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5" r:id="rId1"/>
    <p:sldMasterId id="2147483831" r:id="rId2"/>
    <p:sldMasterId id="2147483844" r:id="rId3"/>
    <p:sldMasterId id="2147483857" r:id="rId4"/>
    <p:sldMasterId id="2147483869" r:id="rId5"/>
    <p:sldMasterId id="2147483882" r:id="rId6"/>
    <p:sldMasterId id="2147483895" r:id="rId7"/>
    <p:sldMasterId id="2147483908" r:id="rId8"/>
    <p:sldMasterId id="2147483921" r:id="rId9"/>
    <p:sldMasterId id="2147483934" r:id="rId10"/>
    <p:sldMasterId id="2147483946" r:id="rId11"/>
  </p:sldMasterIdLst>
  <p:notesMasterIdLst>
    <p:notesMasterId r:id="rId94"/>
  </p:notesMasterIdLst>
  <p:handoutMasterIdLst>
    <p:handoutMasterId r:id="rId95"/>
  </p:handoutMasterIdLst>
  <p:sldIdLst>
    <p:sldId id="325" r:id="rId12"/>
    <p:sldId id="326" r:id="rId13"/>
    <p:sldId id="280" r:id="rId14"/>
    <p:sldId id="282" r:id="rId15"/>
    <p:sldId id="290" r:id="rId16"/>
    <p:sldId id="328" r:id="rId17"/>
    <p:sldId id="322" r:id="rId18"/>
    <p:sldId id="276" r:id="rId19"/>
    <p:sldId id="257" r:id="rId20"/>
    <p:sldId id="265" r:id="rId21"/>
    <p:sldId id="266" r:id="rId22"/>
    <p:sldId id="267" r:id="rId23"/>
    <p:sldId id="284" r:id="rId24"/>
    <p:sldId id="277" r:id="rId25"/>
    <p:sldId id="320" r:id="rId26"/>
    <p:sldId id="268" r:id="rId27"/>
    <p:sldId id="321" r:id="rId28"/>
    <p:sldId id="286" r:id="rId29"/>
    <p:sldId id="278" r:id="rId30"/>
    <p:sldId id="296" r:id="rId31"/>
    <p:sldId id="323" r:id="rId32"/>
    <p:sldId id="324" r:id="rId33"/>
    <p:sldId id="297" r:id="rId34"/>
    <p:sldId id="258" r:id="rId35"/>
    <p:sldId id="316" r:id="rId36"/>
    <p:sldId id="259" r:id="rId37"/>
    <p:sldId id="260" r:id="rId38"/>
    <p:sldId id="288" r:id="rId39"/>
    <p:sldId id="289" r:id="rId40"/>
    <p:sldId id="292" r:id="rId41"/>
    <p:sldId id="294" r:id="rId42"/>
    <p:sldId id="315" r:id="rId43"/>
    <p:sldId id="293" r:id="rId44"/>
    <p:sldId id="295" r:id="rId45"/>
    <p:sldId id="327" r:id="rId46"/>
    <p:sldId id="304" r:id="rId47"/>
    <p:sldId id="306" r:id="rId48"/>
    <p:sldId id="307" r:id="rId49"/>
    <p:sldId id="308" r:id="rId50"/>
    <p:sldId id="279" r:id="rId51"/>
    <p:sldId id="329" r:id="rId52"/>
    <p:sldId id="330" r:id="rId53"/>
    <p:sldId id="331" r:id="rId54"/>
    <p:sldId id="332" r:id="rId55"/>
    <p:sldId id="333" r:id="rId56"/>
    <p:sldId id="334" r:id="rId57"/>
    <p:sldId id="335" r:id="rId58"/>
    <p:sldId id="336" r:id="rId59"/>
    <p:sldId id="337" r:id="rId60"/>
    <p:sldId id="338" r:id="rId61"/>
    <p:sldId id="339" r:id="rId62"/>
    <p:sldId id="341" r:id="rId63"/>
    <p:sldId id="342" r:id="rId64"/>
    <p:sldId id="343" r:id="rId65"/>
    <p:sldId id="344" r:id="rId66"/>
    <p:sldId id="345" r:id="rId67"/>
    <p:sldId id="346" r:id="rId68"/>
    <p:sldId id="347" r:id="rId69"/>
    <p:sldId id="348" r:id="rId70"/>
    <p:sldId id="349" r:id="rId71"/>
    <p:sldId id="350" r:id="rId72"/>
    <p:sldId id="352" r:id="rId73"/>
    <p:sldId id="353" r:id="rId74"/>
    <p:sldId id="354" r:id="rId75"/>
    <p:sldId id="355" r:id="rId76"/>
    <p:sldId id="356" r:id="rId77"/>
    <p:sldId id="357" r:id="rId78"/>
    <p:sldId id="359" r:id="rId79"/>
    <p:sldId id="361" r:id="rId80"/>
    <p:sldId id="360" r:id="rId81"/>
    <p:sldId id="363" r:id="rId82"/>
    <p:sldId id="364" r:id="rId83"/>
    <p:sldId id="365" r:id="rId84"/>
    <p:sldId id="366" r:id="rId85"/>
    <p:sldId id="367" r:id="rId86"/>
    <p:sldId id="368" r:id="rId87"/>
    <p:sldId id="369" r:id="rId88"/>
    <p:sldId id="370" r:id="rId89"/>
    <p:sldId id="373" r:id="rId90"/>
    <p:sldId id="371" r:id="rId91"/>
    <p:sldId id="374" r:id="rId92"/>
    <p:sldId id="372" r:id="rId93"/>
  </p:sldIdLst>
  <p:sldSz cx="9144000" cy="5715000" type="screen16x10"/>
  <p:notesSz cx="6735763" cy="9866313"/>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00"/>
    <a:srgbClr val="3399FF"/>
    <a:srgbClr val="FF00FF"/>
    <a:srgbClr val="FEE6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01" autoAdjust="0"/>
    <p:restoredTop sz="68401" autoAdjust="0"/>
  </p:normalViewPr>
  <p:slideViewPr>
    <p:cSldViewPr>
      <p:cViewPr varScale="1">
        <p:scale>
          <a:sx n="86" d="100"/>
          <a:sy n="86" d="100"/>
        </p:scale>
        <p:origin x="894" y="108"/>
      </p:cViewPr>
      <p:guideLst>
        <p:guide orient="horz" pos="180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handoutMaster" Target="handoutMasters/handoutMaster1.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slide" Target="slides/slide74.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A9A65ABF-ACFA-4975-A732-D8731C3BEA6D}" type="datetime10">
              <a:rPr lang="en-US" smtClean="0"/>
              <a:t>07:30</a:t>
            </a:fld>
            <a:endParaRPr lang="en-US"/>
          </a:p>
        </p:txBody>
      </p:sp>
      <p:sp>
        <p:nvSpPr>
          <p:cNvPr id="4" name="Footer Placeholder 3"/>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B24F1CBA-3480-488B-BFDF-A6CB4B3526CC}" type="slidenum">
              <a:rPr lang="en-US" smtClean="0"/>
              <a:t>‹#›</a:t>
            </a:fld>
            <a:endParaRPr lang="en-US"/>
          </a:p>
        </p:txBody>
      </p:sp>
    </p:spTree>
    <p:extLst>
      <p:ext uri="{BB962C8B-B14F-4D97-AF65-F5344CB8AC3E}">
        <p14:creationId xmlns:p14="http://schemas.microsoft.com/office/powerpoint/2010/main" val="196281714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57B5264B-69B0-439D-97BE-9F77C9DE9C35}" type="datetime10">
              <a:rPr lang="en-US" smtClean="0"/>
              <a:t>07:30</a:t>
            </a:fld>
            <a:endParaRPr lang="en-US"/>
          </a:p>
        </p:txBody>
      </p:sp>
      <p:sp>
        <p:nvSpPr>
          <p:cNvPr id="4" name="Slide Image Placeholder 3"/>
          <p:cNvSpPr>
            <a:spLocks noGrp="1" noRot="1" noChangeAspect="1"/>
          </p:cNvSpPr>
          <p:nvPr>
            <p:ph type="sldImg" idx="2"/>
          </p:nvPr>
        </p:nvSpPr>
        <p:spPr>
          <a:xfrm>
            <a:off x="704850" y="1233488"/>
            <a:ext cx="5326063"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0AA9863F-3F57-4337-8A62-F0607E7B6EB7}" type="slidenum">
              <a:rPr lang="en-US" smtClean="0"/>
              <a:t>‹#›</a:t>
            </a:fld>
            <a:endParaRPr lang="en-US"/>
          </a:p>
        </p:txBody>
      </p:sp>
    </p:spTree>
    <p:extLst>
      <p:ext uri="{BB962C8B-B14F-4D97-AF65-F5344CB8AC3E}">
        <p14:creationId xmlns:p14="http://schemas.microsoft.com/office/powerpoint/2010/main" val="86004762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F3A1EC7-69F3-4752-BC1B-FA5AEE4D79EC}" type="slidenum">
              <a:rPr kumimoji="0" lang="zh-CN" alt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82</a:t>
            </a:fld>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40107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ed Rectangle 3"/>
          <p:cNvSpPr/>
          <p:nvPr/>
        </p:nvSpPr>
        <p:spPr>
          <a:xfrm>
            <a:off x="228600" y="190500"/>
            <a:ext cx="8696325" cy="50292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 name="Group 9"/>
          <p:cNvGrpSpPr>
            <a:grpSpLocks noChangeAspect="1"/>
          </p:cNvGrpSpPr>
          <p:nvPr/>
        </p:nvGrpSpPr>
        <p:grpSpPr bwMode="auto">
          <a:xfrm>
            <a:off x="211138" y="4460875"/>
            <a:ext cx="8723312" cy="1109663"/>
            <a:chOff x="-3905250" y="4294188"/>
            <a:chExt cx="13011150" cy="1892300"/>
          </a:xfrm>
        </p:grpSpPr>
        <p:sp>
          <p:nvSpPr>
            <p:cNvPr id="6" name="Freeform 14"/>
            <p:cNvSpPr>
              <a:spLocks/>
            </p:cNvSpPr>
            <p:nvPr/>
          </p:nvSpPr>
          <p:spPr bwMode="hidden">
            <a:xfrm>
              <a:off x="4810125" y="4500563"/>
              <a:ext cx="4295775" cy="1016000"/>
            </a:xfrm>
            <a:custGeom>
              <a:avLst/>
              <a:gdLst>
                <a:gd name="T0" fmla="*/ 4286250 w 2706"/>
                <a:gd name="T1" fmla="*/ 0 h 640"/>
                <a:gd name="T2" fmla="*/ 4286250 w 2706"/>
                <a:gd name="T3" fmla="*/ 0 h 640"/>
                <a:gd name="T4" fmla="*/ 4105275 w 2706"/>
                <a:gd name="T5" fmla="*/ 28575 h 640"/>
                <a:gd name="T6" fmla="*/ 3921125 w 2706"/>
                <a:gd name="T7" fmla="*/ 60325 h 640"/>
                <a:gd name="T8" fmla="*/ 3733800 w 2706"/>
                <a:gd name="T9" fmla="*/ 95250 h 640"/>
                <a:gd name="T10" fmla="*/ 3540125 w 2706"/>
                <a:gd name="T11" fmla="*/ 130175 h 640"/>
                <a:gd name="T12" fmla="*/ 3343275 w 2706"/>
                <a:gd name="T13" fmla="*/ 171450 h 640"/>
                <a:gd name="T14" fmla="*/ 3140075 w 2706"/>
                <a:gd name="T15" fmla="*/ 212725 h 640"/>
                <a:gd name="T16" fmla="*/ 2933700 w 2706"/>
                <a:gd name="T17" fmla="*/ 260350 h 640"/>
                <a:gd name="T18" fmla="*/ 2720975 w 2706"/>
                <a:gd name="T19" fmla="*/ 307975 h 640"/>
                <a:gd name="T20" fmla="*/ 2720975 w 2706"/>
                <a:gd name="T21" fmla="*/ 307975 h 640"/>
                <a:gd name="T22" fmla="*/ 2336800 w 2706"/>
                <a:gd name="T23" fmla="*/ 400050 h 640"/>
                <a:gd name="T24" fmla="*/ 1962150 w 2706"/>
                <a:gd name="T25" fmla="*/ 482600 h 640"/>
                <a:gd name="T26" fmla="*/ 1603375 w 2706"/>
                <a:gd name="T27" fmla="*/ 558800 h 640"/>
                <a:gd name="T28" fmla="*/ 1257300 w 2706"/>
                <a:gd name="T29" fmla="*/ 631825 h 640"/>
                <a:gd name="T30" fmla="*/ 927100 w 2706"/>
                <a:gd name="T31" fmla="*/ 695325 h 640"/>
                <a:gd name="T32" fmla="*/ 606425 w 2706"/>
                <a:gd name="T33" fmla="*/ 752475 h 640"/>
                <a:gd name="T34" fmla="*/ 298450 w 2706"/>
                <a:gd name="T35" fmla="*/ 806450 h 640"/>
                <a:gd name="T36" fmla="*/ 0 w 2706"/>
                <a:gd name="T37" fmla="*/ 854075 h 640"/>
                <a:gd name="T38" fmla="*/ 0 w 2706"/>
                <a:gd name="T39" fmla="*/ 854075 h 640"/>
                <a:gd name="T40" fmla="*/ 206375 w 2706"/>
                <a:gd name="T41" fmla="*/ 882650 h 640"/>
                <a:gd name="T42" fmla="*/ 403225 w 2706"/>
                <a:gd name="T43" fmla="*/ 908050 h 640"/>
                <a:gd name="T44" fmla="*/ 593725 w 2706"/>
                <a:gd name="T45" fmla="*/ 930275 h 640"/>
                <a:gd name="T46" fmla="*/ 781050 w 2706"/>
                <a:gd name="T47" fmla="*/ 949325 h 640"/>
                <a:gd name="T48" fmla="*/ 962025 w 2706"/>
                <a:gd name="T49" fmla="*/ 968375 h 640"/>
                <a:gd name="T50" fmla="*/ 1136650 w 2706"/>
                <a:gd name="T51" fmla="*/ 981075 h 640"/>
                <a:gd name="T52" fmla="*/ 1304925 w 2706"/>
                <a:gd name="T53" fmla="*/ 993775 h 640"/>
                <a:gd name="T54" fmla="*/ 1470025 w 2706"/>
                <a:gd name="T55" fmla="*/ 1003300 h 640"/>
                <a:gd name="T56" fmla="*/ 1631950 w 2706"/>
                <a:gd name="T57" fmla="*/ 1009650 h 640"/>
                <a:gd name="T58" fmla="*/ 1787525 w 2706"/>
                <a:gd name="T59" fmla="*/ 1012825 h 640"/>
                <a:gd name="T60" fmla="*/ 1936750 w 2706"/>
                <a:gd name="T61" fmla="*/ 1016000 h 640"/>
                <a:gd name="T62" fmla="*/ 2082800 w 2706"/>
                <a:gd name="T63" fmla="*/ 1016000 h 640"/>
                <a:gd name="T64" fmla="*/ 2225675 w 2706"/>
                <a:gd name="T65" fmla="*/ 1012825 h 640"/>
                <a:gd name="T66" fmla="*/ 2365375 w 2706"/>
                <a:gd name="T67" fmla="*/ 1009650 h 640"/>
                <a:gd name="T68" fmla="*/ 2498725 w 2706"/>
                <a:gd name="T69" fmla="*/ 1003300 h 640"/>
                <a:gd name="T70" fmla="*/ 2628900 w 2706"/>
                <a:gd name="T71" fmla="*/ 993775 h 640"/>
                <a:gd name="T72" fmla="*/ 2752725 w 2706"/>
                <a:gd name="T73" fmla="*/ 984250 h 640"/>
                <a:gd name="T74" fmla="*/ 2876550 w 2706"/>
                <a:gd name="T75" fmla="*/ 971550 h 640"/>
                <a:gd name="T76" fmla="*/ 2994025 w 2706"/>
                <a:gd name="T77" fmla="*/ 955675 h 640"/>
                <a:gd name="T78" fmla="*/ 3111500 w 2706"/>
                <a:gd name="T79" fmla="*/ 939800 h 640"/>
                <a:gd name="T80" fmla="*/ 3222625 w 2706"/>
                <a:gd name="T81" fmla="*/ 920750 h 640"/>
                <a:gd name="T82" fmla="*/ 3333750 w 2706"/>
                <a:gd name="T83" fmla="*/ 901700 h 640"/>
                <a:gd name="T84" fmla="*/ 3438525 w 2706"/>
                <a:gd name="T85" fmla="*/ 879475 h 640"/>
                <a:gd name="T86" fmla="*/ 3543300 w 2706"/>
                <a:gd name="T87" fmla="*/ 857250 h 640"/>
                <a:gd name="T88" fmla="*/ 3644900 w 2706"/>
                <a:gd name="T89" fmla="*/ 831850 h 640"/>
                <a:gd name="T90" fmla="*/ 3743325 w 2706"/>
                <a:gd name="T91" fmla="*/ 806450 h 640"/>
                <a:gd name="T92" fmla="*/ 3838575 w 2706"/>
                <a:gd name="T93" fmla="*/ 777875 h 640"/>
                <a:gd name="T94" fmla="*/ 3933825 w 2706"/>
                <a:gd name="T95" fmla="*/ 749300 h 640"/>
                <a:gd name="T96" fmla="*/ 4114800 w 2706"/>
                <a:gd name="T97" fmla="*/ 685800 h 640"/>
                <a:gd name="T98" fmla="*/ 4289425 w 2706"/>
                <a:gd name="T99" fmla="*/ 619125 h 640"/>
                <a:gd name="T100" fmla="*/ 4289425 w 2706"/>
                <a:gd name="T101" fmla="*/ 619125 h 640"/>
                <a:gd name="T102" fmla="*/ 4295775 w 2706"/>
                <a:gd name="T103" fmla="*/ 615950 h 640"/>
                <a:gd name="T104" fmla="*/ 4295775 w 2706"/>
                <a:gd name="T105" fmla="*/ 615950 h 640"/>
                <a:gd name="T106" fmla="*/ 4295775 w 2706"/>
                <a:gd name="T107" fmla="*/ 0 h 640"/>
                <a:gd name="T108" fmla="*/ 4295775 w 2706"/>
                <a:gd name="T109" fmla="*/ 0 h 640"/>
                <a:gd name="T110" fmla="*/ 4286250 w 2706"/>
                <a:gd name="T111" fmla="*/ 0 h 640"/>
                <a:gd name="T112" fmla="*/ 428625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18"/>
            <p:cNvSpPr>
              <a:spLocks/>
            </p:cNvSpPr>
            <p:nvPr/>
          </p:nvSpPr>
          <p:spPr bwMode="hidden">
            <a:xfrm>
              <a:off x="-309563" y="4318000"/>
              <a:ext cx="8280401" cy="1209675"/>
            </a:xfrm>
            <a:custGeom>
              <a:avLst/>
              <a:gdLst>
                <a:gd name="T0" fmla="*/ 8280401 w 5216"/>
                <a:gd name="T1" fmla="*/ 1133475 h 762"/>
                <a:gd name="T2" fmla="*/ 7912101 w 5216"/>
                <a:gd name="T3" fmla="*/ 1089025 h 762"/>
                <a:gd name="T4" fmla="*/ 7108826 w 5216"/>
                <a:gd name="T5" fmla="*/ 968375 h 762"/>
                <a:gd name="T6" fmla="*/ 6213476 w 5216"/>
                <a:gd name="T7" fmla="*/ 806450 h 762"/>
                <a:gd name="T8" fmla="*/ 5216526 w 5216"/>
                <a:gd name="T9" fmla="*/ 593725 h 762"/>
                <a:gd name="T10" fmla="*/ 4676776 w 5216"/>
                <a:gd name="T11" fmla="*/ 469900 h 762"/>
                <a:gd name="T12" fmla="*/ 4257676 w 5216"/>
                <a:gd name="T13" fmla="*/ 374650 h 762"/>
                <a:gd name="T14" fmla="*/ 3857625 w 5216"/>
                <a:gd name="T15" fmla="*/ 292100 h 762"/>
                <a:gd name="T16" fmla="*/ 3476625 w 5216"/>
                <a:gd name="T17" fmla="*/ 222250 h 762"/>
                <a:gd name="T18" fmla="*/ 3111500 w 5216"/>
                <a:gd name="T19" fmla="*/ 161925 h 762"/>
                <a:gd name="T20" fmla="*/ 2762250 w 5216"/>
                <a:gd name="T21" fmla="*/ 114300 h 762"/>
                <a:gd name="T22" fmla="*/ 2117725 w 5216"/>
                <a:gd name="T23" fmla="*/ 44450 h 762"/>
                <a:gd name="T24" fmla="*/ 1539875 w 5216"/>
                <a:gd name="T25" fmla="*/ 6350 h 762"/>
                <a:gd name="T26" fmla="*/ 1022350 w 5216"/>
                <a:gd name="T27" fmla="*/ 0 h 762"/>
                <a:gd name="T28" fmla="*/ 568325 w 5216"/>
                <a:gd name="T29" fmla="*/ 15875 h 762"/>
                <a:gd name="T30" fmla="*/ 174625 w 5216"/>
                <a:gd name="T31" fmla="*/ 50800 h 762"/>
                <a:gd name="T32" fmla="*/ 0 w 5216"/>
                <a:gd name="T33" fmla="*/ 76200 h 762"/>
                <a:gd name="T34" fmla="*/ 498475 w 5216"/>
                <a:gd name="T35" fmla="*/ 136525 h 762"/>
                <a:gd name="T36" fmla="*/ 1035050 w 5216"/>
                <a:gd name="T37" fmla="*/ 222250 h 762"/>
                <a:gd name="T38" fmla="*/ 1609725 w 5216"/>
                <a:gd name="T39" fmla="*/ 333375 h 762"/>
                <a:gd name="T40" fmla="*/ 2225675 w 5216"/>
                <a:gd name="T41" fmla="*/ 469900 h 762"/>
                <a:gd name="T42" fmla="*/ 2787650 w 5216"/>
                <a:gd name="T43" fmla="*/ 600075 h 762"/>
                <a:gd name="T44" fmla="*/ 3822700 w 5216"/>
                <a:gd name="T45" fmla="*/ 819150 h 762"/>
                <a:gd name="T46" fmla="*/ 4298951 w 5216"/>
                <a:gd name="T47" fmla="*/ 908050 h 762"/>
                <a:gd name="T48" fmla="*/ 4749801 w 5216"/>
                <a:gd name="T49" fmla="*/ 984250 h 762"/>
                <a:gd name="T50" fmla="*/ 5175251 w 5216"/>
                <a:gd name="T51" fmla="*/ 1050925 h 762"/>
                <a:gd name="T52" fmla="*/ 5575301 w 5216"/>
                <a:gd name="T53" fmla="*/ 1101725 h 762"/>
                <a:gd name="T54" fmla="*/ 5953126 w 5216"/>
                <a:gd name="T55" fmla="*/ 1146175 h 762"/>
                <a:gd name="T56" fmla="*/ 6308726 w 5216"/>
                <a:gd name="T57" fmla="*/ 1174750 h 762"/>
                <a:gd name="T58" fmla="*/ 6642101 w 5216"/>
                <a:gd name="T59" fmla="*/ 1196975 h 762"/>
                <a:gd name="T60" fmla="*/ 6959601 w 5216"/>
                <a:gd name="T61" fmla="*/ 1209675 h 762"/>
                <a:gd name="T62" fmla="*/ 7254876 w 5216"/>
                <a:gd name="T63" fmla="*/ 1209675 h 762"/>
                <a:gd name="T64" fmla="*/ 7534276 w 5216"/>
                <a:gd name="T65" fmla="*/ 1203325 h 762"/>
                <a:gd name="T66" fmla="*/ 7797801 w 5216"/>
                <a:gd name="T67" fmla="*/ 1187450 h 762"/>
                <a:gd name="T68" fmla="*/ 8045451 w 5216"/>
                <a:gd name="T69" fmla="*/ 1162050 h 762"/>
                <a:gd name="T70" fmla="*/ 8280401 w 5216"/>
                <a:gd name="T71" fmla="*/ 1133475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22"/>
            <p:cNvSpPr>
              <a:spLocks/>
            </p:cNvSpPr>
            <p:nvPr/>
          </p:nvSpPr>
          <p:spPr bwMode="hidden">
            <a:xfrm>
              <a:off x="3175" y="4335463"/>
              <a:ext cx="8166100" cy="1101725"/>
            </a:xfrm>
            <a:custGeom>
              <a:avLst/>
              <a:gdLst>
                <a:gd name="T0" fmla="*/ 0 w 5144"/>
                <a:gd name="T1" fmla="*/ 111125 h 694"/>
                <a:gd name="T2" fmla="*/ 0 w 5144"/>
                <a:gd name="T3" fmla="*/ 111125 h 694"/>
                <a:gd name="T4" fmla="*/ 28575 w 5144"/>
                <a:gd name="T5" fmla="*/ 104775 h 694"/>
                <a:gd name="T6" fmla="*/ 114300 w 5144"/>
                <a:gd name="T7" fmla="*/ 88900 h 694"/>
                <a:gd name="T8" fmla="*/ 260350 w 5144"/>
                <a:gd name="T9" fmla="*/ 66675 h 694"/>
                <a:gd name="T10" fmla="*/ 355600 w 5144"/>
                <a:gd name="T11" fmla="*/ 53975 h 694"/>
                <a:gd name="T12" fmla="*/ 466725 w 5144"/>
                <a:gd name="T13" fmla="*/ 41275 h 694"/>
                <a:gd name="T14" fmla="*/ 590550 w 5144"/>
                <a:gd name="T15" fmla="*/ 31750 h 694"/>
                <a:gd name="T16" fmla="*/ 733425 w 5144"/>
                <a:gd name="T17" fmla="*/ 22225 h 694"/>
                <a:gd name="T18" fmla="*/ 889000 w 5144"/>
                <a:gd name="T19" fmla="*/ 12700 h 694"/>
                <a:gd name="T20" fmla="*/ 1063625 w 5144"/>
                <a:gd name="T21" fmla="*/ 6350 h 694"/>
                <a:gd name="T22" fmla="*/ 1254125 w 5144"/>
                <a:gd name="T23" fmla="*/ 3175 h 694"/>
                <a:gd name="T24" fmla="*/ 1460500 w 5144"/>
                <a:gd name="T25" fmla="*/ 0 h 694"/>
                <a:gd name="T26" fmla="*/ 1682750 w 5144"/>
                <a:gd name="T27" fmla="*/ 3175 h 694"/>
                <a:gd name="T28" fmla="*/ 1920875 w 5144"/>
                <a:gd name="T29" fmla="*/ 9525 h 694"/>
                <a:gd name="T30" fmla="*/ 2178050 w 5144"/>
                <a:gd name="T31" fmla="*/ 22225 h 694"/>
                <a:gd name="T32" fmla="*/ 2451100 w 5144"/>
                <a:gd name="T33" fmla="*/ 38100 h 694"/>
                <a:gd name="T34" fmla="*/ 2740025 w 5144"/>
                <a:gd name="T35" fmla="*/ 63500 h 694"/>
                <a:gd name="T36" fmla="*/ 3048000 w 5144"/>
                <a:gd name="T37" fmla="*/ 92075 h 694"/>
                <a:gd name="T38" fmla="*/ 3375025 w 5144"/>
                <a:gd name="T39" fmla="*/ 127000 h 694"/>
                <a:gd name="T40" fmla="*/ 3717925 w 5144"/>
                <a:gd name="T41" fmla="*/ 168275 h 694"/>
                <a:gd name="T42" fmla="*/ 4079875 w 5144"/>
                <a:gd name="T43" fmla="*/ 219075 h 694"/>
                <a:gd name="T44" fmla="*/ 4457700 w 5144"/>
                <a:gd name="T45" fmla="*/ 276225 h 694"/>
                <a:gd name="T46" fmla="*/ 4854575 w 5144"/>
                <a:gd name="T47" fmla="*/ 342900 h 694"/>
                <a:gd name="T48" fmla="*/ 5270500 w 5144"/>
                <a:gd name="T49" fmla="*/ 422275 h 694"/>
                <a:gd name="T50" fmla="*/ 5705475 w 5144"/>
                <a:gd name="T51" fmla="*/ 508000 h 694"/>
                <a:gd name="T52" fmla="*/ 6159500 w 5144"/>
                <a:gd name="T53" fmla="*/ 603250 h 694"/>
                <a:gd name="T54" fmla="*/ 6632575 w 5144"/>
                <a:gd name="T55" fmla="*/ 711200 h 694"/>
                <a:gd name="T56" fmla="*/ 7124700 w 5144"/>
                <a:gd name="T57" fmla="*/ 828675 h 694"/>
                <a:gd name="T58" fmla="*/ 7635875 w 5144"/>
                <a:gd name="T59" fmla="*/ 958850 h 694"/>
                <a:gd name="T60" fmla="*/ 8166100 w 5144"/>
                <a:gd name="T61" fmla="*/ 1101725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 name="Freeform 26"/>
            <p:cNvSpPr>
              <a:spLocks/>
            </p:cNvSpPr>
            <p:nvPr/>
          </p:nvSpPr>
          <p:spPr bwMode="hidden">
            <a:xfrm>
              <a:off x="4156075" y="4316413"/>
              <a:ext cx="4940300" cy="927100"/>
            </a:xfrm>
            <a:custGeom>
              <a:avLst/>
              <a:gdLst>
                <a:gd name="T0" fmla="*/ 0 w 3112"/>
                <a:gd name="T1" fmla="*/ 927100 h 584"/>
                <a:gd name="T2" fmla="*/ 0 w 3112"/>
                <a:gd name="T3" fmla="*/ 927100 h 584"/>
                <a:gd name="T4" fmla="*/ 142875 w 3112"/>
                <a:gd name="T5" fmla="*/ 889000 h 584"/>
                <a:gd name="T6" fmla="*/ 533400 w 3112"/>
                <a:gd name="T7" fmla="*/ 790575 h 584"/>
                <a:gd name="T8" fmla="*/ 803275 w 3112"/>
                <a:gd name="T9" fmla="*/ 723900 h 584"/>
                <a:gd name="T10" fmla="*/ 1114425 w 3112"/>
                <a:gd name="T11" fmla="*/ 650875 h 584"/>
                <a:gd name="T12" fmla="*/ 1460500 w 3112"/>
                <a:gd name="T13" fmla="*/ 571500 h 584"/>
                <a:gd name="T14" fmla="*/ 1831975 w 3112"/>
                <a:gd name="T15" fmla="*/ 485775 h 584"/>
                <a:gd name="T16" fmla="*/ 2225675 w 3112"/>
                <a:gd name="T17" fmla="*/ 403225 h 584"/>
                <a:gd name="T18" fmla="*/ 2628900 w 3112"/>
                <a:gd name="T19" fmla="*/ 320675 h 584"/>
                <a:gd name="T20" fmla="*/ 3041650 w 3112"/>
                <a:gd name="T21" fmla="*/ 244475 h 584"/>
                <a:gd name="T22" fmla="*/ 3451225 w 3112"/>
                <a:gd name="T23" fmla="*/ 171450 h 584"/>
                <a:gd name="T24" fmla="*/ 3654425 w 3112"/>
                <a:gd name="T25" fmla="*/ 139700 h 584"/>
                <a:gd name="T26" fmla="*/ 3851275 w 3112"/>
                <a:gd name="T27" fmla="*/ 107950 h 584"/>
                <a:gd name="T28" fmla="*/ 4048125 w 3112"/>
                <a:gd name="T29" fmla="*/ 82550 h 584"/>
                <a:gd name="T30" fmla="*/ 4238625 w 3112"/>
                <a:gd name="T31" fmla="*/ 57150 h 584"/>
                <a:gd name="T32" fmla="*/ 4425950 w 3112"/>
                <a:gd name="T33" fmla="*/ 38100 h 584"/>
                <a:gd name="T34" fmla="*/ 4603750 w 3112"/>
                <a:gd name="T35" fmla="*/ 22225 h 584"/>
                <a:gd name="T36" fmla="*/ 4775200 w 3112"/>
                <a:gd name="T37" fmla="*/ 9525 h 584"/>
                <a:gd name="T38" fmla="*/ 4940300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useBgFill="1">
          <p:nvSpPr>
            <p:cNvPr id="10" name="Freeform 10"/>
            <p:cNvSpPr>
              <a:spLocks/>
            </p:cNvSpPr>
            <p:nvPr/>
          </p:nvSpPr>
          <p:spPr bwMode="hidden">
            <a:xfrm>
              <a:off x="-3905250" y="4294188"/>
              <a:ext cx="13011150" cy="1892300"/>
            </a:xfrm>
            <a:custGeom>
              <a:avLst/>
              <a:gdLst>
                <a:gd name="T0" fmla="*/ 13004800 w 8196"/>
                <a:gd name="T1" fmla="*/ 812800 h 1192"/>
                <a:gd name="T2" fmla="*/ 12763500 w 8196"/>
                <a:gd name="T3" fmla="*/ 904875 h 1192"/>
                <a:gd name="T4" fmla="*/ 12506325 w 8196"/>
                <a:gd name="T5" fmla="*/ 984250 h 1192"/>
                <a:gd name="T6" fmla="*/ 12233275 w 8196"/>
                <a:gd name="T7" fmla="*/ 1057275 h 1192"/>
                <a:gd name="T8" fmla="*/ 11941175 w 8196"/>
                <a:gd name="T9" fmla="*/ 1114425 h 1192"/>
                <a:gd name="T10" fmla="*/ 11623675 w 8196"/>
                <a:gd name="T11" fmla="*/ 1158875 h 1192"/>
                <a:gd name="T12" fmla="*/ 11280775 w 8196"/>
                <a:gd name="T13" fmla="*/ 1190625 h 1192"/>
                <a:gd name="T14" fmla="*/ 10909300 w 8196"/>
                <a:gd name="T15" fmla="*/ 1209675 h 1192"/>
                <a:gd name="T16" fmla="*/ 10506075 w 8196"/>
                <a:gd name="T17" fmla="*/ 1206500 h 1192"/>
                <a:gd name="T18" fmla="*/ 10067925 w 8196"/>
                <a:gd name="T19" fmla="*/ 1190625 h 1192"/>
                <a:gd name="T20" fmla="*/ 9591675 w 8196"/>
                <a:gd name="T21" fmla="*/ 1152525 h 1192"/>
                <a:gd name="T22" fmla="*/ 9074150 w 8196"/>
                <a:gd name="T23" fmla="*/ 1095375 h 1192"/>
                <a:gd name="T24" fmla="*/ 8515350 w 8196"/>
                <a:gd name="T25" fmla="*/ 1019175 h 1192"/>
                <a:gd name="T26" fmla="*/ 7908925 w 8196"/>
                <a:gd name="T27" fmla="*/ 917575 h 1192"/>
                <a:gd name="T28" fmla="*/ 7251700 w 8196"/>
                <a:gd name="T29" fmla="*/ 793750 h 1192"/>
                <a:gd name="T30" fmla="*/ 6543675 w 8196"/>
                <a:gd name="T31" fmla="*/ 644525 h 1192"/>
                <a:gd name="T32" fmla="*/ 5778500 w 8196"/>
                <a:gd name="T33" fmla="*/ 469900 h 1192"/>
                <a:gd name="T34" fmla="*/ 5391150 w 8196"/>
                <a:gd name="T35" fmla="*/ 381000 h 1192"/>
                <a:gd name="T36" fmla="*/ 4657725 w 8196"/>
                <a:gd name="T37" fmla="*/ 234950 h 1192"/>
                <a:gd name="T38" fmla="*/ 3987800 w 8196"/>
                <a:gd name="T39" fmla="*/ 130175 h 1192"/>
                <a:gd name="T40" fmla="*/ 3375025 w 8196"/>
                <a:gd name="T41" fmla="*/ 57150 h 1192"/>
                <a:gd name="T42" fmla="*/ 2819400 w 8196"/>
                <a:gd name="T43" fmla="*/ 15875 h 1192"/>
                <a:gd name="T44" fmla="*/ 2320925 w 8196"/>
                <a:gd name="T45" fmla="*/ 0 h 1192"/>
                <a:gd name="T46" fmla="*/ 1876425 w 8196"/>
                <a:gd name="T47" fmla="*/ 6350 h 1192"/>
                <a:gd name="T48" fmla="*/ 1482725 w 8196"/>
                <a:gd name="T49" fmla="*/ 31750 h 1192"/>
                <a:gd name="T50" fmla="*/ 1136650 w 8196"/>
                <a:gd name="T51" fmla="*/ 69850 h 1192"/>
                <a:gd name="T52" fmla="*/ 841375 w 8196"/>
                <a:gd name="T53" fmla="*/ 117475 h 1192"/>
                <a:gd name="T54" fmla="*/ 593725 w 8196"/>
                <a:gd name="T55" fmla="*/ 171450 h 1192"/>
                <a:gd name="T56" fmla="*/ 393700 w 8196"/>
                <a:gd name="T57" fmla="*/ 228600 h 1192"/>
                <a:gd name="T58" fmla="*/ 234950 w 8196"/>
                <a:gd name="T59" fmla="*/ 279400 h 1192"/>
                <a:gd name="T60" fmla="*/ 76200 w 8196"/>
                <a:gd name="T61" fmla="*/ 342900 h 1192"/>
                <a:gd name="T62" fmla="*/ 0 w 8196"/>
                <a:gd name="T63" fmla="*/ 381000 h 1192"/>
                <a:gd name="T64" fmla="*/ 13004800 w 8196"/>
                <a:gd name="T65" fmla="*/ 1892300 h 1192"/>
                <a:gd name="T66" fmla="*/ 13011150 w 8196"/>
                <a:gd name="T67" fmla="*/ 1882775 h 1192"/>
                <a:gd name="T68" fmla="*/ 13011150 w 8196"/>
                <a:gd name="T69" fmla="*/ 809625 h 1192"/>
                <a:gd name="T70" fmla="*/ 13004800 w 8196"/>
                <a:gd name="T71" fmla="*/ 8128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 name="Title 1"/>
          <p:cNvSpPr>
            <a:spLocks noGrp="1"/>
          </p:cNvSpPr>
          <p:nvPr>
            <p:ph type="ctrTitle"/>
          </p:nvPr>
        </p:nvSpPr>
        <p:spPr>
          <a:xfrm>
            <a:off x="685800" y="1333501"/>
            <a:ext cx="7772400" cy="1483423"/>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2963334"/>
            <a:ext cx="6400800" cy="1227667"/>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Date Placeholder 3"/>
          <p:cNvSpPr>
            <a:spLocks noGrp="1"/>
          </p:cNvSpPr>
          <p:nvPr>
            <p:ph type="dt" sz="half" idx="10"/>
          </p:nvPr>
        </p:nvSpPr>
        <p:spPr/>
        <p:txBody>
          <a:bodyPr/>
          <a:lstStyle>
            <a:lvl1pPr>
              <a:defRPr/>
            </a:lvl1pPr>
          </a:lstStyle>
          <a:p>
            <a:pPr>
              <a:defRPr/>
            </a:pPr>
            <a:endParaRPr lang="en-US" altLang="en-US"/>
          </a:p>
        </p:txBody>
      </p:sp>
      <p:sp>
        <p:nvSpPr>
          <p:cNvPr id="12" name="Footer Placeholder 4"/>
          <p:cNvSpPr>
            <a:spLocks noGrp="1"/>
          </p:cNvSpPr>
          <p:nvPr>
            <p:ph type="ftr" sz="quarter" idx="11"/>
          </p:nvPr>
        </p:nvSpPr>
        <p:spPr/>
        <p:txBody>
          <a:bodyPr/>
          <a:lstStyle>
            <a:lvl1pPr>
              <a:defRPr/>
            </a:lvl1pPr>
          </a:lstStyle>
          <a:p>
            <a:pPr>
              <a:defRPr/>
            </a:pPr>
            <a:endParaRPr lang="en-US" altLang="en-US"/>
          </a:p>
        </p:txBody>
      </p:sp>
      <p:sp>
        <p:nvSpPr>
          <p:cNvPr id="13" name="Slide Number Placeholder 5"/>
          <p:cNvSpPr>
            <a:spLocks noGrp="1"/>
          </p:cNvSpPr>
          <p:nvPr>
            <p:ph type="sldNum" sz="quarter" idx="12"/>
          </p:nvPr>
        </p:nvSpPr>
        <p:spPr/>
        <p:txBody>
          <a:bodyPr/>
          <a:lstStyle>
            <a:lvl1pPr>
              <a:defRPr/>
            </a:lvl1pPr>
          </a:lstStyle>
          <a:p>
            <a:pPr>
              <a:defRPr/>
            </a:pPr>
            <a:fld id="{C71DD792-EBC8-4C29-868B-9DBAD9F0050A}" type="slidenum">
              <a:rPr lang="en-US" altLang="en-US"/>
              <a:pPr>
                <a:defRPr/>
              </a:pPr>
              <a:t>‹#›</a:t>
            </a:fld>
            <a:endParaRPr lang="en-US" altLang="en-US"/>
          </a:p>
        </p:txBody>
      </p:sp>
    </p:spTree>
    <p:extLst>
      <p:ext uri="{BB962C8B-B14F-4D97-AF65-F5344CB8AC3E}">
        <p14:creationId xmlns:p14="http://schemas.microsoft.com/office/powerpoint/2010/main" val="1103906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9167CE9-6782-4A9B-9809-47FD0086AFB9}" type="slidenum">
              <a:rPr lang="en-US"/>
              <a:pPr>
                <a:defRPr/>
              </a:pPr>
              <a:t>‹#›</a:t>
            </a:fld>
            <a:endParaRPr lang="en-US"/>
          </a:p>
        </p:txBody>
      </p:sp>
    </p:spTree>
    <p:extLst>
      <p:ext uri="{BB962C8B-B14F-4D97-AF65-F5344CB8AC3E}">
        <p14:creationId xmlns:p14="http://schemas.microsoft.com/office/powerpoint/2010/main" val="36208870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A51E5B2F-E75B-4CD4-839B-217ECB1F0C38}" type="slidenum">
              <a:rPr lang="en-US" altLang="en-US"/>
              <a:pPr>
                <a:defRPr/>
              </a:pPr>
              <a:t>‹#›</a:t>
            </a:fld>
            <a:endParaRPr lang="en-US" altLang="en-US"/>
          </a:p>
        </p:txBody>
      </p:sp>
    </p:spTree>
    <p:extLst>
      <p:ext uri="{BB962C8B-B14F-4D97-AF65-F5344CB8AC3E}">
        <p14:creationId xmlns:p14="http://schemas.microsoft.com/office/powerpoint/2010/main" val="913051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67"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6E976D44-6CBC-441C-AD04-C6CE8418E353}" type="slidenum">
              <a:rPr lang="en-US" altLang="en-US"/>
              <a:pPr>
                <a:defRPr/>
              </a:pPr>
              <a:t>‹#›</a:t>
            </a:fld>
            <a:endParaRPr lang="en-US" altLang="en-US"/>
          </a:p>
        </p:txBody>
      </p:sp>
    </p:spTree>
    <p:extLst>
      <p:ext uri="{BB962C8B-B14F-4D97-AF65-F5344CB8AC3E}">
        <p14:creationId xmlns:p14="http://schemas.microsoft.com/office/powerpoint/2010/main" val="42040946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67"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BD24EE2-18DE-4CDC-BC3B-5EE77A89C904}" type="slidenum">
              <a:rPr lang="en-US" altLang="en-US"/>
              <a:pPr>
                <a:defRPr/>
              </a:pPr>
              <a:t>‹#›</a:t>
            </a:fld>
            <a:endParaRPr lang="en-US" altLang="en-US"/>
          </a:p>
        </p:txBody>
      </p:sp>
    </p:spTree>
    <p:extLst>
      <p:ext uri="{BB962C8B-B14F-4D97-AF65-F5344CB8AC3E}">
        <p14:creationId xmlns:p14="http://schemas.microsoft.com/office/powerpoint/2010/main" val="7104824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E9CB44E-AEFB-4CFB-B770-9362DAFEFAC3}" type="slidenum">
              <a:rPr lang="en-US" altLang="en-US"/>
              <a:pPr>
                <a:defRPr/>
              </a:pPr>
              <a:t>‹#›</a:t>
            </a:fld>
            <a:endParaRPr lang="en-US" altLang="en-US"/>
          </a:p>
        </p:txBody>
      </p:sp>
    </p:spTree>
    <p:extLst>
      <p:ext uri="{BB962C8B-B14F-4D97-AF65-F5344CB8AC3E}">
        <p14:creationId xmlns:p14="http://schemas.microsoft.com/office/powerpoint/2010/main" val="22835551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64E1741-DA09-43C5-9F54-F69446E808AA}" type="slidenum">
              <a:rPr lang="en-US" altLang="en-US"/>
              <a:pPr>
                <a:defRPr/>
              </a:pPr>
              <a:t>‹#›</a:t>
            </a:fld>
            <a:endParaRPr lang="en-US" altLang="en-US"/>
          </a:p>
        </p:txBody>
      </p:sp>
    </p:spTree>
    <p:extLst>
      <p:ext uri="{BB962C8B-B14F-4D97-AF65-F5344CB8AC3E}">
        <p14:creationId xmlns:p14="http://schemas.microsoft.com/office/powerpoint/2010/main" val="5609997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28865"/>
            <a:ext cx="8229600" cy="952500"/>
          </a:xfrm>
        </p:spPr>
        <p:txBody>
          <a:bodyPr/>
          <a:lstStyle/>
          <a:p>
            <a:r>
              <a:rPr lang="en-US"/>
              <a:t>Click to edit Master title style</a:t>
            </a:r>
          </a:p>
        </p:txBody>
      </p:sp>
      <p:sp>
        <p:nvSpPr>
          <p:cNvPr id="3" name="Content Placeholder 2"/>
          <p:cNvSpPr>
            <a:spLocks noGrp="1"/>
          </p:cNvSpPr>
          <p:nvPr>
            <p:ph sz="quarter" idx="1"/>
          </p:nvPr>
        </p:nvSpPr>
        <p:spPr>
          <a:xfrm>
            <a:off x="457200" y="1333500"/>
            <a:ext cx="4038600" cy="1821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333500"/>
            <a:ext cx="4038600" cy="1821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282157"/>
            <a:ext cx="4038600" cy="1822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282157"/>
            <a:ext cx="4038600" cy="1822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7FD92291-DB18-4468-A84C-E3E9DCBAD090}" type="slidenum">
              <a:rPr lang="en-US" altLang="en-US"/>
              <a:pPr>
                <a:defRPr/>
              </a:pPr>
              <a:t>‹#›</a:t>
            </a:fld>
            <a:endParaRPr lang="en-US" altLang="en-US"/>
          </a:p>
        </p:txBody>
      </p:sp>
    </p:spTree>
    <p:extLst>
      <p:ext uri="{BB962C8B-B14F-4D97-AF65-F5344CB8AC3E}">
        <p14:creationId xmlns:p14="http://schemas.microsoft.com/office/powerpoint/2010/main" val="29322823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027BF-0170-4400-900E-8BE7F4D1D417}"/>
              </a:ext>
            </a:extLst>
          </p:cNvPr>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BCC9FBA-575E-4717-A40D-1436E24A65B0}"/>
              </a:ext>
            </a:extLst>
          </p:cNvPr>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CE0040-95BA-412D-8D4D-E6C7946F54BD}"/>
              </a:ext>
            </a:extLst>
          </p:cNvPr>
          <p:cNvSpPr>
            <a:spLocks noGrp="1"/>
          </p:cNvSpPr>
          <p:nvPr>
            <p:ph type="dt" sz="half" idx="10"/>
          </p:nvPr>
        </p:nvSpPr>
        <p:spPr/>
        <p:txBody>
          <a:bodyPr/>
          <a:lstStyle/>
          <a:p>
            <a:fld id="{2E909479-4409-4210-B80E-260325CED1B3}" type="datetimeFigureOut">
              <a:rPr lang="en-US" smtClean="0"/>
              <a:t>08/10/2022</a:t>
            </a:fld>
            <a:endParaRPr lang="en-US"/>
          </a:p>
        </p:txBody>
      </p:sp>
      <p:sp>
        <p:nvSpPr>
          <p:cNvPr id="5" name="Footer Placeholder 4">
            <a:extLst>
              <a:ext uri="{FF2B5EF4-FFF2-40B4-BE49-F238E27FC236}">
                <a16:creationId xmlns:a16="http://schemas.microsoft.com/office/drawing/2014/main" id="{837E153B-05D6-4F7A-A9A1-E7921D191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BE4F0-88DE-4AEB-9D55-59247C9F921A}"/>
              </a:ext>
            </a:extLst>
          </p:cNvPr>
          <p:cNvSpPr>
            <a:spLocks noGrp="1"/>
          </p:cNvSpPr>
          <p:nvPr>
            <p:ph type="sldNum" sz="quarter" idx="12"/>
          </p:nvPr>
        </p:nvSpPr>
        <p:spPr/>
        <p:txBody>
          <a:bodyPr/>
          <a:lstStyle/>
          <a:p>
            <a:fld id="{62F8D4E8-FA1A-4A57-947E-49C53F76A706}" type="slidenum">
              <a:rPr lang="en-US" smtClean="0"/>
              <a:t>‹#›</a:t>
            </a:fld>
            <a:endParaRPr lang="en-US"/>
          </a:p>
        </p:txBody>
      </p:sp>
    </p:spTree>
    <p:extLst>
      <p:ext uri="{BB962C8B-B14F-4D97-AF65-F5344CB8AC3E}">
        <p14:creationId xmlns:p14="http://schemas.microsoft.com/office/powerpoint/2010/main" val="3086562178"/>
      </p:ext>
    </p:extLst>
  </p:cSld>
  <p:clrMapOvr>
    <a:masterClrMapping/>
  </p:clrMapOvr>
  <p:transition spd="slow">
    <p:wip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6DDDA-0274-4A9B-9958-01E24C6C82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354F0B-692D-4232-BDB6-4B2AAFA4D0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84AFDB-A750-4499-9B79-28EF4941C333}"/>
              </a:ext>
            </a:extLst>
          </p:cNvPr>
          <p:cNvSpPr>
            <a:spLocks noGrp="1"/>
          </p:cNvSpPr>
          <p:nvPr>
            <p:ph type="dt" sz="half" idx="10"/>
          </p:nvPr>
        </p:nvSpPr>
        <p:spPr/>
        <p:txBody>
          <a:bodyPr/>
          <a:lstStyle/>
          <a:p>
            <a:fld id="{2E909479-4409-4210-B80E-260325CED1B3}" type="datetimeFigureOut">
              <a:rPr lang="en-US" smtClean="0"/>
              <a:t>08/10/2022</a:t>
            </a:fld>
            <a:endParaRPr lang="en-US"/>
          </a:p>
        </p:txBody>
      </p:sp>
      <p:sp>
        <p:nvSpPr>
          <p:cNvPr id="5" name="Footer Placeholder 4">
            <a:extLst>
              <a:ext uri="{FF2B5EF4-FFF2-40B4-BE49-F238E27FC236}">
                <a16:creationId xmlns:a16="http://schemas.microsoft.com/office/drawing/2014/main" id="{1A03262B-4E96-4EC2-8350-1C53A1A2CD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94A211-1ACB-4B4C-8D29-E7F1A906B43C}"/>
              </a:ext>
            </a:extLst>
          </p:cNvPr>
          <p:cNvSpPr>
            <a:spLocks noGrp="1"/>
          </p:cNvSpPr>
          <p:nvPr>
            <p:ph type="sldNum" sz="quarter" idx="12"/>
          </p:nvPr>
        </p:nvSpPr>
        <p:spPr/>
        <p:txBody>
          <a:bodyPr/>
          <a:lstStyle/>
          <a:p>
            <a:fld id="{62F8D4E8-FA1A-4A57-947E-49C53F76A706}" type="slidenum">
              <a:rPr lang="en-US" smtClean="0"/>
              <a:t>‹#›</a:t>
            </a:fld>
            <a:endParaRPr lang="en-US"/>
          </a:p>
        </p:txBody>
      </p:sp>
    </p:spTree>
    <p:extLst>
      <p:ext uri="{BB962C8B-B14F-4D97-AF65-F5344CB8AC3E}">
        <p14:creationId xmlns:p14="http://schemas.microsoft.com/office/powerpoint/2010/main" val="201243610"/>
      </p:ext>
    </p:extLst>
  </p:cSld>
  <p:clrMapOvr>
    <a:masterClrMapping/>
  </p:clrMapOvr>
  <p:transition spd="slow">
    <p:wip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50157-16E0-4FE7-A755-1CF9FACBFDFB}"/>
              </a:ext>
            </a:extLst>
          </p:cNvPr>
          <p:cNvSpPr>
            <a:spLocks noGrp="1"/>
          </p:cNvSpPr>
          <p:nvPr>
            <p:ph type="title"/>
          </p:nvPr>
        </p:nvSpPr>
        <p:spPr>
          <a:xfrm>
            <a:off x="623888" y="1424782"/>
            <a:ext cx="7886700" cy="2377281"/>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90ECF50-9CE3-408E-BECD-FF16C2E7F84B}"/>
              </a:ext>
            </a:extLst>
          </p:cNvPr>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1AC580-4BB2-4A0F-8557-338793E1A22B}"/>
              </a:ext>
            </a:extLst>
          </p:cNvPr>
          <p:cNvSpPr>
            <a:spLocks noGrp="1"/>
          </p:cNvSpPr>
          <p:nvPr>
            <p:ph type="dt" sz="half" idx="10"/>
          </p:nvPr>
        </p:nvSpPr>
        <p:spPr/>
        <p:txBody>
          <a:bodyPr/>
          <a:lstStyle/>
          <a:p>
            <a:fld id="{2E909479-4409-4210-B80E-260325CED1B3}" type="datetimeFigureOut">
              <a:rPr lang="en-US" smtClean="0"/>
              <a:t>08/10/2022</a:t>
            </a:fld>
            <a:endParaRPr lang="en-US"/>
          </a:p>
        </p:txBody>
      </p:sp>
      <p:sp>
        <p:nvSpPr>
          <p:cNvPr id="5" name="Footer Placeholder 4">
            <a:extLst>
              <a:ext uri="{FF2B5EF4-FFF2-40B4-BE49-F238E27FC236}">
                <a16:creationId xmlns:a16="http://schemas.microsoft.com/office/drawing/2014/main" id="{A1A5C72E-C4D0-4F34-BBFF-48C4C62803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AC8FC6-DD8D-4131-B9DB-6017325D3C7C}"/>
              </a:ext>
            </a:extLst>
          </p:cNvPr>
          <p:cNvSpPr>
            <a:spLocks noGrp="1"/>
          </p:cNvSpPr>
          <p:nvPr>
            <p:ph type="sldNum" sz="quarter" idx="12"/>
          </p:nvPr>
        </p:nvSpPr>
        <p:spPr/>
        <p:txBody>
          <a:bodyPr/>
          <a:lstStyle/>
          <a:p>
            <a:fld id="{62F8D4E8-FA1A-4A57-947E-49C53F76A706}" type="slidenum">
              <a:rPr lang="en-US" smtClean="0"/>
              <a:t>‹#›</a:t>
            </a:fld>
            <a:endParaRPr lang="en-US"/>
          </a:p>
        </p:txBody>
      </p:sp>
    </p:spTree>
    <p:extLst>
      <p:ext uri="{BB962C8B-B14F-4D97-AF65-F5344CB8AC3E}">
        <p14:creationId xmlns:p14="http://schemas.microsoft.com/office/powerpoint/2010/main" val="496461331"/>
      </p:ext>
    </p:extLst>
  </p:cSld>
  <p:clrMapOvr>
    <a:masterClrMapping/>
  </p:clrMapOvr>
  <p:transition spd="slow">
    <p:wip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D11F9-B770-47A6-ABEE-E8CBA1F411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0BBDEC-496F-4D55-9F09-8F34C1185D83}"/>
              </a:ext>
            </a:extLst>
          </p:cNvPr>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70173E-4C32-4E04-97F8-78841FBB29DC}"/>
              </a:ext>
            </a:extLst>
          </p:cNvPr>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09D1A8-5497-4630-970A-5E2677DCB949}"/>
              </a:ext>
            </a:extLst>
          </p:cNvPr>
          <p:cNvSpPr>
            <a:spLocks noGrp="1"/>
          </p:cNvSpPr>
          <p:nvPr>
            <p:ph type="dt" sz="half" idx="10"/>
          </p:nvPr>
        </p:nvSpPr>
        <p:spPr/>
        <p:txBody>
          <a:bodyPr/>
          <a:lstStyle/>
          <a:p>
            <a:fld id="{2E909479-4409-4210-B80E-260325CED1B3}" type="datetimeFigureOut">
              <a:rPr lang="en-US" smtClean="0"/>
              <a:t>08/10/2022</a:t>
            </a:fld>
            <a:endParaRPr lang="en-US"/>
          </a:p>
        </p:txBody>
      </p:sp>
      <p:sp>
        <p:nvSpPr>
          <p:cNvPr id="6" name="Footer Placeholder 5">
            <a:extLst>
              <a:ext uri="{FF2B5EF4-FFF2-40B4-BE49-F238E27FC236}">
                <a16:creationId xmlns:a16="http://schemas.microsoft.com/office/drawing/2014/main" id="{EBDC9E50-674F-4EFE-8673-73EFBE6F17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FCFE4A-6590-4D95-8CFB-DC74ABC62EA2}"/>
              </a:ext>
            </a:extLst>
          </p:cNvPr>
          <p:cNvSpPr>
            <a:spLocks noGrp="1"/>
          </p:cNvSpPr>
          <p:nvPr>
            <p:ph type="sldNum" sz="quarter" idx="12"/>
          </p:nvPr>
        </p:nvSpPr>
        <p:spPr/>
        <p:txBody>
          <a:bodyPr/>
          <a:lstStyle/>
          <a:p>
            <a:fld id="{62F8D4E8-FA1A-4A57-947E-49C53F76A706}" type="slidenum">
              <a:rPr lang="en-US" smtClean="0"/>
              <a:t>‹#›</a:t>
            </a:fld>
            <a:endParaRPr lang="en-US"/>
          </a:p>
        </p:txBody>
      </p:sp>
    </p:spTree>
    <p:extLst>
      <p:ext uri="{BB962C8B-B14F-4D97-AF65-F5344CB8AC3E}">
        <p14:creationId xmlns:p14="http://schemas.microsoft.com/office/powerpoint/2010/main" val="233542824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ounded Rectangle 3"/>
          <p:cNvSpPr/>
          <p:nvPr/>
        </p:nvSpPr>
        <p:spPr bwMode="hidden">
          <a:xfrm>
            <a:off x="228600" y="190500"/>
            <a:ext cx="8696325" cy="1189038"/>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 name="Group 15"/>
          <p:cNvGrpSpPr>
            <a:grpSpLocks noChangeAspect="1"/>
          </p:cNvGrpSpPr>
          <p:nvPr/>
        </p:nvGrpSpPr>
        <p:grpSpPr bwMode="auto">
          <a:xfrm>
            <a:off x="211138" y="595313"/>
            <a:ext cx="8723312" cy="1109662"/>
            <a:chOff x="-3905250" y="4294188"/>
            <a:chExt cx="13011150" cy="1892300"/>
          </a:xfrm>
        </p:grpSpPr>
        <p:sp>
          <p:nvSpPr>
            <p:cNvPr id="6" name="Freeform 14"/>
            <p:cNvSpPr>
              <a:spLocks/>
            </p:cNvSpPr>
            <p:nvPr/>
          </p:nvSpPr>
          <p:spPr bwMode="hidden">
            <a:xfrm>
              <a:off x="4810125" y="4500563"/>
              <a:ext cx="4295775" cy="1016000"/>
            </a:xfrm>
            <a:custGeom>
              <a:avLst/>
              <a:gdLst>
                <a:gd name="T0" fmla="*/ 4286250 w 2706"/>
                <a:gd name="T1" fmla="*/ 0 h 640"/>
                <a:gd name="T2" fmla="*/ 4286250 w 2706"/>
                <a:gd name="T3" fmla="*/ 0 h 640"/>
                <a:gd name="T4" fmla="*/ 4105275 w 2706"/>
                <a:gd name="T5" fmla="*/ 28575 h 640"/>
                <a:gd name="T6" fmla="*/ 3921125 w 2706"/>
                <a:gd name="T7" fmla="*/ 60325 h 640"/>
                <a:gd name="T8" fmla="*/ 3733800 w 2706"/>
                <a:gd name="T9" fmla="*/ 95250 h 640"/>
                <a:gd name="T10" fmla="*/ 3540125 w 2706"/>
                <a:gd name="T11" fmla="*/ 130175 h 640"/>
                <a:gd name="T12" fmla="*/ 3343275 w 2706"/>
                <a:gd name="T13" fmla="*/ 171450 h 640"/>
                <a:gd name="T14" fmla="*/ 3140075 w 2706"/>
                <a:gd name="T15" fmla="*/ 212725 h 640"/>
                <a:gd name="T16" fmla="*/ 2933700 w 2706"/>
                <a:gd name="T17" fmla="*/ 260350 h 640"/>
                <a:gd name="T18" fmla="*/ 2720975 w 2706"/>
                <a:gd name="T19" fmla="*/ 307975 h 640"/>
                <a:gd name="T20" fmla="*/ 2720975 w 2706"/>
                <a:gd name="T21" fmla="*/ 307975 h 640"/>
                <a:gd name="T22" fmla="*/ 2336800 w 2706"/>
                <a:gd name="T23" fmla="*/ 400050 h 640"/>
                <a:gd name="T24" fmla="*/ 1962150 w 2706"/>
                <a:gd name="T25" fmla="*/ 482600 h 640"/>
                <a:gd name="T26" fmla="*/ 1603375 w 2706"/>
                <a:gd name="T27" fmla="*/ 558800 h 640"/>
                <a:gd name="T28" fmla="*/ 1257300 w 2706"/>
                <a:gd name="T29" fmla="*/ 631825 h 640"/>
                <a:gd name="T30" fmla="*/ 927100 w 2706"/>
                <a:gd name="T31" fmla="*/ 695325 h 640"/>
                <a:gd name="T32" fmla="*/ 606425 w 2706"/>
                <a:gd name="T33" fmla="*/ 752475 h 640"/>
                <a:gd name="T34" fmla="*/ 298450 w 2706"/>
                <a:gd name="T35" fmla="*/ 806450 h 640"/>
                <a:gd name="T36" fmla="*/ 0 w 2706"/>
                <a:gd name="T37" fmla="*/ 854075 h 640"/>
                <a:gd name="T38" fmla="*/ 0 w 2706"/>
                <a:gd name="T39" fmla="*/ 854075 h 640"/>
                <a:gd name="T40" fmla="*/ 206375 w 2706"/>
                <a:gd name="T41" fmla="*/ 882650 h 640"/>
                <a:gd name="T42" fmla="*/ 403225 w 2706"/>
                <a:gd name="T43" fmla="*/ 908050 h 640"/>
                <a:gd name="T44" fmla="*/ 593725 w 2706"/>
                <a:gd name="T45" fmla="*/ 930275 h 640"/>
                <a:gd name="T46" fmla="*/ 781050 w 2706"/>
                <a:gd name="T47" fmla="*/ 949325 h 640"/>
                <a:gd name="T48" fmla="*/ 962025 w 2706"/>
                <a:gd name="T49" fmla="*/ 968375 h 640"/>
                <a:gd name="T50" fmla="*/ 1136650 w 2706"/>
                <a:gd name="T51" fmla="*/ 981075 h 640"/>
                <a:gd name="T52" fmla="*/ 1304925 w 2706"/>
                <a:gd name="T53" fmla="*/ 993775 h 640"/>
                <a:gd name="T54" fmla="*/ 1470025 w 2706"/>
                <a:gd name="T55" fmla="*/ 1003300 h 640"/>
                <a:gd name="T56" fmla="*/ 1631950 w 2706"/>
                <a:gd name="T57" fmla="*/ 1009650 h 640"/>
                <a:gd name="T58" fmla="*/ 1787525 w 2706"/>
                <a:gd name="T59" fmla="*/ 1012825 h 640"/>
                <a:gd name="T60" fmla="*/ 1936750 w 2706"/>
                <a:gd name="T61" fmla="*/ 1016000 h 640"/>
                <a:gd name="T62" fmla="*/ 2082800 w 2706"/>
                <a:gd name="T63" fmla="*/ 1016000 h 640"/>
                <a:gd name="T64" fmla="*/ 2225675 w 2706"/>
                <a:gd name="T65" fmla="*/ 1012825 h 640"/>
                <a:gd name="T66" fmla="*/ 2365375 w 2706"/>
                <a:gd name="T67" fmla="*/ 1009650 h 640"/>
                <a:gd name="T68" fmla="*/ 2498725 w 2706"/>
                <a:gd name="T69" fmla="*/ 1003300 h 640"/>
                <a:gd name="T70" fmla="*/ 2628900 w 2706"/>
                <a:gd name="T71" fmla="*/ 993775 h 640"/>
                <a:gd name="T72" fmla="*/ 2752725 w 2706"/>
                <a:gd name="T73" fmla="*/ 984250 h 640"/>
                <a:gd name="T74" fmla="*/ 2876550 w 2706"/>
                <a:gd name="T75" fmla="*/ 971550 h 640"/>
                <a:gd name="T76" fmla="*/ 2994025 w 2706"/>
                <a:gd name="T77" fmla="*/ 955675 h 640"/>
                <a:gd name="T78" fmla="*/ 3111500 w 2706"/>
                <a:gd name="T79" fmla="*/ 939800 h 640"/>
                <a:gd name="T80" fmla="*/ 3222625 w 2706"/>
                <a:gd name="T81" fmla="*/ 920750 h 640"/>
                <a:gd name="T82" fmla="*/ 3333750 w 2706"/>
                <a:gd name="T83" fmla="*/ 901700 h 640"/>
                <a:gd name="T84" fmla="*/ 3438525 w 2706"/>
                <a:gd name="T85" fmla="*/ 879475 h 640"/>
                <a:gd name="T86" fmla="*/ 3543300 w 2706"/>
                <a:gd name="T87" fmla="*/ 857250 h 640"/>
                <a:gd name="T88" fmla="*/ 3644900 w 2706"/>
                <a:gd name="T89" fmla="*/ 831850 h 640"/>
                <a:gd name="T90" fmla="*/ 3743325 w 2706"/>
                <a:gd name="T91" fmla="*/ 806450 h 640"/>
                <a:gd name="T92" fmla="*/ 3838575 w 2706"/>
                <a:gd name="T93" fmla="*/ 777875 h 640"/>
                <a:gd name="T94" fmla="*/ 3933825 w 2706"/>
                <a:gd name="T95" fmla="*/ 749300 h 640"/>
                <a:gd name="T96" fmla="*/ 4114800 w 2706"/>
                <a:gd name="T97" fmla="*/ 685800 h 640"/>
                <a:gd name="T98" fmla="*/ 4289425 w 2706"/>
                <a:gd name="T99" fmla="*/ 619125 h 640"/>
                <a:gd name="T100" fmla="*/ 4289425 w 2706"/>
                <a:gd name="T101" fmla="*/ 619125 h 640"/>
                <a:gd name="T102" fmla="*/ 4295775 w 2706"/>
                <a:gd name="T103" fmla="*/ 615950 h 640"/>
                <a:gd name="T104" fmla="*/ 4295775 w 2706"/>
                <a:gd name="T105" fmla="*/ 615950 h 640"/>
                <a:gd name="T106" fmla="*/ 4295775 w 2706"/>
                <a:gd name="T107" fmla="*/ 0 h 640"/>
                <a:gd name="T108" fmla="*/ 4295775 w 2706"/>
                <a:gd name="T109" fmla="*/ 0 h 640"/>
                <a:gd name="T110" fmla="*/ 4286250 w 2706"/>
                <a:gd name="T111" fmla="*/ 0 h 640"/>
                <a:gd name="T112" fmla="*/ 428625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18"/>
            <p:cNvSpPr>
              <a:spLocks/>
            </p:cNvSpPr>
            <p:nvPr/>
          </p:nvSpPr>
          <p:spPr bwMode="hidden">
            <a:xfrm>
              <a:off x="-309563" y="4318000"/>
              <a:ext cx="8280401" cy="1209675"/>
            </a:xfrm>
            <a:custGeom>
              <a:avLst/>
              <a:gdLst>
                <a:gd name="T0" fmla="*/ 8280401 w 5216"/>
                <a:gd name="T1" fmla="*/ 1133475 h 762"/>
                <a:gd name="T2" fmla="*/ 7912101 w 5216"/>
                <a:gd name="T3" fmla="*/ 1089025 h 762"/>
                <a:gd name="T4" fmla="*/ 7108826 w 5216"/>
                <a:gd name="T5" fmla="*/ 968375 h 762"/>
                <a:gd name="T6" fmla="*/ 6213476 w 5216"/>
                <a:gd name="T7" fmla="*/ 806450 h 762"/>
                <a:gd name="T8" fmla="*/ 5216526 w 5216"/>
                <a:gd name="T9" fmla="*/ 593725 h 762"/>
                <a:gd name="T10" fmla="*/ 4676776 w 5216"/>
                <a:gd name="T11" fmla="*/ 469900 h 762"/>
                <a:gd name="T12" fmla="*/ 4257676 w 5216"/>
                <a:gd name="T13" fmla="*/ 374650 h 762"/>
                <a:gd name="T14" fmla="*/ 3857625 w 5216"/>
                <a:gd name="T15" fmla="*/ 292100 h 762"/>
                <a:gd name="T16" fmla="*/ 3476625 w 5216"/>
                <a:gd name="T17" fmla="*/ 222250 h 762"/>
                <a:gd name="T18" fmla="*/ 3111500 w 5216"/>
                <a:gd name="T19" fmla="*/ 161925 h 762"/>
                <a:gd name="T20" fmla="*/ 2762250 w 5216"/>
                <a:gd name="T21" fmla="*/ 114300 h 762"/>
                <a:gd name="T22" fmla="*/ 2117725 w 5216"/>
                <a:gd name="T23" fmla="*/ 44450 h 762"/>
                <a:gd name="T24" fmla="*/ 1539875 w 5216"/>
                <a:gd name="T25" fmla="*/ 6350 h 762"/>
                <a:gd name="T26" fmla="*/ 1022350 w 5216"/>
                <a:gd name="T27" fmla="*/ 0 h 762"/>
                <a:gd name="T28" fmla="*/ 568325 w 5216"/>
                <a:gd name="T29" fmla="*/ 15875 h 762"/>
                <a:gd name="T30" fmla="*/ 174625 w 5216"/>
                <a:gd name="T31" fmla="*/ 50800 h 762"/>
                <a:gd name="T32" fmla="*/ 0 w 5216"/>
                <a:gd name="T33" fmla="*/ 76200 h 762"/>
                <a:gd name="T34" fmla="*/ 498475 w 5216"/>
                <a:gd name="T35" fmla="*/ 136525 h 762"/>
                <a:gd name="T36" fmla="*/ 1035050 w 5216"/>
                <a:gd name="T37" fmla="*/ 222250 h 762"/>
                <a:gd name="T38" fmla="*/ 1609725 w 5216"/>
                <a:gd name="T39" fmla="*/ 333375 h 762"/>
                <a:gd name="T40" fmla="*/ 2225675 w 5216"/>
                <a:gd name="T41" fmla="*/ 469900 h 762"/>
                <a:gd name="T42" fmla="*/ 2787650 w 5216"/>
                <a:gd name="T43" fmla="*/ 600075 h 762"/>
                <a:gd name="T44" fmla="*/ 3822700 w 5216"/>
                <a:gd name="T45" fmla="*/ 819150 h 762"/>
                <a:gd name="T46" fmla="*/ 4298951 w 5216"/>
                <a:gd name="T47" fmla="*/ 908050 h 762"/>
                <a:gd name="T48" fmla="*/ 4749801 w 5216"/>
                <a:gd name="T49" fmla="*/ 984250 h 762"/>
                <a:gd name="T50" fmla="*/ 5175251 w 5216"/>
                <a:gd name="T51" fmla="*/ 1050925 h 762"/>
                <a:gd name="T52" fmla="*/ 5575301 w 5216"/>
                <a:gd name="T53" fmla="*/ 1101725 h 762"/>
                <a:gd name="T54" fmla="*/ 5953126 w 5216"/>
                <a:gd name="T55" fmla="*/ 1146175 h 762"/>
                <a:gd name="T56" fmla="*/ 6308726 w 5216"/>
                <a:gd name="T57" fmla="*/ 1174750 h 762"/>
                <a:gd name="T58" fmla="*/ 6642101 w 5216"/>
                <a:gd name="T59" fmla="*/ 1196975 h 762"/>
                <a:gd name="T60" fmla="*/ 6959601 w 5216"/>
                <a:gd name="T61" fmla="*/ 1209675 h 762"/>
                <a:gd name="T62" fmla="*/ 7254876 w 5216"/>
                <a:gd name="T63" fmla="*/ 1209675 h 762"/>
                <a:gd name="T64" fmla="*/ 7534276 w 5216"/>
                <a:gd name="T65" fmla="*/ 1203325 h 762"/>
                <a:gd name="T66" fmla="*/ 7797801 w 5216"/>
                <a:gd name="T67" fmla="*/ 1187450 h 762"/>
                <a:gd name="T68" fmla="*/ 8045451 w 5216"/>
                <a:gd name="T69" fmla="*/ 1162050 h 762"/>
                <a:gd name="T70" fmla="*/ 8280401 w 5216"/>
                <a:gd name="T71" fmla="*/ 1133475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22"/>
            <p:cNvSpPr>
              <a:spLocks/>
            </p:cNvSpPr>
            <p:nvPr/>
          </p:nvSpPr>
          <p:spPr bwMode="hidden">
            <a:xfrm>
              <a:off x="3175" y="4335463"/>
              <a:ext cx="8166100" cy="1101725"/>
            </a:xfrm>
            <a:custGeom>
              <a:avLst/>
              <a:gdLst>
                <a:gd name="T0" fmla="*/ 0 w 5144"/>
                <a:gd name="T1" fmla="*/ 111125 h 694"/>
                <a:gd name="T2" fmla="*/ 0 w 5144"/>
                <a:gd name="T3" fmla="*/ 111125 h 694"/>
                <a:gd name="T4" fmla="*/ 28575 w 5144"/>
                <a:gd name="T5" fmla="*/ 104775 h 694"/>
                <a:gd name="T6" fmla="*/ 114300 w 5144"/>
                <a:gd name="T7" fmla="*/ 88900 h 694"/>
                <a:gd name="T8" fmla="*/ 260350 w 5144"/>
                <a:gd name="T9" fmla="*/ 66675 h 694"/>
                <a:gd name="T10" fmla="*/ 355600 w 5144"/>
                <a:gd name="T11" fmla="*/ 53975 h 694"/>
                <a:gd name="T12" fmla="*/ 466725 w 5144"/>
                <a:gd name="T13" fmla="*/ 41275 h 694"/>
                <a:gd name="T14" fmla="*/ 590550 w 5144"/>
                <a:gd name="T15" fmla="*/ 31750 h 694"/>
                <a:gd name="T16" fmla="*/ 733425 w 5144"/>
                <a:gd name="T17" fmla="*/ 22225 h 694"/>
                <a:gd name="T18" fmla="*/ 889000 w 5144"/>
                <a:gd name="T19" fmla="*/ 12700 h 694"/>
                <a:gd name="T20" fmla="*/ 1063625 w 5144"/>
                <a:gd name="T21" fmla="*/ 6350 h 694"/>
                <a:gd name="T22" fmla="*/ 1254125 w 5144"/>
                <a:gd name="T23" fmla="*/ 3175 h 694"/>
                <a:gd name="T24" fmla="*/ 1460500 w 5144"/>
                <a:gd name="T25" fmla="*/ 0 h 694"/>
                <a:gd name="T26" fmla="*/ 1682750 w 5144"/>
                <a:gd name="T27" fmla="*/ 3175 h 694"/>
                <a:gd name="T28" fmla="*/ 1920875 w 5144"/>
                <a:gd name="T29" fmla="*/ 9525 h 694"/>
                <a:gd name="T30" fmla="*/ 2178050 w 5144"/>
                <a:gd name="T31" fmla="*/ 22225 h 694"/>
                <a:gd name="T32" fmla="*/ 2451100 w 5144"/>
                <a:gd name="T33" fmla="*/ 38100 h 694"/>
                <a:gd name="T34" fmla="*/ 2740025 w 5144"/>
                <a:gd name="T35" fmla="*/ 63500 h 694"/>
                <a:gd name="T36" fmla="*/ 3048000 w 5144"/>
                <a:gd name="T37" fmla="*/ 92075 h 694"/>
                <a:gd name="T38" fmla="*/ 3375025 w 5144"/>
                <a:gd name="T39" fmla="*/ 127000 h 694"/>
                <a:gd name="T40" fmla="*/ 3717925 w 5144"/>
                <a:gd name="T41" fmla="*/ 168275 h 694"/>
                <a:gd name="T42" fmla="*/ 4079875 w 5144"/>
                <a:gd name="T43" fmla="*/ 219075 h 694"/>
                <a:gd name="T44" fmla="*/ 4457700 w 5144"/>
                <a:gd name="T45" fmla="*/ 276225 h 694"/>
                <a:gd name="T46" fmla="*/ 4854575 w 5144"/>
                <a:gd name="T47" fmla="*/ 342900 h 694"/>
                <a:gd name="T48" fmla="*/ 5270500 w 5144"/>
                <a:gd name="T49" fmla="*/ 422275 h 694"/>
                <a:gd name="T50" fmla="*/ 5705475 w 5144"/>
                <a:gd name="T51" fmla="*/ 508000 h 694"/>
                <a:gd name="T52" fmla="*/ 6159500 w 5144"/>
                <a:gd name="T53" fmla="*/ 603250 h 694"/>
                <a:gd name="T54" fmla="*/ 6632575 w 5144"/>
                <a:gd name="T55" fmla="*/ 711200 h 694"/>
                <a:gd name="T56" fmla="*/ 7124700 w 5144"/>
                <a:gd name="T57" fmla="*/ 828675 h 694"/>
                <a:gd name="T58" fmla="*/ 7635875 w 5144"/>
                <a:gd name="T59" fmla="*/ 958850 h 694"/>
                <a:gd name="T60" fmla="*/ 8166100 w 5144"/>
                <a:gd name="T61" fmla="*/ 1101725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 name="Freeform 26"/>
            <p:cNvSpPr>
              <a:spLocks/>
            </p:cNvSpPr>
            <p:nvPr/>
          </p:nvSpPr>
          <p:spPr bwMode="hidden">
            <a:xfrm>
              <a:off x="4156075" y="4316413"/>
              <a:ext cx="4940300" cy="927100"/>
            </a:xfrm>
            <a:custGeom>
              <a:avLst/>
              <a:gdLst>
                <a:gd name="T0" fmla="*/ 0 w 3112"/>
                <a:gd name="T1" fmla="*/ 927100 h 584"/>
                <a:gd name="T2" fmla="*/ 0 w 3112"/>
                <a:gd name="T3" fmla="*/ 927100 h 584"/>
                <a:gd name="T4" fmla="*/ 142875 w 3112"/>
                <a:gd name="T5" fmla="*/ 889000 h 584"/>
                <a:gd name="T6" fmla="*/ 533400 w 3112"/>
                <a:gd name="T7" fmla="*/ 790575 h 584"/>
                <a:gd name="T8" fmla="*/ 803275 w 3112"/>
                <a:gd name="T9" fmla="*/ 723900 h 584"/>
                <a:gd name="T10" fmla="*/ 1114425 w 3112"/>
                <a:gd name="T11" fmla="*/ 650875 h 584"/>
                <a:gd name="T12" fmla="*/ 1460500 w 3112"/>
                <a:gd name="T13" fmla="*/ 571500 h 584"/>
                <a:gd name="T14" fmla="*/ 1831975 w 3112"/>
                <a:gd name="T15" fmla="*/ 485775 h 584"/>
                <a:gd name="T16" fmla="*/ 2225675 w 3112"/>
                <a:gd name="T17" fmla="*/ 403225 h 584"/>
                <a:gd name="T18" fmla="*/ 2628900 w 3112"/>
                <a:gd name="T19" fmla="*/ 320675 h 584"/>
                <a:gd name="T20" fmla="*/ 3041650 w 3112"/>
                <a:gd name="T21" fmla="*/ 244475 h 584"/>
                <a:gd name="T22" fmla="*/ 3451225 w 3112"/>
                <a:gd name="T23" fmla="*/ 171450 h 584"/>
                <a:gd name="T24" fmla="*/ 3654425 w 3112"/>
                <a:gd name="T25" fmla="*/ 139700 h 584"/>
                <a:gd name="T26" fmla="*/ 3851275 w 3112"/>
                <a:gd name="T27" fmla="*/ 107950 h 584"/>
                <a:gd name="T28" fmla="*/ 4048125 w 3112"/>
                <a:gd name="T29" fmla="*/ 82550 h 584"/>
                <a:gd name="T30" fmla="*/ 4238625 w 3112"/>
                <a:gd name="T31" fmla="*/ 57150 h 584"/>
                <a:gd name="T32" fmla="*/ 4425950 w 3112"/>
                <a:gd name="T33" fmla="*/ 38100 h 584"/>
                <a:gd name="T34" fmla="*/ 4603750 w 3112"/>
                <a:gd name="T35" fmla="*/ 22225 h 584"/>
                <a:gd name="T36" fmla="*/ 4775200 w 3112"/>
                <a:gd name="T37" fmla="*/ 9525 h 584"/>
                <a:gd name="T38" fmla="*/ 4940300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useBgFill="1">
          <p:nvSpPr>
            <p:cNvPr id="10" name="Freeform 25"/>
            <p:cNvSpPr>
              <a:spLocks/>
            </p:cNvSpPr>
            <p:nvPr/>
          </p:nvSpPr>
          <p:spPr bwMode="hidden">
            <a:xfrm>
              <a:off x="-3905250" y="4294188"/>
              <a:ext cx="13011150" cy="1892300"/>
            </a:xfrm>
            <a:custGeom>
              <a:avLst/>
              <a:gdLst>
                <a:gd name="T0" fmla="*/ 13004800 w 8196"/>
                <a:gd name="T1" fmla="*/ 812800 h 1192"/>
                <a:gd name="T2" fmla="*/ 12763500 w 8196"/>
                <a:gd name="T3" fmla="*/ 904875 h 1192"/>
                <a:gd name="T4" fmla="*/ 12506325 w 8196"/>
                <a:gd name="T5" fmla="*/ 984250 h 1192"/>
                <a:gd name="T6" fmla="*/ 12233275 w 8196"/>
                <a:gd name="T7" fmla="*/ 1057275 h 1192"/>
                <a:gd name="T8" fmla="*/ 11941175 w 8196"/>
                <a:gd name="T9" fmla="*/ 1114425 h 1192"/>
                <a:gd name="T10" fmla="*/ 11623675 w 8196"/>
                <a:gd name="T11" fmla="*/ 1158875 h 1192"/>
                <a:gd name="T12" fmla="*/ 11280775 w 8196"/>
                <a:gd name="T13" fmla="*/ 1190625 h 1192"/>
                <a:gd name="T14" fmla="*/ 10909300 w 8196"/>
                <a:gd name="T15" fmla="*/ 1209675 h 1192"/>
                <a:gd name="T16" fmla="*/ 10506075 w 8196"/>
                <a:gd name="T17" fmla="*/ 1206500 h 1192"/>
                <a:gd name="T18" fmla="*/ 10067925 w 8196"/>
                <a:gd name="T19" fmla="*/ 1190625 h 1192"/>
                <a:gd name="T20" fmla="*/ 9591675 w 8196"/>
                <a:gd name="T21" fmla="*/ 1152525 h 1192"/>
                <a:gd name="T22" fmla="*/ 9074150 w 8196"/>
                <a:gd name="T23" fmla="*/ 1095375 h 1192"/>
                <a:gd name="T24" fmla="*/ 8515350 w 8196"/>
                <a:gd name="T25" fmla="*/ 1019175 h 1192"/>
                <a:gd name="T26" fmla="*/ 7908925 w 8196"/>
                <a:gd name="T27" fmla="*/ 917575 h 1192"/>
                <a:gd name="T28" fmla="*/ 7251700 w 8196"/>
                <a:gd name="T29" fmla="*/ 793750 h 1192"/>
                <a:gd name="T30" fmla="*/ 6543675 w 8196"/>
                <a:gd name="T31" fmla="*/ 644525 h 1192"/>
                <a:gd name="T32" fmla="*/ 5778500 w 8196"/>
                <a:gd name="T33" fmla="*/ 469900 h 1192"/>
                <a:gd name="T34" fmla="*/ 5391150 w 8196"/>
                <a:gd name="T35" fmla="*/ 381000 h 1192"/>
                <a:gd name="T36" fmla="*/ 4657725 w 8196"/>
                <a:gd name="T37" fmla="*/ 234950 h 1192"/>
                <a:gd name="T38" fmla="*/ 3987800 w 8196"/>
                <a:gd name="T39" fmla="*/ 130175 h 1192"/>
                <a:gd name="T40" fmla="*/ 3375025 w 8196"/>
                <a:gd name="T41" fmla="*/ 57150 h 1192"/>
                <a:gd name="T42" fmla="*/ 2819400 w 8196"/>
                <a:gd name="T43" fmla="*/ 15875 h 1192"/>
                <a:gd name="T44" fmla="*/ 2320925 w 8196"/>
                <a:gd name="T45" fmla="*/ 0 h 1192"/>
                <a:gd name="T46" fmla="*/ 1876425 w 8196"/>
                <a:gd name="T47" fmla="*/ 6350 h 1192"/>
                <a:gd name="T48" fmla="*/ 1482725 w 8196"/>
                <a:gd name="T49" fmla="*/ 31750 h 1192"/>
                <a:gd name="T50" fmla="*/ 1136650 w 8196"/>
                <a:gd name="T51" fmla="*/ 69850 h 1192"/>
                <a:gd name="T52" fmla="*/ 841375 w 8196"/>
                <a:gd name="T53" fmla="*/ 117475 h 1192"/>
                <a:gd name="T54" fmla="*/ 593725 w 8196"/>
                <a:gd name="T55" fmla="*/ 171450 h 1192"/>
                <a:gd name="T56" fmla="*/ 393700 w 8196"/>
                <a:gd name="T57" fmla="*/ 228600 h 1192"/>
                <a:gd name="T58" fmla="*/ 234950 w 8196"/>
                <a:gd name="T59" fmla="*/ 279400 h 1192"/>
                <a:gd name="T60" fmla="*/ 76200 w 8196"/>
                <a:gd name="T61" fmla="*/ 342900 h 1192"/>
                <a:gd name="T62" fmla="*/ 0 w 8196"/>
                <a:gd name="T63" fmla="*/ 381000 h 1192"/>
                <a:gd name="T64" fmla="*/ 13004800 w 8196"/>
                <a:gd name="T65" fmla="*/ 1892300 h 1192"/>
                <a:gd name="T66" fmla="*/ 13011150 w 8196"/>
                <a:gd name="T67" fmla="*/ 1882775 h 1192"/>
                <a:gd name="T68" fmla="*/ 13011150 w 8196"/>
                <a:gd name="T69" fmla="*/ 809625 h 1192"/>
                <a:gd name="T70" fmla="*/ 13004800 w 8196"/>
                <a:gd name="T71" fmla="*/ 8128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 name="Vertical Title 1"/>
          <p:cNvSpPr>
            <a:spLocks noGrp="1"/>
          </p:cNvSpPr>
          <p:nvPr>
            <p:ph type="title" orient="vert"/>
          </p:nvPr>
        </p:nvSpPr>
        <p:spPr>
          <a:xfrm>
            <a:off x="6629400" y="1206500"/>
            <a:ext cx="2057400" cy="3739444"/>
          </a:xfrm>
        </p:spPr>
        <p:txBody>
          <a:bodyPr vert="eaVert"/>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206500"/>
            <a:ext cx="6019800" cy="3739446"/>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a:spLocks noGrp="1"/>
          </p:cNvSpPr>
          <p:nvPr>
            <p:ph type="dt" sz="half" idx="10"/>
          </p:nvPr>
        </p:nvSpPr>
        <p:spPr/>
        <p:txBody>
          <a:bodyPr/>
          <a:lstStyle>
            <a:lvl1pPr>
              <a:defRPr/>
            </a:lvl1pPr>
          </a:lstStyle>
          <a:p>
            <a:pPr>
              <a:defRPr/>
            </a:pPr>
            <a:endParaRPr lang="en-US" altLang="en-US"/>
          </a:p>
        </p:txBody>
      </p:sp>
      <p:sp>
        <p:nvSpPr>
          <p:cNvPr id="12" name="Footer Placeholder 4"/>
          <p:cNvSpPr>
            <a:spLocks noGrp="1"/>
          </p:cNvSpPr>
          <p:nvPr>
            <p:ph type="ftr" sz="quarter" idx="11"/>
          </p:nvPr>
        </p:nvSpPr>
        <p:spPr/>
        <p:txBody>
          <a:bodyPr/>
          <a:lstStyle>
            <a:lvl1pPr>
              <a:defRPr/>
            </a:lvl1pPr>
          </a:lstStyle>
          <a:p>
            <a:pPr>
              <a:defRPr/>
            </a:pPr>
            <a:endParaRPr lang="en-US" altLang="en-US"/>
          </a:p>
        </p:txBody>
      </p:sp>
      <p:sp>
        <p:nvSpPr>
          <p:cNvPr id="13" name="Slide Number Placeholder 5"/>
          <p:cNvSpPr>
            <a:spLocks noGrp="1"/>
          </p:cNvSpPr>
          <p:nvPr>
            <p:ph type="sldNum" sz="quarter" idx="12"/>
          </p:nvPr>
        </p:nvSpPr>
        <p:spPr/>
        <p:txBody>
          <a:bodyPr/>
          <a:lstStyle>
            <a:lvl1pPr>
              <a:defRPr/>
            </a:lvl1pPr>
          </a:lstStyle>
          <a:p>
            <a:pPr>
              <a:defRPr/>
            </a:pPr>
            <a:fld id="{FD23A321-DBF3-495F-9B1C-0F7980DC5D38}" type="slidenum">
              <a:rPr lang="en-US" altLang="en-US"/>
              <a:pPr>
                <a:defRPr/>
              </a:pPr>
              <a:t>‹#›</a:t>
            </a:fld>
            <a:endParaRPr lang="en-US" altLang="en-US"/>
          </a:p>
        </p:txBody>
      </p:sp>
    </p:spTree>
    <p:extLst>
      <p:ext uri="{BB962C8B-B14F-4D97-AF65-F5344CB8AC3E}">
        <p14:creationId xmlns:p14="http://schemas.microsoft.com/office/powerpoint/2010/main" val="7629997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FAE99-9A0B-4653-9B60-72A4C99D952E}"/>
              </a:ext>
            </a:extLst>
          </p:cNvPr>
          <p:cNvSpPr>
            <a:spLocks noGrp="1"/>
          </p:cNvSpPr>
          <p:nvPr>
            <p:ph type="title"/>
          </p:nvPr>
        </p:nvSpPr>
        <p:spPr>
          <a:xfrm>
            <a:off x="629841" y="304271"/>
            <a:ext cx="7886700" cy="1104636"/>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7B5133-983B-4DEB-A978-E7F7B5579092}"/>
              </a:ext>
            </a:extLst>
          </p:cNvPr>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E4CE0EA-B713-4486-B115-B9B7553EF09C}"/>
              </a:ext>
            </a:extLst>
          </p:cNvPr>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1FAE5C-B5F4-4C08-A05A-C2939B572365}"/>
              </a:ext>
            </a:extLst>
          </p:cNvPr>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843C73E-E299-4283-9F3F-7CE6BB08CC14}"/>
              </a:ext>
            </a:extLst>
          </p:cNvPr>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C242FB-F75E-43CF-A465-FB58D14DFD13}"/>
              </a:ext>
            </a:extLst>
          </p:cNvPr>
          <p:cNvSpPr>
            <a:spLocks noGrp="1"/>
          </p:cNvSpPr>
          <p:nvPr>
            <p:ph type="dt" sz="half" idx="10"/>
          </p:nvPr>
        </p:nvSpPr>
        <p:spPr/>
        <p:txBody>
          <a:bodyPr/>
          <a:lstStyle/>
          <a:p>
            <a:fld id="{2E909479-4409-4210-B80E-260325CED1B3}" type="datetimeFigureOut">
              <a:rPr lang="en-US" smtClean="0"/>
              <a:t>08/10/2022</a:t>
            </a:fld>
            <a:endParaRPr lang="en-US"/>
          </a:p>
        </p:txBody>
      </p:sp>
      <p:sp>
        <p:nvSpPr>
          <p:cNvPr id="8" name="Footer Placeholder 7">
            <a:extLst>
              <a:ext uri="{FF2B5EF4-FFF2-40B4-BE49-F238E27FC236}">
                <a16:creationId xmlns:a16="http://schemas.microsoft.com/office/drawing/2014/main" id="{D133CF93-33C5-4703-B778-82438429BD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050B26-2E2A-419B-A719-3AED4528BC6D}"/>
              </a:ext>
            </a:extLst>
          </p:cNvPr>
          <p:cNvSpPr>
            <a:spLocks noGrp="1"/>
          </p:cNvSpPr>
          <p:nvPr>
            <p:ph type="sldNum" sz="quarter" idx="12"/>
          </p:nvPr>
        </p:nvSpPr>
        <p:spPr/>
        <p:txBody>
          <a:bodyPr/>
          <a:lstStyle/>
          <a:p>
            <a:fld id="{62F8D4E8-FA1A-4A57-947E-49C53F76A706}" type="slidenum">
              <a:rPr lang="en-US" smtClean="0"/>
              <a:t>‹#›</a:t>
            </a:fld>
            <a:endParaRPr lang="en-US"/>
          </a:p>
        </p:txBody>
      </p:sp>
    </p:spTree>
    <p:extLst>
      <p:ext uri="{BB962C8B-B14F-4D97-AF65-F5344CB8AC3E}">
        <p14:creationId xmlns:p14="http://schemas.microsoft.com/office/powerpoint/2010/main" val="107155178"/>
      </p:ext>
    </p:extLst>
  </p:cSld>
  <p:clrMapOvr>
    <a:masterClrMapping/>
  </p:clrMapOvr>
  <p:transition spd="slow">
    <p:wip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7AD49-3CEA-41FF-A7D6-4A5E0C5FAF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6685E4-BF89-4868-B42E-E52701FB431E}"/>
              </a:ext>
            </a:extLst>
          </p:cNvPr>
          <p:cNvSpPr>
            <a:spLocks noGrp="1"/>
          </p:cNvSpPr>
          <p:nvPr>
            <p:ph type="dt" sz="half" idx="10"/>
          </p:nvPr>
        </p:nvSpPr>
        <p:spPr/>
        <p:txBody>
          <a:bodyPr/>
          <a:lstStyle/>
          <a:p>
            <a:fld id="{2E909479-4409-4210-B80E-260325CED1B3}" type="datetimeFigureOut">
              <a:rPr lang="en-US" smtClean="0"/>
              <a:t>08/10/2022</a:t>
            </a:fld>
            <a:endParaRPr lang="en-US"/>
          </a:p>
        </p:txBody>
      </p:sp>
      <p:sp>
        <p:nvSpPr>
          <p:cNvPr id="4" name="Footer Placeholder 3">
            <a:extLst>
              <a:ext uri="{FF2B5EF4-FFF2-40B4-BE49-F238E27FC236}">
                <a16:creationId xmlns:a16="http://schemas.microsoft.com/office/drawing/2014/main" id="{36CCF563-AB78-4DCC-99C5-67A6C30726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0D0DA-F87F-47E3-90F3-5D5982D903B5}"/>
              </a:ext>
            </a:extLst>
          </p:cNvPr>
          <p:cNvSpPr>
            <a:spLocks noGrp="1"/>
          </p:cNvSpPr>
          <p:nvPr>
            <p:ph type="sldNum" sz="quarter" idx="12"/>
          </p:nvPr>
        </p:nvSpPr>
        <p:spPr/>
        <p:txBody>
          <a:bodyPr/>
          <a:lstStyle/>
          <a:p>
            <a:fld id="{62F8D4E8-FA1A-4A57-947E-49C53F76A706}" type="slidenum">
              <a:rPr lang="en-US" smtClean="0"/>
              <a:t>‹#›</a:t>
            </a:fld>
            <a:endParaRPr lang="en-US"/>
          </a:p>
        </p:txBody>
      </p:sp>
    </p:spTree>
    <p:extLst>
      <p:ext uri="{BB962C8B-B14F-4D97-AF65-F5344CB8AC3E}">
        <p14:creationId xmlns:p14="http://schemas.microsoft.com/office/powerpoint/2010/main" val="2677953698"/>
      </p:ext>
    </p:extLst>
  </p:cSld>
  <p:clrMapOvr>
    <a:masterClrMapping/>
  </p:clrMapOvr>
  <p:transition spd="slow">
    <p:wip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23904C-59EA-44F7-A38E-815C3B3B4152}"/>
              </a:ext>
            </a:extLst>
          </p:cNvPr>
          <p:cNvSpPr>
            <a:spLocks noGrp="1"/>
          </p:cNvSpPr>
          <p:nvPr>
            <p:ph type="dt" sz="half" idx="10"/>
          </p:nvPr>
        </p:nvSpPr>
        <p:spPr/>
        <p:txBody>
          <a:bodyPr/>
          <a:lstStyle/>
          <a:p>
            <a:fld id="{2E909479-4409-4210-B80E-260325CED1B3}" type="datetimeFigureOut">
              <a:rPr lang="en-US" smtClean="0"/>
              <a:t>08/10/2022</a:t>
            </a:fld>
            <a:endParaRPr lang="en-US"/>
          </a:p>
        </p:txBody>
      </p:sp>
      <p:sp>
        <p:nvSpPr>
          <p:cNvPr id="3" name="Footer Placeholder 2">
            <a:extLst>
              <a:ext uri="{FF2B5EF4-FFF2-40B4-BE49-F238E27FC236}">
                <a16:creationId xmlns:a16="http://schemas.microsoft.com/office/drawing/2014/main" id="{9089D1D8-8657-4EE6-A6A4-18FB421E65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BDE649-E80C-48CC-A130-F47E455D71AB}"/>
              </a:ext>
            </a:extLst>
          </p:cNvPr>
          <p:cNvSpPr>
            <a:spLocks noGrp="1"/>
          </p:cNvSpPr>
          <p:nvPr>
            <p:ph type="sldNum" sz="quarter" idx="12"/>
          </p:nvPr>
        </p:nvSpPr>
        <p:spPr/>
        <p:txBody>
          <a:bodyPr/>
          <a:lstStyle/>
          <a:p>
            <a:fld id="{62F8D4E8-FA1A-4A57-947E-49C53F76A706}" type="slidenum">
              <a:rPr lang="en-US" smtClean="0"/>
              <a:t>‹#›</a:t>
            </a:fld>
            <a:endParaRPr lang="en-US"/>
          </a:p>
        </p:txBody>
      </p:sp>
    </p:spTree>
    <p:extLst>
      <p:ext uri="{BB962C8B-B14F-4D97-AF65-F5344CB8AC3E}">
        <p14:creationId xmlns:p14="http://schemas.microsoft.com/office/powerpoint/2010/main" val="2212886884"/>
      </p:ext>
    </p:extLst>
  </p:cSld>
  <p:clrMapOvr>
    <a:masterClrMapping/>
  </p:clrMapOvr>
  <p:transition spd="slow">
    <p:wip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2837D-6F41-4BE0-B213-8E5E08DF21D3}"/>
              </a:ext>
            </a:extLst>
          </p:cNvPr>
          <p:cNvSpPr>
            <a:spLocks noGrp="1"/>
          </p:cNvSpPr>
          <p:nvPr>
            <p:ph type="title"/>
          </p:nvPr>
        </p:nvSpPr>
        <p:spPr>
          <a:xfrm>
            <a:off x="629841" y="381000"/>
            <a:ext cx="2949178" cy="13335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AC4339D-7DEC-42C6-A749-618561C18D6C}"/>
              </a:ext>
            </a:extLst>
          </p:cNvPr>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8DD06E-8D28-4F5C-BD6A-D0B6440F392B}"/>
              </a:ext>
            </a:extLst>
          </p:cNvPr>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E01520F-B1EE-485D-B8F8-1D9E25611942}"/>
              </a:ext>
            </a:extLst>
          </p:cNvPr>
          <p:cNvSpPr>
            <a:spLocks noGrp="1"/>
          </p:cNvSpPr>
          <p:nvPr>
            <p:ph type="dt" sz="half" idx="10"/>
          </p:nvPr>
        </p:nvSpPr>
        <p:spPr/>
        <p:txBody>
          <a:bodyPr/>
          <a:lstStyle/>
          <a:p>
            <a:fld id="{2E909479-4409-4210-B80E-260325CED1B3}" type="datetimeFigureOut">
              <a:rPr lang="en-US" smtClean="0"/>
              <a:t>08/10/2022</a:t>
            </a:fld>
            <a:endParaRPr lang="en-US"/>
          </a:p>
        </p:txBody>
      </p:sp>
      <p:sp>
        <p:nvSpPr>
          <p:cNvPr id="6" name="Footer Placeholder 5">
            <a:extLst>
              <a:ext uri="{FF2B5EF4-FFF2-40B4-BE49-F238E27FC236}">
                <a16:creationId xmlns:a16="http://schemas.microsoft.com/office/drawing/2014/main" id="{DF598A81-D82D-423C-93C0-A6A1D00400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52D574-237E-4D77-AABC-B1A015A0A87B}"/>
              </a:ext>
            </a:extLst>
          </p:cNvPr>
          <p:cNvSpPr>
            <a:spLocks noGrp="1"/>
          </p:cNvSpPr>
          <p:nvPr>
            <p:ph type="sldNum" sz="quarter" idx="12"/>
          </p:nvPr>
        </p:nvSpPr>
        <p:spPr/>
        <p:txBody>
          <a:bodyPr/>
          <a:lstStyle/>
          <a:p>
            <a:fld id="{62F8D4E8-FA1A-4A57-947E-49C53F76A706}" type="slidenum">
              <a:rPr lang="en-US" smtClean="0"/>
              <a:t>‹#›</a:t>
            </a:fld>
            <a:endParaRPr lang="en-US"/>
          </a:p>
        </p:txBody>
      </p:sp>
    </p:spTree>
    <p:extLst>
      <p:ext uri="{BB962C8B-B14F-4D97-AF65-F5344CB8AC3E}">
        <p14:creationId xmlns:p14="http://schemas.microsoft.com/office/powerpoint/2010/main" val="918021290"/>
      </p:ext>
    </p:extLst>
  </p:cSld>
  <p:clrMapOvr>
    <a:masterClrMapping/>
  </p:clrMapOvr>
  <p:transition spd="slow">
    <p:wip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A45E0-7E4F-4E6A-B2BB-18C82F9351D3}"/>
              </a:ext>
            </a:extLst>
          </p:cNvPr>
          <p:cNvSpPr>
            <a:spLocks noGrp="1"/>
          </p:cNvSpPr>
          <p:nvPr>
            <p:ph type="title"/>
          </p:nvPr>
        </p:nvSpPr>
        <p:spPr>
          <a:xfrm>
            <a:off x="629841" y="381000"/>
            <a:ext cx="2949178" cy="13335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D585C4C-4032-46F2-AF58-B94E223CB756}"/>
              </a:ext>
            </a:extLst>
          </p:cNvPr>
          <p:cNvSpPr>
            <a:spLocks noGrp="1"/>
          </p:cNvSpPr>
          <p:nvPr>
            <p:ph type="pic" idx="1"/>
          </p:nvPr>
        </p:nvSpPr>
        <p:spPr>
          <a:xfrm>
            <a:off x="3887391" y="822855"/>
            <a:ext cx="4629150" cy="406135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7F95FB1-E267-445A-A240-6189A7E7A55E}"/>
              </a:ext>
            </a:extLst>
          </p:cNvPr>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EC6AC9E-88FA-4939-95AD-C9326BB46AC5}"/>
              </a:ext>
            </a:extLst>
          </p:cNvPr>
          <p:cNvSpPr>
            <a:spLocks noGrp="1"/>
          </p:cNvSpPr>
          <p:nvPr>
            <p:ph type="dt" sz="half" idx="10"/>
          </p:nvPr>
        </p:nvSpPr>
        <p:spPr/>
        <p:txBody>
          <a:bodyPr/>
          <a:lstStyle/>
          <a:p>
            <a:fld id="{2E909479-4409-4210-B80E-260325CED1B3}" type="datetimeFigureOut">
              <a:rPr lang="en-US" smtClean="0"/>
              <a:t>08/10/2022</a:t>
            </a:fld>
            <a:endParaRPr lang="en-US"/>
          </a:p>
        </p:txBody>
      </p:sp>
      <p:sp>
        <p:nvSpPr>
          <p:cNvPr id="6" name="Footer Placeholder 5">
            <a:extLst>
              <a:ext uri="{FF2B5EF4-FFF2-40B4-BE49-F238E27FC236}">
                <a16:creationId xmlns:a16="http://schemas.microsoft.com/office/drawing/2014/main" id="{50A273E9-ABA1-40D9-94DB-E0AFC7101C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A90F34-4035-469E-A5A3-AD089072EE1D}"/>
              </a:ext>
            </a:extLst>
          </p:cNvPr>
          <p:cNvSpPr>
            <a:spLocks noGrp="1"/>
          </p:cNvSpPr>
          <p:nvPr>
            <p:ph type="sldNum" sz="quarter" idx="12"/>
          </p:nvPr>
        </p:nvSpPr>
        <p:spPr/>
        <p:txBody>
          <a:bodyPr/>
          <a:lstStyle/>
          <a:p>
            <a:fld id="{62F8D4E8-FA1A-4A57-947E-49C53F76A706}" type="slidenum">
              <a:rPr lang="en-US" smtClean="0"/>
              <a:t>‹#›</a:t>
            </a:fld>
            <a:endParaRPr lang="en-US"/>
          </a:p>
        </p:txBody>
      </p:sp>
    </p:spTree>
    <p:extLst>
      <p:ext uri="{BB962C8B-B14F-4D97-AF65-F5344CB8AC3E}">
        <p14:creationId xmlns:p14="http://schemas.microsoft.com/office/powerpoint/2010/main" val="2007827774"/>
      </p:ext>
    </p:extLst>
  </p:cSld>
  <p:clrMapOvr>
    <a:masterClrMapping/>
  </p:clrMapOvr>
  <p:transition spd="slow">
    <p:wip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C653E-D7B2-4366-BEB7-3B1B561477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54B7FB-D55D-4F88-B90F-759B6E6BAE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279D17-3C51-4290-AA5F-B755940C449A}"/>
              </a:ext>
            </a:extLst>
          </p:cNvPr>
          <p:cNvSpPr>
            <a:spLocks noGrp="1"/>
          </p:cNvSpPr>
          <p:nvPr>
            <p:ph type="dt" sz="half" idx="10"/>
          </p:nvPr>
        </p:nvSpPr>
        <p:spPr/>
        <p:txBody>
          <a:bodyPr/>
          <a:lstStyle/>
          <a:p>
            <a:fld id="{2E909479-4409-4210-B80E-260325CED1B3}" type="datetimeFigureOut">
              <a:rPr lang="en-US" smtClean="0"/>
              <a:t>08/10/2022</a:t>
            </a:fld>
            <a:endParaRPr lang="en-US"/>
          </a:p>
        </p:txBody>
      </p:sp>
      <p:sp>
        <p:nvSpPr>
          <p:cNvPr id="5" name="Footer Placeholder 4">
            <a:extLst>
              <a:ext uri="{FF2B5EF4-FFF2-40B4-BE49-F238E27FC236}">
                <a16:creationId xmlns:a16="http://schemas.microsoft.com/office/drawing/2014/main" id="{B078FFB4-B8C2-4DB1-A6B4-2AAC21CB0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82BAB5-0EA9-4DA1-A576-FD25385D3DEB}"/>
              </a:ext>
            </a:extLst>
          </p:cNvPr>
          <p:cNvSpPr>
            <a:spLocks noGrp="1"/>
          </p:cNvSpPr>
          <p:nvPr>
            <p:ph type="sldNum" sz="quarter" idx="12"/>
          </p:nvPr>
        </p:nvSpPr>
        <p:spPr/>
        <p:txBody>
          <a:bodyPr/>
          <a:lstStyle/>
          <a:p>
            <a:fld id="{62F8D4E8-FA1A-4A57-947E-49C53F76A706}" type="slidenum">
              <a:rPr lang="en-US" smtClean="0"/>
              <a:t>‹#›</a:t>
            </a:fld>
            <a:endParaRPr lang="en-US"/>
          </a:p>
        </p:txBody>
      </p:sp>
    </p:spTree>
    <p:extLst>
      <p:ext uri="{BB962C8B-B14F-4D97-AF65-F5344CB8AC3E}">
        <p14:creationId xmlns:p14="http://schemas.microsoft.com/office/powerpoint/2010/main" val="627349258"/>
      </p:ext>
    </p:extLst>
  </p:cSld>
  <p:clrMapOvr>
    <a:masterClrMapping/>
  </p:clrMapOvr>
  <p:transition spd="slow">
    <p:wip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B66764-7530-451E-AA0D-5B13301967EE}"/>
              </a:ext>
            </a:extLst>
          </p:cNvPr>
          <p:cNvSpPr>
            <a:spLocks noGrp="1"/>
          </p:cNvSpPr>
          <p:nvPr>
            <p:ph type="title" orient="vert"/>
          </p:nvPr>
        </p:nvSpPr>
        <p:spPr>
          <a:xfrm>
            <a:off x="6543675" y="304271"/>
            <a:ext cx="1971675" cy="484319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CCAA85-2F9A-490A-8ACB-62A4896E9283}"/>
              </a:ext>
            </a:extLst>
          </p:cNvPr>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CCF2A4-5F0F-4521-AACD-F80C093690F7}"/>
              </a:ext>
            </a:extLst>
          </p:cNvPr>
          <p:cNvSpPr>
            <a:spLocks noGrp="1"/>
          </p:cNvSpPr>
          <p:nvPr>
            <p:ph type="dt" sz="half" idx="10"/>
          </p:nvPr>
        </p:nvSpPr>
        <p:spPr/>
        <p:txBody>
          <a:bodyPr/>
          <a:lstStyle/>
          <a:p>
            <a:fld id="{2E909479-4409-4210-B80E-260325CED1B3}" type="datetimeFigureOut">
              <a:rPr lang="en-US" smtClean="0"/>
              <a:t>08/10/2022</a:t>
            </a:fld>
            <a:endParaRPr lang="en-US"/>
          </a:p>
        </p:txBody>
      </p:sp>
      <p:sp>
        <p:nvSpPr>
          <p:cNvPr id="5" name="Footer Placeholder 4">
            <a:extLst>
              <a:ext uri="{FF2B5EF4-FFF2-40B4-BE49-F238E27FC236}">
                <a16:creationId xmlns:a16="http://schemas.microsoft.com/office/drawing/2014/main" id="{A41A0FEC-A815-4794-AE6A-8CB7FE68CB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191853-BBDC-4152-B348-27F013F85C9D}"/>
              </a:ext>
            </a:extLst>
          </p:cNvPr>
          <p:cNvSpPr>
            <a:spLocks noGrp="1"/>
          </p:cNvSpPr>
          <p:nvPr>
            <p:ph type="sldNum" sz="quarter" idx="12"/>
          </p:nvPr>
        </p:nvSpPr>
        <p:spPr/>
        <p:txBody>
          <a:bodyPr/>
          <a:lstStyle/>
          <a:p>
            <a:fld id="{62F8D4E8-FA1A-4A57-947E-49C53F76A706}" type="slidenum">
              <a:rPr lang="en-US" smtClean="0"/>
              <a:t>‹#›</a:t>
            </a:fld>
            <a:endParaRPr lang="en-US"/>
          </a:p>
        </p:txBody>
      </p:sp>
    </p:spTree>
    <p:extLst>
      <p:ext uri="{BB962C8B-B14F-4D97-AF65-F5344CB8AC3E}">
        <p14:creationId xmlns:p14="http://schemas.microsoft.com/office/powerpoint/2010/main" val="1852489389"/>
      </p:ext>
    </p:extLst>
  </p:cSld>
  <p:clrMapOvr>
    <a:masterClrMapping/>
  </p:clrMapOvr>
  <p:transition spd="slow">
    <p:wip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02EFEE3-2B18-464C-9709-23C06EF57881}" type="datetimeFigureOut">
              <a:rPr lang="en-GB" smtClean="0"/>
              <a:t>08/10/2022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7953FA-E316-4BE3-81F1-55672225CF07}" type="slidenum">
              <a:rPr lang="en-GB" smtClean="0"/>
              <a:t>‹#›</a:t>
            </a:fld>
            <a:endParaRPr lang="en-GB"/>
          </a:p>
        </p:txBody>
      </p:sp>
    </p:spTree>
    <p:extLst>
      <p:ext uri="{BB962C8B-B14F-4D97-AF65-F5344CB8AC3E}">
        <p14:creationId xmlns:p14="http://schemas.microsoft.com/office/powerpoint/2010/main" val="17284371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02EFEE3-2B18-464C-9709-23C06EF57881}" type="datetimeFigureOut">
              <a:rPr lang="en-GB" smtClean="0"/>
              <a:t>08/10/2022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7953FA-E316-4BE3-81F1-55672225CF07}" type="slidenum">
              <a:rPr lang="en-GB" smtClean="0"/>
              <a:t>‹#›</a:t>
            </a:fld>
            <a:endParaRPr lang="en-GB"/>
          </a:p>
        </p:txBody>
      </p:sp>
    </p:spTree>
    <p:extLst>
      <p:ext uri="{BB962C8B-B14F-4D97-AF65-F5344CB8AC3E}">
        <p14:creationId xmlns:p14="http://schemas.microsoft.com/office/powerpoint/2010/main" val="261213209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02EFEE3-2B18-464C-9709-23C06EF57881}" type="datetimeFigureOut">
              <a:rPr lang="en-GB" smtClean="0"/>
              <a:t>08/10/2022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7953FA-E316-4BE3-81F1-55672225CF07}" type="slidenum">
              <a:rPr lang="en-GB" smtClean="0"/>
              <a:t>‹#›</a:t>
            </a:fld>
            <a:endParaRPr lang="en-GB"/>
          </a:p>
        </p:txBody>
      </p:sp>
    </p:spTree>
    <p:extLst>
      <p:ext uri="{BB962C8B-B14F-4D97-AF65-F5344CB8AC3E}">
        <p14:creationId xmlns:p14="http://schemas.microsoft.com/office/powerpoint/2010/main" val="30586491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380985" indent="0" algn="ctr">
              <a:buNone/>
              <a:defRPr/>
            </a:lvl2pPr>
            <a:lvl3pPr marL="761970" indent="0" algn="ctr">
              <a:buNone/>
              <a:defRPr/>
            </a:lvl3pPr>
            <a:lvl4pPr marL="1142954" indent="0" algn="ctr">
              <a:buNone/>
              <a:defRPr/>
            </a:lvl4pPr>
            <a:lvl5pPr marL="1523939" indent="0" algn="ctr">
              <a:buNone/>
              <a:defRPr/>
            </a:lvl5pPr>
            <a:lvl6pPr marL="1904924" indent="0" algn="ctr">
              <a:buNone/>
              <a:defRPr/>
            </a:lvl6pPr>
            <a:lvl7pPr marL="2285909" indent="0" algn="ctr">
              <a:buNone/>
              <a:defRPr/>
            </a:lvl7pPr>
            <a:lvl8pPr marL="2666893" indent="0" algn="ctr">
              <a:buNone/>
              <a:defRPr/>
            </a:lvl8pPr>
            <a:lvl9pPr marL="304787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70E7DEB-4A20-4ABC-8C35-33C176C6D45D}" type="slidenum">
              <a:rPr lang="en-US" altLang="en-US"/>
              <a:pPr/>
              <a:t>‹#›</a:t>
            </a:fld>
            <a:endParaRPr lang="en-US" altLang="en-US"/>
          </a:p>
        </p:txBody>
      </p:sp>
    </p:spTree>
    <p:extLst>
      <p:ext uri="{BB962C8B-B14F-4D97-AF65-F5344CB8AC3E}">
        <p14:creationId xmlns:p14="http://schemas.microsoft.com/office/powerpoint/2010/main" val="178140339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521354"/>
            <a:ext cx="38862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521354"/>
            <a:ext cx="38862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02EFEE3-2B18-464C-9709-23C06EF57881}" type="datetimeFigureOut">
              <a:rPr lang="en-GB" smtClean="0"/>
              <a:t>08/10/2022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17953FA-E316-4BE3-81F1-55672225CF07}" type="slidenum">
              <a:rPr lang="en-GB" smtClean="0"/>
              <a:t>‹#›</a:t>
            </a:fld>
            <a:endParaRPr lang="en-GB"/>
          </a:p>
        </p:txBody>
      </p:sp>
    </p:spTree>
    <p:extLst>
      <p:ext uri="{BB962C8B-B14F-4D97-AF65-F5344CB8AC3E}">
        <p14:creationId xmlns:p14="http://schemas.microsoft.com/office/powerpoint/2010/main" val="184213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02EFEE3-2B18-464C-9709-23C06EF57881}" type="datetimeFigureOut">
              <a:rPr lang="en-GB" smtClean="0"/>
              <a:t>08/10/2022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17953FA-E316-4BE3-81F1-55672225CF07}" type="slidenum">
              <a:rPr lang="en-GB" smtClean="0"/>
              <a:t>‹#›</a:t>
            </a:fld>
            <a:endParaRPr lang="en-GB"/>
          </a:p>
        </p:txBody>
      </p:sp>
    </p:spTree>
    <p:extLst>
      <p:ext uri="{BB962C8B-B14F-4D97-AF65-F5344CB8AC3E}">
        <p14:creationId xmlns:p14="http://schemas.microsoft.com/office/powerpoint/2010/main" val="22628009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02EFEE3-2B18-464C-9709-23C06EF57881}" type="datetimeFigureOut">
              <a:rPr lang="en-GB" smtClean="0"/>
              <a:t>08/10/2022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17953FA-E316-4BE3-81F1-55672225CF07}" type="slidenum">
              <a:rPr lang="en-GB" smtClean="0"/>
              <a:t>‹#›</a:t>
            </a:fld>
            <a:endParaRPr lang="en-GB"/>
          </a:p>
        </p:txBody>
      </p:sp>
    </p:spTree>
    <p:extLst>
      <p:ext uri="{BB962C8B-B14F-4D97-AF65-F5344CB8AC3E}">
        <p14:creationId xmlns:p14="http://schemas.microsoft.com/office/powerpoint/2010/main" val="112870894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2EFEE3-2B18-464C-9709-23C06EF57881}" type="datetimeFigureOut">
              <a:rPr lang="en-GB" smtClean="0"/>
              <a:t>08/10/2022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17953FA-E316-4BE3-81F1-55672225CF07}" type="slidenum">
              <a:rPr lang="en-GB" smtClean="0"/>
              <a:t>‹#›</a:t>
            </a:fld>
            <a:endParaRPr lang="en-GB"/>
          </a:p>
        </p:txBody>
      </p:sp>
    </p:spTree>
    <p:extLst>
      <p:ext uri="{BB962C8B-B14F-4D97-AF65-F5344CB8AC3E}">
        <p14:creationId xmlns:p14="http://schemas.microsoft.com/office/powerpoint/2010/main" val="2771024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02EFEE3-2B18-464C-9709-23C06EF57881}" type="datetimeFigureOut">
              <a:rPr lang="en-GB" smtClean="0"/>
              <a:t>08/10/2022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17953FA-E316-4BE3-81F1-55672225CF07}" type="slidenum">
              <a:rPr lang="en-GB" smtClean="0"/>
              <a:t>‹#›</a:t>
            </a:fld>
            <a:endParaRPr lang="en-GB"/>
          </a:p>
        </p:txBody>
      </p:sp>
    </p:spTree>
    <p:extLst>
      <p:ext uri="{BB962C8B-B14F-4D97-AF65-F5344CB8AC3E}">
        <p14:creationId xmlns:p14="http://schemas.microsoft.com/office/powerpoint/2010/main" val="426925919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822855"/>
            <a:ext cx="4629150" cy="406135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02EFEE3-2B18-464C-9709-23C06EF57881}" type="datetimeFigureOut">
              <a:rPr lang="en-GB" smtClean="0"/>
              <a:t>08/10/2022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17953FA-E316-4BE3-81F1-55672225CF07}" type="slidenum">
              <a:rPr lang="en-GB" smtClean="0"/>
              <a:t>‹#›</a:t>
            </a:fld>
            <a:endParaRPr lang="en-GB"/>
          </a:p>
        </p:txBody>
      </p:sp>
    </p:spTree>
    <p:extLst>
      <p:ext uri="{BB962C8B-B14F-4D97-AF65-F5344CB8AC3E}">
        <p14:creationId xmlns:p14="http://schemas.microsoft.com/office/powerpoint/2010/main" val="24187350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02EFEE3-2B18-464C-9709-23C06EF57881}" type="datetimeFigureOut">
              <a:rPr lang="en-GB" smtClean="0"/>
              <a:t>08/10/2022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7953FA-E316-4BE3-81F1-55672225CF07}" type="slidenum">
              <a:rPr lang="en-GB" smtClean="0"/>
              <a:t>‹#›</a:t>
            </a:fld>
            <a:endParaRPr lang="en-GB"/>
          </a:p>
        </p:txBody>
      </p:sp>
    </p:spTree>
    <p:extLst>
      <p:ext uri="{BB962C8B-B14F-4D97-AF65-F5344CB8AC3E}">
        <p14:creationId xmlns:p14="http://schemas.microsoft.com/office/powerpoint/2010/main" val="245217463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02EFEE3-2B18-464C-9709-23C06EF57881}" type="datetimeFigureOut">
              <a:rPr lang="en-GB" smtClean="0"/>
              <a:t>08/10/2022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7953FA-E316-4BE3-81F1-55672225CF07}" type="slidenum">
              <a:rPr lang="en-GB" smtClean="0"/>
              <a:t>‹#›</a:t>
            </a:fld>
            <a:endParaRPr lang="en-GB"/>
          </a:p>
        </p:txBody>
      </p:sp>
    </p:spTree>
    <p:extLst>
      <p:ext uri="{BB962C8B-B14F-4D97-AF65-F5344CB8AC3E}">
        <p14:creationId xmlns:p14="http://schemas.microsoft.com/office/powerpoint/2010/main" val="407277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584EA9A-CD44-4BF1-B257-88116048845F}" type="slidenum">
              <a:rPr lang="en-US" altLang="en-US"/>
              <a:pPr/>
              <a:t>‹#›</a:t>
            </a:fld>
            <a:endParaRPr lang="en-US" altLang="en-US"/>
          </a:p>
        </p:txBody>
      </p:sp>
    </p:spTree>
    <p:extLst>
      <p:ext uri="{BB962C8B-B14F-4D97-AF65-F5344CB8AC3E}">
        <p14:creationId xmlns:p14="http://schemas.microsoft.com/office/powerpoint/2010/main" val="1173359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3333"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67"/>
            </a:lvl1pPr>
            <a:lvl2pPr marL="380985" indent="0">
              <a:buNone/>
              <a:defRPr sz="1500"/>
            </a:lvl2pPr>
            <a:lvl3pPr marL="761970" indent="0">
              <a:buNone/>
              <a:defRPr sz="1333"/>
            </a:lvl3pPr>
            <a:lvl4pPr marL="1142954" indent="0">
              <a:buNone/>
              <a:defRPr sz="1167"/>
            </a:lvl4pPr>
            <a:lvl5pPr marL="1523939" indent="0">
              <a:buNone/>
              <a:defRPr sz="1167"/>
            </a:lvl5pPr>
            <a:lvl6pPr marL="1904924" indent="0">
              <a:buNone/>
              <a:defRPr sz="1167"/>
            </a:lvl6pPr>
            <a:lvl7pPr marL="2285909" indent="0">
              <a:buNone/>
              <a:defRPr sz="1167"/>
            </a:lvl7pPr>
            <a:lvl8pPr marL="2666893" indent="0">
              <a:buNone/>
              <a:defRPr sz="1167"/>
            </a:lvl8pPr>
            <a:lvl9pPr marL="3047878" indent="0">
              <a:buNone/>
              <a:defRPr sz="1167"/>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5C95A74-F3C7-4DFF-A646-D1F042DA7042}" type="slidenum">
              <a:rPr lang="en-US" altLang="en-US"/>
              <a:pPr/>
              <a:t>‹#›</a:t>
            </a:fld>
            <a:endParaRPr lang="en-US" altLang="en-US"/>
          </a:p>
        </p:txBody>
      </p:sp>
    </p:spTree>
    <p:extLst>
      <p:ext uri="{BB962C8B-B14F-4D97-AF65-F5344CB8AC3E}">
        <p14:creationId xmlns:p14="http://schemas.microsoft.com/office/powerpoint/2010/main" val="975874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771636"/>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AE13A07-B1E3-4E9A-AD6B-2D9132BAD2FD}" type="slidenum">
              <a:rPr lang="en-US" altLang="en-US"/>
              <a:pPr/>
              <a:t>‹#›</a:t>
            </a:fld>
            <a:endParaRPr lang="en-US" altLang="en-US"/>
          </a:p>
        </p:txBody>
      </p:sp>
    </p:spTree>
    <p:extLst>
      <p:ext uri="{BB962C8B-B14F-4D97-AF65-F5344CB8AC3E}">
        <p14:creationId xmlns:p14="http://schemas.microsoft.com/office/powerpoint/2010/main" val="3537473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EAC772A-EF83-4EE1-9328-DFA0B42722AD}" type="slidenum">
              <a:rPr lang="en-US" altLang="en-US"/>
              <a:pPr/>
              <a:t>‹#›</a:t>
            </a:fld>
            <a:endParaRPr lang="en-US" altLang="en-US"/>
          </a:p>
        </p:txBody>
      </p:sp>
    </p:spTree>
    <p:extLst>
      <p:ext uri="{BB962C8B-B14F-4D97-AF65-F5344CB8AC3E}">
        <p14:creationId xmlns:p14="http://schemas.microsoft.com/office/powerpoint/2010/main" val="4147428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A70799C-BA2C-446C-8582-97D0FE7AEA7B}" type="slidenum">
              <a:rPr lang="en-US" altLang="en-US"/>
              <a:pPr/>
              <a:t>‹#›</a:t>
            </a:fld>
            <a:endParaRPr lang="en-US" altLang="en-US"/>
          </a:p>
        </p:txBody>
      </p:sp>
    </p:spTree>
    <p:extLst>
      <p:ext uri="{BB962C8B-B14F-4D97-AF65-F5344CB8AC3E}">
        <p14:creationId xmlns:p14="http://schemas.microsoft.com/office/powerpoint/2010/main" val="9853872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0B4D5D0-C0DA-4312-ABDB-D74BC5B9C7E0}" type="slidenum">
              <a:rPr lang="en-US" altLang="en-US"/>
              <a:pPr/>
              <a:t>‹#›</a:t>
            </a:fld>
            <a:endParaRPr lang="en-US" altLang="en-US"/>
          </a:p>
        </p:txBody>
      </p:sp>
    </p:spTree>
    <p:extLst>
      <p:ext uri="{BB962C8B-B14F-4D97-AF65-F5344CB8AC3E}">
        <p14:creationId xmlns:p14="http://schemas.microsoft.com/office/powerpoint/2010/main" val="22995007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67"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90BD8CE-2834-4854-90A9-BDABC67AB6F8}" type="slidenum">
              <a:rPr lang="en-US" altLang="en-US"/>
              <a:pPr/>
              <a:t>‹#›</a:t>
            </a:fld>
            <a:endParaRPr lang="en-US" altLang="en-US"/>
          </a:p>
        </p:txBody>
      </p:sp>
    </p:spTree>
    <p:extLst>
      <p:ext uri="{BB962C8B-B14F-4D97-AF65-F5344CB8AC3E}">
        <p14:creationId xmlns:p14="http://schemas.microsoft.com/office/powerpoint/2010/main" val="2012659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DB7025-9D52-4E5C-AFBE-CBDBB4EDD290}" type="slidenum">
              <a:rPr lang="en-US"/>
              <a:pPr>
                <a:defRPr/>
              </a:pPr>
              <a:t>‹#›</a:t>
            </a:fld>
            <a:endParaRPr lang="en-US"/>
          </a:p>
        </p:txBody>
      </p:sp>
    </p:spTree>
    <p:extLst>
      <p:ext uri="{BB962C8B-B14F-4D97-AF65-F5344CB8AC3E}">
        <p14:creationId xmlns:p14="http://schemas.microsoft.com/office/powerpoint/2010/main" val="18981554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67"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104D472-2C3E-4055-9B3D-9F361B30F7E0}" type="slidenum">
              <a:rPr lang="en-US" altLang="en-US"/>
              <a:pPr/>
              <a:t>‹#›</a:t>
            </a:fld>
            <a:endParaRPr lang="en-US" altLang="en-US"/>
          </a:p>
        </p:txBody>
      </p:sp>
    </p:spTree>
    <p:extLst>
      <p:ext uri="{BB962C8B-B14F-4D97-AF65-F5344CB8AC3E}">
        <p14:creationId xmlns:p14="http://schemas.microsoft.com/office/powerpoint/2010/main" val="3697111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5F8EA00-C5CA-4976-91CF-150A9D13004E}" type="slidenum">
              <a:rPr lang="en-US" altLang="en-US"/>
              <a:pPr/>
              <a:t>‹#›</a:t>
            </a:fld>
            <a:endParaRPr lang="en-US" altLang="en-US"/>
          </a:p>
        </p:txBody>
      </p:sp>
    </p:spTree>
    <p:extLst>
      <p:ext uri="{BB962C8B-B14F-4D97-AF65-F5344CB8AC3E}">
        <p14:creationId xmlns:p14="http://schemas.microsoft.com/office/powerpoint/2010/main" val="30022361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A2F5BE9-FAAD-43D1-8392-DA70C163CB8A}" type="slidenum">
              <a:rPr lang="en-US" altLang="en-US"/>
              <a:pPr/>
              <a:t>‹#›</a:t>
            </a:fld>
            <a:endParaRPr lang="en-US" altLang="en-US"/>
          </a:p>
        </p:txBody>
      </p:sp>
    </p:spTree>
    <p:extLst>
      <p:ext uri="{BB962C8B-B14F-4D97-AF65-F5344CB8AC3E}">
        <p14:creationId xmlns:p14="http://schemas.microsoft.com/office/powerpoint/2010/main" val="15104690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p>
            <a:r>
              <a:rPr lang="en-US"/>
              <a:t>Click to edit Master title style</a:t>
            </a:r>
          </a:p>
        </p:txBody>
      </p:sp>
      <p:sp>
        <p:nvSpPr>
          <p:cNvPr id="3" name="Text Placeholder 2"/>
          <p:cNvSpPr>
            <a:spLocks noGrp="1"/>
          </p:cNvSpPr>
          <p:nvPr>
            <p:ph type="body" sz="half" idx="1"/>
          </p:nvPr>
        </p:nvSpPr>
        <p:spPr>
          <a:xfrm>
            <a:off x="457200" y="1333500"/>
            <a:ext cx="4038600" cy="37716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333500"/>
            <a:ext cx="4038600" cy="1821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282157"/>
            <a:ext cx="4038600" cy="1822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lvl1pPr>
              <a:defRPr/>
            </a:lvl1pPr>
          </a:lstStyle>
          <a:p>
            <a:pPr>
              <a:defRPr/>
            </a:pPr>
            <a:endParaRPr lang="en-US"/>
          </a:p>
        </p:txBody>
      </p:sp>
      <p:sp>
        <p:nvSpPr>
          <p:cNvPr id="7" name="Footer Placeholder 6"/>
          <p:cNvSpPr>
            <a:spLocks noGrp="1"/>
          </p:cNvSpPr>
          <p:nvPr>
            <p:ph type="ftr" sz="quarter" idx="11"/>
          </p:nvPr>
        </p:nvSpPr>
        <p:spPr/>
        <p:txBody>
          <a:bodyPr/>
          <a:lstStyle>
            <a:lvl1pPr>
              <a:defRPr/>
            </a:lvl1pPr>
          </a:lstStyle>
          <a:p>
            <a:pPr>
              <a:defRPr/>
            </a:pPr>
            <a:endParaRPr lang="en-US"/>
          </a:p>
        </p:txBody>
      </p:sp>
      <p:sp>
        <p:nvSpPr>
          <p:cNvPr id="8" name="Slide Number Placeholder 7"/>
          <p:cNvSpPr>
            <a:spLocks noGrp="1"/>
          </p:cNvSpPr>
          <p:nvPr>
            <p:ph type="sldNum" sz="quarter" idx="12"/>
          </p:nvPr>
        </p:nvSpPr>
        <p:spPr/>
        <p:txBody>
          <a:bodyPr/>
          <a:lstStyle>
            <a:lvl1pPr>
              <a:defRPr/>
            </a:lvl1pPr>
          </a:lstStyle>
          <a:p>
            <a:fld id="{8A6CF987-7C28-40CB-9F68-1772E966443C}" type="slidenum">
              <a:rPr lang="en-US" altLang="en-US"/>
              <a:pPr/>
              <a:t>‹#›</a:t>
            </a:fld>
            <a:endParaRPr lang="en-US" altLang="en-US"/>
          </a:p>
        </p:txBody>
      </p:sp>
    </p:spTree>
    <p:extLst>
      <p:ext uri="{BB962C8B-B14F-4D97-AF65-F5344CB8AC3E}">
        <p14:creationId xmlns:p14="http://schemas.microsoft.com/office/powerpoint/2010/main" val="537399628"/>
      </p:ext>
    </p:extLst>
  </p:cSld>
  <p:clrMapOvr>
    <a:masterClrMapping/>
  </p:clrMapOvr>
  <p:transition>
    <p:check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380985" indent="0" algn="ctr">
              <a:buNone/>
              <a:defRPr/>
            </a:lvl2pPr>
            <a:lvl3pPr marL="761970" indent="0" algn="ctr">
              <a:buNone/>
              <a:defRPr/>
            </a:lvl3pPr>
            <a:lvl4pPr marL="1142954" indent="0" algn="ctr">
              <a:buNone/>
              <a:defRPr/>
            </a:lvl4pPr>
            <a:lvl5pPr marL="1523939" indent="0" algn="ctr">
              <a:buNone/>
              <a:defRPr/>
            </a:lvl5pPr>
            <a:lvl6pPr marL="1904924" indent="0" algn="ctr">
              <a:buNone/>
              <a:defRPr/>
            </a:lvl6pPr>
            <a:lvl7pPr marL="2285909" indent="0" algn="ctr">
              <a:buNone/>
              <a:defRPr/>
            </a:lvl7pPr>
            <a:lvl8pPr marL="2666893" indent="0" algn="ctr">
              <a:buNone/>
              <a:defRPr/>
            </a:lvl8pPr>
            <a:lvl9pPr marL="304787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2113FE6-5BF4-45AA-8610-892E961A2014}" type="slidenum">
              <a:rPr lang="en-US" altLang="en-US"/>
              <a:pPr/>
              <a:t>‹#›</a:t>
            </a:fld>
            <a:endParaRPr lang="en-US" altLang="en-US"/>
          </a:p>
        </p:txBody>
      </p:sp>
    </p:spTree>
    <p:extLst>
      <p:ext uri="{BB962C8B-B14F-4D97-AF65-F5344CB8AC3E}">
        <p14:creationId xmlns:p14="http://schemas.microsoft.com/office/powerpoint/2010/main" val="14285554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A15D8D9-B3F7-4D1B-A9CA-A18C0660DF7F}" type="slidenum">
              <a:rPr lang="en-US" altLang="en-US"/>
              <a:pPr/>
              <a:t>‹#›</a:t>
            </a:fld>
            <a:endParaRPr lang="en-US" altLang="en-US"/>
          </a:p>
        </p:txBody>
      </p:sp>
    </p:spTree>
    <p:extLst>
      <p:ext uri="{BB962C8B-B14F-4D97-AF65-F5344CB8AC3E}">
        <p14:creationId xmlns:p14="http://schemas.microsoft.com/office/powerpoint/2010/main" val="39660726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3333"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67"/>
            </a:lvl1pPr>
            <a:lvl2pPr marL="380985" indent="0">
              <a:buNone/>
              <a:defRPr sz="1500"/>
            </a:lvl2pPr>
            <a:lvl3pPr marL="761970" indent="0">
              <a:buNone/>
              <a:defRPr sz="1333"/>
            </a:lvl3pPr>
            <a:lvl4pPr marL="1142954" indent="0">
              <a:buNone/>
              <a:defRPr sz="1167"/>
            </a:lvl4pPr>
            <a:lvl5pPr marL="1523939" indent="0">
              <a:buNone/>
              <a:defRPr sz="1167"/>
            </a:lvl5pPr>
            <a:lvl6pPr marL="1904924" indent="0">
              <a:buNone/>
              <a:defRPr sz="1167"/>
            </a:lvl6pPr>
            <a:lvl7pPr marL="2285909" indent="0">
              <a:buNone/>
              <a:defRPr sz="1167"/>
            </a:lvl7pPr>
            <a:lvl8pPr marL="2666893" indent="0">
              <a:buNone/>
              <a:defRPr sz="1167"/>
            </a:lvl8pPr>
            <a:lvl9pPr marL="3047878" indent="0">
              <a:buNone/>
              <a:defRPr sz="1167"/>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33AC828-7764-45A8-B109-33CC2073A421}" type="slidenum">
              <a:rPr lang="en-US" altLang="en-US"/>
              <a:pPr/>
              <a:t>‹#›</a:t>
            </a:fld>
            <a:endParaRPr lang="en-US" altLang="en-US"/>
          </a:p>
        </p:txBody>
      </p:sp>
    </p:spTree>
    <p:extLst>
      <p:ext uri="{BB962C8B-B14F-4D97-AF65-F5344CB8AC3E}">
        <p14:creationId xmlns:p14="http://schemas.microsoft.com/office/powerpoint/2010/main" val="8595646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771636"/>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E0CC920-96D2-4DB0-9B41-309467411D35}" type="slidenum">
              <a:rPr lang="en-US" altLang="en-US"/>
              <a:pPr/>
              <a:t>‹#›</a:t>
            </a:fld>
            <a:endParaRPr lang="en-US" altLang="en-US"/>
          </a:p>
        </p:txBody>
      </p:sp>
    </p:spTree>
    <p:extLst>
      <p:ext uri="{BB962C8B-B14F-4D97-AF65-F5344CB8AC3E}">
        <p14:creationId xmlns:p14="http://schemas.microsoft.com/office/powerpoint/2010/main" val="23990990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01F1C170-0D6E-4BD4-9080-1E854E575CB9}" type="slidenum">
              <a:rPr lang="en-US" altLang="en-US"/>
              <a:pPr/>
              <a:t>‹#›</a:t>
            </a:fld>
            <a:endParaRPr lang="en-US" altLang="en-US"/>
          </a:p>
        </p:txBody>
      </p:sp>
    </p:spTree>
    <p:extLst>
      <p:ext uri="{BB962C8B-B14F-4D97-AF65-F5344CB8AC3E}">
        <p14:creationId xmlns:p14="http://schemas.microsoft.com/office/powerpoint/2010/main" val="34671471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708EA298-BAE6-42F4-89D4-0D9717725B6E}" type="slidenum">
              <a:rPr lang="en-US" altLang="en-US"/>
              <a:pPr/>
              <a:t>‹#›</a:t>
            </a:fld>
            <a:endParaRPr lang="en-US" altLang="en-US"/>
          </a:p>
        </p:txBody>
      </p:sp>
    </p:spTree>
    <p:extLst>
      <p:ext uri="{BB962C8B-B14F-4D97-AF65-F5344CB8AC3E}">
        <p14:creationId xmlns:p14="http://schemas.microsoft.com/office/powerpoint/2010/main" val="4134670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ounded Rectangle 3"/>
          <p:cNvSpPr/>
          <p:nvPr/>
        </p:nvSpPr>
        <p:spPr>
          <a:xfrm>
            <a:off x="228600" y="190500"/>
            <a:ext cx="8696325" cy="394652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Freeform 14"/>
          <p:cNvSpPr>
            <a:spLocks/>
          </p:cNvSpPr>
          <p:nvPr/>
        </p:nvSpPr>
        <p:spPr bwMode="hidden">
          <a:xfrm>
            <a:off x="6046788" y="3503613"/>
            <a:ext cx="2876550" cy="593725"/>
          </a:xfrm>
          <a:custGeom>
            <a:avLst/>
            <a:gdLst>
              <a:gd name="T0" fmla="*/ 2870172 w 2706"/>
              <a:gd name="T1" fmla="*/ 0 h 640"/>
              <a:gd name="T2" fmla="*/ 2870172 w 2706"/>
              <a:gd name="T3" fmla="*/ 0 h 640"/>
              <a:gd name="T4" fmla="*/ 2748987 w 2706"/>
              <a:gd name="T5" fmla="*/ 16699 h 640"/>
              <a:gd name="T6" fmla="*/ 2625676 w 2706"/>
              <a:gd name="T7" fmla="*/ 35252 h 640"/>
              <a:gd name="T8" fmla="*/ 2500239 w 2706"/>
              <a:gd name="T9" fmla="*/ 55662 h 640"/>
              <a:gd name="T10" fmla="*/ 2370549 w 2706"/>
              <a:gd name="T11" fmla="*/ 76071 h 640"/>
              <a:gd name="T12" fmla="*/ 2238734 w 2706"/>
              <a:gd name="T13" fmla="*/ 100191 h 640"/>
              <a:gd name="T14" fmla="*/ 2102667 w 2706"/>
              <a:gd name="T15" fmla="*/ 124311 h 640"/>
              <a:gd name="T16" fmla="*/ 1964473 w 2706"/>
              <a:gd name="T17" fmla="*/ 152142 h 640"/>
              <a:gd name="T18" fmla="*/ 1822028 w 2706"/>
              <a:gd name="T19" fmla="*/ 179973 h 640"/>
              <a:gd name="T20" fmla="*/ 1822028 w 2706"/>
              <a:gd name="T21" fmla="*/ 179973 h 640"/>
              <a:gd name="T22" fmla="*/ 1564775 w 2706"/>
              <a:gd name="T23" fmla="*/ 233779 h 640"/>
              <a:gd name="T24" fmla="*/ 1313901 w 2706"/>
              <a:gd name="T25" fmla="*/ 282019 h 640"/>
              <a:gd name="T26" fmla="*/ 1073657 w 2706"/>
              <a:gd name="T27" fmla="*/ 326549 h 640"/>
              <a:gd name="T28" fmla="*/ 841917 w 2706"/>
              <a:gd name="T29" fmla="*/ 369223 h 640"/>
              <a:gd name="T30" fmla="*/ 620808 w 2706"/>
              <a:gd name="T31" fmla="*/ 406331 h 640"/>
              <a:gd name="T32" fmla="*/ 406076 w 2706"/>
              <a:gd name="T33" fmla="*/ 439728 h 640"/>
              <a:gd name="T34" fmla="*/ 199849 w 2706"/>
              <a:gd name="T35" fmla="*/ 471269 h 640"/>
              <a:gd name="T36" fmla="*/ 0 w 2706"/>
              <a:gd name="T37" fmla="*/ 499100 h 640"/>
              <a:gd name="T38" fmla="*/ 0 w 2706"/>
              <a:gd name="T39" fmla="*/ 499100 h 640"/>
              <a:gd name="T40" fmla="*/ 138193 w 2706"/>
              <a:gd name="T41" fmla="*/ 515799 h 640"/>
              <a:gd name="T42" fmla="*/ 270009 w 2706"/>
              <a:gd name="T43" fmla="*/ 530642 h 640"/>
              <a:gd name="T44" fmla="*/ 397572 w 2706"/>
              <a:gd name="T45" fmla="*/ 543629 h 640"/>
              <a:gd name="T46" fmla="*/ 523009 w 2706"/>
              <a:gd name="T47" fmla="*/ 554762 h 640"/>
              <a:gd name="T48" fmla="*/ 644194 w 2706"/>
              <a:gd name="T49" fmla="*/ 565894 h 640"/>
              <a:gd name="T50" fmla="*/ 761127 w 2706"/>
              <a:gd name="T51" fmla="*/ 573316 h 640"/>
              <a:gd name="T52" fmla="*/ 873808 w 2706"/>
              <a:gd name="T53" fmla="*/ 580737 h 640"/>
              <a:gd name="T54" fmla="*/ 984363 w 2706"/>
              <a:gd name="T55" fmla="*/ 586303 h 640"/>
              <a:gd name="T56" fmla="*/ 1092791 w 2706"/>
              <a:gd name="T57" fmla="*/ 590014 h 640"/>
              <a:gd name="T58" fmla="*/ 1196968 w 2706"/>
              <a:gd name="T59" fmla="*/ 591870 h 640"/>
              <a:gd name="T60" fmla="*/ 1296892 w 2706"/>
              <a:gd name="T61" fmla="*/ 593725 h 640"/>
              <a:gd name="T62" fmla="*/ 1394691 w 2706"/>
              <a:gd name="T63" fmla="*/ 593725 h 640"/>
              <a:gd name="T64" fmla="*/ 1490363 w 2706"/>
              <a:gd name="T65" fmla="*/ 591870 h 640"/>
              <a:gd name="T66" fmla="*/ 1583910 w 2706"/>
              <a:gd name="T67" fmla="*/ 590014 h 640"/>
              <a:gd name="T68" fmla="*/ 1673204 w 2706"/>
              <a:gd name="T69" fmla="*/ 586303 h 640"/>
              <a:gd name="T70" fmla="*/ 1760372 w 2706"/>
              <a:gd name="T71" fmla="*/ 580737 h 640"/>
              <a:gd name="T72" fmla="*/ 1843288 w 2706"/>
              <a:gd name="T73" fmla="*/ 575171 h 640"/>
              <a:gd name="T74" fmla="*/ 1926204 w 2706"/>
              <a:gd name="T75" fmla="*/ 567750 h 640"/>
              <a:gd name="T76" fmla="*/ 2004868 w 2706"/>
              <a:gd name="T77" fmla="*/ 558473 h 640"/>
              <a:gd name="T78" fmla="*/ 2083532 w 2706"/>
              <a:gd name="T79" fmla="*/ 549196 h 640"/>
              <a:gd name="T80" fmla="*/ 2157944 w 2706"/>
              <a:gd name="T81" fmla="*/ 538063 h 640"/>
              <a:gd name="T82" fmla="*/ 2232356 w 2706"/>
              <a:gd name="T83" fmla="*/ 526931 h 640"/>
              <a:gd name="T84" fmla="*/ 2302516 w 2706"/>
              <a:gd name="T85" fmla="*/ 513943 h 640"/>
              <a:gd name="T86" fmla="*/ 2372675 w 2706"/>
              <a:gd name="T87" fmla="*/ 500955 h 640"/>
              <a:gd name="T88" fmla="*/ 2440709 w 2706"/>
              <a:gd name="T89" fmla="*/ 486112 h 640"/>
              <a:gd name="T90" fmla="*/ 2506617 w 2706"/>
              <a:gd name="T91" fmla="*/ 471269 h 640"/>
              <a:gd name="T92" fmla="*/ 2570398 w 2706"/>
              <a:gd name="T93" fmla="*/ 454571 h 640"/>
              <a:gd name="T94" fmla="*/ 2634180 w 2706"/>
              <a:gd name="T95" fmla="*/ 437872 h 640"/>
              <a:gd name="T96" fmla="*/ 2755365 w 2706"/>
              <a:gd name="T97" fmla="*/ 400764 h 640"/>
              <a:gd name="T98" fmla="*/ 2872298 w 2706"/>
              <a:gd name="T99" fmla="*/ 361801 h 640"/>
              <a:gd name="T100" fmla="*/ 2872298 w 2706"/>
              <a:gd name="T101" fmla="*/ 361801 h 640"/>
              <a:gd name="T102" fmla="*/ 2876550 w 2706"/>
              <a:gd name="T103" fmla="*/ 359946 h 640"/>
              <a:gd name="T104" fmla="*/ 2876550 w 2706"/>
              <a:gd name="T105" fmla="*/ 359946 h 640"/>
              <a:gd name="T106" fmla="*/ 2876550 w 2706"/>
              <a:gd name="T107" fmla="*/ 0 h 640"/>
              <a:gd name="T108" fmla="*/ 2876550 w 2706"/>
              <a:gd name="T109" fmla="*/ 0 h 640"/>
              <a:gd name="T110" fmla="*/ 2870172 w 2706"/>
              <a:gd name="T111" fmla="*/ 0 h 640"/>
              <a:gd name="T112" fmla="*/ 2870172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18"/>
          <p:cNvSpPr>
            <a:spLocks/>
          </p:cNvSpPr>
          <p:nvPr/>
        </p:nvSpPr>
        <p:spPr bwMode="hidden">
          <a:xfrm>
            <a:off x="2619375" y="3395663"/>
            <a:ext cx="5545138" cy="709612"/>
          </a:xfrm>
          <a:custGeom>
            <a:avLst/>
            <a:gdLst>
              <a:gd name="T0" fmla="*/ 5545138 w 5216"/>
              <a:gd name="T1" fmla="*/ 664912 h 762"/>
              <a:gd name="T2" fmla="*/ 5298498 w 5216"/>
              <a:gd name="T3" fmla="*/ 638837 h 762"/>
              <a:gd name="T4" fmla="*/ 4760569 w 5216"/>
              <a:gd name="T5" fmla="*/ 568062 h 762"/>
              <a:gd name="T6" fmla="*/ 4160980 w 5216"/>
              <a:gd name="T7" fmla="*/ 473075 h 762"/>
              <a:gd name="T8" fmla="*/ 3493352 w 5216"/>
              <a:gd name="T9" fmla="*/ 348287 h 762"/>
              <a:gd name="T10" fmla="*/ 3131897 w 5216"/>
              <a:gd name="T11" fmla="*/ 275650 h 762"/>
              <a:gd name="T12" fmla="*/ 2851239 w 5216"/>
              <a:gd name="T13" fmla="*/ 219775 h 762"/>
              <a:gd name="T14" fmla="*/ 2583337 w 5216"/>
              <a:gd name="T15" fmla="*/ 171350 h 762"/>
              <a:gd name="T16" fmla="*/ 2328193 w 5216"/>
              <a:gd name="T17" fmla="*/ 130375 h 762"/>
              <a:gd name="T18" fmla="*/ 2083679 w 5216"/>
              <a:gd name="T19" fmla="*/ 94987 h 762"/>
              <a:gd name="T20" fmla="*/ 1849797 w 5216"/>
              <a:gd name="T21" fmla="*/ 67050 h 762"/>
              <a:gd name="T22" fmla="*/ 1418178 w 5216"/>
              <a:gd name="T23" fmla="*/ 26075 h 762"/>
              <a:gd name="T24" fmla="*/ 1031209 w 5216"/>
              <a:gd name="T25" fmla="*/ 3725 h 762"/>
              <a:gd name="T26" fmla="*/ 684637 w 5216"/>
              <a:gd name="T27" fmla="*/ 0 h 762"/>
              <a:gd name="T28" fmla="*/ 380590 w 5216"/>
              <a:gd name="T29" fmla="*/ 9312 h 762"/>
              <a:gd name="T30" fmla="*/ 116941 w 5216"/>
              <a:gd name="T31" fmla="*/ 29800 h 762"/>
              <a:gd name="T32" fmla="*/ 0 w 5216"/>
              <a:gd name="T33" fmla="*/ 44700 h 762"/>
              <a:gd name="T34" fmla="*/ 333814 w 5216"/>
              <a:gd name="T35" fmla="*/ 80087 h 762"/>
              <a:gd name="T36" fmla="*/ 693142 w 5216"/>
              <a:gd name="T37" fmla="*/ 130375 h 762"/>
              <a:gd name="T38" fmla="*/ 1077985 w 5216"/>
              <a:gd name="T39" fmla="*/ 195562 h 762"/>
              <a:gd name="T40" fmla="*/ 1490468 w 5216"/>
              <a:gd name="T41" fmla="*/ 275650 h 762"/>
              <a:gd name="T42" fmla="*/ 1866806 w 5216"/>
              <a:gd name="T43" fmla="*/ 352012 h 762"/>
              <a:gd name="T44" fmla="*/ 2559949 w 5216"/>
              <a:gd name="T45" fmla="*/ 480525 h 762"/>
              <a:gd name="T46" fmla="*/ 2878879 w 5216"/>
              <a:gd name="T47" fmla="*/ 532675 h 762"/>
              <a:gd name="T48" fmla="*/ 3180800 w 5216"/>
              <a:gd name="T49" fmla="*/ 577375 h 762"/>
              <a:gd name="T50" fmla="*/ 3465711 w 5216"/>
              <a:gd name="T51" fmla="*/ 616487 h 762"/>
              <a:gd name="T52" fmla="*/ 3733613 w 5216"/>
              <a:gd name="T53" fmla="*/ 646287 h 762"/>
              <a:gd name="T54" fmla="*/ 3986631 w 5216"/>
              <a:gd name="T55" fmla="*/ 672362 h 762"/>
              <a:gd name="T56" fmla="*/ 4224766 w 5216"/>
              <a:gd name="T57" fmla="*/ 689125 h 762"/>
              <a:gd name="T58" fmla="*/ 4448017 w 5216"/>
              <a:gd name="T59" fmla="*/ 702162 h 762"/>
              <a:gd name="T60" fmla="*/ 4660637 w 5216"/>
              <a:gd name="T61" fmla="*/ 709612 h 762"/>
              <a:gd name="T62" fmla="*/ 4858374 w 5216"/>
              <a:gd name="T63" fmla="*/ 709612 h 762"/>
              <a:gd name="T64" fmla="*/ 5045480 w 5216"/>
              <a:gd name="T65" fmla="*/ 705887 h 762"/>
              <a:gd name="T66" fmla="*/ 5221955 w 5216"/>
              <a:gd name="T67" fmla="*/ 696575 h 762"/>
              <a:gd name="T68" fmla="*/ 5387799 w 5216"/>
              <a:gd name="T69" fmla="*/ 681675 h 762"/>
              <a:gd name="T70" fmla="*/ 5545138 w 5216"/>
              <a:gd name="T71" fmla="*/ 664912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22"/>
          <p:cNvSpPr>
            <a:spLocks/>
          </p:cNvSpPr>
          <p:nvPr/>
        </p:nvSpPr>
        <p:spPr bwMode="hidden">
          <a:xfrm>
            <a:off x="2828925" y="3406775"/>
            <a:ext cx="5467350" cy="644525"/>
          </a:xfrm>
          <a:custGeom>
            <a:avLst/>
            <a:gdLst>
              <a:gd name="T0" fmla="*/ 0 w 5144"/>
              <a:gd name="T1" fmla="*/ 65010 h 694"/>
              <a:gd name="T2" fmla="*/ 0 w 5144"/>
              <a:gd name="T3" fmla="*/ 65010 h 694"/>
              <a:gd name="T4" fmla="*/ 19131 w 5144"/>
              <a:gd name="T5" fmla="*/ 61295 h 694"/>
              <a:gd name="T6" fmla="*/ 76526 w 5144"/>
              <a:gd name="T7" fmla="*/ 52008 h 694"/>
              <a:gd name="T8" fmla="*/ 174309 w 5144"/>
              <a:gd name="T9" fmla="*/ 39006 h 694"/>
              <a:gd name="T10" fmla="*/ 238081 w 5144"/>
              <a:gd name="T11" fmla="*/ 31576 h 694"/>
              <a:gd name="T12" fmla="*/ 312481 w 5144"/>
              <a:gd name="T13" fmla="*/ 24146 h 694"/>
              <a:gd name="T14" fmla="*/ 395384 w 5144"/>
              <a:gd name="T15" fmla="*/ 18574 h 694"/>
              <a:gd name="T16" fmla="*/ 491041 w 5144"/>
              <a:gd name="T17" fmla="*/ 13002 h 694"/>
              <a:gd name="T18" fmla="*/ 595201 w 5144"/>
              <a:gd name="T19" fmla="*/ 7430 h 694"/>
              <a:gd name="T20" fmla="*/ 712116 w 5144"/>
              <a:gd name="T21" fmla="*/ 3715 h 694"/>
              <a:gd name="T22" fmla="*/ 839659 w 5144"/>
              <a:gd name="T23" fmla="*/ 1857 h 694"/>
              <a:gd name="T24" fmla="*/ 977831 w 5144"/>
              <a:gd name="T25" fmla="*/ 0 h 694"/>
              <a:gd name="T26" fmla="*/ 1126631 w 5144"/>
              <a:gd name="T27" fmla="*/ 1857 h 694"/>
              <a:gd name="T28" fmla="*/ 1286060 w 5144"/>
              <a:gd name="T29" fmla="*/ 5572 h 694"/>
              <a:gd name="T30" fmla="*/ 1458243 w 5144"/>
              <a:gd name="T31" fmla="*/ 13002 h 694"/>
              <a:gd name="T32" fmla="*/ 1641055 w 5144"/>
              <a:gd name="T33" fmla="*/ 22289 h 694"/>
              <a:gd name="T34" fmla="*/ 1834496 w 5144"/>
              <a:gd name="T35" fmla="*/ 37148 h 694"/>
              <a:gd name="T36" fmla="*/ 2040691 w 5144"/>
              <a:gd name="T37" fmla="*/ 53865 h 694"/>
              <a:gd name="T38" fmla="*/ 2259640 w 5144"/>
              <a:gd name="T39" fmla="*/ 74297 h 694"/>
              <a:gd name="T40" fmla="*/ 2489217 w 5144"/>
              <a:gd name="T41" fmla="*/ 98443 h 694"/>
              <a:gd name="T42" fmla="*/ 2731549 w 5144"/>
              <a:gd name="T43" fmla="*/ 128162 h 694"/>
              <a:gd name="T44" fmla="*/ 2984510 w 5144"/>
              <a:gd name="T45" fmla="*/ 161596 h 694"/>
              <a:gd name="T46" fmla="*/ 3250225 w 5144"/>
              <a:gd name="T47" fmla="*/ 200601 h 694"/>
              <a:gd name="T48" fmla="*/ 3528694 w 5144"/>
              <a:gd name="T49" fmla="*/ 247037 h 694"/>
              <a:gd name="T50" fmla="*/ 3819918 w 5144"/>
              <a:gd name="T51" fmla="*/ 297187 h 694"/>
              <a:gd name="T52" fmla="*/ 4123895 w 5144"/>
              <a:gd name="T53" fmla="*/ 352910 h 694"/>
              <a:gd name="T54" fmla="*/ 4440628 w 5144"/>
              <a:gd name="T55" fmla="*/ 416062 h 694"/>
              <a:gd name="T56" fmla="*/ 4770114 w 5144"/>
              <a:gd name="T57" fmla="*/ 484787 h 694"/>
              <a:gd name="T58" fmla="*/ 5112355 w 5144"/>
              <a:gd name="T59" fmla="*/ 560941 h 694"/>
              <a:gd name="T60" fmla="*/ 5467350 w 5144"/>
              <a:gd name="T61" fmla="*/ 644525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 name="Freeform 26"/>
          <p:cNvSpPr>
            <a:spLocks/>
          </p:cNvSpPr>
          <p:nvPr/>
        </p:nvSpPr>
        <p:spPr bwMode="hidden">
          <a:xfrm>
            <a:off x="5610225" y="3395663"/>
            <a:ext cx="3306763" cy="542925"/>
          </a:xfrm>
          <a:custGeom>
            <a:avLst/>
            <a:gdLst>
              <a:gd name="T0" fmla="*/ 0 w 3112"/>
              <a:gd name="T1" fmla="*/ 542925 h 584"/>
              <a:gd name="T2" fmla="*/ 0 w 3112"/>
              <a:gd name="T3" fmla="*/ 542925 h 584"/>
              <a:gd name="T4" fmla="*/ 95633 w 3112"/>
              <a:gd name="T5" fmla="*/ 520613 h 584"/>
              <a:gd name="T6" fmla="*/ 357028 w 3112"/>
              <a:gd name="T7" fmla="*/ 462974 h 584"/>
              <a:gd name="T8" fmla="*/ 537668 w 3112"/>
              <a:gd name="T9" fmla="*/ 423928 h 584"/>
              <a:gd name="T10" fmla="*/ 745934 w 3112"/>
              <a:gd name="T11" fmla="*/ 381163 h 584"/>
              <a:gd name="T12" fmla="*/ 977578 w 3112"/>
              <a:gd name="T13" fmla="*/ 334680 h 584"/>
              <a:gd name="T14" fmla="*/ 1226223 w 3112"/>
              <a:gd name="T15" fmla="*/ 284478 h 584"/>
              <a:gd name="T16" fmla="*/ 1489743 w 3112"/>
              <a:gd name="T17" fmla="*/ 236135 h 584"/>
              <a:gd name="T18" fmla="*/ 1759640 w 3112"/>
              <a:gd name="T19" fmla="*/ 187793 h 584"/>
              <a:gd name="T20" fmla="*/ 2035912 w 3112"/>
              <a:gd name="T21" fmla="*/ 143169 h 584"/>
              <a:gd name="T22" fmla="*/ 2310059 w 3112"/>
              <a:gd name="T23" fmla="*/ 100404 h 584"/>
              <a:gd name="T24" fmla="*/ 2446070 w 3112"/>
              <a:gd name="T25" fmla="*/ 81811 h 584"/>
              <a:gd name="T26" fmla="*/ 2577830 w 3112"/>
              <a:gd name="T27" fmla="*/ 63217 h 584"/>
              <a:gd name="T28" fmla="*/ 2709591 w 3112"/>
              <a:gd name="T29" fmla="*/ 48343 h 584"/>
              <a:gd name="T30" fmla="*/ 2837101 w 3112"/>
              <a:gd name="T31" fmla="*/ 33468 h 584"/>
              <a:gd name="T32" fmla="*/ 2962486 w 3112"/>
              <a:gd name="T33" fmla="*/ 22312 h 584"/>
              <a:gd name="T34" fmla="*/ 3081495 w 3112"/>
              <a:gd name="T35" fmla="*/ 13015 h 584"/>
              <a:gd name="T36" fmla="*/ 3196254 w 3112"/>
              <a:gd name="T37" fmla="*/ 5578 h 584"/>
              <a:gd name="T38" fmla="*/ 3306763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useBgFill="1">
        <p:nvSpPr>
          <p:cNvPr id="9" name="Freeform 10"/>
          <p:cNvSpPr>
            <a:spLocks/>
          </p:cNvSpPr>
          <p:nvPr/>
        </p:nvSpPr>
        <p:spPr bwMode="hidden">
          <a:xfrm>
            <a:off x="211138" y="3381375"/>
            <a:ext cx="8723312" cy="1109663"/>
          </a:xfrm>
          <a:custGeom>
            <a:avLst/>
            <a:gdLst>
              <a:gd name="T0" fmla="*/ 8719055 w 8196"/>
              <a:gd name="T1" fmla="*/ 476634 h 1192"/>
              <a:gd name="T2" fmla="*/ 8557275 w 8196"/>
              <a:gd name="T3" fmla="*/ 530627 h 1192"/>
              <a:gd name="T4" fmla="*/ 8384853 w 8196"/>
              <a:gd name="T5" fmla="*/ 577174 h 1192"/>
              <a:gd name="T6" fmla="*/ 8201787 w 8196"/>
              <a:gd name="T7" fmla="*/ 619996 h 1192"/>
              <a:gd name="T8" fmla="*/ 8005948 w 8196"/>
              <a:gd name="T9" fmla="*/ 653510 h 1192"/>
              <a:gd name="T10" fmla="*/ 7793081 w 8196"/>
              <a:gd name="T11" fmla="*/ 679575 h 1192"/>
              <a:gd name="T12" fmla="*/ 7563184 w 8196"/>
              <a:gd name="T13" fmla="*/ 698194 h 1192"/>
              <a:gd name="T14" fmla="*/ 7314129 w 8196"/>
              <a:gd name="T15" fmla="*/ 709365 h 1192"/>
              <a:gd name="T16" fmla="*/ 7043787 w 8196"/>
              <a:gd name="T17" fmla="*/ 707503 h 1192"/>
              <a:gd name="T18" fmla="*/ 6750030 w 8196"/>
              <a:gd name="T19" fmla="*/ 698194 h 1192"/>
              <a:gd name="T20" fmla="*/ 6430729 w 8196"/>
              <a:gd name="T21" fmla="*/ 675852 h 1192"/>
              <a:gd name="T22" fmla="*/ 6083754 w 8196"/>
              <a:gd name="T23" fmla="*/ 642338 h 1192"/>
              <a:gd name="T24" fmla="*/ 5709108 w 8196"/>
              <a:gd name="T25" fmla="*/ 597654 h 1192"/>
              <a:gd name="T26" fmla="*/ 5302531 w 8196"/>
              <a:gd name="T27" fmla="*/ 538075 h 1192"/>
              <a:gd name="T28" fmla="*/ 4861895 w 8196"/>
              <a:gd name="T29" fmla="*/ 465463 h 1192"/>
              <a:gd name="T30" fmla="*/ 4387200 w 8196"/>
              <a:gd name="T31" fmla="*/ 377956 h 1192"/>
              <a:gd name="T32" fmla="*/ 3874189 w 8196"/>
              <a:gd name="T33" fmla="*/ 275554 h 1192"/>
              <a:gd name="T34" fmla="*/ 3614491 w 8196"/>
              <a:gd name="T35" fmla="*/ 223422 h 1192"/>
              <a:gd name="T36" fmla="*/ 3122767 w 8196"/>
              <a:gd name="T37" fmla="*/ 137777 h 1192"/>
              <a:gd name="T38" fmla="*/ 2673616 w 8196"/>
              <a:gd name="T39" fmla="*/ 76336 h 1192"/>
              <a:gd name="T40" fmla="*/ 2262782 w 8196"/>
              <a:gd name="T41" fmla="*/ 33513 h 1192"/>
              <a:gd name="T42" fmla="*/ 1890264 w 8196"/>
              <a:gd name="T43" fmla="*/ 9309 h 1192"/>
              <a:gd name="T44" fmla="*/ 1556062 w 8196"/>
              <a:gd name="T45" fmla="*/ 0 h 1192"/>
              <a:gd name="T46" fmla="*/ 1258047 w 8196"/>
              <a:gd name="T47" fmla="*/ 3724 h 1192"/>
              <a:gd name="T48" fmla="*/ 994091 w 8196"/>
              <a:gd name="T49" fmla="*/ 18619 h 1192"/>
              <a:gd name="T50" fmla="*/ 762066 w 8196"/>
              <a:gd name="T51" fmla="*/ 40961 h 1192"/>
              <a:gd name="T52" fmla="*/ 564099 w 8196"/>
              <a:gd name="T53" fmla="*/ 68888 h 1192"/>
              <a:gd name="T54" fmla="*/ 398062 w 8196"/>
              <a:gd name="T55" fmla="*/ 100540 h 1192"/>
              <a:gd name="T56" fmla="*/ 263956 w 8196"/>
              <a:gd name="T57" fmla="*/ 134053 h 1192"/>
              <a:gd name="T58" fmla="*/ 157522 w 8196"/>
              <a:gd name="T59" fmla="*/ 163843 h 1192"/>
              <a:gd name="T60" fmla="*/ 51088 w 8196"/>
              <a:gd name="T61" fmla="*/ 201080 h 1192"/>
              <a:gd name="T62" fmla="*/ 0 w 8196"/>
              <a:gd name="T63" fmla="*/ 223422 h 1192"/>
              <a:gd name="T64" fmla="*/ 8719055 w 8196"/>
              <a:gd name="T65" fmla="*/ 1109663 h 1192"/>
              <a:gd name="T66" fmla="*/ 8723312 w 8196"/>
              <a:gd name="T67" fmla="*/ 1104077 h 1192"/>
              <a:gd name="T68" fmla="*/ 8723312 w 8196"/>
              <a:gd name="T69" fmla="*/ 474772 h 1192"/>
              <a:gd name="T70" fmla="*/ 8719055 w 8196"/>
              <a:gd name="T71" fmla="*/ 476634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690032" y="2052967"/>
            <a:ext cx="7772400" cy="1270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367365" y="1197874"/>
            <a:ext cx="6417734" cy="783168"/>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Date Placeholder 3"/>
          <p:cNvSpPr>
            <a:spLocks noGrp="1"/>
          </p:cNvSpPr>
          <p:nvPr>
            <p:ph type="dt" sz="half" idx="10"/>
          </p:nvPr>
        </p:nvSpPr>
        <p:spPr/>
        <p:txBody>
          <a:bodyPr/>
          <a:lstStyle>
            <a:lvl1pPr>
              <a:defRPr/>
            </a:lvl1pPr>
          </a:lstStyle>
          <a:p>
            <a:pPr>
              <a:defRPr/>
            </a:pPr>
            <a:endParaRPr lang="en-US" altLang="en-US"/>
          </a:p>
        </p:txBody>
      </p:sp>
      <p:sp>
        <p:nvSpPr>
          <p:cNvPr id="11" name="Footer Placeholder 4"/>
          <p:cNvSpPr>
            <a:spLocks noGrp="1"/>
          </p:cNvSpPr>
          <p:nvPr>
            <p:ph type="ftr" sz="quarter" idx="11"/>
          </p:nvPr>
        </p:nvSpPr>
        <p:spPr/>
        <p:txBody>
          <a:bodyPr/>
          <a:lstStyle>
            <a:lvl1pPr>
              <a:defRPr/>
            </a:lvl1pPr>
          </a:lstStyle>
          <a:p>
            <a:pPr>
              <a:defRPr/>
            </a:pPr>
            <a:endParaRPr lang="en-US" altLang="en-US"/>
          </a:p>
        </p:txBody>
      </p:sp>
      <p:sp>
        <p:nvSpPr>
          <p:cNvPr id="12" name="Slide Number Placeholder 5"/>
          <p:cNvSpPr>
            <a:spLocks noGrp="1"/>
          </p:cNvSpPr>
          <p:nvPr>
            <p:ph type="sldNum" sz="quarter" idx="12"/>
          </p:nvPr>
        </p:nvSpPr>
        <p:spPr/>
        <p:txBody>
          <a:bodyPr/>
          <a:lstStyle>
            <a:lvl1pPr>
              <a:defRPr/>
            </a:lvl1pPr>
          </a:lstStyle>
          <a:p>
            <a:pPr>
              <a:defRPr/>
            </a:pPr>
            <a:fld id="{E793E6BA-DED0-4A0C-B30D-B9730606FEE9}" type="slidenum">
              <a:rPr lang="en-US" altLang="en-US"/>
              <a:pPr>
                <a:defRPr/>
              </a:pPr>
              <a:t>‹#›</a:t>
            </a:fld>
            <a:endParaRPr lang="en-US" altLang="en-US"/>
          </a:p>
        </p:txBody>
      </p:sp>
    </p:spTree>
    <p:extLst>
      <p:ext uri="{BB962C8B-B14F-4D97-AF65-F5344CB8AC3E}">
        <p14:creationId xmlns:p14="http://schemas.microsoft.com/office/powerpoint/2010/main" val="12915170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89FF9A9-DAE8-4EA7-BFC8-368A9BAEBEBE}" type="slidenum">
              <a:rPr lang="en-US" altLang="en-US"/>
              <a:pPr/>
              <a:t>‹#›</a:t>
            </a:fld>
            <a:endParaRPr lang="en-US" altLang="en-US"/>
          </a:p>
        </p:txBody>
      </p:sp>
    </p:spTree>
    <p:extLst>
      <p:ext uri="{BB962C8B-B14F-4D97-AF65-F5344CB8AC3E}">
        <p14:creationId xmlns:p14="http://schemas.microsoft.com/office/powerpoint/2010/main" val="14542378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67"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450B0C8-26E3-457E-8CA3-F1591F5E715B}" type="slidenum">
              <a:rPr lang="en-US" altLang="en-US"/>
              <a:pPr/>
              <a:t>‹#›</a:t>
            </a:fld>
            <a:endParaRPr lang="en-US" altLang="en-US"/>
          </a:p>
        </p:txBody>
      </p:sp>
    </p:spTree>
    <p:extLst>
      <p:ext uri="{BB962C8B-B14F-4D97-AF65-F5344CB8AC3E}">
        <p14:creationId xmlns:p14="http://schemas.microsoft.com/office/powerpoint/2010/main" val="27457407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67"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9746673-040B-4E68-8697-1B5298DE847A}" type="slidenum">
              <a:rPr lang="en-US" altLang="en-US"/>
              <a:pPr/>
              <a:t>‹#›</a:t>
            </a:fld>
            <a:endParaRPr lang="en-US" altLang="en-US"/>
          </a:p>
        </p:txBody>
      </p:sp>
    </p:spTree>
    <p:extLst>
      <p:ext uri="{BB962C8B-B14F-4D97-AF65-F5344CB8AC3E}">
        <p14:creationId xmlns:p14="http://schemas.microsoft.com/office/powerpoint/2010/main" val="17657767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F608B1E-297B-4163-959C-0824EE4A73E2}" type="slidenum">
              <a:rPr lang="en-US" altLang="en-US"/>
              <a:pPr/>
              <a:t>‹#›</a:t>
            </a:fld>
            <a:endParaRPr lang="en-US" altLang="en-US"/>
          </a:p>
        </p:txBody>
      </p:sp>
    </p:spTree>
    <p:extLst>
      <p:ext uri="{BB962C8B-B14F-4D97-AF65-F5344CB8AC3E}">
        <p14:creationId xmlns:p14="http://schemas.microsoft.com/office/powerpoint/2010/main" val="1546705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B8AB4A7-8D6A-4E9D-9D64-60EBAC612AC2}" type="slidenum">
              <a:rPr lang="en-US" altLang="en-US"/>
              <a:pPr/>
              <a:t>‹#›</a:t>
            </a:fld>
            <a:endParaRPr lang="en-US" altLang="en-US"/>
          </a:p>
        </p:txBody>
      </p:sp>
    </p:spTree>
    <p:extLst>
      <p:ext uri="{BB962C8B-B14F-4D97-AF65-F5344CB8AC3E}">
        <p14:creationId xmlns:p14="http://schemas.microsoft.com/office/powerpoint/2010/main" val="17607118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p>
            <a:r>
              <a:rPr lang="en-US"/>
              <a:t>Click to edit Master title style</a:t>
            </a:r>
          </a:p>
        </p:txBody>
      </p:sp>
      <p:sp>
        <p:nvSpPr>
          <p:cNvPr id="3" name="Text Placeholder 2"/>
          <p:cNvSpPr>
            <a:spLocks noGrp="1"/>
          </p:cNvSpPr>
          <p:nvPr>
            <p:ph type="body" sz="half" idx="1"/>
          </p:nvPr>
        </p:nvSpPr>
        <p:spPr>
          <a:xfrm>
            <a:off x="457200" y="1333500"/>
            <a:ext cx="4038600" cy="37716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333500"/>
            <a:ext cx="4038600" cy="1821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282157"/>
            <a:ext cx="4038600" cy="1822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lvl1pPr>
              <a:defRPr/>
            </a:lvl1pPr>
          </a:lstStyle>
          <a:p>
            <a:pPr>
              <a:defRPr/>
            </a:pPr>
            <a:endParaRPr lang="en-US"/>
          </a:p>
        </p:txBody>
      </p:sp>
      <p:sp>
        <p:nvSpPr>
          <p:cNvPr id="7" name="Footer Placeholder 6"/>
          <p:cNvSpPr>
            <a:spLocks noGrp="1"/>
          </p:cNvSpPr>
          <p:nvPr>
            <p:ph type="ftr" sz="quarter" idx="11"/>
          </p:nvPr>
        </p:nvSpPr>
        <p:spPr/>
        <p:txBody>
          <a:bodyPr/>
          <a:lstStyle>
            <a:lvl1pPr>
              <a:defRPr/>
            </a:lvl1pPr>
          </a:lstStyle>
          <a:p>
            <a:pPr>
              <a:defRPr/>
            </a:pPr>
            <a:endParaRPr lang="en-US"/>
          </a:p>
        </p:txBody>
      </p:sp>
      <p:sp>
        <p:nvSpPr>
          <p:cNvPr id="8" name="Slide Number Placeholder 7"/>
          <p:cNvSpPr>
            <a:spLocks noGrp="1"/>
          </p:cNvSpPr>
          <p:nvPr>
            <p:ph type="sldNum" sz="quarter" idx="12"/>
          </p:nvPr>
        </p:nvSpPr>
        <p:spPr/>
        <p:txBody>
          <a:bodyPr/>
          <a:lstStyle>
            <a:lvl1pPr>
              <a:defRPr/>
            </a:lvl1pPr>
          </a:lstStyle>
          <a:p>
            <a:fld id="{30BE4D3F-7437-4E28-92F1-BBFB7312EF84}" type="slidenum">
              <a:rPr lang="en-US" altLang="en-US"/>
              <a:pPr/>
              <a:t>‹#›</a:t>
            </a:fld>
            <a:endParaRPr lang="en-US" altLang="en-US"/>
          </a:p>
        </p:txBody>
      </p:sp>
    </p:spTree>
    <p:extLst>
      <p:ext uri="{BB962C8B-B14F-4D97-AF65-F5344CB8AC3E}">
        <p14:creationId xmlns:p14="http://schemas.microsoft.com/office/powerpoint/2010/main" val="2131072282"/>
      </p:ext>
    </p:extLst>
  </p:cSld>
  <p:clrMapOvr>
    <a:masterClrMapping/>
  </p:clrMapOvr>
  <p:transition>
    <p:checke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658938" y="1333500"/>
            <a:ext cx="6837362" cy="26670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000">
                <a:latin typeface="Times New Roman" panose="02020603050405020304" pitchFamily="18" charset="0"/>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000">
                <a:latin typeface="Times New Roman" panose="02020603050405020304" pitchFamily="18" charset="0"/>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000">
                <a:latin typeface="Times New Roman" panose="02020603050405020304" pitchFamily="18" charset="0"/>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000">
                <a:latin typeface="Times New Roman" panose="02020603050405020304" pitchFamily="18" charset="0"/>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000">
                <a:latin typeface="Times New Roman" panose="02020603050405020304" pitchFamily="18" charset="0"/>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000">
                <a:latin typeface="Times New Roman" panose="02020603050405020304" pitchFamily="18" charset="0"/>
              </a:endParaRPr>
            </a:p>
          </p:txBody>
        </p:sp>
      </p:grpSp>
      <p:sp>
        <p:nvSpPr>
          <p:cNvPr id="57356" name="Rectangle 12"/>
          <p:cNvSpPr>
            <a:spLocks noGrp="1" noChangeArrowheads="1"/>
          </p:cNvSpPr>
          <p:nvPr>
            <p:ph type="ctrTitle"/>
          </p:nvPr>
        </p:nvSpPr>
        <p:spPr>
          <a:xfrm>
            <a:off x="685800" y="1016000"/>
            <a:ext cx="7772400" cy="1611313"/>
          </a:xfrm>
        </p:spPr>
        <p:txBody>
          <a:bodyPr anchor="b"/>
          <a:lstStyle>
            <a:lvl1pPr algn="r">
              <a:defRPr sz="3667"/>
            </a:lvl1pPr>
          </a:lstStyle>
          <a:p>
            <a:pPr lvl="0"/>
            <a:r>
              <a:rPr lang="en-US" altLang="en-US" noProof="0"/>
              <a:t>Click to edit Master title style</a:t>
            </a:r>
          </a:p>
        </p:txBody>
      </p:sp>
      <p:sp>
        <p:nvSpPr>
          <p:cNvPr id="57357" name="Rectangle 13"/>
          <p:cNvSpPr>
            <a:spLocks noGrp="1" noChangeArrowheads="1"/>
          </p:cNvSpPr>
          <p:nvPr>
            <p:ph type="subTitle" idx="1"/>
          </p:nvPr>
        </p:nvSpPr>
        <p:spPr>
          <a:xfrm>
            <a:off x="2057400" y="2921000"/>
            <a:ext cx="6400800" cy="1460500"/>
          </a:xfrm>
        </p:spPr>
        <p:txBody>
          <a:bodyPr/>
          <a:lstStyle>
            <a:lvl1pPr marL="0" indent="0" algn="r">
              <a:buFont typeface="Wingdings" panose="05000000000000000000" pitchFamily="2" charset="2"/>
              <a:buNone/>
              <a:defRPr/>
            </a:lvl1pPr>
          </a:lstStyle>
          <a:p>
            <a:pPr lvl="0"/>
            <a:r>
              <a:rPr lang="en-US" altLang="en-US" noProof="0"/>
              <a:t>Click to edit Master subtitle style</a:t>
            </a:r>
          </a:p>
        </p:txBody>
      </p:sp>
      <p:sp>
        <p:nvSpPr>
          <p:cNvPr id="11" name="Rectangle 9"/>
          <p:cNvSpPr>
            <a:spLocks noGrp="1" noChangeArrowheads="1"/>
          </p:cNvSpPr>
          <p:nvPr>
            <p:ph type="dt" sz="half" idx="10"/>
          </p:nvPr>
        </p:nvSpPr>
        <p:spPr/>
        <p:txBody>
          <a:bodyPr/>
          <a:lstStyle>
            <a:lvl1pPr>
              <a:defRPr/>
            </a:lvl1pPr>
          </a:lstStyle>
          <a:p>
            <a:pPr>
              <a:defRPr/>
            </a:pPr>
            <a:endParaRPr lang="en-US" altLang="en-US"/>
          </a:p>
        </p:txBody>
      </p:sp>
      <p:sp>
        <p:nvSpPr>
          <p:cNvPr id="12" name="Rectangle 10"/>
          <p:cNvSpPr>
            <a:spLocks noGrp="1" noChangeArrowheads="1"/>
          </p:cNvSpPr>
          <p:nvPr>
            <p:ph type="ftr" sz="quarter" idx="11"/>
          </p:nvPr>
        </p:nvSpPr>
        <p:spPr/>
        <p:txBody>
          <a:bodyPr/>
          <a:lstStyle>
            <a:lvl1pPr>
              <a:defRPr/>
            </a:lvl1pPr>
          </a:lstStyle>
          <a:p>
            <a:pPr>
              <a:defRPr/>
            </a:pPr>
            <a:endParaRPr lang="en-US" altLang="en-US"/>
          </a:p>
        </p:txBody>
      </p:sp>
      <p:sp>
        <p:nvSpPr>
          <p:cNvPr id="13" name="Rectangle 11"/>
          <p:cNvSpPr>
            <a:spLocks noGrp="1" noChangeArrowheads="1"/>
          </p:cNvSpPr>
          <p:nvPr>
            <p:ph type="sldNum" sz="quarter" idx="12"/>
          </p:nvPr>
        </p:nvSpPr>
        <p:spPr/>
        <p:txBody>
          <a:bodyPr/>
          <a:lstStyle>
            <a:lvl1pPr>
              <a:defRPr/>
            </a:lvl1pPr>
          </a:lstStyle>
          <a:p>
            <a:pPr>
              <a:defRPr/>
            </a:pPr>
            <a:fld id="{645823F0-292E-4815-ABA6-811D455111BF}" type="slidenum">
              <a:rPr lang="en-US" altLang="en-US"/>
              <a:pPr>
                <a:defRPr/>
              </a:pPr>
              <a:t>‹#›</a:t>
            </a:fld>
            <a:endParaRPr lang="en-US" altLang="en-US"/>
          </a:p>
        </p:txBody>
      </p:sp>
    </p:spTree>
    <p:extLst>
      <p:ext uri="{BB962C8B-B14F-4D97-AF65-F5344CB8AC3E}">
        <p14:creationId xmlns:p14="http://schemas.microsoft.com/office/powerpoint/2010/main" val="37867086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1"/>
          <p:cNvSpPr>
            <a:spLocks noGrp="1" noChangeArrowheads="1"/>
          </p:cNvSpPr>
          <p:nvPr>
            <p:ph type="sldNum" sz="quarter" idx="12"/>
          </p:nvPr>
        </p:nvSpPr>
        <p:spPr>
          <a:ln/>
        </p:spPr>
        <p:txBody>
          <a:bodyPr/>
          <a:lstStyle>
            <a:lvl1pPr>
              <a:defRPr/>
            </a:lvl1pPr>
          </a:lstStyle>
          <a:p>
            <a:pPr>
              <a:defRPr/>
            </a:pPr>
            <a:fld id="{4C98608B-4946-4899-AC0E-B7BE3E104C87}" type="slidenum">
              <a:rPr lang="en-US" altLang="en-US"/>
              <a:pPr>
                <a:defRPr/>
              </a:pPr>
              <a:t>‹#›</a:t>
            </a:fld>
            <a:endParaRPr lang="en-US" altLang="en-US"/>
          </a:p>
        </p:txBody>
      </p:sp>
    </p:spTree>
    <p:extLst>
      <p:ext uri="{BB962C8B-B14F-4D97-AF65-F5344CB8AC3E}">
        <p14:creationId xmlns:p14="http://schemas.microsoft.com/office/powerpoint/2010/main" val="21552671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5000"/>
            </a:lvl1pPr>
          </a:lstStyle>
          <a:p>
            <a:r>
              <a:rPr lang="en-US"/>
              <a:t>Click to edit Master title style</a:t>
            </a:r>
          </a:p>
        </p:txBody>
      </p:sp>
      <p:sp>
        <p:nvSpPr>
          <p:cNvPr id="3" name="Text Placeholder 2"/>
          <p:cNvSpPr>
            <a:spLocks noGrp="1"/>
          </p:cNvSpPr>
          <p:nvPr>
            <p:ph type="body" idx="1"/>
          </p:nvPr>
        </p:nvSpPr>
        <p:spPr>
          <a:xfrm>
            <a:off x="623888" y="3824553"/>
            <a:ext cx="7886700" cy="1250156"/>
          </a:xfrm>
        </p:spPr>
        <p:txBody>
          <a:bodyPr/>
          <a:lstStyle>
            <a:lvl1pPr marL="0" indent="0">
              <a:buNone/>
              <a:defRPr sz="2000"/>
            </a:lvl1pPr>
            <a:lvl2pPr marL="380985" indent="0">
              <a:buNone/>
              <a:defRPr sz="1667"/>
            </a:lvl2pPr>
            <a:lvl3pPr marL="761970" indent="0">
              <a:buNone/>
              <a:defRPr sz="1500"/>
            </a:lvl3pPr>
            <a:lvl4pPr marL="1142954" indent="0">
              <a:buNone/>
              <a:defRPr sz="1333"/>
            </a:lvl4pPr>
            <a:lvl5pPr marL="1523939" indent="0">
              <a:buNone/>
              <a:defRPr sz="1333"/>
            </a:lvl5pPr>
            <a:lvl6pPr marL="1904924" indent="0">
              <a:buNone/>
              <a:defRPr sz="1333"/>
            </a:lvl6pPr>
            <a:lvl7pPr marL="2285909" indent="0">
              <a:buNone/>
              <a:defRPr sz="1333"/>
            </a:lvl7pPr>
            <a:lvl8pPr marL="2666893" indent="0">
              <a:buNone/>
              <a:defRPr sz="1333"/>
            </a:lvl8pPr>
            <a:lvl9pPr marL="3047878" indent="0">
              <a:buNone/>
              <a:defRPr sz="1333"/>
            </a:lvl9pPr>
          </a:lstStyle>
          <a:p>
            <a:pPr lvl="0"/>
            <a:r>
              <a:rPr lang="en-US"/>
              <a:t>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1"/>
          <p:cNvSpPr>
            <a:spLocks noGrp="1" noChangeArrowheads="1"/>
          </p:cNvSpPr>
          <p:nvPr>
            <p:ph type="sldNum" sz="quarter" idx="12"/>
          </p:nvPr>
        </p:nvSpPr>
        <p:spPr>
          <a:ln/>
        </p:spPr>
        <p:txBody>
          <a:bodyPr/>
          <a:lstStyle>
            <a:lvl1pPr>
              <a:defRPr/>
            </a:lvl1pPr>
          </a:lstStyle>
          <a:p>
            <a:pPr>
              <a:defRPr/>
            </a:pPr>
            <a:fld id="{E624E42C-8D58-4A95-9E5C-3B34B50B6D8D}" type="slidenum">
              <a:rPr lang="en-US" altLang="en-US"/>
              <a:pPr>
                <a:defRPr/>
              </a:pPr>
              <a:t>‹#›</a:t>
            </a:fld>
            <a:endParaRPr lang="en-US" altLang="en-US"/>
          </a:p>
        </p:txBody>
      </p:sp>
    </p:spTree>
    <p:extLst>
      <p:ext uri="{BB962C8B-B14F-4D97-AF65-F5344CB8AC3E}">
        <p14:creationId xmlns:p14="http://schemas.microsoft.com/office/powerpoint/2010/main" val="35170034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1"/>
            <a:ext cx="4038600" cy="37756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1"/>
            <a:ext cx="4038600" cy="37756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1"/>
          <p:cNvSpPr>
            <a:spLocks noGrp="1" noChangeArrowheads="1"/>
          </p:cNvSpPr>
          <p:nvPr>
            <p:ph type="sldNum" sz="quarter" idx="12"/>
          </p:nvPr>
        </p:nvSpPr>
        <p:spPr>
          <a:ln/>
        </p:spPr>
        <p:txBody>
          <a:bodyPr/>
          <a:lstStyle>
            <a:lvl1pPr>
              <a:defRPr/>
            </a:lvl1pPr>
          </a:lstStyle>
          <a:p>
            <a:pPr>
              <a:defRPr/>
            </a:pPr>
            <a:fld id="{ADE14C5F-9907-4AD6-9BF7-84CF4D5836A8}" type="slidenum">
              <a:rPr lang="en-US" altLang="en-US"/>
              <a:pPr>
                <a:defRPr/>
              </a:pPr>
              <a:t>‹#›</a:t>
            </a:fld>
            <a:endParaRPr lang="en-US" altLang="en-US"/>
          </a:p>
        </p:txBody>
      </p:sp>
    </p:spTree>
    <p:extLst>
      <p:ext uri="{BB962C8B-B14F-4D97-AF65-F5344CB8AC3E}">
        <p14:creationId xmlns:p14="http://schemas.microsoft.com/office/powerpoint/2010/main" val="1639875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676655" y="2232660"/>
            <a:ext cx="3822192" cy="2872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232660"/>
            <a:ext cx="3822192" cy="2872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a:defRPr/>
            </a:lvl1pPr>
          </a:lstStyle>
          <a:p>
            <a:pPr>
              <a:defRPr/>
            </a:pPr>
            <a:endParaRPr lang="en-US"/>
          </a:p>
        </p:txBody>
      </p:sp>
      <p:sp>
        <p:nvSpPr>
          <p:cNvPr id="6" name="Footer Placeholder 4"/>
          <p:cNvSpPr>
            <a:spLocks noGrp="1"/>
          </p:cNvSpPr>
          <p:nvPr>
            <p:ph type="ftr" sz="quarter" idx="16"/>
          </p:nvPr>
        </p:nvSpPr>
        <p:spPr/>
        <p:txBody>
          <a:bodyPr/>
          <a:lstStyle>
            <a:lvl1pPr>
              <a:defRPr/>
            </a:lvl1pPr>
          </a:lstStyle>
          <a:p>
            <a:pPr>
              <a:defRPr/>
            </a:pPr>
            <a:endParaRPr lang="en-US"/>
          </a:p>
        </p:txBody>
      </p:sp>
      <p:sp>
        <p:nvSpPr>
          <p:cNvPr id="7" name="Slide Number Placeholder 5"/>
          <p:cNvSpPr>
            <a:spLocks noGrp="1"/>
          </p:cNvSpPr>
          <p:nvPr>
            <p:ph type="sldNum" sz="quarter" idx="17"/>
          </p:nvPr>
        </p:nvSpPr>
        <p:spPr/>
        <p:txBody>
          <a:bodyPr/>
          <a:lstStyle>
            <a:lvl1pPr>
              <a:defRPr/>
            </a:lvl1pPr>
          </a:lstStyle>
          <a:p>
            <a:pPr>
              <a:defRPr/>
            </a:pPr>
            <a:fld id="{62F7E943-07B2-4BC4-B000-E44CC450ADEE}" type="slidenum">
              <a:rPr lang="en-US"/>
              <a:pPr>
                <a:defRPr/>
              </a:pPr>
              <a:t>‹#›</a:t>
            </a:fld>
            <a:endParaRPr lang="en-US"/>
          </a:p>
        </p:txBody>
      </p:sp>
    </p:spTree>
    <p:extLst>
      <p:ext uri="{BB962C8B-B14F-4D97-AF65-F5344CB8AC3E}">
        <p14:creationId xmlns:p14="http://schemas.microsoft.com/office/powerpoint/2010/main" val="21891552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04271"/>
            <a:ext cx="7886700" cy="1104636"/>
          </a:xfrm>
        </p:spPr>
        <p:txBody>
          <a:bodyPr/>
          <a:lstStyle/>
          <a:p>
            <a:r>
              <a:rPr lang="en-US"/>
              <a:t>Click to edit Master title style</a:t>
            </a:r>
          </a:p>
        </p:txBody>
      </p:sp>
      <p:sp>
        <p:nvSpPr>
          <p:cNvPr id="3" name="Text Placeholder 2"/>
          <p:cNvSpPr>
            <a:spLocks noGrp="1"/>
          </p:cNvSpPr>
          <p:nvPr>
            <p:ph type="body" idx="1"/>
          </p:nvPr>
        </p:nvSpPr>
        <p:spPr>
          <a:xfrm>
            <a:off x="630239" y="1400969"/>
            <a:ext cx="3868737"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Edit Master text styles</a:t>
            </a:r>
          </a:p>
        </p:txBody>
      </p:sp>
      <p:sp>
        <p:nvSpPr>
          <p:cNvPr id="4" name="Content Placeholder 3"/>
          <p:cNvSpPr>
            <a:spLocks noGrp="1"/>
          </p:cNvSpPr>
          <p:nvPr>
            <p:ph sz="half" idx="2"/>
          </p:nvPr>
        </p:nvSpPr>
        <p:spPr>
          <a:xfrm>
            <a:off x="630239" y="2087563"/>
            <a:ext cx="3868737"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400969"/>
            <a:ext cx="3887788"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Edit Master text styles</a:t>
            </a:r>
          </a:p>
        </p:txBody>
      </p:sp>
      <p:sp>
        <p:nvSpPr>
          <p:cNvPr id="6" name="Content Placeholder 5"/>
          <p:cNvSpPr>
            <a:spLocks noGrp="1"/>
          </p:cNvSpPr>
          <p:nvPr>
            <p:ph sz="quarter" idx="4"/>
          </p:nvPr>
        </p:nvSpPr>
        <p:spPr>
          <a:xfrm>
            <a:off x="4629150" y="2087563"/>
            <a:ext cx="3887788"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1"/>
          <p:cNvSpPr>
            <a:spLocks noGrp="1" noChangeArrowheads="1"/>
          </p:cNvSpPr>
          <p:nvPr>
            <p:ph type="sldNum" sz="quarter" idx="12"/>
          </p:nvPr>
        </p:nvSpPr>
        <p:spPr>
          <a:ln/>
        </p:spPr>
        <p:txBody>
          <a:bodyPr/>
          <a:lstStyle>
            <a:lvl1pPr>
              <a:defRPr/>
            </a:lvl1pPr>
          </a:lstStyle>
          <a:p>
            <a:pPr>
              <a:defRPr/>
            </a:pPr>
            <a:fld id="{711F934D-8B46-461F-A663-88E568230766}" type="slidenum">
              <a:rPr lang="en-US" altLang="en-US"/>
              <a:pPr>
                <a:defRPr/>
              </a:pPr>
              <a:t>‹#›</a:t>
            </a:fld>
            <a:endParaRPr lang="en-US" altLang="en-US"/>
          </a:p>
        </p:txBody>
      </p:sp>
    </p:spTree>
    <p:extLst>
      <p:ext uri="{BB962C8B-B14F-4D97-AF65-F5344CB8AC3E}">
        <p14:creationId xmlns:p14="http://schemas.microsoft.com/office/powerpoint/2010/main" val="10391021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1"/>
          <p:cNvSpPr>
            <a:spLocks noGrp="1" noChangeArrowheads="1"/>
          </p:cNvSpPr>
          <p:nvPr>
            <p:ph type="sldNum" sz="quarter" idx="12"/>
          </p:nvPr>
        </p:nvSpPr>
        <p:spPr>
          <a:ln/>
        </p:spPr>
        <p:txBody>
          <a:bodyPr/>
          <a:lstStyle>
            <a:lvl1pPr>
              <a:defRPr/>
            </a:lvl1pPr>
          </a:lstStyle>
          <a:p>
            <a:pPr>
              <a:defRPr/>
            </a:pPr>
            <a:fld id="{50F7EBE3-50D4-4960-9233-E0981AC6E34F}" type="slidenum">
              <a:rPr lang="en-US" altLang="en-US"/>
              <a:pPr>
                <a:defRPr/>
              </a:pPr>
              <a:t>‹#›</a:t>
            </a:fld>
            <a:endParaRPr lang="en-US" altLang="en-US"/>
          </a:p>
        </p:txBody>
      </p:sp>
    </p:spTree>
    <p:extLst>
      <p:ext uri="{BB962C8B-B14F-4D97-AF65-F5344CB8AC3E}">
        <p14:creationId xmlns:p14="http://schemas.microsoft.com/office/powerpoint/2010/main" val="36993638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1"/>
          <p:cNvSpPr>
            <a:spLocks noGrp="1" noChangeArrowheads="1"/>
          </p:cNvSpPr>
          <p:nvPr>
            <p:ph type="sldNum" sz="quarter" idx="12"/>
          </p:nvPr>
        </p:nvSpPr>
        <p:spPr>
          <a:ln/>
        </p:spPr>
        <p:txBody>
          <a:bodyPr/>
          <a:lstStyle>
            <a:lvl1pPr>
              <a:defRPr/>
            </a:lvl1pPr>
          </a:lstStyle>
          <a:p>
            <a:pPr>
              <a:defRPr/>
            </a:pPr>
            <a:fld id="{0C4EDF60-9DC8-4D4E-95F8-2373AE6DBB71}" type="slidenum">
              <a:rPr lang="en-US" altLang="en-US"/>
              <a:pPr>
                <a:defRPr/>
              </a:pPr>
              <a:t>‹#›</a:t>
            </a:fld>
            <a:endParaRPr lang="en-US" altLang="en-US"/>
          </a:p>
        </p:txBody>
      </p:sp>
    </p:spTree>
    <p:extLst>
      <p:ext uri="{BB962C8B-B14F-4D97-AF65-F5344CB8AC3E}">
        <p14:creationId xmlns:p14="http://schemas.microsoft.com/office/powerpoint/2010/main" val="18641168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81000"/>
            <a:ext cx="2949575" cy="1333500"/>
          </a:xfrm>
        </p:spPr>
        <p:txBody>
          <a:bodyPr anchor="b"/>
          <a:lstStyle>
            <a:lvl1pPr>
              <a:defRPr sz="2667"/>
            </a:lvl1pPr>
          </a:lstStyle>
          <a:p>
            <a:r>
              <a:rPr lang="en-US"/>
              <a:t>Click to edit Master title style</a:t>
            </a:r>
          </a:p>
        </p:txBody>
      </p:sp>
      <p:sp>
        <p:nvSpPr>
          <p:cNvPr id="3" name="Content Placeholder 2"/>
          <p:cNvSpPr>
            <a:spLocks noGrp="1"/>
          </p:cNvSpPr>
          <p:nvPr>
            <p:ph idx="1"/>
          </p:nvPr>
        </p:nvSpPr>
        <p:spPr>
          <a:xfrm>
            <a:off x="3887788" y="822855"/>
            <a:ext cx="4629150" cy="406135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714500"/>
            <a:ext cx="2949575"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1"/>
          <p:cNvSpPr>
            <a:spLocks noGrp="1" noChangeArrowheads="1"/>
          </p:cNvSpPr>
          <p:nvPr>
            <p:ph type="sldNum" sz="quarter" idx="12"/>
          </p:nvPr>
        </p:nvSpPr>
        <p:spPr>
          <a:ln/>
        </p:spPr>
        <p:txBody>
          <a:bodyPr/>
          <a:lstStyle>
            <a:lvl1pPr>
              <a:defRPr/>
            </a:lvl1pPr>
          </a:lstStyle>
          <a:p>
            <a:pPr>
              <a:defRPr/>
            </a:pPr>
            <a:fld id="{943C6914-A1CE-4CEC-8795-530788131756}" type="slidenum">
              <a:rPr lang="en-US" altLang="en-US"/>
              <a:pPr>
                <a:defRPr/>
              </a:pPr>
              <a:t>‹#›</a:t>
            </a:fld>
            <a:endParaRPr lang="en-US" altLang="en-US"/>
          </a:p>
        </p:txBody>
      </p:sp>
    </p:spTree>
    <p:extLst>
      <p:ext uri="{BB962C8B-B14F-4D97-AF65-F5344CB8AC3E}">
        <p14:creationId xmlns:p14="http://schemas.microsoft.com/office/powerpoint/2010/main" val="2780169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81000"/>
            <a:ext cx="2949575" cy="1333500"/>
          </a:xfrm>
        </p:spPr>
        <p:txBody>
          <a:bodyPr anchor="b"/>
          <a:lstStyle>
            <a:lvl1pPr>
              <a:defRPr sz="2667"/>
            </a:lvl1pPr>
          </a:lstStyle>
          <a:p>
            <a:r>
              <a:rPr lang="en-US"/>
              <a:t>Click to edit Master title style</a:t>
            </a:r>
          </a:p>
        </p:txBody>
      </p:sp>
      <p:sp>
        <p:nvSpPr>
          <p:cNvPr id="3" name="Picture Placeholder 2"/>
          <p:cNvSpPr>
            <a:spLocks noGrp="1"/>
          </p:cNvSpPr>
          <p:nvPr>
            <p:ph type="pic" idx="1"/>
          </p:nvPr>
        </p:nvSpPr>
        <p:spPr>
          <a:xfrm>
            <a:off x="3887788" y="822855"/>
            <a:ext cx="4629150" cy="4061354"/>
          </a:xfr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pPr lvl="0"/>
            <a:endParaRPr lang="en-US" noProof="0"/>
          </a:p>
        </p:txBody>
      </p:sp>
      <p:sp>
        <p:nvSpPr>
          <p:cNvPr id="4" name="Text Placeholder 3"/>
          <p:cNvSpPr>
            <a:spLocks noGrp="1"/>
          </p:cNvSpPr>
          <p:nvPr>
            <p:ph type="body" sz="half" idx="2"/>
          </p:nvPr>
        </p:nvSpPr>
        <p:spPr>
          <a:xfrm>
            <a:off x="630239" y="1714500"/>
            <a:ext cx="2949575"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1"/>
          <p:cNvSpPr>
            <a:spLocks noGrp="1" noChangeArrowheads="1"/>
          </p:cNvSpPr>
          <p:nvPr>
            <p:ph type="sldNum" sz="quarter" idx="12"/>
          </p:nvPr>
        </p:nvSpPr>
        <p:spPr>
          <a:ln/>
        </p:spPr>
        <p:txBody>
          <a:bodyPr/>
          <a:lstStyle>
            <a:lvl1pPr>
              <a:defRPr/>
            </a:lvl1pPr>
          </a:lstStyle>
          <a:p>
            <a:pPr>
              <a:defRPr/>
            </a:pPr>
            <a:fld id="{78899BD7-E7E9-4C5C-A812-9E39AFE5A873}" type="slidenum">
              <a:rPr lang="en-US" altLang="en-US"/>
              <a:pPr>
                <a:defRPr/>
              </a:pPr>
              <a:t>‹#›</a:t>
            </a:fld>
            <a:endParaRPr lang="en-US" altLang="en-US"/>
          </a:p>
        </p:txBody>
      </p:sp>
    </p:spTree>
    <p:extLst>
      <p:ext uri="{BB962C8B-B14F-4D97-AF65-F5344CB8AC3E}">
        <p14:creationId xmlns:p14="http://schemas.microsoft.com/office/powerpoint/2010/main" val="36816174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1"/>
          <p:cNvSpPr>
            <a:spLocks noGrp="1" noChangeArrowheads="1"/>
          </p:cNvSpPr>
          <p:nvPr>
            <p:ph type="sldNum" sz="quarter" idx="12"/>
          </p:nvPr>
        </p:nvSpPr>
        <p:spPr>
          <a:ln/>
        </p:spPr>
        <p:txBody>
          <a:bodyPr/>
          <a:lstStyle>
            <a:lvl1pPr>
              <a:defRPr/>
            </a:lvl1pPr>
          </a:lstStyle>
          <a:p>
            <a:pPr>
              <a:defRPr/>
            </a:pPr>
            <a:fld id="{431EDFC5-B021-467E-BDE3-4B047CB28A50}" type="slidenum">
              <a:rPr lang="en-US" altLang="en-US"/>
              <a:pPr>
                <a:defRPr/>
              </a:pPr>
              <a:t>‹#›</a:t>
            </a:fld>
            <a:endParaRPr lang="en-US" altLang="en-US"/>
          </a:p>
        </p:txBody>
      </p:sp>
    </p:spTree>
    <p:extLst>
      <p:ext uri="{BB962C8B-B14F-4D97-AF65-F5344CB8AC3E}">
        <p14:creationId xmlns:p14="http://schemas.microsoft.com/office/powerpoint/2010/main" val="2834572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802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6"/>
            <a:ext cx="6019800" cy="48802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1"/>
          <p:cNvSpPr>
            <a:spLocks noGrp="1" noChangeArrowheads="1"/>
          </p:cNvSpPr>
          <p:nvPr>
            <p:ph type="sldNum" sz="quarter" idx="12"/>
          </p:nvPr>
        </p:nvSpPr>
        <p:spPr>
          <a:ln/>
        </p:spPr>
        <p:txBody>
          <a:bodyPr/>
          <a:lstStyle>
            <a:lvl1pPr>
              <a:defRPr/>
            </a:lvl1pPr>
          </a:lstStyle>
          <a:p>
            <a:pPr>
              <a:defRPr/>
            </a:pPr>
            <a:fld id="{4FD7DDCA-572C-4DFE-A0E7-103A33A626A0}" type="slidenum">
              <a:rPr lang="en-US" altLang="en-US"/>
              <a:pPr>
                <a:defRPr/>
              </a:pPr>
              <a:t>‹#›</a:t>
            </a:fld>
            <a:endParaRPr lang="en-US" altLang="en-US"/>
          </a:p>
        </p:txBody>
      </p:sp>
    </p:spTree>
    <p:extLst>
      <p:ext uri="{BB962C8B-B14F-4D97-AF65-F5344CB8AC3E}">
        <p14:creationId xmlns:p14="http://schemas.microsoft.com/office/powerpoint/2010/main" val="21395672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endParaRPr lang="vi-VN"/>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380985" indent="0" algn="ctr">
              <a:buNone/>
              <a:defRPr/>
            </a:lvl2pPr>
            <a:lvl3pPr marL="761970" indent="0" algn="ctr">
              <a:buNone/>
              <a:defRPr/>
            </a:lvl3pPr>
            <a:lvl4pPr marL="1142954" indent="0" algn="ctr">
              <a:buNone/>
              <a:defRPr/>
            </a:lvl4pPr>
            <a:lvl5pPr marL="1523939" indent="0" algn="ctr">
              <a:buNone/>
              <a:defRPr/>
            </a:lvl5pPr>
            <a:lvl6pPr marL="1904924" indent="0" algn="ctr">
              <a:buNone/>
              <a:defRPr/>
            </a:lvl6pPr>
            <a:lvl7pPr marL="2285909" indent="0" algn="ctr">
              <a:buNone/>
              <a:defRPr/>
            </a:lvl7pPr>
            <a:lvl8pPr marL="2666893" indent="0" algn="ctr">
              <a:buNone/>
              <a:defRPr/>
            </a:lvl8pPr>
            <a:lvl9pPr marL="3047878"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73ECDF-EE93-49AA-866B-0F0C69071921}" type="slidenum">
              <a:rPr lang="en-US" altLang="en-US"/>
              <a:pPr>
                <a:defRPr/>
              </a:pPr>
              <a:t>‹#›</a:t>
            </a:fld>
            <a:endParaRPr lang="en-US" altLang="en-US"/>
          </a:p>
        </p:txBody>
      </p:sp>
    </p:spTree>
    <p:extLst>
      <p:ext uri="{BB962C8B-B14F-4D97-AF65-F5344CB8AC3E}">
        <p14:creationId xmlns:p14="http://schemas.microsoft.com/office/powerpoint/2010/main" val="40738517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D68100-31D0-4CCE-993D-FF8775BE4FB7}" type="slidenum">
              <a:rPr lang="en-US" altLang="en-US"/>
              <a:pPr>
                <a:defRPr/>
              </a:pPr>
              <a:t>‹#›</a:t>
            </a:fld>
            <a:endParaRPr lang="en-US" altLang="en-US"/>
          </a:p>
        </p:txBody>
      </p:sp>
    </p:spTree>
    <p:extLst>
      <p:ext uri="{BB962C8B-B14F-4D97-AF65-F5344CB8AC3E}">
        <p14:creationId xmlns:p14="http://schemas.microsoft.com/office/powerpoint/2010/main" val="41555768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3333" b="1" cap="all"/>
            </a:lvl1pPr>
          </a:lstStyle>
          <a:p>
            <a:r>
              <a:rPr lang="en-US"/>
              <a:t>Click to edit Master title style</a:t>
            </a:r>
            <a:endParaRPr lang="vi-VN"/>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67"/>
            </a:lvl1pPr>
            <a:lvl2pPr marL="380985" indent="0">
              <a:buNone/>
              <a:defRPr sz="1500"/>
            </a:lvl2pPr>
            <a:lvl3pPr marL="761970" indent="0">
              <a:buNone/>
              <a:defRPr sz="1333"/>
            </a:lvl3pPr>
            <a:lvl4pPr marL="1142954" indent="0">
              <a:buNone/>
              <a:defRPr sz="1167"/>
            </a:lvl4pPr>
            <a:lvl5pPr marL="1523939" indent="0">
              <a:buNone/>
              <a:defRPr sz="1167"/>
            </a:lvl5pPr>
            <a:lvl6pPr marL="1904924" indent="0">
              <a:buNone/>
              <a:defRPr sz="1167"/>
            </a:lvl6pPr>
            <a:lvl7pPr marL="2285909" indent="0">
              <a:buNone/>
              <a:defRPr sz="1167"/>
            </a:lvl7pPr>
            <a:lvl8pPr marL="2666893" indent="0">
              <a:buNone/>
              <a:defRPr sz="1167"/>
            </a:lvl8pPr>
            <a:lvl9pPr marL="3047878" indent="0">
              <a:buNone/>
              <a:defRPr sz="1167"/>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61759E-BD7D-47EC-9E46-A85CD739E884}" type="slidenum">
              <a:rPr lang="en-US" altLang="en-US"/>
              <a:pPr>
                <a:defRPr/>
              </a:pPr>
              <a:t>‹#›</a:t>
            </a:fld>
            <a:endParaRPr lang="en-US" altLang="en-US"/>
          </a:p>
        </p:txBody>
      </p:sp>
    </p:spTree>
    <p:extLst>
      <p:ext uri="{BB962C8B-B14F-4D97-AF65-F5344CB8AC3E}">
        <p14:creationId xmlns:p14="http://schemas.microsoft.com/office/powerpoint/2010/main" val="1905568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6656" y="2231761"/>
            <a:ext cx="3822192" cy="533136"/>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7334" y="2857501"/>
            <a:ext cx="3820055" cy="2247636"/>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2231761"/>
            <a:ext cx="3822192" cy="533136"/>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857501"/>
            <a:ext cx="3822192" cy="2247636"/>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7394230-EA51-4BCA-9020-7D8FA2FC4570}" type="slidenum">
              <a:rPr lang="en-US"/>
              <a:pPr>
                <a:defRPr/>
              </a:pPr>
              <a:t>‹#›</a:t>
            </a:fld>
            <a:endParaRPr lang="en-US"/>
          </a:p>
        </p:txBody>
      </p:sp>
    </p:spTree>
    <p:extLst>
      <p:ext uri="{BB962C8B-B14F-4D97-AF65-F5344CB8AC3E}">
        <p14:creationId xmlns:p14="http://schemas.microsoft.com/office/powerpoint/2010/main" val="42573556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333500"/>
            <a:ext cx="4038600" cy="3771636"/>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333500"/>
            <a:ext cx="4038600" cy="3771636"/>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E25418-4548-4944-99ED-2E0C83328175}" type="slidenum">
              <a:rPr lang="en-US" altLang="en-US"/>
              <a:pPr>
                <a:defRPr/>
              </a:pPr>
              <a:t>‹#›</a:t>
            </a:fld>
            <a:endParaRPr lang="en-US" altLang="en-US"/>
          </a:p>
        </p:txBody>
      </p:sp>
    </p:spTree>
    <p:extLst>
      <p:ext uri="{BB962C8B-B14F-4D97-AF65-F5344CB8AC3E}">
        <p14:creationId xmlns:p14="http://schemas.microsoft.com/office/powerpoint/2010/main" val="1988441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0E4687B-1FD2-4A5E-B27B-8ACA65E82444}" type="slidenum">
              <a:rPr lang="en-US" altLang="en-US"/>
              <a:pPr>
                <a:defRPr/>
              </a:pPr>
              <a:t>‹#›</a:t>
            </a:fld>
            <a:endParaRPr lang="en-US" altLang="en-US"/>
          </a:p>
        </p:txBody>
      </p:sp>
    </p:spTree>
    <p:extLst>
      <p:ext uri="{BB962C8B-B14F-4D97-AF65-F5344CB8AC3E}">
        <p14:creationId xmlns:p14="http://schemas.microsoft.com/office/powerpoint/2010/main" val="18371078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7235994-9991-45B2-88F2-371B58E84EDE}" type="slidenum">
              <a:rPr lang="en-US" altLang="en-US"/>
              <a:pPr>
                <a:defRPr/>
              </a:pPr>
              <a:t>‹#›</a:t>
            </a:fld>
            <a:endParaRPr lang="en-US" altLang="en-US"/>
          </a:p>
        </p:txBody>
      </p:sp>
    </p:spTree>
    <p:extLst>
      <p:ext uri="{BB962C8B-B14F-4D97-AF65-F5344CB8AC3E}">
        <p14:creationId xmlns:p14="http://schemas.microsoft.com/office/powerpoint/2010/main" val="33884352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3353FBD-ABFD-41B2-9129-CFFED8FBA5C7}" type="slidenum">
              <a:rPr lang="en-US" altLang="en-US"/>
              <a:pPr>
                <a:defRPr/>
              </a:pPr>
              <a:t>‹#›</a:t>
            </a:fld>
            <a:endParaRPr lang="en-US" altLang="en-US"/>
          </a:p>
        </p:txBody>
      </p:sp>
    </p:spTree>
    <p:extLst>
      <p:ext uri="{BB962C8B-B14F-4D97-AF65-F5344CB8AC3E}">
        <p14:creationId xmlns:p14="http://schemas.microsoft.com/office/powerpoint/2010/main" val="17487224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67" b="1"/>
            </a:lvl1pPr>
          </a:lstStyle>
          <a:p>
            <a:r>
              <a:rPr lang="en-US"/>
              <a:t>Click to edit Master title style</a:t>
            </a:r>
            <a:endParaRPr lang="vi-VN"/>
          </a:p>
        </p:txBody>
      </p:sp>
      <p:sp>
        <p:nvSpPr>
          <p:cNvPr id="3" name="Content Placeholder 2"/>
          <p:cNvSpPr>
            <a:spLocks noGrp="1"/>
          </p:cNvSpPr>
          <p:nvPr>
            <p:ph idx="1"/>
          </p:nvPr>
        </p:nvSpPr>
        <p:spPr>
          <a:xfrm>
            <a:off x="3575050" y="227542"/>
            <a:ext cx="5111750" cy="487759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C9B448-1CCA-4C87-95FF-71298807B3AF}" type="slidenum">
              <a:rPr lang="en-US" altLang="en-US"/>
              <a:pPr>
                <a:defRPr/>
              </a:pPr>
              <a:t>‹#›</a:t>
            </a:fld>
            <a:endParaRPr lang="en-US" altLang="en-US"/>
          </a:p>
        </p:txBody>
      </p:sp>
    </p:spTree>
    <p:extLst>
      <p:ext uri="{BB962C8B-B14F-4D97-AF65-F5344CB8AC3E}">
        <p14:creationId xmlns:p14="http://schemas.microsoft.com/office/powerpoint/2010/main" val="11832003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67" b="1"/>
            </a:lvl1pPr>
          </a:lstStyle>
          <a:p>
            <a:r>
              <a:rPr lang="en-US"/>
              <a:t>Click to edit Master title style</a:t>
            </a:r>
            <a:endParaRPr lang="vi-VN"/>
          </a:p>
        </p:txBody>
      </p:sp>
      <p:sp>
        <p:nvSpPr>
          <p:cNvPr id="3" name="Picture Placeholder 2"/>
          <p:cNvSpPr>
            <a:spLocks noGrp="1"/>
          </p:cNvSpPr>
          <p:nvPr>
            <p:ph type="pic" idx="1"/>
          </p:nvPr>
        </p:nvSpPr>
        <p:spPr>
          <a:xfrm>
            <a:off x="1792288" y="510646"/>
            <a:ext cx="5486400" cy="3429000"/>
          </a:xfr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pPr lvl="0"/>
            <a:endParaRPr lang="vi-VN"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C75238-7A90-439C-8D05-97C5965F5228}" type="slidenum">
              <a:rPr lang="en-US" altLang="en-US"/>
              <a:pPr>
                <a:defRPr/>
              </a:pPr>
              <a:t>‹#›</a:t>
            </a:fld>
            <a:endParaRPr lang="en-US" altLang="en-US"/>
          </a:p>
        </p:txBody>
      </p:sp>
    </p:spTree>
    <p:extLst>
      <p:ext uri="{BB962C8B-B14F-4D97-AF65-F5344CB8AC3E}">
        <p14:creationId xmlns:p14="http://schemas.microsoft.com/office/powerpoint/2010/main" val="18417917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B656B3-3712-4337-BE54-365394397056}" type="slidenum">
              <a:rPr lang="en-US" altLang="en-US"/>
              <a:pPr>
                <a:defRPr/>
              </a:pPr>
              <a:t>‹#›</a:t>
            </a:fld>
            <a:endParaRPr lang="en-US" altLang="en-US"/>
          </a:p>
        </p:txBody>
      </p:sp>
    </p:spTree>
    <p:extLst>
      <p:ext uri="{BB962C8B-B14F-4D97-AF65-F5344CB8AC3E}">
        <p14:creationId xmlns:p14="http://schemas.microsoft.com/office/powerpoint/2010/main" val="38917619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9533B3-0DA6-4987-BF8D-5AB12FB258D9}" type="slidenum">
              <a:rPr lang="en-US" altLang="en-US"/>
              <a:pPr>
                <a:defRPr/>
              </a:pPr>
              <a:t>‹#›</a:t>
            </a:fld>
            <a:endParaRPr lang="en-US" altLang="en-US"/>
          </a:p>
        </p:txBody>
      </p:sp>
    </p:spTree>
    <p:extLst>
      <p:ext uri="{BB962C8B-B14F-4D97-AF65-F5344CB8AC3E}">
        <p14:creationId xmlns:p14="http://schemas.microsoft.com/office/powerpoint/2010/main" val="16253374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28865"/>
            <a:ext cx="8229600" cy="952500"/>
          </a:xfrm>
        </p:spPr>
        <p:txBody>
          <a:bodyPr/>
          <a:lstStyle/>
          <a:p>
            <a:r>
              <a:rPr lang="en-US"/>
              <a:t>Click to edit Master title style</a:t>
            </a:r>
          </a:p>
        </p:txBody>
      </p:sp>
      <p:sp>
        <p:nvSpPr>
          <p:cNvPr id="3" name="Content Placeholder 2"/>
          <p:cNvSpPr>
            <a:spLocks noGrp="1"/>
          </p:cNvSpPr>
          <p:nvPr>
            <p:ph sz="quarter" idx="1"/>
          </p:nvPr>
        </p:nvSpPr>
        <p:spPr>
          <a:xfrm>
            <a:off x="457200" y="1333500"/>
            <a:ext cx="4038600" cy="1821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333500"/>
            <a:ext cx="4038600" cy="1821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282157"/>
            <a:ext cx="4038600" cy="1822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282157"/>
            <a:ext cx="4038600" cy="1822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2A3CF93-06C7-4F4E-B12F-47FE4826E27F}" type="slidenum">
              <a:rPr lang="en-US" altLang="en-US"/>
              <a:pPr>
                <a:defRPr/>
              </a:pPr>
              <a:t>‹#›</a:t>
            </a:fld>
            <a:endParaRPr lang="en-US" altLang="en-US"/>
          </a:p>
        </p:txBody>
      </p:sp>
    </p:spTree>
    <p:extLst>
      <p:ext uri="{BB962C8B-B14F-4D97-AF65-F5344CB8AC3E}">
        <p14:creationId xmlns:p14="http://schemas.microsoft.com/office/powerpoint/2010/main" val="21115396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380985" indent="0" algn="ctr">
              <a:buNone/>
              <a:defRPr/>
            </a:lvl2pPr>
            <a:lvl3pPr marL="761970" indent="0" algn="ctr">
              <a:buNone/>
              <a:defRPr/>
            </a:lvl3pPr>
            <a:lvl4pPr marL="1142954" indent="0" algn="ctr">
              <a:buNone/>
              <a:defRPr/>
            </a:lvl4pPr>
            <a:lvl5pPr marL="1523939" indent="0" algn="ctr">
              <a:buNone/>
              <a:defRPr/>
            </a:lvl5pPr>
            <a:lvl6pPr marL="1904924" indent="0" algn="ctr">
              <a:buNone/>
              <a:defRPr/>
            </a:lvl6pPr>
            <a:lvl7pPr marL="2285909" indent="0" algn="ctr">
              <a:buNone/>
              <a:defRPr/>
            </a:lvl7pPr>
            <a:lvl8pPr marL="2666893" indent="0" algn="ctr">
              <a:buNone/>
              <a:defRPr/>
            </a:lvl8pPr>
            <a:lvl9pPr marL="304787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8154498-97D2-455B-AD1D-86BB2AEB5926}" type="slidenum">
              <a:rPr lang="en-US" altLang="en-US"/>
              <a:pPr/>
              <a:t>‹#›</a:t>
            </a:fld>
            <a:endParaRPr lang="en-US" altLang="en-US"/>
          </a:p>
        </p:txBody>
      </p:sp>
    </p:spTree>
    <p:extLst>
      <p:ext uri="{BB962C8B-B14F-4D97-AF65-F5344CB8AC3E}">
        <p14:creationId xmlns:p14="http://schemas.microsoft.com/office/powerpoint/2010/main" val="142160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22263A0-FD61-4163-B6FA-EEDC61429F99}" type="slidenum">
              <a:rPr lang="en-US"/>
              <a:pPr>
                <a:defRPr/>
              </a:pPr>
              <a:t>‹#›</a:t>
            </a:fld>
            <a:endParaRPr lang="en-US"/>
          </a:p>
        </p:txBody>
      </p:sp>
    </p:spTree>
    <p:extLst>
      <p:ext uri="{BB962C8B-B14F-4D97-AF65-F5344CB8AC3E}">
        <p14:creationId xmlns:p14="http://schemas.microsoft.com/office/powerpoint/2010/main" val="2551296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03BC2AB-D528-4065-BDC8-D9BDD966DF43}" type="slidenum">
              <a:rPr lang="en-US" altLang="en-US"/>
              <a:pPr/>
              <a:t>‹#›</a:t>
            </a:fld>
            <a:endParaRPr lang="en-US" altLang="en-US"/>
          </a:p>
        </p:txBody>
      </p:sp>
    </p:spTree>
    <p:extLst>
      <p:ext uri="{BB962C8B-B14F-4D97-AF65-F5344CB8AC3E}">
        <p14:creationId xmlns:p14="http://schemas.microsoft.com/office/powerpoint/2010/main" val="22769198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3333"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67"/>
            </a:lvl1pPr>
            <a:lvl2pPr marL="380985" indent="0">
              <a:buNone/>
              <a:defRPr sz="1500"/>
            </a:lvl2pPr>
            <a:lvl3pPr marL="761970" indent="0">
              <a:buNone/>
              <a:defRPr sz="1333"/>
            </a:lvl3pPr>
            <a:lvl4pPr marL="1142954" indent="0">
              <a:buNone/>
              <a:defRPr sz="1167"/>
            </a:lvl4pPr>
            <a:lvl5pPr marL="1523939" indent="0">
              <a:buNone/>
              <a:defRPr sz="1167"/>
            </a:lvl5pPr>
            <a:lvl6pPr marL="1904924" indent="0">
              <a:buNone/>
              <a:defRPr sz="1167"/>
            </a:lvl6pPr>
            <a:lvl7pPr marL="2285909" indent="0">
              <a:buNone/>
              <a:defRPr sz="1167"/>
            </a:lvl7pPr>
            <a:lvl8pPr marL="2666893" indent="0">
              <a:buNone/>
              <a:defRPr sz="1167"/>
            </a:lvl8pPr>
            <a:lvl9pPr marL="3047878" indent="0">
              <a:buNone/>
              <a:defRPr sz="1167"/>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51E4BEB-F0A2-4268-8A2F-FB87FD9EEF12}" type="slidenum">
              <a:rPr lang="en-US" altLang="en-US"/>
              <a:pPr/>
              <a:t>‹#›</a:t>
            </a:fld>
            <a:endParaRPr lang="en-US" altLang="en-US"/>
          </a:p>
        </p:txBody>
      </p:sp>
    </p:spTree>
    <p:extLst>
      <p:ext uri="{BB962C8B-B14F-4D97-AF65-F5344CB8AC3E}">
        <p14:creationId xmlns:p14="http://schemas.microsoft.com/office/powerpoint/2010/main" val="21293487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771636"/>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991B353-A590-4E06-B790-4AD26BCB2372}" type="slidenum">
              <a:rPr lang="en-US" altLang="en-US"/>
              <a:pPr/>
              <a:t>‹#›</a:t>
            </a:fld>
            <a:endParaRPr lang="en-US" altLang="en-US"/>
          </a:p>
        </p:txBody>
      </p:sp>
    </p:spTree>
    <p:extLst>
      <p:ext uri="{BB962C8B-B14F-4D97-AF65-F5344CB8AC3E}">
        <p14:creationId xmlns:p14="http://schemas.microsoft.com/office/powerpoint/2010/main" val="5764258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7BF44ED8-7642-43E1-B911-453241AB177F}" type="slidenum">
              <a:rPr lang="en-US" altLang="en-US"/>
              <a:pPr/>
              <a:t>‹#›</a:t>
            </a:fld>
            <a:endParaRPr lang="en-US" altLang="en-US"/>
          </a:p>
        </p:txBody>
      </p:sp>
    </p:spTree>
    <p:extLst>
      <p:ext uri="{BB962C8B-B14F-4D97-AF65-F5344CB8AC3E}">
        <p14:creationId xmlns:p14="http://schemas.microsoft.com/office/powerpoint/2010/main" val="23406439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5A89567C-5304-4CF8-9B9B-B823AAD65DB9}" type="slidenum">
              <a:rPr lang="en-US" altLang="en-US"/>
              <a:pPr/>
              <a:t>‹#›</a:t>
            </a:fld>
            <a:endParaRPr lang="en-US" altLang="en-US"/>
          </a:p>
        </p:txBody>
      </p:sp>
    </p:spTree>
    <p:extLst>
      <p:ext uri="{BB962C8B-B14F-4D97-AF65-F5344CB8AC3E}">
        <p14:creationId xmlns:p14="http://schemas.microsoft.com/office/powerpoint/2010/main" val="24248683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4C8CF665-AEEF-460F-A03D-B822C391538E}" type="slidenum">
              <a:rPr lang="en-US" altLang="en-US"/>
              <a:pPr/>
              <a:t>‹#›</a:t>
            </a:fld>
            <a:endParaRPr lang="en-US" altLang="en-US"/>
          </a:p>
        </p:txBody>
      </p:sp>
    </p:spTree>
    <p:extLst>
      <p:ext uri="{BB962C8B-B14F-4D97-AF65-F5344CB8AC3E}">
        <p14:creationId xmlns:p14="http://schemas.microsoft.com/office/powerpoint/2010/main" val="4021236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67"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A1402ED-B1CC-4AFF-B6B0-556A6E08263F}" type="slidenum">
              <a:rPr lang="en-US" altLang="en-US"/>
              <a:pPr/>
              <a:t>‹#›</a:t>
            </a:fld>
            <a:endParaRPr lang="en-US" altLang="en-US"/>
          </a:p>
        </p:txBody>
      </p:sp>
    </p:spTree>
    <p:extLst>
      <p:ext uri="{BB962C8B-B14F-4D97-AF65-F5344CB8AC3E}">
        <p14:creationId xmlns:p14="http://schemas.microsoft.com/office/powerpoint/2010/main" val="10800233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67"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B8550A6F-E426-4F83-8FB9-7C6172F10923}" type="slidenum">
              <a:rPr lang="en-US" altLang="en-US"/>
              <a:pPr/>
              <a:t>‹#›</a:t>
            </a:fld>
            <a:endParaRPr lang="en-US" altLang="en-US"/>
          </a:p>
        </p:txBody>
      </p:sp>
    </p:spTree>
    <p:extLst>
      <p:ext uri="{BB962C8B-B14F-4D97-AF65-F5344CB8AC3E}">
        <p14:creationId xmlns:p14="http://schemas.microsoft.com/office/powerpoint/2010/main" val="37923931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63F1796-78C8-4353-AEB0-BD152C0E3FD4}" type="slidenum">
              <a:rPr lang="en-US" altLang="en-US"/>
              <a:pPr/>
              <a:t>‹#›</a:t>
            </a:fld>
            <a:endParaRPr lang="en-US" altLang="en-US"/>
          </a:p>
        </p:txBody>
      </p:sp>
    </p:spTree>
    <p:extLst>
      <p:ext uri="{BB962C8B-B14F-4D97-AF65-F5344CB8AC3E}">
        <p14:creationId xmlns:p14="http://schemas.microsoft.com/office/powerpoint/2010/main" val="42461515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CA791EE-4B29-47AF-8040-96315A60C5F8}" type="slidenum">
              <a:rPr lang="en-US" altLang="en-US"/>
              <a:pPr/>
              <a:t>‹#›</a:t>
            </a:fld>
            <a:endParaRPr lang="en-US" altLang="en-US"/>
          </a:p>
        </p:txBody>
      </p:sp>
    </p:spTree>
    <p:extLst>
      <p:ext uri="{BB962C8B-B14F-4D97-AF65-F5344CB8AC3E}">
        <p14:creationId xmlns:p14="http://schemas.microsoft.com/office/powerpoint/2010/main" val="2085954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ounded Rectangle 1"/>
          <p:cNvSpPr/>
          <p:nvPr/>
        </p:nvSpPr>
        <p:spPr>
          <a:xfrm>
            <a:off x="228600" y="190500"/>
            <a:ext cx="8696325" cy="1189038"/>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 name="Group 15"/>
          <p:cNvGrpSpPr>
            <a:grpSpLocks noChangeAspect="1"/>
          </p:cNvGrpSpPr>
          <p:nvPr/>
        </p:nvGrpSpPr>
        <p:grpSpPr bwMode="auto">
          <a:xfrm>
            <a:off x="211138" y="595313"/>
            <a:ext cx="8723312" cy="1108075"/>
            <a:chOff x="-3905251" y="4294188"/>
            <a:chExt cx="13027839" cy="1892300"/>
          </a:xfrm>
        </p:grpSpPr>
        <p:sp>
          <p:nvSpPr>
            <p:cNvPr id="4" name="Freeform 14"/>
            <p:cNvSpPr>
              <a:spLocks/>
            </p:cNvSpPr>
            <p:nvPr/>
          </p:nvSpPr>
          <p:spPr bwMode="hidden">
            <a:xfrm>
              <a:off x="4810125" y="4500563"/>
              <a:ext cx="4295775" cy="1016000"/>
            </a:xfrm>
            <a:custGeom>
              <a:avLst/>
              <a:gdLst>
                <a:gd name="T0" fmla="*/ 4286250 w 2706"/>
                <a:gd name="T1" fmla="*/ 0 h 640"/>
                <a:gd name="T2" fmla="*/ 4286250 w 2706"/>
                <a:gd name="T3" fmla="*/ 0 h 640"/>
                <a:gd name="T4" fmla="*/ 4105275 w 2706"/>
                <a:gd name="T5" fmla="*/ 28575 h 640"/>
                <a:gd name="T6" fmla="*/ 3921125 w 2706"/>
                <a:gd name="T7" fmla="*/ 60325 h 640"/>
                <a:gd name="T8" fmla="*/ 3733800 w 2706"/>
                <a:gd name="T9" fmla="*/ 95250 h 640"/>
                <a:gd name="T10" fmla="*/ 3540125 w 2706"/>
                <a:gd name="T11" fmla="*/ 130175 h 640"/>
                <a:gd name="T12" fmla="*/ 3343275 w 2706"/>
                <a:gd name="T13" fmla="*/ 171450 h 640"/>
                <a:gd name="T14" fmla="*/ 3140075 w 2706"/>
                <a:gd name="T15" fmla="*/ 212725 h 640"/>
                <a:gd name="T16" fmla="*/ 2933700 w 2706"/>
                <a:gd name="T17" fmla="*/ 260350 h 640"/>
                <a:gd name="T18" fmla="*/ 2720975 w 2706"/>
                <a:gd name="T19" fmla="*/ 307975 h 640"/>
                <a:gd name="T20" fmla="*/ 2720975 w 2706"/>
                <a:gd name="T21" fmla="*/ 307975 h 640"/>
                <a:gd name="T22" fmla="*/ 2336800 w 2706"/>
                <a:gd name="T23" fmla="*/ 400050 h 640"/>
                <a:gd name="T24" fmla="*/ 1962150 w 2706"/>
                <a:gd name="T25" fmla="*/ 482600 h 640"/>
                <a:gd name="T26" fmla="*/ 1603375 w 2706"/>
                <a:gd name="T27" fmla="*/ 558800 h 640"/>
                <a:gd name="T28" fmla="*/ 1257300 w 2706"/>
                <a:gd name="T29" fmla="*/ 631825 h 640"/>
                <a:gd name="T30" fmla="*/ 927100 w 2706"/>
                <a:gd name="T31" fmla="*/ 695325 h 640"/>
                <a:gd name="T32" fmla="*/ 606425 w 2706"/>
                <a:gd name="T33" fmla="*/ 752475 h 640"/>
                <a:gd name="T34" fmla="*/ 298450 w 2706"/>
                <a:gd name="T35" fmla="*/ 806450 h 640"/>
                <a:gd name="T36" fmla="*/ 0 w 2706"/>
                <a:gd name="T37" fmla="*/ 854075 h 640"/>
                <a:gd name="T38" fmla="*/ 0 w 2706"/>
                <a:gd name="T39" fmla="*/ 854075 h 640"/>
                <a:gd name="T40" fmla="*/ 206375 w 2706"/>
                <a:gd name="T41" fmla="*/ 882650 h 640"/>
                <a:gd name="T42" fmla="*/ 403225 w 2706"/>
                <a:gd name="T43" fmla="*/ 908050 h 640"/>
                <a:gd name="T44" fmla="*/ 593725 w 2706"/>
                <a:gd name="T45" fmla="*/ 930275 h 640"/>
                <a:gd name="T46" fmla="*/ 781050 w 2706"/>
                <a:gd name="T47" fmla="*/ 949325 h 640"/>
                <a:gd name="T48" fmla="*/ 962025 w 2706"/>
                <a:gd name="T49" fmla="*/ 968375 h 640"/>
                <a:gd name="T50" fmla="*/ 1136650 w 2706"/>
                <a:gd name="T51" fmla="*/ 981075 h 640"/>
                <a:gd name="T52" fmla="*/ 1304925 w 2706"/>
                <a:gd name="T53" fmla="*/ 993775 h 640"/>
                <a:gd name="T54" fmla="*/ 1470025 w 2706"/>
                <a:gd name="T55" fmla="*/ 1003300 h 640"/>
                <a:gd name="T56" fmla="*/ 1631950 w 2706"/>
                <a:gd name="T57" fmla="*/ 1009650 h 640"/>
                <a:gd name="T58" fmla="*/ 1787525 w 2706"/>
                <a:gd name="T59" fmla="*/ 1012825 h 640"/>
                <a:gd name="T60" fmla="*/ 1936750 w 2706"/>
                <a:gd name="T61" fmla="*/ 1016000 h 640"/>
                <a:gd name="T62" fmla="*/ 2082800 w 2706"/>
                <a:gd name="T63" fmla="*/ 1016000 h 640"/>
                <a:gd name="T64" fmla="*/ 2225675 w 2706"/>
                <a:gd name="T65" fmla="*/ 1012825 h 640"/>
                <a:gd name="T66" fmla="*/ 2365375 w 2706"/>
                <a:gd name="T67" fmla="*/ 1009650 h 640"/>
                <a:gd name="T68" fmla="*/ 2498725 w 2706"/>
                <a:gd name="T69" fmla="*/ 1003300 h 640"/>
                <a:gd name="T70" fmla="*/ 2628900 w 2706"/>
                <a:gd name="T71" fmla="*/ 993775 h 640"/>
                <a:gd name="T72" fmla="*/ 2752725 w 2706"/>
                <a:gd name="T73" fmla="*/ 984250 h 640"/>
                <a:gd name="T74" fmla="*/ 2876550 w 2706"/>
                <a:gd name="T75" fmla="*/ 971550 h 640"/>
                <a:gd name="T76" fmla="*/ 2994025 w 2706"/>
                <a:gd name="T77" fmla="*/ 955675 h 640"/>
                <a:gd name="T78" fmla="*/ 3111500 w 2706"/>
                <a:gd name="T79" fmla="*/ 939800 h 640"/>
                <a:gd name="T80" fmla="*/ 3222625 w 2706"/>
                <a:gd name="T81" fmla="*/ 920750 h 640"/>
                <a:gd name="T82" fmla="*/ 3333750 w 2706"/>
                <a:gd name="T83" fmla="*/ 901700 h 640"/>
                <a:gd name="T84" fmla="*/ 3438525 w 2706"/>
                <a:gd name="T85" fmla="*/ 879475 h 640"/>
                <a:gd name="T86" fmla="*/ 3543300 w 2706"/>
                <a:gd name="T87" fmla="*/ 857250 h 640"/>
                <a:gd name="T88" fmla="*/ 3644900 w 2706"/>
                <a:gd name="T89" fmla="*/ 831850 h 640"/>
                <a:gd name="T90" fmla="*/ 3743325 w 2706"/>
                <a:gd name="T91" fmla="*/ 806450 h 640"/>
                <a:gd name="T92" fmla="*/ 3838575 w 2706"/>
                <a:gd name="T93" fmla="*/ 777875 h 640"/>
                <a:gd name="T94" fmla="*/ 3933825 w 2706"/>
                <a:gd name="T95" fmla="*/ 749300 h 640"/>
                <a:gd name="T96" fmla="*/ 4114800 w 2706"/>
                <a:gd name="T97" fmla="*/ 685800 h 640"/>
                <a:gd name="T98" fmla="*/ 4289425 w 2706"/>
                <a:gd name="T99" fmla="*/ 619125 h 640"/>
                <a:gd name="T100" fmla="*/ 4289425 w 2706"/>
                <a:gd name="T101" fmla="*/ 619125 h 640"/>
                <a:gd name="T102" fmla="*/ 4295775 w 2706"/>
                <a:gd name="T103" fmla="*/ 615950 h 640"/>
                <a:gd name="T104" fmla="*/ 4295775 w 2706"/>
                <a:gd name="T105" fmla="*/ 615950 h 640"/>
                <a:gd name="T106" fmla="*/ 4295775 w 2706"/>
                <a:gd name="T107" fmla="*/ 0 h 640"/>
                <a:gd name="T108" fmla="*/ 4295775 w 2706"/>
                <a:gd name="T109" fmla="*/ 0 h 640"/>
                <a:gd name="T110" fmla="*/ 4286250 w 2706"/>
                <a:gd name="T111" fmla="*/ 0 h 640"/>
                <a:gd name="T112" fmla="*/ 428625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 name="Freeform 18"/>
            <p:cNvSpPr>
              <a:spLocks/>
            </p:cNvSpPr>
            <p:nvPr/>
          </p:nvSpPr>
          <p:spPr bwMode="hidden">
            <a:xfrm>
              <a:off x="-309563" y="4318000"/>
              <a:ext cx="8280401" cy="1209675"/>
            </a:xfrm>
            <a:custGeom>
              <a:avLst/>
              <a:gdLst>
                <a:gd name="T0" fmla="*/ 8280401 w 5216"/>
                <a:gd name="T1" fmla="*/ 1133475 h 762"/>
                <a:gd name="T2" fmla="*/ 7912101 w 5216"/>
                <a:gd name="T3" fmla="*/ 1089025 h 762"/>
                <a:gd name="T4" fmla="*/ 7108826 w 5216"/>
                <a:gd name="T5" fmla="*/ 968375 h 762"/>
                <a:gd name="T6" fmla="*/ 6213476 w 5216"/>
                <a:gd name="T7" fmla="*/ 806450 h 762"/>
                <a:gd name="T8" fmla="*/ 5216526 w 5216"/>
                <a:gd name="T9" fmla="*/ 593725 h 762"/>
                <a:gd name="T10" fmla="*/ 4676776 w 5216"/>
                <a:gd name="T11" fmla="*/ 469900 h 762"/>
                <a:gd name="T12" fmla="*/ 4257676 w 5216"/>
                <a:gd name="T13" fmla="*/ 374650 h 762"/>
                <a:gd name="T14" fmla="*/ 3857625 w 5216"/>
                <a:gd name="T15" fmla="*/ 292100 h 762"/>
                <a:gd name="T16" fmla="*/ 3476625 w 5216"/>
                <a:gd name="T17" fmla="*/ 222250 h 762"/>
                <a:gd name="T18" fmla="*/ 3111500 w 5216"/>
                <a:gd name="T19" fmla="*/ 161925 h 762"/>
                <a:gd name="T20" fmla="*/ 2762250 w 5216"/>
                <a:gd name="T21" fmla="*/ 114300 h 762"/>
                <a:gd name="T22" fmla="*/ 2117725 w 5216"/>
                <a:gd name="T23" fmla="*/ 44450 h 762"/>
                <a:gd name="T24" fmla="*/ 1539875 w 5216"/>
                <a:gd name="T25" fmla="*/ 6350 h 762"/>
                <a:gd name="T26" fmla="*/ 1022350 w 5216"/>
                <a:gd name="T27" fmla="*/ 0 h 762"/>
                <a:gd name="T28" fmla="*/ 568325 w 5216"/>
                <a:gd name="T29" fmla="*/ 15875 h 762"/>
                <a:gd name="T30" fmla="*/ 174625 w 5216"/>
                <a:gd name="T31" fmla="*/ 50800 h 762"/>
                <a:gd name="T32" fmla="*/ 0 w 5216"/>
                <a:gd name="T33" fmla="*/ 76200 h 762"/>
                <a:gd name="T34" fmla="*/ 498475 w 5216"/>
                <a:gd name="T35" fmla="*/ 136525 h 762"/>
                <a:gd name="T36" fmla="*/ 1035050 w 5216"/>
                <a:gd name="T37" fmla="*/ 222250 h 762"/>
                <a:gd name="T38" fmla="*/ 1609725 w 5216"/>
                <a:gd name="T39" fmla="*/ 333375 h 762"/>
                <a:gd name="T40" fmla="*/ 2225675 w 5216"/>
                <a:gd name="T41" fmla="*/ 469900 h 762"/>
                <a:gd name="T42" fmla="*/ 2787650 w 5216"/>
                <a:gd name="T43" fmla="*/ 600075 h 762"/>
                <a:gd name="T44" fmla="*/ 3822700 w 5216"/>
                <a:gd name="T45" fmla="*/ 819150 h 762"/>
                <a:gd name="T46" fmla="*/ 4298951 w 5216"/>
                <a:gd name="T47" fmla="*/ 908050 h 762"/>
                <a:gd name="T48" fmla="*/ 4749801 w 5216"/>
                <a:gd name="T49" fmla="*/ 984250 h 762"/>
                <a:gd name="T50" fmla="*/ 5175251 w 5216"/>
                <a:gd name="T51" fmla="*/ 1050925 h 762"/>
                <a:gd name="T52" fmla="*/ 5575301 w 5216"/>
                <a:gd name="T53" fmla="*/ 1101725 h 762"/>
                <a:gd name="T54" fmla="*/ 5953126 w 5216"/>
                <a:gd name="T55" fmla="*/ 1146175 h 762"/>
                <a:gd name="T56" fmla="*/ 6308726 w 5216"/>
                <a:gd name="T57" fmla="*/ 1174750 h 762"/>
                <a:gd name="T58" fmla="*/ 6642101 w 5216"/>
                <a:gd name="T59" fmla="*/ 1196975 h 762"/>
                <a:gd name="T60" fmla="*/ 6959601 w 5216"/>
                <a:gd name="T61" fmla="*/ 1209675 h 762"/>
                <a:gd name="T62" fmla="*/ 7254876 w 5216"/>
                <a:gd name="T63" fmla="*/ 1209675 h 762"/>
                <a:gd name="T64" fmla="*/ 7534276 w 5216"/>
                <a:gd name="T65" fmla="*/ 1203325 h 762"/>
                <a:gd name="T66" fmla="*/ 7797801 w 5216"/>
                <a:gd name="T67" fmla="*/ 1187450 h 762"/>
                <a:gd name="T68" fmla="*/ 8045451 w 5216"/>
                <a:gd name="T69" fmla="*/ 1162050 h 762"/>
                <a:gd name="T70" fmla="*/ 8280401 w 5216"/>
                <a:gd name="T71" fmla="*/ 1133475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22"/>
            <p:cNvSpPr>
              <a:spLocks/>
            </p:cNvSpPr>
            <p:nvPr/>
          </p:nvSpPr>
          <p:spPr bwMode="hidden">
            <a:xfrm>
              <a:off x="3175" y="4335463"/>
              <a:ext cx="8166100" cy="1101725"/>
            </a:xfrm>
            <a:custGeom>
              <a:avLst/>
              <a:gdLst>
                <a:gd name="T0" fmla="*/ 0 w 5144"/>
                <a:gd name="T1" fmla="*/ 111125 h 694"/>
                <a:gd name="T2" fmla="*/ 0 w 5144"/>
                <a:gd name="T3" fmla="*/ 111125 h 694"/>
                <a:gd name="T4" fmla="*/ 28575 w 5144"/>
                <a:gd name="T5" fmla="*/ 104775 h 694"/>
                <a:gd name="T6" fmla="*/ 114300 w 5144"/>
                <a:gd name="T7" fmla="*/ 88900 h 694"/>
                <a:gd name="T8" fmla="*/ 260350 w 5144"/>
                <a:gd name="T9" fmla="*/ 66675 h 694"/>
                <a:gd name="T10" fmla="*/ 355600 w 5144"/>
                <a:gd name="T11" fmla="*/ 53975 h 694"/>
                <a:gd name="T12" fmla="*/ 466725 w 5144"/>
                <a:gd name="T13" fmla="*/ 41275 h 694"/>
                <a:gd name="T14" fmla="*/ 590550 w 5144"/>
                <a:gd name="T15" fmla="*/ 31750 h 694"/>
                <a:gd name="T16" fmla="*/ 733425 w 5144"/>
                <a:gd name="T17" fmla="*/ 22225 h 694"/>
                <a:gd name="T18" fmla="*/ 889000 w 5144"/>
                <a:gd name="T19" fmla="*/ 12700 h 694"/>
                <a:gd name="T20" fmla="*/ 1063625 w 5144"/>
                <a:gd name="T21" fmla="*/ 6350 h 694"/>
                <a:gd name="T22" fmla="*/ 1254125 w 5144"/>
                <a:gd name="T23" fmla="*/ 3175 h 694"/>
                <a:gd name="T24" fmla="*/ 1460500 w 5144"/>
                <a:gd name="T25" fmla="*/ 0 h 694"/>
                <a:gd name="T26" fmla="*/ 1682750 w 5144"/>
                <a:gd name="T27" fmla="*/ 3175 h 694"/>
                <a:gd name="T28" fmla="*/ 1920875 w 5144"/>
                <a:gd name="T29" fmla="*/ 9525 h 694"/>
                <a:gd name="T30" fmla="*/ 2178050 w 5144"/>
                <a:gd name="T31" fmla="*/ 22225 h 694"/>
                <a:gd name="T32" fmla="*/ 2451100 w 5144"/>
                <a:gd name="T33" fmla="*/ 38100 h 694"/>
                <a:gd name="T34" fmla="*/ 2740025 w 5144"/>
                <a:gd name="T35" fmla="*/ 63500 h 694"/>
                <a:gd name="T36" fmla="*/ 3048000 w 5144"/>
                <a:gd name="T37" fmla="*/ 92075 h 694"/>
                <a:gd name="T38" fmla="*/ 3375025 w 5144"/>
                <a:gd name="T39" fmla="*/ 127000 h 694"/>
                <a:gd name="T40" fmla="*/ 3717925 w 5144"/>
                <a:gd name="T41" fmla="*/ 168275 h 694"/>
                <a:gd name="T42" fmla="*/ 4079875 w 5144"/>
                <a:gd name="T43" fmla="*/ 219075 h 694"/>
                <a:gd name="T44" fmla="*/ 4457700 w 5144"/>
                <a:gd name="T45" fmla="*/ 276225 h 694"/>
                <a:gd name="T46" fmla="*/ 4854575 w 5144"/>
                <a:gd name="T47" fmla="*/ 342900 h 694"/>
                <a:gd name="T48" fmla="*/ 5270500 w 5144"/>
                <a:gd name="T49" fmla="*/ 422275 h 694"/>
                <a:gd name="T50" fmla="*/ 5705475 w 5144"/>
                <a:gd name="T51" fmla="*/ 508000 h 694"/>
                <a:gd name="T52" fmla="*/ 6159500 w 5144"/>
                <a:gd name="T53" fmla="*/ 603250 h 694"/>
                <a:gd name="T54" fmla="*/ 6632575 w 5144"/>
                <a:gd name="T55" fmla="*/ 711200 h 694"/>
                <a:gd name="T56" fmla="*/ 7124700 w 5144"/>
                <a:gd name="T57" fmla="*/ 828675 h 694"/>
                <a:gd name="T58" fmla="*/ 7635875 w 5144"/>
                <a:gd name="T59" fmla="*/ 958850 h 694"/>
                <a:gd name="T60" fmla="*/ 8166100 w 5144"/>
                <a:gd name="T61" fmla="*/ 1101725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 name="Freeform 26"/>
            <p:cNvSpPr>
              <a:spLocks/>
            </p:cNvSpPr>
            <p:nvPr/>
          </p:nvSpPr>
          <p:spPr bwMode="hidden">
            <a:xfrm>
              <a:off x="4156075" y="4316413"/>
              <a:ext cx="4940300" cy="927100"/>
            </a:xfrm>
            <a:custGeom>
              <a:avLst/>
              <a:gdLst>
                <a:gd name="T0" fmla="*/ 0 w 3112"/>
                <a:gd name="T1" fmla="*/ 927100 h 584"/>
                <a:gd name="T2" fmla="*/ 0 w 3112"/>
                <a:gd name="T3" fmla="*/ 927100 h 584"/>
                <a:gd name="T4" fmla="*/ 142875 w 3112"/>
                <a:gd name="T5" fmla="*/ 889000 h 584"/>
                <a:gd name="T6" fmla="*/ 533400 w 3112"/>
                <a:gd name="T7" fmla="*/ 790575 h 584"/>
                <a:gd name="T8" fmla="*/ 803275 w 3112"/>
                <a:gd name="T9" fmla="*/ 723900 h 584"/>
                <a:gd name="T10" fmla="*/ 1114425 w 3112"/>
                <a:gd name="T11" fmla="*/ 650875 h 584"/>
                <a:gd name="T12" fmla="*/ 1460500 w 3112"/>
                <a:gd name="T13" fmla="*/ 571500 h 584"/>
                <a:gd name="T14" fmla="*/ 1831975 w 3112"/>
                <a:gd name="T15" fmla="*/ 485775 h 584"/>
                <a:gd name="T16" fmla="*/ 2225675 w 3112"/>
                <a:gd name="T17" fmla="*/ 403225 h 584"/>
                <a:gd name="T18" fmla="*/ 2628900 w 3112"/>
                <a:gd name="T19" fmla="*/ 320675 h 584"/>
                <a:gd name="T20" fmla="*/ 3041650 w 3112"/>
                <a:gd name="T21" fmla="*/ 244475 h 584"/>
                <a:gd name="T22" fmla="*/ 3451225 w 3112"/>
                <a:gd name="T23" fmla="*/ 171450 h 584"/>
                <a:gd name="T24" fmla="*/ 3654425 w 3112"/>
                <a:gd name="T25" fmla="*/ 139700 h 584"/>
                <a:gd name="T26" fmla="*/ 3851275 w 3112"/>
                <a:gd name="T27" fmla="*/ 107950 h 584"/>
                <a:gd name="T28" fmla="*/ 4048125 w 3112"/>
                <a:gd name="T29" fmla="*/ 82550 h 584"/>
                <a:gd name="T30" fmla="*/ 4238625 w 3112"/>
                <a:gd name="T31" fmla="*/ 57150 h 584"/>
                <a:gd name="T32" fmla="*/ 4425950 w 3112"/>
                <a:gd name="T33" fmla="*/ 38100 h 584"/>
                <a:gd name="T34" fmla="*/ 4603750 w 3112"/>
                <a:gd name="T35" fmla="*/ 22225 h 584"/>
                <a:gd name="T36" fmla="*/ 4775200 w 3112"/>
                <a:gd name="T37" fmla="*/ 9525 h 584"/>
                <a:gd name="T38" fmla="*/ 4940300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useBgFill="1">
          <p:nvSpPr>
            <p:cNvPr id="8" name="Freeform 25"/>
            <p:cNvSpPr>
              <a:spLocks/>
            </p:cNvSpPr>
            <p:nvPr/>
          </p:nvSpPr>
          <p:spPr bwMode="hidden">
            <a:xfrm>
              <a:off x="-3905251" y="4294188"/>
              <a:ext cx="13027839" cy="1892300"/>
            </a:xfrm>
            <a:custGeom>
              <a:avLst/>
              <a:gdLst>
                <a:gd name="T0" fmla="*/ 13021481 w 8196"/>
                <a:gd name="T1" fmla="*/ 812800 h 1192"/>
                <a:gd name="T2" fmla="*/ 12779871 w 8196"/>
                <a:gd name="T3" fmla="*/ 904875 h 1192"/>
                <a:gd name="T4" fmla="*/ 12522366 w 8196"/>
                <a:gd name="T5" fmla="*/ 984250 h 1192"/>
                <a:gd name="T6" fmla="*/ 12248966 w 8196"/>
                <a:gd name="T7" fmla="*/ 1057275 h 1192"/>
                <a:gd name="T8" fmla="*/ 11956492 w 8196"/>
                <a:gd name="T9" fmla="*/ 1114425 h 1192"/>
                <a:gd name="T10" fmla="*/ 11638584 w 8196"/>
                <a:gd name="T11" fmla="*/ 1158875 h 1192"/>
                <a:gd name="T12" fmla="*/ 11295245 w 8196"/>
                <a:gd name="T13" fmla="*/ 1190625 h 1192"/>
                <a:gd name="T14" fmla="*/ 10923293 w 8196"/>
                <a:gd name="T15" fmla="*/ 1209675 h 1192"/>
                <a:gd name="T16" fmla="*/ 10519551 w 8196"/>
                <a:gd name="T17" fmla="*/ 1206500 h 1192"/>
                <a:gd name="T18" fmla="*/ 10080839 w 8196"/>
                <a:gd name="T19" fmla="*/ 1190625 h 1192"/>
                <a:gd name="T20" fmla="*/ 9603978 w 8196"/>
                <a:gd name="T21" fmla="*/ 1152525 h 1192"/>
                <a:gd name="T22" fmla="*/ 9085789 w 8196"/>
                <a:gd name="T23" fmla="*/ 1095375 h 1192"/>
                <a:gd name="T24" fmla="*/ 8526272 w 8196"/>
                <a:gd name="T25" fmla="*/ 1019175 h 1192"/>
                <a:gd name="T26" fmla="*/ 7919070 w 8196"/>
                <a:gd name="T27" fmla="*/ 917575 h 1192"/>
                <a:gd name="T28" fmla="*/ 7261002 w 8196"/>
                <a:gd name="T29" fmla="*/ 793750 h 1192"/>
                <a:gd name="T30" fmla="*/ 6552068 w 8196"/>
                <a:gd name="T31" fmla="*/ 644525 h 1192"/>
                <a:gd name="T32" fmla="*/ 5785912 w 8196"/>
                <a:gd name="T33" fmla="*/ 469900 h 1192"/>
                <a:gd name="T34" fmla="*/ 5398065 w 8196"/>
                <a:gd name="T35" fmla="*/ 381000 h 1192"/>
                <a:gd name="T36" fmla="*/ 4663699 w 8196"/>
                <a:gd name="T37" fmla="*/ 234950 h 1192"/>
                <a:gd name="T38" fmla="*/ 3992915 w 8196"/>
                <a:gd name="T39" fmla="*/ 130175 h 1192"/>
                <a:gd name="T40" fmla="*/ 3379354 w 8196"/>
                <a:gd name="T41" fmla="*/ 57150 h 1192"/>
                <a:gd name="T42" fmla="*/ 2823016 w 8196"/>
                <a:gd name="T43" fmla="*/ 15875 h 1192"/>
                <a:gd name="T44" fmla="*/ 2323902 w 8196"/>
                <a:gd name="T45" fmla="*/ 0 h 1192"/>
                <a:gd name="T46" fmla="*/ 1878832 w 8196"/>
                <a:gd name="T47" fmla="*/ 6350 h 1192"/>
                <a:gd name="T48" fmla="*/ 1484627 w 8196"/>
                <a:gd name="T49" fmla="*/ 31750 h 1192"/>
                <a:gd name="T50" fmla="*/ 1138108 w 8196"/>
                <a:gd name="T51" fmla="*/ 69850 h 1192"/>
                <a:gd name="T52" fmla="*/ 842454 w 8196"/>
                <a:gd name="T53" fmla="*/ 117475 h 1192"/>
                <a:gd name="T54" fmla="*/ 594487 w 8196"/>
                <a:gd name="T55" fmla="*/ 171450 h 1192"/>
                <a:gd name="T56" fmla="*/ 394205 w 8196"/>
                <a:gd name="T57" fmla="*/ 228600 h 1192"/>
                <a:gd name="T58" fmla="*/ 235251 w 8196"/>
                <a:gd name="T59" fmla="*/ 279400 h 1192"/>
                <a:gd name="T60" fmla="*/ 76298 w 8196"/>
                <a:gd name="T61" fmla="*/ 342900 h 1192"/>
                <a:gd name="T62" fmla="*/ 0 w 8196"/>
                <a:gd name="T63" fmla="*/ 381000 h 1192"/>
                <a:gd name="T64" fmla="*/ 13021481 w 8196"/>
                <a:gd name="T65" fmla="*/ 1892300 h 1192"/>
                <a:gd name="T66" fmla="*/ 13027839 w 8196"/>
                <a:gd name="T67" fmla="*/ 1882775 h 1192"/>
                <a:gd name="T68" fmla="*/ 13027839 w 8196"/>
                <a:gd name="T69" fmla="*/ 809625 h 1192"/>
                <a:gd name="T70" fmla="*/ 13021481 w 8196"/>
                <a:gd name="T71" fmla="*/ 8128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 name="Date Placeholder 1"/>
          <p:cNvSpPr>
            <a:spLocks noGrp="1"/>
          </p:cNvSpPr>
          <p:nvPr>
            <p:ph type="dt" sz="half" idx="10"/>
          </p:nvPr>
        </p:nvSpPr>
        <p:spPr/>
        <p:txBody>
          <a:bodyPr/>
          <a:lstStyle>
            <a:lvl1pPr>
              <a:defRPr/>
            </a:lvl1pPr>
          </a:lstStyle>
          <a:p>
            <a:pPr>
              <a:defRPr/>
            </a:pPr>
            <a:endParaRPr lang="en-US" altLang="en-US"/>
          </a:p>
        </p:txBody>
      </p:sp>
      <p:sp>
        <p:nvSpPr>
          <p:cNvPr id="10" name="Footer Placeholder 2"/>
          <p:cNvSpPr>
            <a:spLocks noGrp="1"/>
          </p:cNvSpPr>
          <p:nvPr>
            <p:ph type="ftr" sz="quarter" idx="11"/>
          </p:nvPr>
        </p:nvSpPr>
        <p:spPr/>
        <p:txBody>
          <a:bodyPr/>
          <a:lstStyle>
            <a:lvl1pPr>
              <a:defRPr/>
            </a:lvl1pPr>
          </a:lstStyle>
          <a:p>
            <a:pPr>
              <a:defRPr/>
            </a:pPr>
            <a:endParaRPr lang="en-US" altLang="en-US"/>
          </a:p>
        </p:txBody>
      </p:sp>
      <p:sp>
        <p:nvSpPr>
          <p:cNvPr id="11" name="Slide Number Placeholder 3"/>
          <p:cNvSpPr>
            <a:spLocks noGrp="1"/>
          </p:cNvSpPr>
          <p:nvPr>
            <p:ph type="sldNum" sz="quarter" idx="12"/>
          </p:nvPr>
        </p:nvSpPr>
        <p:spPr/>
        <p:txBody>
          <a:bodyPr/>
          <a:lstStyle>
            <a:lvl1pPr>
              <a:defRPr/>
            </a:lvl1pPr>
          </a:lstStyle>
          <a:p>
            <a:pPr>
              <a:defRPr/>
            </a:pPr>
            <a:fld id="{4DA82262-5B13-4E30-B85D-C01BEB1FF714}" type="slidenum">
              <a:rPr lang="en-US" altLang="en-US"/>
              <a:pPr>
                <a:defRPr/>
              </a:pPr>
              <a:t>‹#›</a:t>
            </a:fld>
            <a:endParaRPr lang="en-US" altLang="en-US"/>
          </a:p>
        </p:txBody>
      </p:sp>
    </p:spTree>
    <p:extLst>
      <p:ext uri="{BB962C8B-B14F-4D97-AF65-F5344CB8AC3E}">
        <p14:creationId xmlns:p14="http://schemas.microsoft.com/office/powerpoint/2010/main" val="7349926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28865"/>
            <a:ext cx="8229600" cy="952500"/>
          </a:xfrm>
        </p:spPr>
        <p:txBody>
          <a:bodyPr/>
          <a:lstStyle/>
          <a:p>
            <a:r>
              <a:rPr lang="en-US"/>
              <a:t>Click to edit Master title style</a:t>
            </a:r>
          </a:p>
        </p:txBody>
      </p:sp>
      <p:sp>
        <p:nvSpPr>
          <p:cNvPr id="3" name="Content Placeholder 2"/>
          <p:cNvSpPr>
            <a:spLocks noGrp="1"/>
          </p:cNvSpPr>
          <p:nvPr>
            <p:ph sz="quarter" idx="1"/>
          </p:nvPr>
        </p:nvSpPr>
        <p:spPr>
          <a:xfrm>
            <a:off x="457200" y="1333500"/>
            <a:ext cx="4038600" cy="1821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333500"/>
            <a:ext cx="4038600" cy="1821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282157"/>
            <a:ext cx="4038600" cy="1822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282157"/>
            <a:ext cx="4038600" cy="1822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32EE9E1A-5C23-4C95-BBF9-CC5851A90961}" type="slidenum">
              <a:rPr lang="en-US" altLang="en-US"/>
              <a:pPr/>
              <a:t>‹#›</a:t>
            </a:fld>
            <a:endParaRPr lang="en-US" altLang="en-US"/>
          </a:p>
        </p:txBody>
      </p:sp>
    </p:spTree>
    <p:extLst>
      <p:ext uri="{BB962C8B-B14F-4D97-AF65-F5344CB8AC3E}">
        <p14:creationId xmlns:p14="http://schemas.microsoft.com/office/powerpoint/2010/main" val="31734671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CEF69FC-2A88-48AA-BF97-029051177104}" type="datetimeFigureOut">
              <a:rPr lang="en-US" smtClean="0"/>
              <a:t>08/10/2022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2383D1-3A8A-4F0E-A79A-24FBA65E56A0}" type="slidenum">
              <a:rPr lang="en-US" smtClean="0"/>
              <a:t>‹#›</a:t>
            </a:fld>
            <a:endParaRPr lang="en-US"/>
          </a:p>
        </p:txBody>
      </p:sp>
    </p:spTree>
    <p:extLst>
      <p:ext uri="{BB962C8B-B14F-4D97-AF65-F5344CB8AC3E}">
        <p14:creationId xmlns:p14="http://schemas.microsoft.com/office/powerpoint/2010/main" val="39289962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EF69FC-2A88-48AA-BF97-029051177104}" type="datetimeFigureOut">
              <a:rPr lang="en-US" smtClean="0"/>
              <a:t>08/10/2022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2383D1-3A8A-4F0E-A79A-24FBA65E56A0}" type="slidenum">
              <a:rPr lang="en-US" smtClean="0"/>
              <a:t>‹#›</a:t>
            </a:fld>
            <a:endParaRPr lang="en-US"/>
          </a:p>
        </p:txBody>
      </p:sp>
    </p:spTree>
    <p:extLst>
      <p:ext uri="{BB962C8B-B14F-4D97-AF65-F5344CB8AC3E}">
        <p14:creationId xmlns:p14="http://schemas.microsoft.com/office/powerpoint/2010/main" val="7543104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3333"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67">
                <a:solidFill>
                  <a:schemeClr val="tx1">
                    <a:tint val="75000"/>
                  </a:schemeClr>
                </a:solidFill>
              </a:defRPr>
            </a:lvl1pPr>
            <a:lvl2pPr marL="380985" indent="0">
              <a:buNone/>
              <a:defRPr sz="1500">
                <a:solidFill>
                  <a:schemeClr val="tx1">
                    <a:tint val="75000"/>
                  </a:schemeClr>
                </a:solidFill>
              </a:defRPr>
            </a:lvl2pPr>
            <a:lvl3pPr marL="761970" indent="0">
              <a:buNone/>
              <a:defRPr sz="1333">
                <a:solidFill>
                  <a:schemeClr val="tx1">
                    <a:tint val="75000"/>
                  </a:schemeClr>
                </a:solidFill>
              </a:defRPr>
            </a:lvl3pPr>
            <a:lvl4pPr marL="1142954" indent="0">
              <a:buNone/>
              <a:defRPr sz="1167">
                <a:solidFill>
                  <a:schemeClr val="tx1">
                    <a:tint val="75000"/>
                  </a:schemeClr>
                </a:solidFill>
              </a:defRPr>
            </a:lvl4pPr>
            <a:lvl5pPr marL="1523939" indent="0">
              <a:buNone/>
              <a:defRPr sz="1167">
                <a:solidFill>
                  <a:schemeClr val="tx1">
                    <a:tint val="75000"/>
                  </a:schemeClr>
                </a:solidFill>
              </a:defRPr>
            </a:lvl5pPr>
            <a:lvl6pPr marL="1904924" indent="0">
              <a:buNone/>
              <a:defRPr sz="1167">
                <a:solidFill>
                  <a:schemeClr val="tx1">
                    <a:tint val="75000"/>
                  </a:schemeClr>
                </a:solidFill>
              </a:defRPr>
            </a:lvl6pPr>
            <a:lvl7pPr marL="2285909" indent="0">
              <a:buNone/>
              <a:defRPr sz="1167">
                <a:solidFill>
                  <a:schemeClr val="tx1">
                    <a:tint val="75000"/>
                  </a:schemeClr>
                </a:solidFill>
              </a:defRPr>
            </a:lvl7pPr>
            <a:lvl8pPr marL="2666893" indent="0">
              <a:buNone/>
              <a:defRPr sz="1167">
                <a:solidFill>
                  <a:schemeClr val="tx1">
                    <a:tint val="75000"/>
                  </a:schemeClr>
                </a:solidFill>
              </a:defRPr>
            </a:lvl8pPr>
            <a:lvl9pPr marL="3047878" indent="0">
              <a:buNone/>
              <a:defRPr sz="11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EF69FC-2A88-48AA-BF97-029051177104}" type="datetimeFigureOut">
              <a:rPr lang="en-US" smtClean="0"/>
              <a:t>08/10/2022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2383D1-3A8A-4F0E-A79A-24FBA65E56A0}" type="slidenum">
              <a:rPr lang="en-US" smtClean="0"/>
              <a:t>‹#›</a:t>
            </a:fld>
            <a:endParaRPr lang="en-US"/>
          </a:p>
        </p:txBody>
      </p:sp>
    </p:spTree>
    <p:extLst>
      <p:ext uri="{BB962C8B-B14F-4D97-AF65-F5344CB8AC3E}">
        <p14:creationId xmlns:p14="http://schemas.microsoft.com/office/powerpoint/2010/main" val="26768422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771636"/>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EF69FC-2A88-48AA-BF97-029051177104}" type="datetimeFigureOut">
              <a:rPr lang="en-US" smtClean="0"/>
              <a:t>08/10/2022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2383D1-3A8A-4F0E-A79A-24FBA65E56A0}" type="slidenum">
              <a:rPr lang="en-US" smtClean="0"/>
              <a:t>‹#›</a:t>
            </a:fld>
            <a:endParaRPr lang="en-US"/>
          </a:p>
        </p:txBody>
      </p:sp>
    </p:spTree>
    <p:extLst>
      <p:ext uri="{BB962C8B-B14F-4D97-AF65-F5344CB8AC3E}">
        <p14:creationId xmlns:p14="http://schemas.microsoft.com/office/powerpoint/2010/main" val="36033390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EF69FC-2A88-48AA-BF97-029051177104}" type="datetimeFigureOut">
              <a:rPr lang="en-US" smtClean="0"/>
              <a:t>08/10/2022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2383D1-3A8A-4F0E-A79A-24FBA65E56A0}" type="slidenum">
              <a:rPr lang="en-US" smtClean="0"/>
              <a:t>‹#›</a:t>
            </a:fld>
            <a:endParaRPr lang="en-US"/>
          </a:p>
        </p:txBody>
      </p:sp>
    </p:spTree>
    <p:extLst>
      <p:ext uri="{BB962C8B-B14F-4D97-AF65-F5344CB8AC3E}">
        <p14:creationId xmlns:p14="http://schemas.microsoft.com/office/powerpoint/2010/main" val="7172566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EF69FC-2A88-48AA-BF97-029051177104}" type="datetimeFigureOut">
              <a:rPr lang="en-US" smtClean="0"/>
              <a:t>08/10/2022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2383D1-3A8A-4F0E-A79A-24FBA65E56A0}" type="slidenum">
              <a:rPr lang="en-US" smtClean="0"/>
              <a:t>‹#›</a:t>
            </a:fld>
            <a:endParaRPr lang="en-US"/>
          </a:p>
        </p:txBody>
      </p:sp>
    </p:spTree>
    <p:extLst>
      <p:ext uri="{BB962C8B-B14F-4D97-AF65-F5344CB8AC3E}">
        <p14:creationId xmlns:p14="http://schemas.microsoft.com/office/powerpoint/2010/main" val="7312030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EF69FC-2A88-48AA-BF97-029051177104}" type="datetimeFigureOut">
              <a:rPr lang="en-US" smtClean="0"/>
              <a:t>08/10/2022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2383D1-3A8A-4F0E-A79A-24FBA65E56A0}" type="slidenum">
              <a:rPr lang="en-US" smtClean="0"/>
              <a:t>‹#›</a:t>
            </a:fld>
            <a:endParaRPr lang="en-US"/>
          </a:p>
        </p:txBody>
      </p:sp>
    </p:spTree>
    <p:extLst>
      <p:ext uri="{BB962C8B-B14F-4D97-AF65-F5344CB8AC3E}">
        <p14:creationId xmlns:p14="http://schemas.microsoft.com/office/powerpoint/2010/main" val="6936467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67"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CEF69FC-2A88-48AA-BF97-029051177104}" type="datetimeFigureOut">
              <a:rPr lang="en-US" smtClean="0"/>
              <a:t>08/10/2022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2383D1-3A8A-4F0E-A79A-24FBA65E56A0}" type="slidenum">
              <a:rPr lang="en-US" smtClean="0"/>
              <a:t>‹#›</a:t>
            </a:fld>
            <a:endParaRPr lang="en-US"/>
          </a:p>
        </p:txBody>
      </p:sp>
    </p:spTree>
    <p:extLst>
      <p:ext uri="{BB962C8B-B14F-4D97-AF65-F5344CB8AC3E}">
        <p14:creationId xmlns:p14="http://schemas.microsoft.com/office/powerpoint/2010/main" val="31024180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67"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CEF69FC-2A88-48AA-BF97-029051177104}" type="datetimeFigureOut">
              <a:rPr lang="en-US" smtClean="0"/>
              <a:t>08/10/2022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2383D1-3A8A-4F0E-A79A-24FBA65E56A0}" type="slidenum">
              <a:rPr lang="en-US" smtClean="0"/>
              <a:t>‹#›</a:t>
            </a:fld>
            <a:endParaRPr lang="en-US"/>
          </a:p>
        </p:txBody>
      </p:sp>
    </p:spTree>
    <p:extLst>
      <p:ext uri="{BB962C8B-B14F-4D97-AF65-F5344CB8AC3E}">
        <p14:creationId xmlns:p14="http://schemas.microsoft.com/office/powerpoint/2010/main" val="389672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ounded Rectangle 4"/>
          <p:cNvSpPr/>
          <p:nvPr/>
        </p:nvSpPr>
        <p:spPr>
          <a:xfrm>
            <a:off x="228600" y="190500"/>
            <a:ext cx="8696325" cy="1189038"/>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 name="Group 23"/>
          <p:cNvGrpSpPr>
            <a:grpSpLocks noChangeAspect="1"/>
          </p:cNvGrpSpPr>
          <p:nvPr/>
        </p:nvGrpSpPr>
        <p:grpSpPr bwMode="auto">
          <a:xfrm>
            <a:off x="211138" y="595313"/>
            <a:ext cx="8723312" cy="1109662"/>
            <a:chOff x="-3905250" y="4294188"/>
            <a:chExt cx="13011150" cy="1892300"/>
          </a:xfrm>
        </p:grpSpPr>
        <p:sp>
          <p:nvSpPr>
            <p:cNvPr id="7" name="Freeform 14"/>
            <p:cNvSpPr>
              <a:spLocks/>
            </p:cNvSpPr>
            <p:nvPr/>
          </p:nvSpPr>
          <p:spPr bwMode="hidden">
            <a:xfrm>
              <a:off x="4810125" y="4500563"/>
              <a:ext cx="4295775" cy="1016000"/>
            </a:xfrm>
            <a:custGeom>
              <a:avLst/>
              <a:gdLst>
                <a:gd name="T0" fmla="*/ 4286250 w 2706"/>
                <a:gd name="T1" fmla="*/ 0 h 640"/>
                <a:gd name="T2" fmla="*/ 4286250 w 2706"/>
                <a:gd name="T3" fmla="*/ 0 h 640"/>
                <a:gd name="T4" fmla="*/ 4105275 w 2706"/>
                <a:gd name="T5" fmla="*/ 28575 h 640"/>
                <a:gd name="T6" fmla="*/ 3921125 w 2706"/>
                <a:gd name="T7" fmla="*/ 60325 h 640"/>
                <a:gd name="T8" fmla="*/ 3733800 w 2706"/>
                <a:gd name="T9" fmla="*/ 95250 h 640"/>
                <a:gd name="T10" fmla="*/ 3540125 w 2706"/>
                <a:gd name="T11" fmla="*/ 130175 h 640"/>
                <a:gd name="T12" fmla="*/ 3343275 w 2706"/>
                <a:gd name="T13" fmla="*/ 171450 h 640"/>
                <a:gd name="T14" fmla="*/ 3140075 w 2706"/>
                <a:gd name="T15" fmla="*/ 212725 h 640"/>
                <a:gd name="T16" fmla="*/ 2933700 w 2706"/>
                <a:gd name="T17" fmla="*/ 260350 h 640"/>
                <a:gd name="T18" fmla="*/ 2720975 w 2706"/>
                <a:gd name="T19" fmla="*/ 307975 h 640"/>
                <a:gd name="T20" fmla="*/ 2720975 w 2706"/>
                <a:gd name="T21" fmla="*/ 307975 h 640"/>
                <a:gd name="T22" fmla="*/ 2336800 w 2706"/>
                <a:gd name="T23" fmla="*/ 400050 h 640"/>
                <a:gd name="T24" fmla="*/ 1962150 w 2706"/>
                <a:gd name="T25" fmla="*/ 482600 h 640"/>
                <a:gd name="T26" fmla="*/ 1603375 w 2706"/>
                <a:gd name="T27" fmla="*/ 558800 h 640"/>
                <a:gd name="T28" fmla="*/ 1257300 w 2706"/>
                <a:gd name="T29" fmla="*/ 631825 h 640"/>
                <a:gd name="T30" fmla="*/ 927100 w 2706"/>
                <a:gd name="T31" fmla="*/ 695325 h 640"/>
                <a:gd name="T32" fmla="*/ 606425 w 2706"/>
                <a:gd name="T33" fmla="*/ 752475 h 640"/>
                <a:gd name="T34" fmla="*/ 298450 w 2706"/>
                <a:gd name="T35" fmla="*/ 806450 h 640"/>
                <a:gd name="T36" fmla="*/ 0 w 2706"/>
                <a:gd name="T37" fmla="*/ 854075 h 640"/>
                <a:gd name="T38" fmla="*/ 0 w 2706"/>
                <a:gd name="T39" fmla="*/ 854075 h 640"/>
                <a:gd name="T40" fmla="*/ 206375 w 2706"/>
                <a:gd name="T41" fmla="*/ 882650 h 640"/>
                <a:gd name="T42" fmla="*/ 403225 w 2706"/>
                <a:gd name="T43" fmla="*/ 908050 h 640"/>
                <a:gd name="T44" fmla="*/ 593725 w 2706"/>
                <a:gd name="T45" fmla="*/ 930275 h 640"/>
                <a:gd name="T46" fmla="*/ 781050 w 2706"/>
                <a:gd name="T47" fmla="*/ 949325 h 640"/>
                <a:gd name="T48" fmla="*/ 962025 w 2706"/>
                <a:gd name="T49" fmla="*/ 968375 h 640"/>
                <a:gd name="T50" fmla="*/ 1136650 w 2706"/>
                <a:gd name="T51" fmla="*/ 981075 h 640"/>
                <a:gd name="T52" fmla="*/ 1304925 w 2706"/>
                <a:gd name="T53" fmla="*/ 993775 h 640"/>
                <a:gd name="T54" fmla="*/ 1470025 w 2706"/>
                <a:gd name="T55" fmla="*/ 1003300 h 640"/>
                <a:gd name="T56" fmla="*/ 1631950 w 2706"/>
                <a:gd name="T57" fmla="*/ 1009650 h 640"/>
                <a:gd name="T58" fmla="*/ 1787525 w 2706"/>
                <a:gd name="T59" fmla="*/ 1012825 h 640"/>
                <a:gd name="T60" fmla="*/ 1936750 w 2706"/>
                <a:gd name="T61" fmla="*/ 1016000 h 640"/>
                <a:gd name="T62" fmla="*/ 2082800 w 2706"/>
                <a:gd name="T63" fmla="*/ 1016000 h 640"/>
                <a:gd name="T64" fmla="*/ 2225675 w 2706"/>
                <a:gd name="T65" fmla="*/ 1012825 h 640"/>
                <a:gd name="T66" fmla="*/ 2365375 w 2706"/>
                <a:gd name="T67" fmla="*/ 1009650 h 640"/>
                <a:gd name="T68" fmla="*/ 2498725 w 2706"/>
                <a:gd name="T69" fmla="*/ 1003300 h 640"/>
                <a:gd name="T70" fmla="*/ 2628900 w 2706"/>
                <a:gd name="T71" fmla="*/ 993775 h 640"/>
                <a:gd name="T72" fmla="*/ 2752725 w 2706"/>
                <a:gd name="T73" fmla="*/ 984250 h 640"/>
                <a:gd name="T74" fmla="*/ 2876550 w 2706"/>
                <a:gd name="T75" fmla="*/ 971550 h 640"/>
                <a:gd name="T76" fmla="*/ 2994025 w 2706"/>
                <a:gd name="T77" fmla="*/ 955675 h 640"/>
                <a:gd name="T78" fmla="*/ 3111500 w 2706"/>
                <a:gd name="T79" fmla="*/ 939800 h 640"/>
                <a:gd name="T80" fmla="*/ 3222625 w 2706"/>
                <a:gd name="T81" fmla="*/ 920750 h 640"/>
                <a:gd name="T82" fmla="*/ 3333750 w 2706"/>
                <a:gd name="T83" fmla="*/ 901700 h 640"/>
                <a:gd name="T84" fmla="*/ 3438525 w 2706"/>
                <a:gd name="T85" fmla="*/ 879475 h 640"/>
                <a:gd name="T86" fmla="*/ 3543300 w 2706"/>
                <a:gd name="T87" fmla="*/ 857250 h 640"/>
                <a:gd name="T88" fmla="*/ 3644900 w 2706"/>
                <a:gd name="T89" fmla="*/ 831850 h 640"/>
                <a:gd name="T90" fmla="*/ 3743325 w 2706"/>
                <a:gd name="T91" fmla="*/ 806450 h 640"/>
                <a:gd name="T92" fmla="*/ 3838575 w 2706"/>
                <a:gd name="T93" fmla="*/ 777875 h 640"/>
                <a:gd name="T94" fmla="*/ 3933825 w 2706"/>
                <a:gd name="T95" fmla="*/ 749300 h 640"/>
                <a:gd name="T96" fmla="*/ 4114800 w 2706"/>
                <a:gd name="T97" fmla="*/ 685800 h 640"/>
                <a:gd name="T98" fmla="*/ 4289425 w 2706"/>
                <a:gd name="T99" fmla="*/ 619125 h 640"/>
                <a:gd name="T100" fmla="*/ 4289425 w 2706"/>
                <a:gd name="T101" fmla="*/ 619125 h 640"/>
                <a:gd name="T102" fmla="*/ 4295775 w 2706"/>
                <a:gd name="T103" fmla="*/ 615950 h 640"/>
                <a:gd name="T104" fmla="*/ 4295775 w 2706"/>
                <a:gd name="T105" fmla="*/ 615950 h 640"/>
                <a:gd name="T106" fmla="*/ 4295775 w 2706"/>
                <a:gd name="T107" fmla="*/ 0 h 640"/>
                <a:gd name="T108" fmla="*/ 4295775 w 2706"/>
                <a:gd name="T109" fmla="*/ 0 h 640"/>
                <a:gd name="T110" fmla="*/ 4286250 w 2706"/>
                <a:gd name="T111" fmla="*/ 0 h 640"/>
                <a:gd name="T112" fmla="*/ 428625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18"/>
            <p:cNvSpPr>
              <a:spLocks/>
            </p:cNvSpPr>
            <p:nvPr/>
          </p:nvSpPr>
          <p:spPr bwMode="hidden">
            <a:xfrm>
              <a:off x="-309563" y="4318000"/>
              <a:ext cx="8280401" cy="1209675"/>
            </a:xfrm>
            <a:custGeom>
              <a:avLst/>
              <a:gdLst>
                <a:gd name="T0" fmla="*/ 8280401 w 5216"/>
                <a:gd name="T1" fmla="*/ 1133475 h 762"/>
                <a:gd name="T2" fmla="*/ 7912101 w 5216"/>
                <a:gd name="T3" fmla="*/ 1089025 h 762"/>
                <a:gd name="T4" fmla="*/ 7108826 w 5216"/>
                <a:gd name="T5" fmla="*/ 968375 h 762"/>
                <a:gd name="T6" fmla="*/ 6213476 w 5216"/>
                <a:gd name="T7" fmla="*/ 806450 h 762"/>
                <a:gd name="T8" fmla="*/ 5216526 w 5216"/>
                <a:gd name="T9" fmla="*/ 593725 h 762"/>
                <a:gd name="T10" fmla="*/ 4676776 w 5216"/>
                <a:gd name="T11" fmla="*/ 469900 h 762"/>
                <a:gd name="T12" fmla="*/ 4257676 w 5216"/>
                <a:gd name="T13" fmla="*/ 374650 h 762"/>
                <a:gd name="T14" fmla="*/ 3857625 w 5216"/>
                <a:gd name="T15" fmla="*/ 292100 h 762"/>
                <a:gd name="T16" fmla="*/ 3476625 w 5216"/>
                <a:gd name="T17" fmla="*/ 222250 h 762"/>
                <a:gd name="T18" fmla="*/ 3111500 w 5216"/>
                <a:gd name="T19" fmla="*/ 161925 h 762"/>
                <a:gd name="T20" fmla="*/ 2762250 w 5216"/>
                <a:gd name="T21" fmla="*/ 114300 h 762"/>
                <a:gd name="T22" fmla="*/ 2117725 w 5216"/>
                <a:gd name="T23" fmla="*/ 44450 h 762"/>
                <a:gd name="T24" fmla="*/ 1539875 w 5216"/>
                <a:gd name="T25" fmla="*/ 6350 h 762"/>
                <a:gd name="T26" fmla="*/ 1022350 w 5216"/>
                <a:gd name="T27" fmla="*/ 0 h 762"/>
                <a:gd name="T28" fmla="*/ 568325 w 5216"/>
                <a:gd name="T29" fmla="*/ 15875 h 762"/>
                <a:gd name="T30" fmla="*/ 174625 w 5216"/>
                <a:gd name="T31" fmla="*/ 50800 h 762"/>
                <a:gd name="T32" fmla="*/ 0 w 5216"/>
                <a:gd name="T33" fmla="*/ 76200 h 762"/>
                <a:gd name="T34" fmla="*/ 498475 w 5216"/>
                <a:gd name="T35" fmla="*/ 136525 h 762"/>
                <a:gd name="T36" fmla="*/ 1035050 w 5216"/>
                <a:gd name="T37" fmla="*/ 222250 h 762"/>
                <a:gd name="T38" fmla="*/ 1609725 w 5216"/>
                <a:gd name="T39" fmla="*/ 333375 h 762"/>
                <a:gd name="T40" fmla="*/ 2225675 w 5216"/>
                <a:gd name="T41" fmla="*/ 469900 h 762"/>
                <a:gd name="T42" fmla="*/ 2787650 w 5216"/>
                <a:gd name="T43" fmla="*/ 600075 h 762"/>
                <a:gd name="T44" fmla="*/ 3822700 w 5216"/>
                <a:gd name="T45" fmla="*/ 819150 h 762"/>
                <a:gd name="T46" fmla="*/ 4298951 w 5216"/>
                <a:gd name="T47" fmla="*/ 908050 h 762"/>
                <a:gd name="T48" fmla="*/ 4749801 w 5216"/>
                <a:gd name="T49" fmla="*/ 984250 h 762"/>
                <a:gd name="T50" fmla="*/ 5175251 w 5216"/>
                <a:gd name="T51" fmla="*/ 1050925 h 762"/>
                <a:gd name="T52" fmla="*/ 5575301 w 5216"/>
                <a:gd name="T53" fmla="*/ 1101725 h 762"/>
                <a:gd name="T54" fmla="*/ 5953126 w 5216"/>
                <a:gd name="T55" fmla="*/ 1146175 h 762"/>
                <a:gd name="T56" fmla="*/ 6308726 w 5216"/>
                <a:gd name="T57" fmla="*/ 1174750 h 762"/>
                <a:gd name="T58" fmla="*/ 6642101 w 5216"/>
                <a:gd name="T59" fmla="*/ 1196975 h 762"/>
                <a:gd name="T60" fmla="*/ 6959601 w 5216"/>
                <a:gd name="T61" fmla="*/ 1209675 h 762"/>
                <a:gd name="T62" fmla="*/ 7254876 w 5216"/>
                <a:gd name="T63" fmla="*/ 1209675 h 762"/>
                <a:gd name="T64" fmla="*/ 7534276 w 5216"/>
                <a:gd name="T65" fmla="*/ 1203325 h 762"/>
                <a:gd name="T66" fmla="*/ 7797801 w 5216"/>
                <a:gd name="T67" fmla="*/ 1187450 h 762"/>
                <a:gd name="T68" fmla="*/ 8045451 w 5216"/>
                <a:gd name="T69" fmla="*/ 1162050 h 762"/>
                <a:gd name="T70" fmla="*/ 8280401 w 5216"/>
                <a:gd name="T71" fmla="*/ 1133475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22"/>
            <p:cNvSpPr>
              <a:spLocks/>
            </p:cNvSpPr>
            <p:nvPr/>
          </p:nvSpPr>
          <p:spPr bwMode="hidden">
            <a:xfrm>
              <a:off x="3175" y="4335463"/>
              <a:ext cx="8166100" cy="1101725"/>
            </a:xfrm>
            <a:custGeom>
              <a:avLst/>
              <a:gdLst>
                <a:gd name="T0" fmla="*/ 0 w 5144"/>
                <a:gd name="T1" fmla="*/ 111125 h 694"/>
                <a:gd name="T2" fmla="*/ 0 w 5144"/>
                <a:gd name="T3" fmla="*/ 111125 h 694"/>
                <a:gd name="T4" fmla="*/ 28575 w 5144"/>
                <a:gd name="T5" fmla="*/ 104775 h 694"/>
                <a:gd name="T6" fmla="*/ 114300 w 5144"/>
                <a:gd name="T7" fmla="*/ 88900 h 694"/>
                <a:gd name="T8" fmla="*/ 260350 w 5144"/>
                <a:gd name="T9" fmla="*/ 66675 h 694"/>
                <a:gd name="T10" fmla="*/ 355600 w 5144"/>
                <a:gd name="T11" fmla="*/ 53975 h 694"/>
                <a:gd name="T12" fmla="*/ 466725 w 5144"/>
                <a:gd name="T13" fmla="*/ 41275 h 694"/>
                <a:gd name="T14" fmla="*/ 590550 w 5144"/>
                <a:gd name="T15" fmla="*/ 31750 h 694"/>
                <a:gd name="T16" fmla="*/ 733425 w 5144"/>
                <a:gd name="T17" fmla="*/ 22225 h 694"/>
                <a:gd name="T18" fmla="*/ 889000 w 5144"/>
                <a:gd name="T19" fmla="*/ 12700 h 694"/>
                <a:gd name="T20" fmla="*/ 1063625 w 5144"/>
                <a:gd name="T21" fmla="*/ 6350 h 694"/>
                <a:gd name="T22" fmla="*/ 1254125 w 5144"/>
                <a:gd name="T23" fmla="*/ 3175 h 694"/>
                <a:gd name="T24" fmla="*/ 1460500 w 5144"/>
                <a:gd name="T25" fmla="*/ 0 h 694"/>
                <a:gd name="T26" fmla="*/ 1682750 w 5144"/>
                <a:gd name="T27" fmla="*/ 3175 h 694"/>
                <a:gd name="T28" fmla="*/ 1920875 w 5144"/>
                <a:gd name="T29" fmla="*/ 9525 h 694"/>
                <a:gd name="T30" fmla="*/ 2178050 w 5144"/>
                <a:gd name="T31" fmla="*/ 22225 h 694"/>
                <a:gd name="T32" fmla="*/ 2451100 w 5144"/>
                <a:gd name="T33" fmla="*/ 38100 h 694"/>
                <a:gd name="T34" fmla="*/ 2740025 w 5144"/>
                <a:gd name="T35" fmla="*/ 63500 h 694"/>
                <a:gd name="T36" fmla="*/ 3048000 w 5144"/>
                <a:gd name="T37" fmla="*/ 92075 h 694"/>
                <a:gd name="T38" fmla="*/ 3375025 w 5144"/>
                <a:gd name="T39" fmla="*/ 127000 h 694"/>
                <a:gd name="T40" fmla="*/ 3717925 w 5144"/>
                <a:gd name="T41" fmla="*/ 168275 h 694"/>
                <a:gd name="T42" fmla="*/ 4079875 w 5144"/>
                <a:gd name="T43" fmla="*/ 219075 h 694"/>
                <a:gd name="T44" fmla="*/ 4457700 w 5144"/>
                <a:gd name="T45" fmla="*/ 276225 h 694"/>
                <a:gd name="T46" fmla="*/ 4854575 w 5144"/>
                <a:gd name="T47" fmla="*/ 342900 h 694"/>
                <a:gd name="T48" fmla="*/ 5270500 w 5144"/>
                <a:gd name="T49" fmla="*/ 422275 h 694"/>
                <a:gd name="T50" fmla="*/ 5705475 w 5144"/>
                <a:gd name="T51" fmla="*/ 508000 h 694"/>
                <a:gd name="T52" fmla="*/ 6159500 w 5144"/>
                <a:gd name="T53" fmla="*/ 603250 h 694"/>
                <a:gd name="T54" fmla="*/ 6632575 w 5144"/>
                <a:gd name="T55" fmla="*/ 711200 h 694"/>
                <a:gd name="T56" fmla="*/ 7124700 w 5144"/>
                <a:gd name="T57" fmla="*/ 828675 h 694"/>
                <a:gd name="T58" fmla="*/ 7635875 w 5144"/>
                <a:gd name="T59" fmla="*/ 958850 h 694"/>
                <a:gd name="T60" fmla="*/ 8166100 w 5144"/>
                <a:gd name="T61" fmla="*/ 1101725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 name="Freeform 26"/>
            <p:cNvSpPr>
              <a:spLocks/>
            </p:cNvSpPr>
            <p:nvPr/>
          </p:nvSpPr>
          <p:spPr bwMode="hidden">
            <a:xfrm>
              <a:off x="4156075" y="4316413"/>
              <a:ext cx="4940300" cy="927100"/>
            </a:xfrm>
            <a:custGeom>
              <a:avLst/>
              <a:gdLst>
                <a:gd name="T0" fmla="*/ 0 w 3112"/>
                <a:gd name="T1" fmla="*/ 927100 h 584"/>
                <a:gd name="T2" fmla="*/ 0 w 3112"/>
                <a:gd name="T3" fmla="*/ 927100 h 584"/>
                <a:gd name="T4" fmla="*/ 142875 w 3112"/>
                <a:gd name="T5" fmla="*/ 889000 h 584"/>
                <a:gd name="T6" fmla="*/ 533400 w 3112"/>
                <a:gd name="T7" fmla="*/ 790575 h 584"/>
                <a:gd name="T8" fmla="*/ 803275 w 3112"/>
                <a:gd name="T9" fmla="*/ 723900 h 584"/>
                <a:gd name="T10" fmla="*/ 1114425 w 3112"/>
                <a:gd name="T11" fmla="*/ 650875 h 584"/>
                <a:gd name="T12" fmla="*/ 1460500 w 3112"/>
                <a:gd name="T13" fmla="*/ 571500 h 584"/>
                <a:gd name="T14" fmla="*/ 1831975 w 3112"/>
                <a:gd name="T15" fmla="*/ 485775 h 584"/>
                <a:gd name="T16" fmla="*/ 2225675 w 3112"/>
                <a:gd name="T17" fmla="*/ 403225 h 584"/>
                <a:gd name="T18" fmla="*/ 2628900 w 3112"/>
                <a:gd name="T19" fmla="*/ 320675 h 584"/>
                <a:gd name="T20" fmla="*/ 3041650 w 3112"/>
                <a:gd name="T21" fmla="*/ 244475 h 584"/>
                <a:gd name="T22" fmla="*/ 3451225 w 3112"/>
                <a:gd name="T23" fmla="*/ 171450 h 584"/>
                <a:gd name="T24" fmla="*/ 3654425 w 3112"/>
                <a:gd name="T25" fmla="*/ 139700 h 584"/>
                <a:gd name="T26" fmla="*/ 3851275 w 3112"/>
                <a:gd name="T27" fmla="*/ 107950 h 584"/>
                <a:gd name="T28" fmla="*/ 4048125 w 3112"/>
                <a:gd name="T29" fmla="*/ 82550 h 584"/>
                <a:gd name="T30" fmla="*/ 4238625 w 3112"/>
                <a:gd name="T31" fmla="*/ 57150 h 584"/>
                <a:gd name="T32" fmla="*/ 4425950 w 3112"/>
                <a:gd name="T33" fmla="*/ 38100 h 584"/>
                <a:gd name="T34" fmla="*/ 4603750 w 3112"/>
                <a:gd name="T35" fmla="*/ 22225 h 584"/>
                <a:gd name="T36" fmla="*/ 4775200 w 3112"/>
                <a:gd name="T37" fmla="*/ 9525 h 584"/>
                <a:gd name="T38" fmla="*/ 4940300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useBgFill="1">
          <p:nvSpPr>
            <p:cNvPr id="11" name="Freeform 25"/>
            <p:cNvSpPr>
              <a:spLocks/>
            </p:cNvSpPr>
            <p:nvPr/>
          </p:nvSpPr>
          <p:spPr bwMode="hidden">
            <a:xfrm>
              <a:off x="-3905250" y="4294188"/>
              <a:ext cx="13011150" cy="1892300"/>
            </a:xfrm>
            <a:custGeom>
              <a:avLst/>
              <a:gdLst>
                <a:gd name="T0" fmla="*/ 13004800 w 8196"/>
                <a:gd name="T1" fmla="*/ 812800 h 1192"/>
                <a:gd name="T2" fmla="*/ 12763500 w 8196"/>
                <a:gd name="T3" fmla="*/ 904875 h 1192"/>
                <a:gd name="T4" fmla="*/ 12506325 w 8196"/>
                <a:gd name="T5" fmla="*/ 984250 h 1192"/>
                <a:gd name="T6" fmla="*/ 12233275 w 8196"/>
                <a:gd name="T7" fmla="*/ 1057275 h 1192"/>
                <a:gd name="T8" fmla="*/ 11941175 w 8196"/>
                <a:gd name="T9" fmla="*/ 1114425 h 1192"/>
                <a:gd name="T10" fmla="*/ 11623675 w 8196"/>
                <a:gd name="T11" fmla="*/ 1158875 h 1192"/>
                <a:gd name="T12" fmla="*/ 11280775 w 8196"/>
                <a:gd name="T13" fmla="*/ 1190625 h 1192"/>
                <a:gd name="T14" fmla="*/ 10909300 w 8196"/>
                <a:gd name="T15" fmla="*/ 1209675 h 1192"/>
                <a:gd name="T16" fmla="*/ 10506075 w 8196"/>
                <a:gd name="T17" fmla="*/ 1206500 h 1192"/>
                <a:gd name="T18" fmla="*/ 10067925 w 8196"/>
                <a:gd name="T19" fmla="*/ 1190625 h 1192"/>
                <a:gd name="T20" fmla="*/ 9591675 w 8196"/>
                <a:gd name="T21" fmla="*/ 1152525 h 1192"/>
                <a:gd name="T22" fmla="*/ 9074150 w 8196"/>
                <a:gd name="T23" fmla="*/ 1095375 h 1192"/>
                <a:gd name="T24" fmla="*/ 8515350 w 8196"/>
                <a:gd name="T25" fmla="*/ 1019175 h 1192"/>
                <a:gd name="T26" fmla="*/ 7908925 w 8196"/>
                <a:gd name="T27" fmla="*/ 917575 h 1192"/>
                <a:gd name="T28" fmla="*/ 7251700 w 8196"/>
                <a:gd name="T29" fmla="*/ 793750 h 1192"/>
                <a:gd name="T30" fmla="*/ 6543675 w 8196"/>
                <a:gd name="T31" fmla="*/ 644525 h 1192"/>
                <a:gd name="T32" fmla="*/ 5778500 w 8196"/>
                <a:gd name="T33" fmla="*/ 469900 h 1192"/>
                <a:gd name="T34" fmla="*/ 5391150 w 8196"/>
                <a:gd name="T35" fmla="*/ 381000 h 1192"/>
                <a:gd name="T36" fmla="*/ 4657725 w 8196"/>
                <a:gd name="T37" fmla="*/ 234950 h 1192"/>
                <a:gd name="T38" fmla="*/ 3987800 w 8196"/>
                <a:gd name="T39" fmla="*/ 130175 h 1192"/>
                <a:gd name="T40" fmla="*/ 3375025 w 8196"/>
                <a:gd name="T41" fmla="*/ 57150 h 1192"/>
                <a:gd name="T42" fmla="*/ 2819400 w 8196"/>
                <a:gd name="T43" fmla="*/ 15875 h 1192"/>
                <a:gd name="T44" fmla="*/ 2320925 w 8196"/>
                <a:gd name="T45" fmla="*/ 0 h 1192"/>
                <a:gd name="T46" fmla="*/ 1876425 w 8196"/>
                <a:gd name="T47" fmla="*/ 6350 h 1192"/>
                <a:gd name="T48" fmla="*/ 1482725 w 8196"/>
                <a:gd name="T49" fmla="*/ 31750 h 1192"/>
                <a:gd name="T50" fmla="*/ 1136650 w 8196"/>
                <a:gd name="T51" fmla="*/ 69850 h 1192"/>
                <a:gd name="T52" fmla="*/ 841375 w 8196"/>
                <a:gd name="T53" fmla="*/ 117475 h 1192"/>
                <a:gd name="T54" fmla="*/ 593725 w 8196"/>
                <a:gd name="T55" fmla="*/ 171450 h 1192"/>
                <a:gd name="T56" fmla="*/ 393700 w 8196"/>
                <a:gd name="T57" fmla="*/ 228600 h 1192"/>
                <a:gd name="T58" fmla="*/ 234950 w 8196"/>
                <a:gd name="T59" fmla="*/ 279400 h 1192"/>
                <a:gd name="T60" fmla="*/ 76200 w 8196"/>
                <a:gd name="T61" fmla="*/ 342900 h 1192"/>
                <a:gd name="T62" fmla="*/ 0 w 8196"/>
                <a:gd name="T63" fmla="*/ 381000 h 1192"/>
                <a:gd name="T64" fmla="*/ 13004800 w 8196"/>
                <a:gd name="T65" fmla="*/ 1892300 h 1192"/>
                <a:gd name="T66" fmla="*/ 13011150 w 8196"/>
                <a:gd name="T67" fmla="*/ 1882775 h 1192"/>
                <a:gd name="T68" fmla="*/ 13011150 w 8196"/>
                <a:gd name="T69" fmla="*/ 809625 h 1192"/>
                <a:gd name="T70" fmla="*/ 13004800 w 8196"/>
                <a:gd name="T71" fmla="*/ 8128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 name="Text Placeholder 3"/>
          <p:cNvSpPr>
            <a:spLocks noGrp="1"/>
          </p:cNvSpPr>
          <p:nvPr>
            <p:ph type="body" sz="half" idx="2"/>
          </p:nvPr>
        </p:nvSpPr>
        <p:spPr>
          <a:xfrm>
            <a:off x="914400" y="2984501"/>
            <a:ext cx="3352800" cy="15875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itle 21"/>
          <p:cNvSpPr>
            <a:spLocks noGrp="1"/>
          </p:cNvSpPr>
          <p:nvPr>
            <p:ph type="title"/>
          </p:nvPr>
        </p:nvSpPr>
        <p:spPr>
          <a:xfrm>
            <a:off x="914400" y="1905000"/>
            <a:ext cx="3352800" cy="1043940"/>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51962" y="1524000"/>
            <a:ext cx="3904076" cy="3175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4"/>
          <p:cNvSpPr>
            <a:spLocks noGrp="1"/>
          </p:cNvSpPr>
          <p:nvPr>
            <p:ph type="dt" sz="half" idx="10"/>
          </p:nvPr>
        </p:nvSpPr>
        <p:spPr/>
        <p:txBody>
          <a:bodyPr/>
          <a:lstStyle>
            <a:lvl1pPr>
              <a:defRPr/>
            </a:lvl1pPr>
          </a:lstStyle>
          <a:p>
            <a:pPr>
              <a:defRPr/>
            </a:pPr>
            <a:endParaRPr lang="en-US" altLang="en-US"/>
          </a:p>
        </p:txBody>
      </p:sp>
      <p:sp>
        <p:nvSpPr>
          <p:cNvPr id="13" name="Footer Placeholder 5"/>
          <p:cNvSpPr>
            <a:spLocks noGrp="1"/>
          </p:cNvSpPr>
          <p:nvPr>
            <p:ph type="ftr" sz="quarter" idx="11"/>
          </p:nvPr>
        </p:nvSpPr>
        <p:spPr/>
        <p:txBody>
          <a:bodyPr/>
          <a:lstStyle>
            <a:lvl1pPr>
              <a:defRPr/>
            </a:lvl1pPr>
          </a:lstStyle>
          <a:p>
            <a:pPr>
              <a:defRPr/>
            </a:pPr>
            <a:endParaRPr lang="en-US" altLang="en-US"/>
          </a:p>
        </p:txBody>
      </p:sp>
      <p:sp>
        <p:nvSpPr>
          <p:cNvPr id="14" name="Slide Number Placeholder 6"/>
          <p:cNvSpPr>
            <a:spLocks noGrp="1"/>
          </p:cNvSpPr>
          <p:nvPr>
            <p:ph type="sldNum" sz="quarter" idx="12"/>
          </p:nvPr>
        </p:nvSpPr>
        <p:spPr/>
        <p:txBody>
          <a:bodyPr/>
          <a:lstStyle>
            <a:lvl1pPr>
              <a:defRPr/>
            </a:lvl1pPr>
          </a:lstStyle>
          <a:p>
            <a:pPr>
              <a:defRPr/>
            </a:pPr>
            <a:fld id="{9B4134E0-7640-4B66-84C1-AD4A78F2E401}" type="slidenum">
              <a:rPr lang="en-US" altLang="en-US"/>
              <a:pPr>
                <a:defRPr/>
              </a:pPr>
              <a:t>‹#›</a:t>
            </a:fld>
            <a:endParaRPr lang="en-US" altLang="en-US"/>
          </a:p>
        </p:txBody>
      </p:sp>
    </p:spTree>
    <p:extLst>
      <p:ext uri="{BB962C8B-B14F-4D97-AF65-F5344CB8AC3E}">
        <p14:creationId xmlns:p14="http://schemas.microsoft.com/office/powerpoint/2010/main" val="5087158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EF69FC-2A88-48AA-BF97-029051177104}" type="datetimeFigureOut">
              <a:rPr lang="en-US" smtClean="0"/>
              <a:t>08/10/2022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2383D1-3A8A-4F0E-A79A-24FBA65E56A0}" type="slidenum">
              <a:rPr lang="en-US" smtClean="0"/>
              <a:t>‹#›</a:t>
            </a:fld>
            <a:endParaRPr lang="en-US"/>
          </a:p>
        </p:txBody>
      </p:sp>
    </p:spTree>
    <p:extLst>
      <p:ext uri="{BB962C8B-B14F-4D97-AF65-F5344CB8AC3E}">
        <p14:creationId xmlns:p14="http://schemas.microsoft.com/office/powerpoint/2010/main" val="9282796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EF69FC-2A88-48AA-BF97-029051177104}" type="datetimeFigureOut">
              <a:rPr lang="en-US" smtClean="0"/>
              <a:t>08/10/2022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2383D1-3A8A-4F0E-A79A-24FBA65E56A0}" type="slidenum">
              <a:rPr lang="en-US" smtClean="0"/>
              <a:t>‹#›</a:t>
            </a:fld>
            <a:endParaRPr lang="en-US"/>
          </a:p>
        </p:txBody>
      </p:sp>
    </p:spTree>
    <p:extLst>
      <p:ext uri="{BB962C8B-B14F-4D97-AF65-F5344CB8AC3E}">
        <p14:creationId xmlns:p14="http://schemas.microsoft.com/office/powerpoint/2010/main" val="24706846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380985" indent="0" algn="ctr">
              <a:buNone/>
              <a:defRPr/>
            </a:lvl2pPr>
            <a:lvl3pPr marL="761970" indent="0" algn="ctr">
              <a:buNone/>
              <a:defRPr/>
            </a:lvl3pPr>
            <a:lvl4pPr marL="1142954" indent="0" algn="ctr">
              <a:buNone/>
              <a:defRPr/>
            </a:lvl4pPr>
            <a:lvl5pPr marL="1523939" indent="0" algn="ctr">
              <a:buNone/>
              <a:defRPr/>
            </a:lvl5pPr>
            <a:lvl6pPr marL="1904924" indent="0" algn="ctr">
              <a:buNone/>
              <a:defRPr/>
            </a:lvl6pPr>
            <a:lvl7pPr marL="2285909" indent="0" algn="ctr">
              <a:buNone/>
              <a:defRPr/>
            </a:lvl7pPr>
            <a:lvl8pPr marL="2666893" indent="0" algn="ctr">
              <a:buNone/>
              <a:defRPr/>
            </a:lvl8pPr>
            <a:lvl9pPr marL="304787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38A5AA4-8F35-48B8-BA92-8BD5F8D6E69B}" type="slidenum">
              <a:rPr lang="en-US" altLang="en-US"/>
              <a:pPr>
                <a:defRPr/>
              </a:pPr>
              <a:t>‹#›</a:t>
            </a:fld>
            <a:endParaRPr lang="en-US" altLang="en-US"/>
          </a:p>
        </p:txBody>
      </p:sp>
    </p:spTree>
    <p:extLst>
      <p:ext uri="{BB962C8B-B14F-4D97-AF65-F5344CB8AC3E}">
        <p14:creationId xmlns:p14="http://schemas.microsoft.com/office/powerpoint/2010/main" val="31428835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EF2B781-50D3-40D1-9152-BC84F1AD9EDF}" type="slidenum">
              <a:rPr lang="en-US" altLang="en-US"/>
              <a:pPr>
                <a:defRPr/>
              </a:pPr>
              <a:t>‹#›</a:t>
            </a:fld>
            <a:endParaRPr lang="en-US" altLang="en-US"/>
          </a:p>
        </p:txBody>
      </p:sp>
    </p:spTree>
    <p:extLst>
      <p:ext uri="{BB962C8B-B14F-4D97-AF65-F5344CB8AC3E}">
        <p14:creationId xmlns:p14="http://schemas.microsoft.com/office/powerpoint/2010/main" val="28980927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3333"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67"/>
            </a:lvl1pPr>
            <a:lvl2pPr marL="380985" indent="0">
              <a:buNone/>
              <a:defRPr sz="1500"/>
            </a:lvl2pPr>
            <a:lvl3pPr marL="761970" indent="0">
              <a:buNone/>
              <a:defRPr sz="1333"/>
            </a:lvl3pPr>
            <a:lvl4pPr marL="1142954" indent="0">
              <a:buNone/>
              <a:defRPr sz="1167"/>
            </a:lvl4pPr>
            <a:lvl5pPr marL="1523939" indent="0">
              <a:buNone/>
              <a:defRPr sz="1167"/>
            </a:lvl5pPr>
            <a:lvl6pPr marL="1904924" indent="0">
              <a:buNone/>
              <a:defRPr sz="1167"/>
            </a:lvl6pPr>
            <a:lvl7pPr marL="2285909" indent="0">
              <a:buNone/>
              <a:defRPr sz="1167"/>
            </a:lvl7pPr>
            <a:lvl8pPr marL="2666893" indent="0">
              <a:buNone/>
              <a:defRPr sz="1167"/>
            </a:lvl8pPr>
            <a:lvl9pPr marL="3047878" indent="0">
              <a:buNone/>
              <a:defRPr sz="1167"/>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EE1866F-9B0F-49D6-B47C-4727856C44FD}" type="slidenum">
              <a:rPr lang="en-US" altLang="en-US"/>
              <a:pPr>
                <a:defRPr/>
              </a:pPr>
              <a:t>‹#›</a:t>
            </a:fld>
            <a:endParaRPr lang="en-US" altLang="en-US"/>
          </a:p>
        </p:txBody>
      </p:sp>
    </p:spTree>
    <p:extLst>
      <p:ext uri="{BB962C8B-B14F-4D97-AF65-F5344CB8AC3E}">
        <p14:creationId xmlns:p14="http://schemas.microsoft.com/office/powerpoint/2010/main" val="23155370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771636"/>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FAC4C1E-3EA8-4B43-86AA-184BFF75BA62}" type="slidenum">
              <a:rPr lang="en-US" altLang="en-US"/>
              <a:pPr>
                <a:defRPr/>
              </a:pPr>
              <a:t>‹#›</a:t>
            </a:fld>
            <a:endParaRPr lang="en-US" altLang="en-US"/>
          </a:p>
        </p:txBody>
      </p:sp>
    </p:spTree>
    <p:extLst>
      <p:ext uri="{BB962C8B-B14F-4D97-AF65-F5344CB8AC3E}">
        <p14:creationId xmlns:p14="http://schemas.microsoft.com/office/powerpoint/2010/main" val="25576504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978A4EE1-AC60-4023-A40A-95C3D92DFCD4}" type="slidenum">
              <a:rPr lang="en-US" altLang="en-US"/>
              <a:pPr>
                <a:defRPr/>
              </a:pPr>
              <a:t>‹#›</a:t>
            </a:fld>
            <a:endParaRPr lang="en-US" altLang="en-US"/>
          </a:p>
        </p:txBody>
      </p:sp>
    </p:spTree>
    <p:extLst>
      <p:ext uri="{BB962C8B-B14F-4D97-AF65-F5344CB8AC3E}">
        <p14:creationId xmlns:p14="http://schemas.microsoft.com/office/powerpoint/2010/main" val="4083258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046B6305-BABE-4B33-A094-7C3D039BCB66}" type="slidenum">
              <a:rPr lang="en-US" altLang="en-US"/>
              <a:pPr>
                <a:defRPr/>
              </a:pPr>
              <a:t>‹#›</a:t>
            </a:fld>
            <a:endParaRPr lang="en-US" altLang="en-US"/>
          </a:p>
        </p:txBody>
      </p:sp>
    </p:spTree>
    <p:extLst>
      <p:ext uri="{BB962C8B-B14F-4D97-AF65-F5344CB8AC3E}">
        <p14:creationId xmlns:p14="http://schemas.microsoft.com/office/powerpoint/2010/main" val="26269208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E1D108FF-9D0B-4CE4-B6D0-60328EFD8A40}" type="slidenum">
              <a:rPr lang="en-US" altLang="en-US"/>
              <a:pPr>
                <a:defRPr/>
              </a:pPr>
              <a:t>‹#›</a:t>
            </a:fld>
            <a:endParaRPr lang="en-US" altLang="en-US"/>
          </a:p>
        </p:txBody>
      </p:sp>
    </p:spTree>
    <p:extLst>
      <p:ext uri="{BB962C8B-B14F-4D97-AF65-F5344CB8AC3E}">
        <p14:creationId xmlns:p14="http://schemas.microsoft.com/office/powerpoint/2010/main" val="22572626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67"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9CD5570-1748-48BF-B61C-A45CC58D7D16}" type="slidenum">
              <a:rPr lang="en-US" altLang="en-US"/>
              <a:pPr>
                <a:defRPr/>
              </a:pPr>
              <a:t>‹#›</a:t>
            </a:fld>
            <a:endParaRPr lang="en-US" altLang="en-US"/>
          </a:p>
        </p:txBody>
      </p:sp>
    </p:spTree>
    <p:extLst>
      <p:ext uri="{BB962C8B-B14F-4D97-AF65-F5344CB8AC3E}">
        <p14:creationId xmlns:p14="http://schemas.microsoft.com/office/powerpoint/2010/main" val="862178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ounded Rectangle 4"/>
          <p:cNvSpPr/>
          <p:nvPr/>
        </p:nvSpPr>
        <p:spPr>
          <a:xfrm>
            <a:off x="228600" y="190500"/>
            <a:ext cx="8696325" cy="50292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 name="Group 15"/>
          <p:cNvGrpSpPr>
            <a:grpSpLocks noChangeAspect="1"/>
          </p:cNvGrpSpPr>
          <p:nvPr/>
        </p:nvGrpSpPr>
        <p:grpSpPr bwMode="auto">
          <a:xfrm>
            <a:off x="211138" y="4460875"/>
            <a:ext cx="8723312" cy="1109663"/>
            <a:chOff x="-3905250" y="4294188"/>
            <a:chExt cx="13011150" cy="1892300"/>
          </a:xfrm>
        </p:grpSpPr>
        <p:sp>
          <p:nvSpPr>
            <p:cNvPr id="7" name="Freeform 14"/>
            <p:cNvSpPr>
              <a:spLocks/>
            </p:cNvSpPr>
            <p:nvPr/>
          </p:nvSpPr>
          <p:spPr bwMode="hidden">
            <a:xfrm>
              <a:off x="4810125" y="4500563"/>
              <a:ext cx="4295775" cy="1016000"/>
            </a:xfrm>
            <a:custGeom>
              <a:avLst/>
              <a:gdLst>
                <a:gd name="T0" fmla="*/ 4286250 w 2706"/>
                <a:gd name="T1" fmla="*/ 0 h 640"/>
                <a:gd name="T2" fmla="*/ 4286250 w 2706"/>
                <a:gd name="T3" fmla="*/ 0 h 640"/>
                <a:gd name="T4" fmla="*/ 4105275 w 2706"/>
                <a:gd name="T5" fmla="*/ 28575 h 640"/>
                <a:gd name="T6" fmla="*/ 3921125 w 2706"/>
                <a:gd name="T7" fmla="*/ 60325 h 640"/>
                <a:gd name="T8" fmla="*/ 3733800 w 2706"/>
                <a:gd name="T9" fmla="*/ 95250 h 640"/>
                <a:gd name="T10" fmla="*/ 3540125 w 2706"/>
                <a:gd name="T11" fmla="*/ 130175 h 640"/>
                <a:gd name="T12" fmla="*/ 3343275 w 2706"/>
                <a:gd name="T13" fmla="*/ 171450 h 640"/>
                <a:gd name="T14" fmla="*/ 3140075 w 2706"/>
                <a:gd name="T15" fmla="*/ 212725 h 640"/>
                <a:gd name="T16" fmla="*/ 2933700 w 2706"/>
                <a:gd name="T17" fmla="*/ 260350 h 640"/>
                <a:gd name="T18" fmla="*/ 2720975 w 2706"/>
                <a:gd name="T19" fmla="*/ 307975 h 640"/>
                <a:gd name="T20" fmla="*/ 2720975 w 2706"/>
                <a:gd name="T21" fmla="*/ 307975 h 640"/>
                <a:gd name="T22" fmla="*/ 2336800 w 2706"/>
                <a:gd name="T23" fmla="*/ 400050 h 640"/>
                <a:gd name="T24" fmla="*/ 1962150 w 2706"/>
                <a:gd name="T25" fmla="*/ 482600 h 640"/>
                <a:gd name="T26" fmla="*/ 1603375 w 2706"/>
                <a:gd name="T27" fmla="*/ 558800 h 640"/>
                <a:gd name="T28" fmla="*/ 1257300 w 2706"/>
                <a:gd name="T29" fmla="*/ 631825 h 640"/>
                <a:gd name="T30" fmla="*/ 927100 w 2706"/>
                <a:gd name="T31" fmla="*/ 695325 h 640"/>
                <a:gd name="T32" fmla="*/ 606425 w 2706"/>
                <a:gd name="T33" fmla="*/ 752475 h 640"/>
                <a:gd name="T34" fmla="*/ 298450 w 2706"/>
                <a:gd name="T35" fmla="*/ 806450 h 640"/>
                <a:gd name="T36" fmla="*/ 0 w 2706"/>
                <a:gd name="T37" fmla="*/ 854075 h 640"/>
                <a:gd name="T38" fmla="*/ 0 w 2706"/>
                <a:gd name="T39" fmla="*/ 854075 h 640"/>
                <a:gd name="T40" fmla="*/ 206375 w 2706"/>
                <a:gd name="T41" fmla="*/ 882650 h 640"/>
                <a:gd name="T42" fmla="*/ 403225 w 2706"/>
                <a:gd name="T43" fmla="*/ 908050 h 640"/>
                <a:gd name="T44" fmla="*/ 593725 w 2706"/>
                <a:gd name="T45" fmla="*/ 930275 h 640"/>
                <a:gd name="T46" fmla="*/ 781050 w 2706"/>
                <a:gd name="T47" fmla="*/ 949325 h 640"/>
                <a:gd name="T48" fmla="*/ 962025 w 2706"/>
                <a:gd name="T49" fmla="*/ 968375 h 640"/>
                <a:gd name="T50" fmla="*/ 1136650 w 2706"/>
                <a:gd name="T51" fmla="*/ 981075 h 640"/>
                <a:gd name="T52" fmla="*/ 1304925 w 2706"/>
                <a:gd name="T53" fmla="*/ 993775 h 640"/>
                <a:gd name="T54" fmla="*/ 1470025 w 2706"/>
                <a:gd name="T55" fmla="*/ 1003300 h 640"/>
                <a:gd name="T56" fmla="*/ 1631950 w 2706"/>
                <a:gd name="T57" fmla="*/ 1009650 h 640"/>
                <a:gd name="T58" fmla="*/ 1787525 w 2706"/>
                <a:gd name="T59" fmla="*/ 1012825 h 640"/>
                <a:gd name="T60" fmla="*/ 1936750 w 2706"/>
                <a:gd name="T61" fmla="*/ 1016000 h 640"/>
                <a:gd name="T62" fmla="*/ 2082800 w 2706"/>
                <a:gd name="T63" fmla="*/ 1016000 h 640"/>
                <a:gd name="T64" fmla="*/ 2225675 w 2706"/>
                <a:gd name="T65" fmla="*/ 1012825 h 640"/>
                <a:gd name="T66" fmla="*/ 2365375 w 2706"/>
                <a:gd name="T67" fmla="*/ 1009650 h 640"/>
                <a:gd name="T68" fmla="*/ 2498725 w 2706"/>
                <a:gd name="T69" fmla="*/ 1003300 h 640"/>
                <a:gd name="T70" fmla="*/ 2628900 w 2706"/>
                <a:gd name="T71" fmla="*/ 993775 h 640"/>
                <a:gd name="T72" fmla="*/ 2752725 w 2706"/>
                <a:gd name="T73" fmla="*/ 984250 h 640"/>
                <a:gd name="T74" fmla="*/ 2876550 w 2706"/>
                <a:gd name="T75" fmla="*/ 971550 h 640"/>
                <a:gd name="T76" fmla="*/ 2994025 w 2706"/>
                <a:gd name="T77" fmla="*/ 955675 h 640"/>
                <a:gd name="T78" fmla="*/ 3111500 w 2706"/>
                <a:gd name="T79" fmla="*/ 939800 h 640"/>
                <a:gd name="T80" fmla="*/ 3222625 w 2706"/>
                <a:gd name="T81" fmla="*/ 920750 h 640"/>
                <a:gd name="T82" fmla="*/ 3333750 w 2706"/>
                <a:gd name="T83" fmla="*/ 901700 h 640"/>
                <a:gd name="T84" fmla="*/ 3438525 w 2706"/>
                <a:gd name="T85" fmla="*/ 879475 h 640"/>
                <a:gd name="T86" fmla="*/ 3543300 w 2706"/>
                <a:gd name="T87" fmla="*/ 857250 h 640"/>
                <a:gd name="T88" fmla="*/ 3644900 w 2706"/>
                <a:gd name="T89" fmla="*/ 831850 h 640"/>
                <a:gd name="T90" fmla="*/ 3743325 w 2706"/>
                <a:gd name="T91" fmla="*/ 806450 h 640"/>
                <a:gd name="T92" fmla="*/ 3838575 w 2706"/>
                <a:gd name="T93" fmla="*/ 777875 h 640"/>
                <a:gd name="T94" fmla="*/ 3933825 w 2706"/>
                <a:gd name="T95" fmla="*/ 749300 h 640"/>
                <a:gd name="T96" fmla="*/ 4114800 w 2706"/>
                <a:gd name="T97" fmla="*/ 685800 h 640"/>
                <a:gd name="T98" fmla="*/ 4289425 w 2706"/>
                <a:gd name="T99" fmla="*/ 619125 h 640"/>
                <a:gd name="T100" fmla="*/ 4289425 w 2706"/>
                <a:gd name="T101" fmla="*/ 619125 h 640"/>
                <a:gd name="T102" fmla="*/ 4295775 w 2706"/>
                <a:gd name="T103" fmla="*/ 615950 h 640"/>
                <a:gd name="T104" fmla="*/ 4295775 w 2706"/>
                <a:gd name="T105" fmla="*/ 615950 h 640"/>
                <a:gd name="T106" fmla="*/ 4295775 w 2706"/>
                <a:gd name="T107" fmla="*/ 0 h 640"/>
                <a:gd name="T108" fmla="*/ 4295775 w 2706"/>
                <a:gd name="T109" fmla="*/ 0 h 640"/>
                <a:gd name="T110" fmla="*/ 4286250 w 2706"/>
                <a:gd name="T111" fmla="*/ 0 h 640"/>
                <a:gd name="T112" fmla="*/ 428625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18"/>
            <p:cNvSpPr>
              <a:spLocks/>
            </p:cNvSpPr>
            <p:nvPr/>
          </p:nvSpPr>
          <p:spPr bwMode="hidden">
            <a:xfrm>
              <a:off x="-309563" y="4318000"/>
              <a:ext cx="8280401" cy="1209675"/>
            </a:xfrm>
            <a:custGeom>
              <a:avLst/>
              <a:gdLst>
                <a:gd name="T0" fmla="*/ 8280401 w 5216"/>
                <a:gd name="T1" fmla="*/ 1133475 h 762"/>
                <a:gd name="T2" fmla="*/ 7912101 w 5216"/>
                <a:gd name="T3" fmla="*/ 1089025 h 762"/>
                <a:gd name="T4" fmla="*/ 7108826 w 5216"/>
                <a:gd name="T5" fmla="*/ 968375 h 762"/>
                <a:gd name="T6" fmla="*/ 6213476 w 5216"/>
                <a:gd name="T7" fmla="*/ 806450 h 762"/>
                <a:gd name="T8" fmla="*/ 5216526 w 5216"/>
                <a:gd name="T9" fmla="*/ 593725 h 762"/>
                <a:gd name="T10" fmla="*/ 4676776 w 5216"/>
                <a:gd name="T11" fmla="*/ 469900 h 762"/>
                <a:gd name="T12" fmla="*/ 4257676 w 5216"/>
                <a:gd name="T13" fmla="*/ 374650 h 762"/>
                <a:gd name="T14" fmla="*/ 3857625 w 5216"/>
                <a:gd name="T15" fmla="*/ 292100 h 762"/>
                <a:gd name="T16" fmla="*/ 3476625 w 5216"/>
                <a:gd name="T17" fmla="*/ 222250 h 762"/>
                <a:gd name="T18" fmla="*/ 3111500 w 5216"/>
                <a:gd name="T19" fmla="*/ 161925 h 762"/>
                <a:gd name="T20" fmla="*/ 2762250 w 5216"/>
                <a:gd name="T21" fmla="*/ 114300 h 762"/>
                <a:gd name="T22" fmla="*/ 2117725 w 5216"/>
                <a:gd name="T23" fmla="*/ 44450 h 762"/>
                <a:gd name="T24" fmla="*/ 1539875 w 5216"/>
                <a:gd name="T25" fmla="*/ 6350 h 762"/>
                <a:gd name="T26" fmla="*/ 1022350 w 5216"/>
                <a:gd name="T27" fmla="*/ 0 h 762"/>
                <a:gd name="T28" fmla="*/ 568325 w 5216"/>
                <a:gd name="T29" fmla="*/ 15875 h 762"/>
                <a:gd name="T30" fmla="*/ 174625 w 5216"/>
                <a:gd name="T31" fmla="*/ 50800 h 762"/>
                <a:gd name="T32" fmla="*/ 0 w 5216"/>
                <a:gd name="T33" fmla="*/ 76200 h 762"/>
                <a:gd name="T34" fmla="*/ 498475 w 5216"/>
                <a:gd name="T35" fmla="*/ 136525 h 762"/>
                <a:gd name="T36" fmla="*/ 1035050 w 5216"/>
                <a:gd name="T37" fmla="*/ 222250 h 762"/>
                <a:gd name="T38" fmla="*/ 1609725 w 5216"/>
                <a:gd name="T39" fmla="*/ 333375 h 762"/>
                <a:gd name="T40" fmla="*/ 2225675 w 5216"/>
                <a:gd name="T41" fmla="*/ 469900 h 762"/>
                <a:gd name="T42" fmla="*/ 2787650 w 5216"/>
                <a:gd name="T43" fmla="*/ 600075 h 762"/>
                <a:gd name="T44" fmla="*/ 3822700 w 5216"/>
                <a:gd name="T45" fmla="*/ 819150 h 762"/>
                <a:gd name="T46" fmla="*/ 4298951 w 5216"/>
                <a:gd name="T47" fmla="*/ 908050 h 762"/>
                <a:gd name="T48" fmla="*/ 4749801 w 5216"/>
                <a:gd name="T49" fmla="*/ 984250 h 762"/>
                <a:gd name="T50" fmla="*/ 5175251 w 5216"/>
                <a:gd name="T51" fmla="*/ 1050925 h 762"/>
                <a:gd name="T52" fmla="*/ 5575301 w 5216"/>
                <a:gd name="T53" fmla="*/ 1101725 h 762"/>
                <a:gd name="T54" fmla="*/ 5953126 w 5216"/>
                <a:gd name="T55" fmla="*/ 1146175 h 762"/>
                <a:gd name="T56" fmla="*/ 6308726 w 5216"/>
                <a:gd name="T57" fmla="*/ 1174750 h 762"/>
                <a:gd name="T58" fmla="*/ 6642101 w 5216"/>
                <a:gd name="T59" fmla="*/ 1196975 h 762"/>
                <a:gd name="T60" fmla="*/ 6959601 w 5216"/>
                <a:gd name="T61" fmla="*/ 1209675 h 762"/>
                <a:gd name="T62" fmla="*/ 7254876 w 5216"/>
                <a:gd name="T63" fmla="*/ 1209675 h 762"/>
                <a:gd name="T64" fmla="*/ 7534276 w 5216"/>
                <a:gd name="T65" fmla="*/ 1203325 h 762"/>
                <a:gd name="T66" fmla="*/ 7797801 w 5216"/>
                <a:gd name="T67" fmla="*/ 1187450 h 762"/>
                <a:gd name="T68" fmla="*/ 8045451 w 5216"/>
                <a:gd name="T69" fmla="*/ 1162050 h 762"/>
                <a:gd name="T70" fmla="*/ 8280401 w 5216"/>
                <a:gd name="T71" fmla="*/ 1133475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22"/>
            <p:cNvSpPr>
              <a:spLocks/>
            </p:cNvSpPr>
            <p:nvPr/>
          </p:nvSpPr>
          <p:spPr bwMode="hidden">
            <a:xfrm>
              <a:off x="3175" y="4335463"/>
              <a:ext cx="8166100" cy="1101725"/>
            </a:xfrm>
            <a:custGeom>
              <a:avLst/>
              <a:gdLst>
                <a:gd name="T0" fmla="*/ 0 w 5144"/>
                <a:gd name="T1" fmla="*/ 111125 h 694"/>
                <a:gd name="T2" fmla="*/ 0 w 5144"/>
                <a:gd name="T3" fmla="*/ 111125 h 694"/>
                <a:gd name="T4" fmla="*/ 28575 w 5144"/>
                <a:gd name="T5" fmla="*/ 104775 h 694"/>
                <a:gd name="T6" fmla="*/ 114300 w 5144"/>
                <a:gd name="T7" fmla="*/ 88900 h 694"/>
                <a:gd name="T8" fmla="*/ 260350 w 5144"/>
                <a:gd name="T9" fmla="*/ 66675 h 694"/>
                <a:gd name="T10" fmla="*/ 355600 w 5144"/>
                <a:gd name="T11" fmla="*/ 53975 h 694"/>
                <a:gd name="T12" fmla="*/ 466725 w 5144"/>
                <a:gd name="T13" fmla="*/ 41275 h 694"/>
                <a:gd name="T14" fmla="*/ 590550 w 5144"/>
                <a:gd name="T15" fmla="*/ 31750 h 694"/>
                <a:gd name="T16" fmla="*/ 733425 w 5144"/>
                <a:gd name="T17" fmla="*/ 22225 h 694"/>
                <a:gd name="T18" fmla="*/ 889000 w 5144"/>
                <a:gd name="T19" fmla="*/ 12700 h 694"/>
                <a:gd name="T20" fmla="*/ 1063625 w 5144"/>
                <a:gd name="T21" fmla="*/ 6350 h 694"/>
                <a:gd name="T22" fmla="*/ 1254125 w 5144"/>
                <a:gd name="T23" fmla="*/ 3175 h 694"/>
                <a:gd name="T24" fmla="*/ 1460500 w 5144"/>
                <a:gd name="T25" fmla="*/ 0 h 694"/>
                <a:gd name="T26" fmla="*/ 1682750 w 5144"/>
                <a:gd name="T27" fmla="*/ 3175 h 694"/>
                <a:gd name="T28" fmla="*/ 1920875 w 5144"/>
                <a:gd name="T29" fmla="*/ 9525 h 694"/>
                <a:gd name="T30" fmla="*/ 2178050 w 5144"/>
                <a:gd name="T31" fmla="*/ 22225 h 694"/>
                <a:gd name="T32" fmla="*/ 2451100 w 5144"/>
                <a:gd name="T33" fmla="*/ 38100 h 694"/>
                <a:gd name="T34" fmla="*/ 2740025 w 5144"/>
                <a:gd name="T35" fmla="*/ 63500 h 694"/>
                <a:gd name="T36" fmla="*/ 3048000 w 5144"/>
                <a:gd name="T37" fmla="*/ 92075 h 694"/>
                <a:gd name="T38" fmla="*/ 3375025 w 5144"/>
                <a:gd name="T39" fmla="*/ 127000 h 694"/>
                <a:gd name="T40" fmla="*/ 3717925 w 5144"/>
                <a:gd name="T41" fmla="*/ 168275 h 694"/>
                <a:gd name="T42" fmla="*/ 4079875 w 5144"/>
                <a:gd name="T43" fmla="*/ 219075 h 694"/>
                <a:gd name="T44" fmla="*/ 4457700 w 5144"/>
                <a:gd name="T45" fmla="*/ 276225 h 694"/>
                <a:gd name="T46" fmla="*/ 4854575 w 5144"/>
                <a:gd name="T47" fmla="*/ 342900 h 694"/>
                <a:gd name="T48" fmla="*/ 5270500 w 5144"/>
                <a:gd name="T49" fmla="*/ 422275 h 694"/>
                <a:gd name="T50" fmla="*/ 5705475 w 5144"/>
                <a:gd name="T51" fmla="*/ 508000 h 694"/>
                <a:gd name="T52" fmla="*/ 6159500 w 5144"/>
                <a:gd name="T53" fmla="*/ 603250 h 694"/>
                <a:gd name="T54" fmla="*/ 6632575 w 5144"/>
                <a:gd name="T55" fmla="*/ 711200 h 694"/>
                <a:gd name="T56" fmla="*/ 7124700 w 5144"/>
                <a:gd name="T57" fmla="*/ 828675 h 694"/>
                <a:gd name="T58" fmla="*/ 7635875 w 5144"/>
                <a:gd name="T59" fmla="*/ 958850 h 694"/>
                <a:gd name="T60" fmla="*/ 8166100 w 5144"/>
                <a:gd name="T61" fmla="*/ 1101725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 name="Freeform 26"/>
            <p:cNvSpPr>
              <a:spLocks/>
            </p:cNvSpPr>
            <p:nvPr/>
          </p:nvSpPr>
          <p:spPr bwMode="hidden">
            <a:xfrm>
              <a:off x="4156075" y="4316413"/>
              <a:ext cx="4940300" cy="927100"/>
            </a:xfrm>
            <a:custGeom>
              <a:avLst/>
              <a:gdLst>
                <a:gd name="T0" fmla="*/ 0 w 3112"/>
                <a:gd name="T1" fmla="*/ 927100 h 584"/>
                <a:gd name="T2" fmla="*/ 0 w 3112"/>
                <a:gd name="T3" fmla="*/ 927100 h 584"/>
                <a:gd name="T4" fmla="*/ 142875 w 3112"/>
                <a:gd name="T5" fmla="*/ 889000 h 584"/>
                <a:gd name="T6" fmla="*/ 533400 w 3112"/>
                <a:gd name="T7" fmla="*/ 790575 h 584"/>
                <a:gd name="T8" fmla="*/ 803275 w 3112"/>
                <a:gd name="T9" fmla="*/ 723900 h 584"/>
                <a:gd name="T10" fmla="*/ 1114425 w 3112"/>
                <a:gd name="T11" fmla="*/ 650875 h 584"/>
                <a:gd name="T12" fmla="*/ 1460500 w 3112"/>
                <a:gd name="T13" fmla="*/ 571500 h 584"/>
                <a:gd name="T14" fmla="*/ 1831975 w 3112"/>
                <a:gd name="T15" fmla="*/ 485775 h 584"/>
                <a:gd name="T16" fmla="*/ 2225675 w 3112"/>
                <a:gd name="T17" fmla="*/ 403225 h 584"/>
                <a:gd name="T18" fmla="*/ 2628900 w 3112"/>
                <a:gd name="T19" fmla="*/ 320675 h 584"/>
                <a:gd name="T20" fmla="*/ 3041650 w 3112"/>
                <a:gd name="T21" fmla="*/ 244475 h 584"/>
                <a:gd name="T22" fmla="*/ 3451225 w 3112"/>
                <a:gd name="T23" fmla="*/ 171450 h 584"/>
                <a:gd name="T24" fmla="*/ 3654425 w 3112"/>
                <a:gd name="T25" fmla="*/ 139700 h 584"/>
                <a:gd name="T26" fmla="*/ 3851275 w 3112"/>
                <a:gd name="T27" fmla="*/ 107950 h 584"/>
                <a:gd name="T28" fmla="*/ 4048125 w 3112"/>
                <a:gd name="T29" fmla="*/ 82550 h 584"/>
                <a:gd name="T30" fmla="*/ 4238625 w 3112"/>
                <a:gd name="T31" fmla="*/ 57150 h 584"/>
                <a:gd name="T32" fmla="*/ 4425950 w 3112"/>
                <a:gd name="T33" fmla="*/ 38100 h 584"/>
                <a:gd name="T34" fmla="*/ 4603750 w 3112"/>
                <a:gd name="T35" fmla="*/ 22225 h 584"/>
                <a:gd name="T36" fmla="*/ 4775200 w 3112"/>
                <a:gd name="T37" fmla="*/ 9525 h 584"/>
                <a:gd name="T38" fmla="*/ 4940300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useBgFill="1">
          <p:nvSpPr>
            <p:cNvPr id="11" name="Freeform 20"/>
            <p:cNvSpPr>
              <a:spLocks/>
            </p:cNvSpPr>
            <p:nvPr/>
          </p:nvSpPr>
          <p:spPr bwMode="hidden">
            <a:xfrm>
              <a:off x="-3905250" y="4294188"/>
              <a:ext cx="13011150" cy="1892300"/>
            </a:xfrm>
            <a:custGeom>
              <a:avLst/>
              <a:gdLst>
                <a:gd name="T0" fmla="*/ 13004800 w 8196"/>
                <a:gd name="T1" fmla="*/ 812800 h 1192"/>
                <a:gd name="T2" fmla="*/ 12763500 w 8196"/>
                <a:gd name="T3" fmla="*/ 904875 h 1192"/>
                <a:gd name="T4" fmla="*/ 12506325 w 8196"/>
                <a:gd name="T5" fmla="*/ 984250 h 1192"/>
                <a:gd name="T6" fmla="*/ 12233275 w 8196"/>
                <a:gd name="T7" fmla="*/ 1057275 h 1192"/>
                <a:gd name="T8" fmla="*/ 11941175 w 8196"/>
                <a:gd name="T9" fmla="*/ 1114425 h 1192"/>
                <a:gd name="T10" fmla="*/ 11623675 w 8196"/>
                <a:gd name="T11" fmla="*/ 1158875 h 1192"/>
                <a:gd name="T12" fmla="*/ 11280775 w 8196"/>
                <a:gd name="T13" fmla="*/ 1190625 h 1192"/>
                <a:gd name="T14" fmla="*/ 10909300 w 8196"/>
                <a:gd name="T15" fmla="*/ 1209675 h 1192"/>
                <a:gd name="T16" fmla="*/ 10506075 w 8196"/>
                <a:gd name="T17" fmla="*/ 1206500 h 1192"/>
                <a:gd name="T18" fmla="*/ 10067925 w 8196"/>
                <a:gd name="T19" fmla="*/ 1190625 h 1192"/>
                <a:gd name="T20" fmla="*/ 9591675 w 8196"/>
                <a:gd name="T21" fmla="*/ 1152525 h 1192"/>
                <a:gd name="T22" fmla="*/ 9074150 w 8196"/>
                <a:gd name="T23" fmla="*/ 1095375 h 1192"/>
                <a:gd name="T24" fmla="*/ 8515350 w 8196"/>
                <a:gd name="T25" fmla="*/ 1019175 h 1192"/>
                <a:gd name="T26" fmla="*/ 7908925 w 8196"/>
                <a:gd name="T27" fmla="*/ 917575 h 1192"/>
                <a:gd name="T28" fmla="*/ 7251700 w 8196"/>
                <a:gd name="T29" fmla="*/ 793750 h 1192"/>
                <a:gd name="T30" fmla="*/ 6543675 w 8196"/>
                <a:gd name="T31" fmla="*/ 644525 h 1192"/>
                <a:gd name="T32" fmla="*/ 5778500 w 8196"/>
                <a:gd name="T33" fmla="*/ 469900 h 1192"/>
                <a:gd name="T34" fmla="*/ 5391150 w 8196"/>
                <a:gd name="T35" fmla="*/ 381000 h 1192"/>
                <a:gd name="T36" fmla="*/ 4657725 w 8196"/>
                <a:gd name="T37" fmla="*/ 234950 h 1192"/>
                <a:gd name="T38" fmla="*/ 3987800 w 8196"/>
                <a:gd name="T39" fmla="*/ 130175 h 1192"/>
                <a:gd name="T40" fmla="*/ 3375025 w 8196"/>
                <a:gd name="T41" fmla="*/ 57150 h 1192"/>
                <a:gd name="T42" fmla="*/ 2819400 w 8196"/>
                <a:gd name="T43" fmla="*/ 15875 h 1192"/>
                <a:gd name="T44" fmla="*/ 2320925 w 8196"/>
                <a:gd name="T45" fmla="*/ 0 h 1192"/>
                <a:gd name="T46" fmla="*/ 1876425 w 8196"/>
                <a:gd name="T47" fmla="*/ 6350 h 1192"/>
                <a:gd name="T48" fmla="*/ 1482725 w 8196"/>
                <a:gd name="T49" fmla="*/ 31750 h 1192"/>
                <a:gd name="T50" fmla="*/ 1136650 w 8196"/>
                <a:gd name="T51" fmla="*/ 69850 h 1192"/>
                <a:gd name="T52" fmla="*/ 841375 w 8196"/>
                <a:gd name="T53" fmla="*/ 117475 h 1192"/>
                <a:gd name="T54" fmla="*/ 593725 w 8196"/>
                <a:gd name="T55" fmla="*/ 171450 h 1192"/>
                <a:gd name="T56" fmla="*/ 393700 w 8196"/>
                <a:gd name="T57" fmla="*/ 228600 h 1192"/>
                <a:gd name="T58" fmla="*/ 234950 w 8196"/>
                <a:gd name="T59" fmla="*/ 279400 h 1192"/>
                <a:gd name="T60" fmla="*/ 76200 w 8196"/>
                <a:gd name="T61" fmla="*/ 342900 h 1192"/>
                <a:gd name="T62" fmla="*/ 0 w 8196"/>
                <a:gd name="T63" fmla="*/ 381000 h 1192"/>
                <a:gd name="T64" fmla="*/ 13004800 w 8196"/>
                <a:gd name="T65" fmla="*/ 1892300 h 1192"/>
                <a:gd name="T66" fmla="*/ 13011150 w 8196"/>
                <a:gd name="T67" fmla="*/ 1882775 h 1192"/>
                <a:gd name="T68" fmla="*/ 13011150 w 8196"/>
                <a:gd name="T69" fmla="*/ 809625 h 1192"/>
                <a:gd name="T70" fmla="*/ 13004800 w 8196"/>
                <a:gd name="T71" fmla="*/ 8128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 name="Title 1"/>
          <p:cNvSpPr>
            <a:spLocks noGrp="1"/>
          </p:cNvSpPr>
          <p:nvPr>
            <p:ph type="title"/>
          </p:nvPr>
        </p:nvSpPr>
        <p:spPr>
          <a:xfrm>
            <a:off x="4874157" y="282223"/>
            <a:ext cx="3812645" cy="2024946"/>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868335" y="2321278"/>
            <a:ext cx="3818467" cy="2017889"/>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p:cNvSpPr>
            <a:spLocks noGrp="1"/>
          </p:cNvSpPr>
          <p:nvPr>
            <p:ph type="pic" idx="1"/>
          </p:nvPr>
        </p:nvSpPr>
        <p:spPr>
          <a:xfrm>
            <a:off x="838200" y="1143000"/>
            <a:ext cx="3566160" cy="243840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2" name="Date Placeholder 4"/>
          <p:cNvSpPr>
            <a:spLocks noGrp="1"/>
          </p:cNvSpPr>
          <p:nvPr>
            <p:ph type="dt" sz="half" idx="10"/>
          </p:nvPr>
        </p:nvSpPr>
        <p:spPr/>
        <p:txBody>
          <a:bodyPr/>
          <a:lstStyle>
            <a:lvl1pPr>
              <a:defRPr/>
            </a:lvl1pPr>
          </a:lstStyle>
          <a:p>
            <a:pPr>
              <a:defRPr/>
            </a:pPr>
            <a:endParaRPr lang="en-US" altLang="en-US"/>
          </a:p>
        </p:txBody>
      </p:sp>
      <p:sp>
        <p:nvSpPr>
          <p:cNvPr id="13" name="Footer Placeholder 5"/>
          <p:cNvSpPr>
            <a:spLocks noGrp="1"/>
          </p:cNvSpPr>
          <p:nvPr>
            <p:ph type="ftr" sz="quarter" idx="11"/>
          </p:nvPr>
        </p:nvSpPr>
        <p:spPr/>
        <p:txBody>
          <a:bodyPr/>
          <a:lstStyle>
            <a:lvl1pPr>
              <a:defRPr/>
            </a:lvl1pPr>
          </a:lstStyle>
          <a:p>
            <a:pPr>
              <a:defRPr/>
            </a:pPr>
            <a:endParaRPr lang="en-US" altLang="en-US"/>
          </a:p>
        </p:txBody>
      </p:sp>
      <p:sp>
        <p:nvSpPr>
          <p:cNvPr id="14" name="Slide Number Placeholder 6"/>
          <p:cNvSpPr>
            <a:spLocks noGrp="1"/>
          </p:cNvSpPr>
          <p:nvPr>
            <p:ph type="sldNum" sz="quarter" idx="12"/>
          </p:nvPr>
        </p:nvSpPr>
        <p:spPr/>
        <p:txBody>
          <a:bodyPr/>
          <a:lstStyle>
            <a:lvl1pPr>
              <a:defRPr/>
            </a:lvl1pPr>
          </a:lstStyle>
          <a:p>
            <a:pPr>
              <a:defRPr/>
            </a:pPr>
            <a:fld id="{144F4658-1FA7-422A-9788-3AE8F8EE34C5}" type="slidenum">
              <a:rPr lang="en-US" altLang="en-US"/>
              <a:pPr>
                <a:defRPr/>
              </a:pPr>
              <a:t>‹#›</a:t>
            </a:fld>
            <a:endParaRPr lang="en-US" altLang="en-US"/>
          </a:p>
        </p:txBody>
      </p:sp>
    </p:spTree>
    <p:extLst>
      <p:ext uri="{BB962C8B-B14F-4D97-AF65-F5344CB8AC3E}">
        <p14:creationId xmlns:p14="http://schemas.microsoft.com/office/powerpoint/2010/main" val="3690273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67"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DB0821DE-1300-470B-8727-1D369082E7A9}" type="slidenum">
              <a:rPr lang="en-US" altLang="en-US"/>
              <a:pPr>
                <a:defRPr/>
              </a:pPr>
              <a:t>‹#›</a:t>
            </a:fld>
            <a:endParaRPr lang="en-US" altLang="en-US"/>
          </a:p>
        </p:txBody>
      </p:sp>
    </p:spTree>
    <p:extLst>
      <p:ext uri="{BB962C8B-B14F-4D97-AF65-F5344CB8AC3E}">
        <p14:creationId xmlns:p14="http://schemas.microsoft.com/office/powerpoint/2010/main" val="25508777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1B48820-AD95-4B75-8BC2-CD0040FC5843}" type="slidenum">
              <a:rPr lang="en-US" altLang="en-US"/>
              <a:pPr>
                <a:defRPr/>
              </a:pPr>
              <a:t>‹#›</a:t>
            </a:fld>
            <a:endParaRPr lang="en-US" altLang="en-US"/>
          </a:p>
        </p:txBody>
      </p:sp>
    </p:spTree>
    <p:extLst>
      <p:ext uri="{BB962C8B-B14F-4D97-AF65-F5344CB8AC3E}">
        <p14:creationId xmlns:p14="http://schemas.microsoft.com/office/powerpoint/2010/main" val="3838995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92D3FE7-1E53-414D-8307-07B28A530CAA}" type="slidenum">
              <a:rPr lang="en-US" altLang="en-US"/>
              <a:pPr>
                <a:defRPr/>
              </a:pPr>
              <a:t>‹#›</a:t>
            </a:fld>
            <a:endParaRPr lang="en-US" altLang="en-US"/>
          </a:p>
        </p:txBody>
      </p:sp>
    </p:spTree>
    <p:extLst>
      <p:ext uri="{BB962C8B-B14F-4D97-AF65-F5344CB8AC3E}">
        <p14:creationId xmlns:p14="http://schemas.microsoft.com/office/powerpoint/2010/main" val="22875929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28865"/>
            <a:ext cx="8229600" cy="952500"/>
          </a:xfrm>
        </p:spPr>
        <p:txBody>
          <a:bodyPr/>
          <a:lstStyle/>
          <a:p>
            <a:r>
              <a:rPr lang="en-US"/>
              <a:t>Click to edit Master title style</a:t>
            </a:r>
          </a:p>
        </p:txBody>
      </p:sp>
      <p:sp>
        <p:nvSpPr>
          <p:cNvPr id="3" name="Content Placeholder 2"/>
          <p:cNvSpPr>
            <a:spLocks noGrp="1"/>
          </p:cNvSpPr>
          <p:nvPr>
            <p:ph sz="quarter" idx="1"/>
          </p:nvPr>
        </p:nvSpPr>
        <p:spPr>
          <a:xfrm>
            <a:off x="457200" y="1333500"/>
            <a:ext cx="4038600" cy="1821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333500"/>
            <a:ext cx="4038600" cy="1821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282157"/>
            <a:ext cx="4038600" cy="1822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282157"/>
            <a:ext cx="4038600" cy="1822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93CFB055-81EF-4392-914B-F242DA144819}" type="slidenum">
              <a:rPr lang="en-US" altLang="en-US"/>
              <a:pPr>
                <a:defRPr/>
              </a:pPr>
              <a:t>‹#›</a:t>
            </a:fld>
            <a:endParaRPr lang="en-US" altLang="en-US"/>
          </a:p>
        </p:txBody>
      </p:sp>
    </p:spTree>
    <p:extLst>
      <p:ext uri="{BB962C8B-B14F-4D97-AF65-F5344CB8AC3E}">
        <p14:creationId xmlns:p14="http://schemas.microsoft.com/office/powerpoint/2010/main" val="23168624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380985" indent="0" algn="ctr">
              <a:buNone/>
              <a:defRPr/>
            </a:lvl2pPr>
            <a:lvl3pPr marL="761970" indent="0" algn="ctr">
              <a:buNone/>
              <a:defRPr/>
            </a:lvl3pPr>
            <a:lvl4pPr marL="1142954" indent="0" algn="ctr">
              <a:buNone/>
              <a:defRPr/>
            </a:lvl4pPr>
            <a:lvl5pPr marL="1523939" indent="0" algn="ctr">
              <a:buNone/>
              <a:defRPr/>
            </a:lvl5pPr>
            <a:lvl6pPr marL="1904924" indent="0" algn="ctr">
              <a:buNone/>
              <a:defRPr/>
            </a:lvl6pPr>
            <a:lvl7pPr marL="2285909" indent="0" algn="ctr">
              <a:buNone/>
              <a:defRPr/>
            </a:lvl7pPr>
            <a:lvl8pPr marL="2666893" indent="0" algn="ctr">
              <a:buNone/>
              <a:defRPr/>
            </a:lvl8pPr>
            <a:lvl9pPr marL="304787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70298AC-A480-4A06-8D77-282695F5E611}" type="slidenum">
              <a:rPr lang="en-US" altLang="en-US"/>
              <a:pPr>
                <a:defRPr/>
              </a:pPr>
              <a:t>‹#›</a:t>
            </a:fld>
            <a:endParaRPr lang="en-US" altLang="en-US"/>
          </a:p>
        </p:txBody>
      </p:sp>
    </p:spTree>
    <p:extLst>
      <p:ext uri="{BB962C8B-B14F-4D97-AF65-F5344CB8AC3E}">
        <p14:creationId xmlns:p14="http://schemas.microsoft.com/office/powerpoint/2010/main" val="27464958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43C593-F6FC-4F27-909B-CFE76308A61B}" type="slidenum">
              <a:rPr lang="en-US" altLang="en-US"/>
              <a:pPr>
                <a:defRPr/>
              </a:pPr>
              <a:t>‹#›</a:t>
            </a:fld>
            <a:endParaRPr lang="en-US" altLang="en-US"/>
          </a:p>
        </p:txBody>
      </p:sp>
    </p:spTree>
    <p:extLst>
      <p:ext uri="{BB962C8B-B14F-4D97-AF65-F5344CB8AC3E}">
        <p14:creationId xmlns:p14="http://schemas.microsoft.com/office/powerpoint/2010/main" val="41447672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3333"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67"/>
            </a:lvl1pPr>
            <a:lvl2pPr marL="380985" indent="0">
              <a:buNone/>
              <a:defRPr sz="1500"/>
            </a:lvl2pPr>
            <a:lvl3pPr marL="761970" indent="0">
              <a:buNone/>
              <a:defRPr sz="1333"/>
            </a:lvl3pPr>
            <a:lvl4pPr marL="1142954" indent="0">
              <a:buNone/>
              <a:defRPr sz="1167"/>
            </a:lvl4pPr>
            <a:lvl5pPr marL="1523939" indent="0">
              <a:buNone/>
              <a:defRPr sz="1167"/>
            </a:lvl5pPr>
            <a:lvl6pPr marL="1904924" indent="0">
              <a:buNone/>
              <a:defRPr sz="1167"/>
            </a:lvl6pPr>
            <a:lvl7pPr marL="2285909" indent="0">
              <a:buNone/>
              <a:defRPr sz="1167"/>
            </a:lvl7pPr>
            <a:lvl8pPr marL="2666893" indent="0">
              <a:buNone/>
              <a:defRPr sz="1167"/>
            </a:lvl8pPr>
            <a:lvl9pPr marL="3047878" indent="0">
              <a:buNone/>
              <a:defRPr sz="1167"/>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D023A48-4471-4CA9-B99B-0686B31AFDB6}" type="slidenum">
              <a:rPr lang="en-US" altLang="en-US"/>
              <a:pPr>
                <a:defRPr/>
              </a:pPr>
              <a:t>‹#›</a:t>
            </a:fld>
            <a:endParaRPr lang="en-US" altLang="en-US"/>
          </a:p>
        </p:txBody>
      </p:sp>
    </p:spTree>
    <p:extLst>
      <p:ext uri="{BB962C8B-B14F-4D97-AF65-F5344CB8AC3E}">
        <p14:creationId xmlns:p14="http://schemas.microsoft.com/office/powerpoint/2010/main" val="39677616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771636"/>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2C91576-C298-4A18-B044-CB676D2BAD3A}" type="slidenum">
              <a:rPr lang="en-US" altLang="en-US"/>
              <a:pPr>
                <a:defRPr/>
              </a:pPr>
              <a:t>‹#›</a:t>
            </a:fld>
            <a:endParaRPr lang="en-US" altLang="en-US"/>
          </a:p>
        </p:txBody>
      </p:sp>
    </p:spTree>
    <p:extLst>
      <p:ext uri="{BB962C8B-B14F-4D97-AF65-F5344CB8AC3E}">
        <p14:creationId xmlns:p14="http://schemas.microsoft.com/office/powerpoint/2010/main" val="3555696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1EE7CD20-3F39-4B5B-A22E-FC62FA468EC0}" type="slidenum">
              <a:rPr lang="en-US" altLang="en-US"/>
              <a:pPr>
                <a:defRPr/>
              </a:pPr>
              <a:t>‹#›</a:t>
            </a:fld>
            <a:endParaRPr lang="en-US" altLang="en-US"/>
          </a:p>
        </p:txBody>
      </p:sp>
    </p:spTree>
    <p:extLst>
      <p:ext uri="{BB962C8B-B14F-4D97-AF65-F5344CB8AC3E}">
        <p14:creationId xmlns:p14="http://schemas.microsoft.com/office/powerpoint/2010/main" val="36797077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921331BC-0880-4557-A6FB-9CD39FCE175D}" type="slidenum">
              <a:rPr lang="en-US" altLang="en-US"/>
              <a:pPr>
                <a:defRPr/>
              </a:pPr>
              <a:t>‹#›</a:t>
            </a:fld>
            <a:endParaRPr lang="en-US" altLang="en-US"/>
          </a:p>
        </p:txBody>
      </p:sp>
    </p:spTree>
    <p:extLst>
      <p:ext uri="{BB962C8B-B14F-4D97-AF65-F5344CB8AC3E}">
        <p14:creationId xmlns:p14="http://schemas.microsoft.com/office/powerpoint/2010/main" val="1134344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9.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190500"/>
            <a:ext cx="8696325" cy="205740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027" name="Group 15"/>
          <p:cNvGrpSpPr>
            <a:grpSpLocks noChangeAspect="1"/>
          </p:cNvGrpSpPr>
          <p:nvPr/>
        </p:nvGrpSpPr>
        <p:grpSpPr bwMode="auto">
          <a:xfrm>
            <a:off x="211138" y="1400175"/>
            <a:ext cx="8723312" cy="1108075"/>
            <a:chOff x="-3905251" y="4294188"/>
            <a:chExt cx="13027839" cy="1892300"/>
          </a:xfrm>
        </p:grpSpPr>
        <p:sp>
          <p:nvSpPr>
            <p:cNvPr id="1033" name="Freeform 14"/>
            <p:cNvSpPr>
              <a:spLocks/>
            </p:cNvSpPr>
            <p:nvPr/>
          </p:nvSpPr>
          <p:spPr bwMode="hidden">
            <a:xfrm>
              <a:off x="4810125" y="4500563"/>
              <a:ext cx="4295775" cy="1016000"/>
            </a:xfrm>
            <a:custGeom>
              <a:avLst/>
              <a:gdLst>
                <a:gd name="T0" fmla="*/ 4286250 w 2706"/>
                <a:gd name="T1" fmla="*/ 0 h 640"/>
                <a:gd name="T2" fmla="*/ 4286250 w 2706"/>
                <a:gd name="T3" fmla="*/ 0 h 640"/>
                <a:gd name="T4" fmla="*/ 4105275 w 2706"/>
                <a:gd name="T5" fmla="*/ 28575 h 640"/>
                <a:gd name="T6" fmla="*/ 3921125 w 2706"/>
                <a:gd name="T7" fmla="*/ 60325 h 640"/>
                <a:gd name="T8" fmla="*/ 3733800 w 2706"/>
                <a:gd name="T9" fmla="*/ 95250 h 640"/>
                <a:gd name="T10" fmla="*/ 3540125 w 2706"/>
                <a:gd name="T11" fmla="*/ 130175 h 640"/>
                <a:gd name="T12" fmla="*/ 3343275 w 2706"/>
                <a:gd name="T13" fmla="*/ 171450 h 640"/>
                <a:gd name="T14" fmla="*/ 3140075 w 2706"/>
                <a:gd name="T15" fmla="*/ 212725 h 640"/>
                <a:gd name="T16" fmla="*/ 2933700 w 2706"/>
                <a:gd name="T17" fmla="*/ 260350 h 640"/>
                <a:gd name="T18" fmla="*/ 2720975 w 2706"/>
                <a:gd name="T19" fmla="*/ 307975 h 640"/>
                <a:gd name="T20" fmla="*/ 2720975 w 2706"/>
                <a:gd name="T21" fmla="*/ 307975 h 640"/>
                <a:gd name="T22" fmla="*/ 2336800 w 2706"/>
                <a:gd name="T23" fmla="*/ 400050 h 640"/>
                <a:gd name="T24" fmla="*/ 1962150 w 2706"/>
                <a:gd name="T25" fmla="*/ 482600 h 640"/>
                <a:gd name="T26" fmla="*/ 1603375 w 2706"/>
                <a:gd name="T27" fmla="*/ 558800 h 640"/>
                <a:gd name="T28" fmla="*/ 1257300 w 2706"/>
                <a:gd name="T29" fmla="*/ 631825 h 640"/>
                <a:gd name="T30" fmla="*/ 927100 w 2706"/>
                <a:gd name="T31" fmla="*/ 695325 h 640"/>
                <a:gd name="T32" fmla="*/ 606425 w 2706"/>
                <a:gd name="T33" fmla="*/ 752475 h 640"/>
                <a:gd name="T34" fmla="*/ 298450 w 2706"/>
                <a:gd name="T35" fmla="*/ 806450 h 640"/>
                <a:gd name="T36" fmla="*/ 0 w 2706"/>
                <a:gd name="T37" fmla="*/ 854075 h 640"/>
                <a:gd name="T38" fmla="*/ 0 w 2706"/>
                <a:gd name="T39" fmla="*/ 854075 h 640"/>
                <a:gd name="T40" fmla="*/ 206375 w 2706"/>
                <a:gd name="T41" fmla="*/ 882650 h 640"/>
                <a:gd name="T42" fmla="*/ 403225 w 2706"/>
                <a:gd name="T43" fmla="*/ 908050 h 640"/>
                <a:gd name="T44" fmla="*/ 593725 w 2706"/>
                <a:gd name="T45" fmla="*/ 930275 h 640"/>
                <a:gd name="T46" fmla="*/ 781050 w 2706"/>
                <a:gd name="T47" fmla="*/ 949325 h 640"/>
                <a:gd name="T48" fmla="*/ 962025 w 2706"/>
                <a:gd name="T49" fmla="*/ 968375 h 640"/>
                <a:gd name="T50" fmla="*/ 1136650 w 2706"/>
                <a:gd name="T51" fmla="*/ 981075 h 640"/>
                <a:gd name="T52" fmla="*/ 1304925 w 2706"/>
                <a:gd name="T53" fmla="*/ 993775 h 640"/>
                <a:gd name="T54" fmla="*/ 1470025 w 2706"/>
                <a:gd name="T55" fmla="*/ 1003300 h 640"/>
                <a:gd name="T56" fmla="*/ 1631950 w 2706"/>
                <a:gd name="T57" fmla="*/ 1009650 h 640"/>
                <a:gd name="T58" fmla="*/ 1787525 w 2706"/>
                <a:gd name="T59" fmla="*/ 1012825 h 640"/>
                <a:gd name="T60" fmla="*/ 1936750 w 2706"/>
                <a:gd name="T61" fmla="*/ 1016000 h 640"/>
                <a:gd name="T62" fmla="*/ 2082800 w 2706"/>
                <a:gd name="T63" fmla="*/ 1016000 h 640"/>
                <a:gd name="T64" fmla="*/ 2225675 w 2706"/>
                <a:gd name="T65" fmla="*/ 1012825 h 640"/>
                <a:gd name="T66" fmla="*/ 2365375 w 2706"/>
                <a:gd name="T67" fmla="*/ 1009650 h 640"/>
                <a:gd name="T68" fmla="*/ 2498725 w 2706"/>
                <a:gd name="T69" fmla="*/ 1003300 h 640"/>
                <a:gd name="T70" fmla="*/ 2628900 w 2706"/>
                <a:gd name="T71" fmla="*/ 993775 h 640"/>
                <a:gd name="T72" fmla="*/ 2752725 w 2706"/>
                <a:gd name="T73" fmla="*/ 984250 h 640"/>
                <a:gd name="T74" fmla="*/ 2876550 w 2706"/>
                <a:gd name="T75" fmla="*/ 971550 h 640"/>
                <a:gd name="T76" fmla="*/ 2994025 w 2706"/>
                <a:gd name="T77" fmla="*/ 955675 h 640"/>
                <a:gd name="T78" fmla="*/ 3111500 w 2706"/>
                <a:gd name="T79" fmla="*/ 939800 h 640"/>
                <a:gd name="T80" fmla="*/ 3222625 w 2706"/>
                <a:gd name="T81" fmla="*/ 920750 h 640"/>
                <a:gd name="T82" fmla="*/ 3333750 w 2706"/>
                <a:gd name="T83" fmla="*/ 901700 h 640"/>
                <a:gd name="T84" fmla="*/ 3438525 w 2706"/>
                <a:gd name="T85" fmla="*/ 879475 h 640"/>
                <a:gd name="T86" fmla="*/ 3543300 w 2706"/>
                <a:gd name="T87" fmla="*/ 857250 h 640"/>
                <a:gd name="T88" fmla="*/ 3644900 w 2706"/>
                <a:gd name="T89" fmla="*/ 831850 h 640"/>
                <a:gd name="T90" fmla="*/ 3743325 w 2706"/>
                <a:gd name="T91" fmla="*/ 806450 h 640"/>
                <a:gd name="T92" fmla="*/ 3838575 w 2706"/>
                <a:gd name="T93" fmla="*/ 777875 h 640"/>
                <a:gd name="T94" fmla="*/ 3933825 w 2706"/>
                <a:gd name="T95" fmla="*/ 749300 h 640"/>
                <a:gd name="T96" fmla="*/ 4114800 w 2706"/>
                <a:gd name="T97" fmla="*/ 685800 h 640"/>
                <a:gd name="T98" fmla="*/ 4289425 w 2706"/>
                <a:gd name="T99" fmla="*/ 619125 h 640"/>
                <a:gd name="T100" fmla="*/ 4289425 w 2706"/>
                <a:gd name="T101" fmla="*/ 619125 h 640"/>
                <a:gd name="T102" fmla="*/ 4295775 w 2706"/>
                <a:gd name="T103" fmla="*/ 615950 h 640"/>
                <a:gd name="T104" fmla="*/ 4295775 w 2706"/>
                <a:gd name="T105" fmla="*/ 615950 h 640"/>
                <a:gd name="T106" fmla="*/ 4295775 w 2706"/>
                <a:gd name="T107" fmla="*/ 0 h 640"/>
                <a:gd name="T108" fmla="*/ 4295775 w 2706"/>
                <a:gd name="T109" fmla="*/ 0 h 640"/>
                <a:gd name="T110" fmla="*/ 4286250 w 2706"/>
                <a:gd name="T111" fmla="*/ 0 h 640"/>
                <a:gd name="T112" fmla="*/ 428625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4" name="Freeform 18"/>
            <p:cNvSpPr>
              <a:spLocks/>
            </p:cNvSpPr>
            <p:nvPr/>
          </p:nvSpPr>
          <p:spPr bwMode="hidden">
            <a:xfrm>
              <a:off x="-309563" y="4318000"/>
              <a:ext cx="8280401" cy="1209675"/>
            </a:xfrm>
            <a:custGeom>
              <a:avLst/>
              <a:gdLst>
                <a:gd name="T0" fmla="*/ 8280401 w 5216"/>
                <a:gd name="T1" fmla="*/ 1133475 h 762"/>
                <a:gd name="T2" fmla="*/ 7912101 w 5216"/>
                <a:gd name="T3" fmla="*/ 1089025 h 762"/>
                <a:gd name="T4" fmla="*/ 7108826 w 5216"/>
                <a:gd name="T5" fmla="*/ 968375 h 762"/>
                <a:gd name="T6" fmla="*/ 6213476 w 5216"/>
                <a:gd name="T7" fmla="*/ 806450 h 762"/>
                <a:gd name="T8" fmla="*/ 5216526 w 5216"/>
                <a:gd name="T9" fmla="*/ 593725 h 762"/>
                <a:gd name="T10" fmla="*/ 4676776 w 5216"/>
                <a:gd name="T11" fmla="*/ 469900 h 762"/>
                <a:gd name="T12" fmla="*/ 4257676 w 5216"/>
                <a:gd name="T13" fmla="*/ 374650 h 762"/>
                <a:gd name="T14" fmla="*/ 3857625 w 5216"/>
                <a:gd name="T15" fmla="*/ 292100 h 762"/>
                <a:gd name="T16" fmla="*/ 3476625 w 5216"/>
                <a:gd name="T17" fmla="*/ 222250 h 762"/>
                <a:gd name="T18" fmla="*/ 3111500 w 5216"/>
                <a:gd name="T19" fmla="*/ 161925 h 762"/>
                <a:gd name="T20" fmla="*/ 2762250 w 5216"/>
                <a:gd name="T21" fmla="*/ 114300 h 762"/>
                <a:gd name="T22" fmla="*/ 2117725 w 5216"/>
                <a:gd name="T23" fmla="*/ 44450 h 762"/>
                <a:gd name="T24" fmla="*/ 1539875 w 5216"/>
                <a:gd name="T25" fmla="*/ 6350 h 762"/>
                <a:gd name="T26" fmla="*/ 1022350 w 5216"/>
                <a:gd name="T27" fmla="*/ 0 h 762"/>
                <a:gd name="T28" fmla="*/ 568325 w 5216"/>
                <a:gd name="T29" fmla="*/ 15875 h 762"/>
                <a:gd name="T30" fmla="*/ 174625 w 5216"/>
                <a:gd name="T31" fmla="*/ 50800 h 762"/>
                <a:gd name="T32" fmla="*/ 0 w 5216"/>
                <a:gd name="T33" fmla="*/ 76200 h 762"/>
                <a:gd name="T34" fmla="*/ 498475 w 5216"/>
                <a:gd name="T35" fmla="*/ 136525 h 762"/>
                <a:gd name="T36" fmla="*/ 1035050 w 5216"/>
                <a:gd name="T37" fmla="*/ 222250 h 762"/>
                <a:gd name="T38" fmla="*/ 1609725 w 5216"/>
                <a:gd name="T39" fmla="*/ 333375 h 762"/>
                <a:gd name="T40" fmla="*/ 2225675 w 5216"/>
                <a:gd name="T41" fmla="*/ 469900 h 762"/>
                <a:gd name="T42" fmla="*/ 2787650 w 5216"/>
                <a:gd name="T43" fmla="*/ 600075 h 762"/>
                <a:gd name="T44" fmla="*/ 3822700 w 5216"/>
                <a:gd name="T45" fmla="*/ 819150 h 762"/>
                <a:gd name="T46" fmla="*/ 4298951 w 5216"/>
                <a:gd name="T47" fmla="*/ 908050 h 762"/>
                <a:gd name="T48" fmla="*/ 4749801 w 5216"/>
                <a:gd name="T49" fmla="*/ 984250 h 762"/>
                <a:gd name="T50" fmla="*/ 5175251 w 5216"/>
                <a:gd name="T51" fmla="*/ 1050925 h 762"/>
                <a:gd name="T52" fmla="*/ 5575301 w 5216"/>
                <a:gd name="T53" fmla="*/ 1101725 h 762"/>
                <a:gd name="T54" fmla="*/ 5953126 w 5216"/>
                <a:gd name="T55" fmla="*/ 1146175 h 762"/>
                <a:gd name="T56" fmla="*/ 6308726 w 5216"/>
                <a:gd name="T57" fmla="*/ 1174750 h 762"/>
                <a:gd name="T58" fmla="*/ 6642101 w 5216"/>
                <a:gd name="T59" fmla="*/ 1196975 h 762"/>
                <a:gd name="T60" fmla="*/ 6959601 w 5216"/>
                <a:gd name="T61" fmla="*/ 1209675 h 762"/>
                <a:gd name="T62" fmla="*/ 7254876 w 5216"/>
                <a:gd name="T63" fmla="*/ 1209675 h 762"/>
                <a:gd name="T64" fmla="*/ 7534276 w 5216"/>
                <a:gd name="T65" fmla="*/ 1203325 h 762"/>
                <a:gd name="T66" fmla="*/ 7797801 w 5216"/>
                <a:gd name="T67" fmla="*/ 1187450 h 762"/>
                <a:gd name="T68" fmla="*/ 8045451 w 5216"/>
                <a:gd name="T69" fmla="*/ 1162050 h 762"/>
                <a:gd name="T70" fmla="*/ 8280401 w 5216"/>
                <a:gd name="T71" fmla="*/ 1133475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5" name="Freeform 22"/>
            <p:cNvSpPr>
              <a:spLocks/>
            </p:cNvSpPr>
            <p:nvPr/>
          </p:nvSpPr>
          <p:spPr bwMode="hidden">
            <a:xfrm>
              <a:off x="3175" y="4335463"/>
              <a:ext cx="8166100" cy="1101725"/>
            </a:xfrm>
            <a:custGeom>
              <a:avLst/>
              <a:gdLst>
                <a:gd name="T0" fmla="*/ 0 w 5144"/>
                <a:gd name="T1" fmla="*/ 111125 h 694"/>
                <a:gd name="T2" fmla="*/ 0 w 5144"/>
                <a:gd name="T3" fmla="*/ 111125 h 694"/>
                <a:gd name="T4" fmla="*/ 28575 w 5144"/>
                <a:gd name="T5" fmla="*/ 104775 h 694"/>
                <a:gd name="T6" fmla="*/ 114300 w 5144"/>
                <a:gd name="T7" fmla="*/ 88900 h 694"/>
                <a:gd name="T8" fmla="*/ 260350 w 5144"/>
                <a:gd name="T9" fmla="*/ 66675 h 694"/>
                <a:gd name="T10" fmla="*/ 355600 w 5144"/>
                <a:gd name="T11" fmla="*/ 53975 h 694"/>
                <a:gd name="T12" fmla="*/ 466725 w 5144"/>
                <a:gd name="T13" fmla="*/ 41275 h 694"/>
                <a:gd name="T14" fmla="*/ 590550 w 5144"/>
                <a:gd name="T15" fmla="*/ 31750 h 694"/>
                <a:gd name="T16" fmla="*/ 733425 w 5144"/>
                <a:gd name="T17" fmla="*/ 22225 h 694"/>
                <a:gd name="T18" fmla="*/ 889000 w 5144"/>
                <a:gd name="T19" fmla="*/ 12700 h 694"/>
                <a:gd name="T20" fmla="*/ 1063625 w 5144"/>
                <a:gd name="T21" fmla="*/ 6350 h 694"/>
                <a:gd name="T22" fmla="*/ 1254125 w 5144"/>
                <a:gd name="T23" fmla="*/ 3175 h 694"/>
                <a:gd name="T24" fmla="*/ 1460500 w 5144"/>
                <a:gd name="T25" fmla="*/ 0 h 694"/>
                <a:gd name="T26" fmla="*/ 1682750 w 5144"/>
                <a:gd name="T27" fmla="*/ 3175 h 694"/>
                <a:gd name="T28" fmla="*/ 1920875 w 5144"/>
                <a:gd name="T29" fmla="*/ 9525 h 694"/>
                <a:gd name="T30" fmla="*/ 2178050 w 5144"/>
                <a:gd name="T31" fmla="*/ 22225 h 694"/>
                <a:gd name="T32" fmla="*/ 2451100 w 5144"/>
                <a:gd name="T33" fmla="*/ 38100 h 694"/>
                <a:gd name="T34" fmla="*/ 2740025 w 5144"/>
                <a:gd name="T35" fmla="*/ 63500 h 694"/>
                <a:gd name="T36" fmla="*/ 3048000 w 5144"/>
                <a:gd name="T37" fmla="*/ 92075 h 694"/>
                <a:gd name="T38" fmla="*/ 3375025 w 5144"/>
                <a:gd name="T39" fmla="*/ 127000 h 694"/>
                <a:gd name="T40" fmla="*/ 3717925 w 5144"/>
                <a:gd name="T41" fmla="*/ 168275 h 694"/>
                <a:gd name="T42" fmla="*/ 4079875 w 5144"/>
                <a:gd name="T43" fmla="*/ 219075 h 694"/>
                <a:gd name="T44" fmla="*/ 4457700 w 5144"/>
                <a:gd name="T45" fmla="*/ 276225 h 694"/>
                <a:gd name="T46" fmla="*/ 4854575 w 5144"/>
                <a:gd name="T47" fmla="*/ 342900 h 694"/>
                <a:gd name="T48" fmla="*/ 5270500 w 5144"/>
                <a:gd name="T49" fmla="*/ 422275 h 694"/>
                <a:gd name="T50" fmla="*/ 5705475 w 5144"/>
                <a:gd name="T51" fmla="*/ 508000 h 694"/>
                <a:gd name="T52" fmla="*/ 6159500 w 5144"/>
                <a:gd name="T53" fmla="*/ 603250 h 694"/>
                <a:gd name="T54" fmla="*/ 6632575 w 5144"/>
                <a:gd name="T55" fmla="*/ 711200 h 694"/>
                <a:gd name="T56" fmla="*/ 7124700 w 5144"/>
                <a:gd name="T57" fmla="*/ 828675 h 694"/>
                <a:gd name="T58" fmla="*/ 7635875 w 5144"/>
                <a:gd name="T59" fmla="*/ 958850 h 694"/>
                <a:gd name="T60" fmla="*/ 8166100 w 5144"/>
                <a:gd name="T61" fmla="*/ 1101725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6" name="Freeform 26"/>
            <p:cNvSpPr>
              <a:spLocks/>
            </p:cNvSpPr>
            <p:nvPr/>
          </p:nvSpPr>
          <p:spPr bwMode="hidden">
            <a:xfrm>
              <a:off x="4156075" y="4316413"/>
              <a:ext cx="4940300" cy="927100"/>
            </a:xfrm>
            <a:custGeom>
              <a:avLst/>
              <a:gdLst>
                <a:gd name="T0" fmla="*/ 0 w 3112"/>
                <a:gd name="T1" fmla="*/ 927100 h 584"/>
                <a:gd name="T2" fmla="*/ 0 w 3112"/>
                <a:gd name="T3" fmla="*/ 927100 h 584"/>
                <a:gd name="T4" fmla="*/ 142875 w 3112"/>
                <a:gd name="T5" fmla="*/ 889000 h 584"/>
                <a:gd name="T6" fmla="*/ 533400 w 3112"/>
                <a:gd name="T7" fmla="*/ 790575 h 584"/>
                <a:gd name="T8" fmla="*/ 803275 w 3112"/>
                <a:gd name="T9" fmla="*/ 723900 h 584"/>
                <a:gd name="T10" fmla="*/ 1114425 w 3112"/>
                <a:gd name="T11" fmla="*/ 650875 h 584"/>
                <a:gd name="T12" fmla="*/ 1460500 w 3112"/>
                <a:gd name="T13" fmla="*/ 571500 h 584"/>
                <a:gd name="T14" fmla="*/ 1831975 w 3112"/>
                <a:gd name="T15" fmla="*/ 485775 h 584"/>
                <a:gd name="T16" fmla="*/ 2225675 w 3112"/>
                <a:gd name="T17" fmla="*/ 403225 h 584"/>
                <a:gd name="T18" fmla="*/ 2628900 w 3112"/>
                <a:gd name="T19" fmla="*/ 320675 h 584"/>
                <a:gd name="T20" fmla="*/ 3041650 w 3112"/>
                <a:gd name="T21" fmla="*/ 244475 h 584"/>
                <a:gd name="T22" fmla="*/ 3451225 w 3112"/>
                <a:gd name="T23" fmla="*/ 171450 h 584"/>
                <a:gd name="T24" fmla="*/ 3654425 w 3112"/>
                <a:gd name="T25" fmla="*/ 139700 h 584"/>
                <a:gd name="T26" fmla="*/ 3851275 w 3112"/>
                <a:gd name="T27" fmla="*/ 107950 h 584"/>
                <a:gd name="T28" fmla="*/ 4048125 w 3112"/>
                <a:gd name="T29" fmla="*/ 82550 h 584"/>
                <a:gd name="T30" fmla="*/ 4238625 w 3112"/>
                <a:gd name="T31" fmla="*/ 57150 h 584"/>
                <a:gd name="T32" fmla="*/ 4425950 w 3112"/>
                <a:gd name="T33" fmla="*/ 38100 h 584"/>
                <a:gd name="T34" fmla="*/ 4603750 w 3112"/>
                <a:gd name="T35" fmla="*/ 22225 h 584"/>
                <a:gd name="T36" fmla="*/ 4775200 w 3112"/>
                <a:gd name="T37" fmla="*/ 9525 h 584"/>
                <a:gd name="T38" fmla="*/ 4940300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useBgFill="1">
          <p:nvSpPr>
            <p:cNvPr id="1037" name="Freeform 10"/>
            <p:cNvSpPr>
              <a:spLocks/>
            </p:cNvSpPr>
            <p:nvPr/>
          </p:nvSpPr>
          <p:spPr bwMode="hidden">
            <a:xfrm>
              <a:off x="-3905251" y="4294188"/>
              <a:ext cx="13027839" cy="1892300"/>
            </a:xfrm>
            <a:custGeom>
              <a:avLst/>
              <a:gdLst>
                <a:gd name="T0" fmla="*/ 13021481 w 8196"/>
                <a:gd name="T1" fmla="*/ 812800 h 1192"/>
                <a:gd name="T2" fmla="*/ 12779871 w 8196"/>
                <a:gd name="T3" fmla="*/ 904875 h 1192"/>
                <a:gd name="T4" fmla="*/ 12522366 w 8196"/>
                <a:gd name="T5" fmla="*/ 984250 h 1192"/>
                <a:gd name="T6" fmla="*/ 12248966 w 8196"/>
                <a:gd name="T7" fmla="*/ 1057275 h 1192"/>
                <a:gd name="T8" fmla="*/ 11956492 w 8196"/>
                <a:gd name="T9" fmla="*/ 1114425 h 1192"/>
                <a:gd name="T10" fmla="*/ 11638584 w 8196"/>
                <a:gd name="T11" fmla="*/ 1158875 h 1192"/>
                <a:gd name="T12" fmla="*/ 11295245 w 8196"/>
                <a:gd name="T13" fmla="*/ 1190625 h 1192"/>
                <a:gd name="T14" fmla="*/ 10923293 w 8196"/>
                <a:gd name="T15" fmla="*/ 1209675 h 1192"/>
                <a:gd name="T16" fmla="*/ 10519551 w 8196"/>
                <a:gd name="T17" fmla="*/ 1206500 h 1192"/>
                <a:gd name="T18" fmla="*/ 10080839 w 8196"/>
                <a:gd name="T19" fmla="*/ 1190625 h 1192"/>
                <a:gd name="T20" fmla="*/ 9603978 w 8196"/>
                <a:gd name="T21" fmla="*/ 1152525 h 1192"/>
                <a:gd name="T22" fmla="*/ 9085789 w 8196"/>
                <a:gd name="T23" fmla="*/ 1095375 h 1192"/>
                <a:gd name="T24" fmla="*/ 8526272 w 8196"/>
                <a:gd name="T25" fmla="*/ 1019175 h 1192"/>
                <a:gd name="T26" fmla="*/ 7919070 w 8196"/>
                <a:gd name="T27" fmla="*/ 917575 h 1192"/>
                <a:gd name="T28" fmla="*/ 7261002 w 8196"/>
                <a:gd name="T29" fmla="*/ 793750 h 1192"/>
                <a:gd name="T30" fmla="*/ 6552068 w 8196"/>
                <a:gd name="T31" fmla="*/ 644525 h 1192"/>
                <a:gd name="T32" fmla="*/ 5785912 w 8196"/>
                <a:gd name="T33" fmla="*/ 469900 h 1192"/>
                <a:gd name="T34" fmla="*/ 5398065 w 8196"/>
                <a:gd name="T35" fmla="*/ 381000 h 1192"/>
                <a:gd name="T36" fmla="*/ 4663699 w 8196"/>
                <a:gd name="T37" fmla="*/ 234950 h 1192"/>
                <a:gd name="T38" fmla="*/ 3992915 w 8196"/>
                <a:gd name="T39" fmla="*/ 130175 h 1192"/>
                <a:gd name="T40" fmla="*/ 3379354 w 8196"/>
                <a:gd name="T41" fmla="*/ 57150 h 1192"/>
                <a:gd name="T42" fmla="*/ 2823016 w 8196"/>
                <a:gd name="T43" fmla="*/ 15875 h 1192"/>
                <a:gd name="T44" fmla="*/ 2323902 w 8196"/>
                <a:gd name="T45" fmla="*/ 0 h 1192"/>
                <a:gd name="T46" fmla="*/ 1878832 w 8196"/>
                <a:gd name="T47" fmla="*/ 6350 h 1192"/>
                <a:gd name="T48" fmla="*/ 1484627 w 8196"/>
                <a:gd name="T49" fmla="*/ 31750 h 1192"/>
                <a:gd name="T50" fmla="*/ 1138108 w 8196"/>
                <a:gd name="T51" fmla="*/ 69850 h 1192"/>
                <a:gd name="T52" fmla="*/ 842454 w 8196"/>
                <a:gd name="T53" fmla="*/ 117475 h 1192"/>
                <a:gd name="T54" fmla="*/ 594487 w 8196"/>
                <a:gd name="T55" fmla="*/ 171450 h 1192"/>
                <a:gd name="T56" fmla="*/ 394205 w 8196"/>
                <a:gd name="T57" fmla="*/ 228600 h 1192"/>
                <a:gd name="T58" fmla="*/ 235251 w 8196"/>
                <a:gd name="T59" fmla="*/ 279400 h 1192"/>
                <a:gd name="T60" fmla="*/ 76298 w 8196"/>
                <a:gd name="T61" fmla="*/ 342900 h 1192"/>
                <a:gd name="T62" fmla="*/ 0 w 8196"/>
                <a:gd name="T63" fmla="*/ 381000 h 1192"/>
                <a:gd name="T64" fmla="*/ 13021481 w 8196"/>
                <a:gd name="T65" fmla="*/ 1892300 h 1192"/>
                <a:gd name="T66" fmla="*/ 13027839 w 8196"/>
                <a:gd name="T67" fmla="*/ 1882775 h 1192"/>
                <a:gd name="T68" fmla="*/ 13027839 w 8196"/>
                <a:gd name="T69" fmla="*/ 809625 h 1192"/>
                <a:gd name="T70" fmla="*/ 13021481 w 8196"/>
                <a:gd name="T71" fmla="*/ 8128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28" name="Title Placeholder 1"/>
          <p:cNvSpPr>
            <a:spLocks noGrp="1"/>
          </p:cNvSpPr>
          <p:nvPr>
            <p:ph type="title"/>
          </p:nvPr>
        </p:nvSpPr>
        <p:spPr bwMode="auto">
          <a:xfrm>
            <a:off x="457200" y="282575"/>
            <a:ext cx="8229600"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 name="Date Placeholder 3"/>
          <p:cNvSpPr>
            <a:spLocks noGrp="1"/>
          </p:cNvSpPr>
          <p:nvPr>
            <p:ph type="dt" sz="half" idx="2"/>
          </p:nvPr>
        </p:nvSpPr>
        <p:spPr>
          <a:xfrm>
            <a:off x="5164138" y="5208588"/>
            <a:ext cx="3786187" cy="304800"/>
          </a:xfrm>
          <a:prstGeom prst="rect">
            <a:avLst/>
          </a:prstGeom>
        </p:spPr>
        <p:txBody>
          <a:bodyPr vert="horz" lIns="91440" tIns="45720" rIns="91440" bIns="45720" rtlCol="0" anchor="ctr"/>
          <a:lstStyle>
            <a:lvl1pPr algn="r">
              <a:defRPr sz="1000">
                <a:solidFill>
                  <a:schemeClr val="tx2"/>
                </a:solidFill>
              </a:defRPr>
            </a:lvl1pPr>
          </a:lstStyle>
          <a:p>
            <a:pPr>
              <a:defRPr/>
            </a:pPr>
            <a:endParaRPr lang="en-US"/>
          </a:p>
        </p:txBody>
      </p:sp>
      <p:sp>
        <p:nvSpPr>
          <p:cNvPr id="5" name="Footer Placeholder 4"/>
          <p:cNvSpPr>
            <a:spLocks noGrp="1"/>
          </p:cNvSpPr>
          <p:nvPr>
            <p:ph type="ftr" sz="quarter" idx="3"/>
          </p:nvPr>
        </p:nvSpPr>
        <p:spPr>
          <a:xfrm>
            <a:off x="193675" y="5208588"/>
            <a:ext cx="3786188" cy="304800"/>
          </a:xfrm>
          <a:prstGeom prst="rect">
            <a:avLst/>
          </a:prstGeom>
        </p:spPr>
        <p:txBody>
          <a:bodyPr vert="horz" lIns="91440" tIns="45720" rIns="91440" bIns="45720" rtlCol="0" anchor="ctr"/>
          <a:lstStyle>
            <a:lvl1pPr algn="l">
              <a:defRPr sz="1000">
                <a:solidFill>
                  <a:schemeClr val="tx2"/>
                </a:solidFill>
              </a:defRPr>
            </a:lvl1pPr>
          </a:lstStyle>
          <a:p>
            <a:pPr>
              <a:defRPr/>
            </a:pPr>
            <a:endParaRPr lang="en-US"/>
          </a:p>
        </p:txBody>
      </p:sp>
      <p:sp>
        <p:nvSpPr>
          <p:cNvPr id="6" name="Slide Number Placeholder 5"/>
          <p:cNvSpPr>
            <a:spLocks noGrp="1"/>
          </p:cNvSpPr>
          <p:nvPr>
            <p:ph type="sldNum" sz="quarter" idx="4"/>
          </p:nvPr>
        </p:nvSpPr>
        <p:spPr>
          <a:xfrm>
            <a:off x="3990975" y="5208588"/>
            <a:ext cx="1162050" cy="304800"/>
          </a:xfrm>
          <a:prstGeom prst="rect">
            <a:avLst/>
          </a:prstGeom>
        </p:spPr>
        <p:txBody>
          <a:bodyPr vert="horz" lIns="91440" tIns="45720" rIns="91440" bIns="45720" rtlCol="0" anchor="ctr"/>
          <a:lstStyle>
            <a:lvl1pPr algn="ctr">
              <a:defRPr sz="1000">
                <a:solidFill>
                  <a:schemeClr val="tx2"/>
                </a:solidFill>
              </a:defRPr>
            </a:lvl1pPr>
          </a:lstStyle>
          <a:p>
            <a:pPr>
              <a:defRPr/>
            </a:pPr>
            <a:fld id="{E74984F6-C9DF-4688-8CA3-109A4079A552}" type="slidenum">
              <a:rPr lang="en-US"/>
              <a:pPr>
                <a:defRPr/>
              </a:pPr>
              <a:t>‹#›</a:t>
            </a:fld>
            <a:endParaRPr lang="en-US"/>
          </a:p>
        </p:txBody>
      </p:sp>
      <p:sp>
        <p:nvSpPr>
          <p:cNvPr id="1032" name="Text Placeholder 2"/>
          <p:cNvSpPr>
            <a:spLocks noGrp="1"/>
          </p:cNvSpPr>
          <p:nvPr>
            <p:ph type="body" idx="1"/>
          </p:nvPr>
        </p:nvSpPr>
        <p:spPr bwMode="auto">
          <a:xfrm>
            <a:off x="871538" y="2228850"/>
            <a:ext cx="7408862"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825" r:id="rId1"/>
    <p:sldLayoutId id="2147483820" r:id="rId2"/>
    <p:sldLayoutId id="2147483826" r:id="rId3"/>
    <p:sldLayoutId id="2147483821" r:id="rId4"/>
    <p:sldLayoutId id="2147483822" r:id="rId5"/>
    <p:sldLayoutId id="2147483823" r:id="rId6"/>
    <p:sldLayoutId id="2147483827" r:id="rId7"/>
    <p:sldLayoutId id="2147483828" r:id="rId8"/>
    <p:sldLayoutId id="2147483829" r:id="rId9"/>
    <p:sldLayoutId id="2147483824" r:id="rId10"/>
    <p:sldLayoutId id="2147483830" r:id="rId11"/>
  </p:sldLayoutIdLst>
  <p:txStyles>
    <p:title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71F1A9-EBA8-461A-B14C-481A7962CE98}"/>
              </a:ext>
            </a:extLst>
          </p:cNvPr>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4B3CAA-4AC9-4E1B-B4B7-D8BB9105BC9A}"/>
              </a:ext>
            </a:extLst>
          </p:cNvPr>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3FC4FA-9883-4AB8-8A49-CAB5BCE0EBC5}"/>
              </a:ext>
            </a:extLst>
          </p:cNvPr>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2E909479-4409-4210-B80E-260325CED1B3}" type="datetimeFigureOut">
              <a:rPr lang="en-US" smtClean="0"/>
              <a:t>08/10/2022</a:t>
            </a:fld>
            <a:endParaRPr lang="en-US"/>
          </a:p>
        </p:txBody>
      </p:sp>
      <p:sp>
        <p:nvSpPr>
          <p:cNvPr id="5" name="Footer Placeholder 4">
            <a:extLst>
              <a:ext uri="{FF2B5EF4-FFF2-40B4-BE49-F238E27FC236}">
                <a16:creationId xmlns:a16="http://schemas.microsoft.com/office/drawing/2014/main" id="{D000F598-8DCE-4F00-8D79-9227958B4023}"/>
              </a:ext>
            </a:extLst>
          </p:cNvPr>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1574A9-DA45-43AE-911B-5F212198F2B7}"/>
              </a:ext>
            </a:extLst>
          </p:cNvPr>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62F8D4E8-FA1A-4A57-947E-49C53F76A706}" type="slidenum">
              <a:rPr lang="en-US" smtClean="0"/>
              <a:t>‹#›</a:t>
            </a:fld>
            <a:endParaRPr lang="en-US"/>
          </a:p>
        </p:txBody>
      </p:sp>
    </p:spTree>
    <p:extLst>
      <p:ext uri="{BB962C8B-B14F-4D97-AF65-F5344CB8AC3E}">
        <p14:creationId xmlns:p14="http://schemas.microsoft.com/office/powerpoint/2010/main" val="3825055473"/>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ransition spd="slow">
    <p:wip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702EFEE3-2B18-464C-9709-23C06EF57881}" type="datetimeFigureOut">
              <a:rPr lang="en-GB" smtClean="0"/>
              <a:t>08/10/2022</a:t>
            </a:fld>
            <a:endParaRPr lang="en-GB"/>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417953FA-E316-4BE3-81F1-55672225CF07}" type="slidenum">
              <a:rPr lang="en-GB" smtClean="0"/>
              <a:t>‹#›</a:t>
            </a:fld>
            <a:endParaRPr lang="en-GB"/>
          </a:p>
        </p:txBody>
      </p:sp>
    </p:spTree>
    <p:extLst>
      <p:ext uri="{BB962C8B-B14F-4D97-AF65-F5344CB8AC3E}">
        <p14:creationId xmlns:p14="http://schemas.microsoft.com/office/powerpoint/2010/main" val="721089079"/>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684" name="Rectangle 4"/>
          <p:cNvSpPr>
            <a:spLocks noGrp="1" noChangeArrowheads="1"/>
          </p:cNvSpPr>
          <p:nvPr>
            <p:ph type="dt" sz="half" idx="2"/>
          </p:nvPr>
        </p:nvSpPr>
        <p:spPr bwMode="auto">
          <a:xfrm>
            <a:off x="457200" y="5204354"/>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67">
                <a:latin typeface="Arial" charset="0"/>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5204354"/>
            <a:ext cx="2895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67">
                <a:latin typeface="Arial" charset="0"/>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5204354"/>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67"/>
            </a:lvl1pPr>
          </a:lstStyle>
          <a:p>
            <a:fld id="{90DE5E83-56E1-43EC-9FBA-FC94E81C0401}" type="slidenum">
              <a:rPr lang="en-US" altLang="en-US"/>
              <a:pPr/>
              <a:t>‹#›</a:t>
            </a:fld>
            <a:endParaRPr lang="en-US" altLang="en-US"/>
          </a:p>
        </p:txBody>
      </p:sp>
    </p:spTree>
    <p:extLst>
      <p:ext uri="{BB962C8B-B14F-4D97-AF65-F5344CB8AC3E}">
        <p14:creationId xmlns:p14="http://schemas.microsoft.com/office/powerpoint/2010/main" val="1123613920"/>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Lst>
  <p:txStyles>
    <p:titleStyle>
      <a:lvl1pPr algn="ctr" rtl="0" eaLnBrk="0" fontAlgn="base" hangingPunct="0">
        <a:spcBef>
          <a:spcPct val="0"/>
        </a:spcBef>
        <a:spcAft>
          <a:spcPct val="0"/>
        </a:spcAft>
        <a:defRPr sz="3667">
          <a:solidFill>
            <a:schemeClr val="tx2"/>
          </a:solidFill>
          <a:latin typeface="+mj-lt"/>
          <a:ea typeface="+mj-ea"/>
          <a:cs typeface="+mj-cs"/>
        </a:defRPr>
      </a:lvl1pPr>
      <a:lvl2pPr algn="ctr" rtl="0" eaLnBrk="0" fontAlgn="base" hangingPunct="0">
        <a:spcBef>
          <a:spcPct val="0"/>
        </a:spcBef>
        <a:spcAft>
          <a:spcPct val="0"/>
        </a:spcAft>
        <a:defRPr sz="3667">
          <a:solidFill>
            <a:schemeClr val="tx2"/>
          </a:solidFill>
          <a:latin typeface="Arial" charset="0"/>
        </a:defRPr>
      </a:lvl2pPr>
      <a:lvl3pPr algn="ctr" rtl="0" eaLnBrk="0" fontAlgn="base" hangingPunct="0">
        <a:spcBef>
          <a:spcPct val="0"/>
        </a:spcBef>
        <a:spcAft>
          <a:spcPct val="0"/>
        </a:spcAft>
        <a:defRPr sz="3667">
          <a:solidFill>
            <a:schemeClr val="tx2"/>
          </a:solidFill>
          <a:latin typeface="Arial" charset="0"/>
        </a:defRPr>
      </a:lvl3pPr>
      <a:lvl4pPr algn="ctr" rtl="0" eaLnBrk="0" fontAlgn="base" hangingPunct="0">
        <a:spcBef>
          <a:spcPct val="0"/>
        </a:spcBef>
        <a:spcAft>
          <a:spcPct val="0"/>
        </a:spcAft>
        <a:defRPr sz="3667">
          <a:solidFill>
            <a:schemeClr val="tx2"/>
          </a:solidFill>
          <a:latin typeface="Arial" charset="0"/>
        </a:defRPr>
      </a:lvl4pPr>
      <a:lvl5pPr algn="ctr" rtl="0" eaLnBrk="0" fontAlgn="base" hangingPunct="0">
        <a:spcBef>
          <a:spcPct val="0"/>
        </a:spcBef>
        <a:spcAft>
          <a:spcPct val="0"/>
        </a:spcAft>
        <a:defRPr sz="3667">
          <a:solidFill>
            <a:schemeClr val="tx2"/>
          </a:solidFill>
          <a:latin typeface="Arial" charset="0"/>
        </a:defRPr>
      </a:lvl5pPr>
      <a:lvl6pPr marL="380985" algn="ctr" rtl="0" fontAlgn="base">
        <a:spcBef>
          <a:spcPct val="0"/>
        </a:spcBef>
        <a:spcAft>
          <a:spcPct val="0"/>
        </a:spcAft>
        <a:defRPr sz="3667">
          <a:solidFill>
            <a:schemeClr val="tx2"/>
          </a:solidFill>
          <a:latin typeface="Arial" charset="0"/>
        </a:defRPr>
      </a:lvl6pPr>
      <a:lvl7pPr marL="761970" algn="ctr" rtl="0" fontAlgn="base">
        <a:spcBef>
          <a:spcPct val="0"/>
        </a:spcBef>
        <a:spcAft>
          <a:spcPct val="0"/>
        </a:spcAft>
        <a:defRPr sz="3667">
          <a:solidFill>
            <a:schemeClr val="tx2"/>
          </a:solidFill>
          <a:latin typeface="Arial" charset="0"/>
        </a:defRPr>
      </a:lvl7pPr>
      <a:lvl8pPr marL="1142954" algn="ctr" rtl="0" fontAlgn="base">
        <a:spcBef>
          <a:spcPct val="0"/>
        </a:spcBef>
        <a:spcAft>
          <a:spcPct val="0"/>
        </a:spcAft>
        <a:defRPr sz="3667">
          <a:solidFill>
            <a:schemeClr val="tx2"/>
          </a:solidFill>
          <a:latin typeface="Arial" charset="0"/>
        </a:defRPr>
      </a:lvl8pPr>
      <a:lvl9pPr marL="1523939" algn="ctr" rtl="0" fontAlgn="base">
        <a:spcBef>
          <a:spcPct val="0"/>
        </a:spcBef>
        <a:spcAft>
          <a:spcPct val="0"/>
        </a:spcAft>
        <a:defRPr sz="3667">
          <a:solidFill>
            <a:schemeClr val="tx2"/>
          </a:solidFill>
          <a:latin typeface="Arial" charset="0"/>
        </a:defRPr>
      </a:lvl9pPr>
    </p:titleStyle>
    <p:bodyStyle>
      <a:lvl1pPr marL="285739" indent="-285739" algn="l" rtl="0" eaLnBrk="0" fontAlgn="base" hangingPunct="0">
        <a:spcBef>
          <a:spcPct val="20000"/>
        </a:spcBef>
        <a:spcAft>
          <a:spcPct val="0"/>
        </a:spcAft>
        <a:buChar char="•"/>
        <a:defRPr sz="2667">
          <a:solidFill>
            <a:schemeClr val="tx1"/>
          </a:solidFill>
          <a:latin typeface="+mn-lt"/>
          <a:ea typeface="+mn-ea"/>
          <a:cs typeface="+mn-cs"/>
        </a:defRPr>
      </a:lvl1pPr>
      <a:lvl2pPr marL="619100" indent="-238115" algn="l" rtl="0" eaLnBrk="0" fontAlgn="base" hangingPunct="0">
        <a:spcBef>
          <a:spcPct val="20000"/>
        </a:spcBef>
        <a:spcAft>
          <a:spcPct val="0"/>
        </a:spcAft>
        <a:buChar char="–"/>
        <a:defRPr sz="2333">
          <a:solidFill>
            <a:schemeClr val="tx1"/>
          </a:solidFill>
          <a:latin typeface="+mn-lt"/>
        </a:defRPr>
      </a:lvl2pPr>
      <a:lvl3pPr marL="952462" indent="-190492" algn="l" rtl="0" eaLnBrk="0" fontAlgn="base" hangingPunct="0">
        <a:spcBef>
          <a:spcPct val="20000"/>
        </a:spcBef>
        <a:spcAft>
          <a:spcPct val="0"/>
        </a:spcAft>
        <a:buChar char="•"/>
        <a:defRPr sz="2000">
          <a:solidFill>
            <a:schemeClr val="tx1"/>
          </a:solidFill>
          <a:latin typeface="+mn-lt"/>
        </a:defRPr>
      </a:lvl3pPr>
      <a:lvl4pPr marL="1333447" indent="-190492" algn="l" rtl="0" eaLnBrk="0" fontAlgn="base" hangingPunct="0">
        <a:spcBef>
          <a:spcPct val="20000"/>
        </a:spcBef>
        <a:spcAft>
          <a:spcPct val="0"/>
        </a:spcAft>
        <a:buChar char="–"/>
        <a:defRPr sz="1667">
          <a:solidFill>
            <a:schemeClr val="tx1"/>
          </a:solidFill>
          <a:latin typeface="+mn-lt"/>
        </a:defRPr>
      </a:lvl4pPr>
      <a:lvl5pPr marL="1714431" indent="-190492" algn="l" rtl="0" eaLnBrk="0" fontAlgn="base" hangingPunct="0">
        <a:spcBef>
          <a:spcPct val="20000"/>
        </a:spcBef>
        <a:spcAft>
          <a:spcPct val="0"/>
        </a:spcAft>
        <a:buChar char="»"/>
        <a:defRPr sz="1667">
          <a:solidFill>
            <a:schemeClr val="tx1"/>
          </a:solidFill>
          <a:latin typeface="+mn-lt"/>
        </a:defRPr>
      </a:lvl5pPr>
      <a:lvl6pPr marL="2095416" indent="-190492" algn="l" rtl="0" fontAlgn="base">
        <a:spcBef>
          <a:spcPct val="20000"/>
        </a:spcBef>
        <a:spcAft>
          <a:spcPct val="0"/>
        </a:spcAft>
        <a:buChar char="»"/>
        <a:defRPr sz="1667">
          <a:solidFill>
            <a:schemeClr val="tx1"/>
          </a:solidFill>
          <a:latin typeface="+mn-lt"/>
        </a:defRPr>
      </a:lvl6pPr>
      <a:lvl7pPr marL="2476401" indent="-190492" algn="l" rtl="0" fontAlgn="base">
        <a:spcBef>
          <a:spcPct val="20000"/>
        </a:spcBef>
        <a:spcAft>
          <a:spcPct val="0"/>
        </a:spcAft>
        <a:buChar char="»"/>
        <a:defRPr sz="1667">
          <a:solidFill>
            <a:schemeClr val="tx1"/>
          </a:solidFill>
          <a:latin typeface="+mn-lt"/>
        </a:defRPr>
      </a:lvl7pPr>
      <a:lvl8pPr marL="2857386" indent="-190492" algn="l" rtl="0" fontAlgn="base">
        <a:spcBef>
          <a:spcPct val="20000"/>
        </a:spcBef>
        <a:spcAft>
          <a:spcPct val="0"/>
        </a:spcAft>
        <a:buChar char="»"/>
        <a:defRPr sz="1667">
          <a:solidFill>
            <a:schemeClr val="tx1"/>
          </a:solidFill>
          <a:latin typeface="+mn-lt"/>
        </a:defRPr>
      </a:lvl8pPr>
      <a:lvl9pPr marL="3238370" indent="-190492" algn="l" rtl="0" fontAlgn="base">
        <a:spcBef>
          <a:spcPct val="20000"/>
        </a:spcBef>
        <a:spcAft>
          <a:spcPct val="0"/>
        </a:spcAft>
        <a:buChar char="»"/>
        <a:defRPr sz="1667">
          <a:solidFill>
            <a:schemeClr val="tx1"/>
          </a:solidFill>
          <a:latin typeface="+mn-lt"/>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684" name="Rectangle 4"/>
          <p:cNvSpPr>
            <a:spLocks noGrp="1" noChangeArrowheads="1"/>
          </p:cNvSpPr>
          <p:nvPr>
            <p:ph type="dt" sz="half" idx="2"/>
          </p:nvPr>
        </p:nvSpPr>
        <p:spPr bwMode="auto">
          <a:xfrm>
            <a:off x="457200" y="5204354"/>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67">
                <a:latin typeface="Arial" charset="0"/>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5204354"/>
            <a:ext cx="2895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67">
                <a:latin typeface="Arial" charset="0"/>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5204354"/>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67"/>
            </a:lvl1pPr>
          </a:lstStyle>
          <a:p>
            <a:fld id="{49769E18-3019-4D28-8565-718C670597F0}" type="slidenum">
              <a:rPr lang="en-US" altLang="en-US"/>
              <a:pPr/>
              <a:t>‹#›</a:t>
            </a:fld>
            <a:endParaRPr lang="en-US" altLang="en-US"/>
          </a:p>
        </p:txBody>
      </p:sp>
    </p:spTree>
    <p:extLst>
      <p:ext uri="{BB962C8B-B14F-4D97-AF65-F5344CB8AC3E}">
        <p14:creationId xmlns:p14="http://schemas.microsoft.com/office/powerpoint/2010/main" val="2235577498"/>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Lst>
  <p:txStyles>
    <p:titleStyle>
      <a:lvl1pPr algn="ctr" rtl="0" eaLnBrk="0" fontAlgn="base" hangingPunct="0">
        <a:spcBef>
          <a:spcPct val="0"/>
        </a:spcBef>
        <a:spcAft>
          <a:spcPct val="0"/>
        </a:spcAft>
        <a:defRPr sz="3667">
          <a:solidFill>
            <a:schemeClr val="tx2"/>
          </a:solidFill>
          <a:latin typeface="+mj-lt"/>
          <a:ea typeface="+mj-ea"/>
          <a:cs typeface="+mj-cs"/>
        </a:defRPr>
      </a:lvl1pPr>
      <a:lvl2pPr algn="ctr" rtl="0" eaLnBrk="0" fontAlgn="base" hangingPunct="0">
        <a:spcBef>
          <a:spcPct val="0"/>
        </a:spcBef>
        <a:spcAft>
          <a:spcPct val="0"/>
        </a:spcAft>
        <a:defRPr sz="3667">
          <a:solidFill>
            <a:schemeClr val="tx2"/>
          </a:solidFill>
          <a:latin typeface="Arial" charset="0"/>
        </a:defRPr>
      </a:lvl2pPr>
      <a:lvl3pPr algn="ctr" rtl="0" eaLnBrk="0" fontAlgn="base" hangingPunct="0">
        <a:spcBef>
          <a:spcPct val="0"/>
        </a:spcBef>
        <a:spcAft>
          <a:spcPct val="0"/>
        </a:spcAft>
        <a:defRPr sz="3667">
          <a:solidFill>
            <a:schemeClr val="tx2"/>
          </a:solidFill>
          <a:latin typeface="Arial" charset="0"/>
        </a:defRPr>
      </a:lvl3pPr>
      <a:lvl4pPr algn="ctr" rtl="0" eaLnBrk="0" fontAlgn="base" hangingPunct="0">
        <a:spcBef>
          <a:spcPct val="0"/>
        </a:spcBef>
        <a:spcAft>
          <a:spcPct val="0"/>
        </a:spcAft>
        <a:defRPr sz="3667">
          <a:solidFill>
            <a:schemeClr val="tx2"/>
          </a:solidFill>
          <a:latin typeface="Arial" charset="0"/>
        </a:defRPr>
      </a:lvl4pPr>
      <a:lvl5pPr algn="ctr" rtl="0" eaLnBrk="0" fontAlgn="base" hangingPunct="0">
        <a:spcBef>
          <a:spcPct val="0"/>
        </a:spcBef>
        <a:spcAft>
          <a:spcPct val="0"/>
        </a:spcAft>
        <a:defRPr sz="3667">
          <a:solidFill>
            <a:schemeClr val="tx2"/>
          </a:solidFill>
          <a:latin typeface="Arial" charset="0"/>
        </a:defRPr>
      </a:lvl5pPr>
      <a:lvl6pPr marL="380985" algn="ctr" rtl="0" fontAlgn="base">
        <a:spcBef>
          <a:spcPct val="0"/>
        </a:spcBef>
        <a:spcAft>
          <a:spcPct val="0"/>
        </a:spcAft>
        <a:defRPr sz="3667">
          <a:solidFill>
            <a:schemeClr val="tx2"/>
          </a:solidFill>
          <a:latin typeface="Arial" charset="0"/>
        </a:defRPr>
      </a:lvl6pPr>
      <a:lvl7pPr marL="761970" algn="ctr" rtl="0" fontAlgn="base">
        <a:spcBef>
          <a:spcPct val="0"/>
        </a:spcBef>
        <a:spcAft>
          <a:spcPct val="0"/>
        </a:spcAft>
        <a:defRPr sz="3667">
          <a:solidFill>
            <a:schemeClr val="tx2"/>
          </a:solidFill>
          <a:latin typeface="Arial" charset="0"/>
        </a:defRPr>
      </a:lvl7pPr>
      <a:lvl8pPr marL="1142954" algn="ctr" rtl="0" fontAlgn="base">
        <a:spcBef>
          <a:spcPct val="0"/>
        </a:spcBef>
        <a:spcAft>
          <a:spcPct val="0"/>
        </a:spcAft>
        <a:defRPr sz="3667">
          <a:solidFill>
            <a:schemeClr val="tx2"/>
          </a:solidFill>
          <a:latin typeface="Arial" charset="0"/>
        </a:defRPr>
      </a:lvl8pPr>
      <a:lvl9pPr marL="1523939" algn="ctr" rtl="0" fontAlgn="base">
        <a:spcBef>
          <a:spcPct val="0"/>
        </a:spcBef>
        <a:spcAft>
          <a:spcPct val="0"/>
        </a:spcAft>
        <a:defRPr sz="3667">
          <a:solidFill>
            <a:schemeClr val="tx2"/>
          </a:solidFill>
          <a:latin typeface="Arial" charset="0"/>
        </a:defRPr>
      </a:lvl9pPr>
    </p:titleStyle>
    <p:bodyStyle>
      <a:lvl1pPr marL="285739" indent="-285739" algn="l" rtl="0" eaLnBrk="0" fontAlgn="base" hangingPunct="0">
        <a:spcBef>
          <a:spcPct val="20000"/>
        </a:spcBef>
        <a:spcAft>
          <a:spcPct val="0"/>
        </a:spcAft>
        <a:buChar char="•"/>
        <a:defRPr sz="2667">
          <a:solidFill>
            <a:schemeClr val="tx1"/>
          </a:solidFill>
          <a:latin typeface="+mn-lt"/>
          <a:ea typeface="+mn-ea"/>
          <a:cs typeface="+mn-cs"/>
        </a:defRPr>
      </a:lvl1pPr>
      <a:lvl2pPr marL="619100" indent="-238115" algn="l" rtl="0" eaLnBrk="0" fontAlgn="base" hangingPunct="0">
        <a:spcBef>
          <a:spcPct val="20000"/>
        </a:spcBef>
        <a:spcAft>
          <a:spcPct val="0"/>
        </a:spcAft>
        <a:buChar char="–"/>
        <a:defRPr sz="2333">
          <a:solidFill>
            <a:schemeClr val="tx1"/>
          </a:solidFill>
          <a:latin typeface="+mn-lt"/>
        </a:defRPr>
      </a:lvl2pPr>
      <a:lvl3pPr marL="952462" indent="-190492" algn="l" rtl="0" eaLnBrk="0" fontAlgn="base" hangingPunct="0">
        <a:spcBef>
          <a:spcPct val="20000"/>
        </a:spcBef>
        <a:spcAft>
          <a:spcPct val="0"/>
        </a:spcAft>
        <a:buChar char="•"/>
        <a:defRPr sz="2000">
          <a:solidFill>
            <a:schemeClr val="tx1"/>
          </a:solidFill>
          <a:latin typeface="+mn-lt"/>
        </a:defRPr>
      </a:lvl3pPr>
      <a:lvl4pPr marL="1333447" indent="-190492" algn="l" rtl="0" eaLnBrk="0" fontAlgn="base" hangingPunct="0">
        <a:spcBef>
          <a:spcPct val="20000"/>
        </a:spcBef>
        <a:spcAft>
          <a:spcPct val="0"/>
        </a:spcAft>
        <a:buChar char="–"/>
        <a:defRPr sz="1667">
          <a:solidFill>
            <a:schemeClr val="tx1"/>
          </a:solidFill>
          <a:latin typeface="+mn-lt"/>
        </a:defRPr>
      </a:lvl4pPr>
      <a:lvl5pPr marL="1714431" indent="-190492" algn="l" rtl="0" eaLnBrk="0" fontAlgn="base" hangingPunct="0">
        <a:spcBef>
          <a:spcPct val="20000"/>
        </a:spcBef>
        <a:spcAft>
          <a:spcPct val="0"/>
        </a:spcAft>
        <a:buChar char="»"/>
        <a:defRPr sz="1667">
          <a:solidFill>
            <a:schemeClr val="tx1"/>
          </a:solidFill>
          <a:latin typeface="+mn-lt"/>
        </a:defRPr>
      </a:lvl5pPr>
      <a:lvl6pPr marL="2095416" indent="-190492" algn="l" rtl="0" fontAlgn="base">
        <a:spcBef>
          <a:spcPct val="20000"/>
        </a:spcBef>
        <a:spcAft>
          <a:spcPct val="0"/>
        </a:spcAft>
        <a:buChar char="»"/>
        <a:defRPr sz="1667">
          <a:solidFill>
            <a:schemeClr val="tx1"/>
          </a:solidFill>
          <a:latin typeface="+mn-lt"/>
        </a:defRPr>
      </a:lvl6pPr>
      <a:lvl7pPr marL="2476401" indent="-190492" algn="l" rtl="0" fontAlgn="base">
        <a:spcBef>
          <a:spcPct val="20000"/>
        </a:spcBef>
        <a:spcAft>
          <a:spcPct val="0"/>
        </a:spcAft>
        <a:buChar char="»"/>
        <a:defRPr sz="1667">
          <a:solidFill>
            <a:schemeClr val="tx1"/>
          </a:solidFill>
          <a:latin typeface="+mn-lt"/>
        </a:defRPr>
      </a:lvl7pPr>
      <a:lvl8pPr marL="2857386" indent="-190492" algn="l" rtl="0" fontAlgn="base">
        <a:spcBef>
          <a:spcPct val="20000"/>
        </a:spcBef>
        <a:spcAft>
          <a:spcPct val="0"/>
        </a:spcAft>
        <a:buChar char="»"/>
        <a:defRPr sz="1667">
          <a:solidFill>
            <a:schemeClr val="tx1"/>
          </a:solidFill>
          <a:latin typeface="+mn-lt"/>
        </a:defRPr>
      </a:lvl8pPr>
      <a:lvl9pPr marL="3238370" indent="-190492" algn="l" rtl="0" fontAlgn="base">
        <a:spcBef>
          <a:spcPct val="20000"/>
        </a:spcBef>
        <a:spcAft>
          <a:spcPct val="0"/>
        </a:spcAft>
        <a:buChar char="»"/>
        <a:defRPr sz="1667">
          <a:solidFill>
            <a:schemeClr val="tx1"/>
          </a:solidFill>
          <a:latin typeface="+mn-lt"/>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1071564" y="254000"/>
            <a:ext cx="7615237" cy="922073"/>
            <a:chOff x="675" y="192"/>
            <a:chExt cx="4797" cy="697"/>
          </a:xfrm>
        </p:grpSpPr>
        <p:sp>
          <p:nvSpPr>
            <p:cNvPr id="1032" name="Oval 3"/>
            <p:cNvSpPr>
              <a:spLocks noChangeArrowheads="1"/>
            </p:cNvSpPr>
            <p:nvPr/>
          </p:nvSpPr>
          <p:spPr bwMode="hidden">
            <a:xfrm flipH="1">
              <a:off x="3067" y="192"/>
              <a:ext cx="696"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000">
                <a:latin typeface="Times New Roman" panose="02020603050405020304" pitchFamily="18" charset="0"/>
              </a:endParaRPr>
            </a:p>
          </p:txBody>
        </p:sp>
        <p:sp>
          <p:nvSpPr>
            <p:cNvPr id="1033" name="Oval 4"/>
            <p:cNvSpPr>
              <a:spLocks noChangeArrowheads="1"/>
            </p:cNvSpPr>
            <p:nvPr/>
          </p:nvSpPr>
          <p:spPr bwMode="hidden">
            <a:xfrm flipH="1">
              <a:off x="4777" y="192"/>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000">
                <a:latin typeface="Times New Roman" panose="02020603050405020304" pitchFamily="18" charset="0"/>
              </a:endParaRPr>
            </a:p>
          </p:txBody>
        </p:sp>
        <p:sp>
          <p:nvSpPr>
            <p:cNvPr id="1034" name="Oval 5"/>
            <p:cNvSpPr>
              <a:spLocks noChangeArrowheads="1"/>
            </p:cNvSpPr>
            <p:nvPr/>
          </p:nvSpPr>
          <p:spPr bwMode="hidden">
            <a:xfrm flipH="1">
              <a:off x="675" y="193"/>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000">
                <a:latin typeface="Times New Roman" panose="02020603050405020304" pitchFamily="18" charset="0"/>
              </a:endParaRPr>
            </a:p>
          </p:txBody>
        </p:sp>
        <p:sp>
          <p:nvSpPr>
            <p:cNvPr id="1035" name="Oval 6"/>
            <p:cNvSpPr>
              <a:spLocks noChangeArrowheads="1"/>
            </p:cNvSpPr>
            <p:nvPr/>
          </p:nvSpPr>
          <p:spPr bwMode="hidden">
            <a:xfrm flipH="1">
              <a:off x="3984"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000">
                <a:latin typeface="Times New Roman" panose="02020603050405020304" pitchFamily="18" charset="0"/>
              </a:endParaRPr>
            </a:p>
          </p:txBody>
        </p:sp>
        <p:sp>
          <p:nvSpPr>
            <p:cNvPr id="1036" name="Oval 7"/>
            <p:cNvSpPr>
              <a:spLocks noChangeArrowheads="1"/>
            </p:cNvSpPr>
            <p:nvPr/>
          </p:nvSpPr>
          <p:spPr bwMode="hidden">
            <a:xfrm flipH="1">
              <a:off x="1486"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000">
                <a:latin typeface="Times New Roman" panose="02020603050405020304" pitchFamily="18" charset="0"/>
              </a:endParaRPr>
            </a:p>
          </p:txBody>
        </p:sp>
      </p:grpSp>
      <p:sp>
        <p:nvSpPr>
          <p:cNvPr id="2051" name="Rectangle 8"/>
          <p:cNvSpPr>
            <a:spLocks noGrp="1" noChangeArrowheads="1"/>
          </p:cNvSpPr>
          <p:nvPr>
            <p:ph type="body" idx="1"/>
          </p:nvPr>
        </p:nvSpPr>
        <p:spPr bwMode="auto">
          <a:xfrm>
            <a:off x="457200" y="1333501"/>
            <a:ext cx="8229600" cy="3775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6329" name="Rectangle 9"/>
          <p:cNvSpPr>
            <a:spLocks noGrp="1" noChangeArrowheads="1"/>
          </p:cNvSpPr>
          <p:nvPr>
            <p:ph type="dt" sz="half" idx="2"/>
          </p:nvPr>
        </p:nvSpPr>
        <p:spPr bwMode="auto">
          <a:xfrm>
            <a:off x="457200" y="5207000"/>
            <a:ext cx="2133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833"/>
            </a:lvl1pPr>
          </a:lstStyle>
          <a:p>
            <a:pPr>
              <a:defRPr/>
            </a:pPr>
            <a:endParaRPr lang="en-US" altLang="en-US"/>
          </a:p>
        </p:txBody>
      </p:sp>
      <p:sp>
        <p:nvSpPr>
          <p:cNvPr id="56330" name="Rectangle 10"/>
          <p:cNvSpPr>
            <a:spLocks noGrp="1" noChangeArrowheads="1"/>
          </p:cNvSpPr>
          <p:nvPr>
            <p:ph type="ftr" sz="quarter" idx="3"/>
          </p:nvPr>
        </p:nvSpPr>
        <p:spPr bwMode="auto">
          <a:xfrm>
            <a:off x="3124200" y="5207000"/>
            <a:ext cx="2895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833"/>
            </a:lvl1pPr>
          </a:lstStyle>
          <a:p>
            <a:pPr>
              <a:defRPr/>
            </a:pPr>
            <a:endParaRPr lang="en-US" altLang="en-US"/>
          </a:p>
        </p:txBody>
      </p:sp>
      <p:sp>
        <p:nvSpPr>
          <p:cNvPr id="56331" name="Rectangle 11"/>
          <p:cNvSpPr>
            <a:spLocks noGrp="1" noChangeArrowheads="1"/>
          </p:cNvSpPr>
          <p:nvPr>
            <p:ph type="sldNum" sz="quarter" idx="4"/>
          </p:nvPr>
        </p:nvSpPr>
        <p:spPr bwMode="auto">
          <a:xfrm>
            <a:off x="6553200" y="5207000"/>
            <a:ext cx="2133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833"/>
            </a:lvl1pPr>
          </a:lstStyle>
          <a:p>
            <a:pPr>
              <a:defRPr/>
            </a:pPr>
            <a:fld id="{CFA785E2-FAD6-4676-AB89-088C66BE6B45}" type="slidenum">
              <a:rPr lang="en-US" altLang="en-US"/>
              <a:pPr>
                <a:defRPr/>
              </a:pPr>
              <a:t>‹#›</a:t>
            </a:fld>
            <a:endParaRPr lang="en-US" altLang="en-US"/>
          </a:p>
        </p:txBody>
      </p:sp>
      <p:sp>
        <p:nvSpPr>
          <p:cNvPr id="2055" name="Rectangle 12"/>
          <p:cNvSpPr>
            <a:spLocks noGrp="1" noChangeArrowheads="1"/>
          </p:cNvSpPr>
          <p:nvPr>
            <p:ph type="title"/>
          </p:nvPr>
        </p:nvSpPr>
        <p:spPr bwMode="auto">
          <a:xfrm>
            <a:off x="457200" y="228865"/>
            <a:ext cx="82296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2787972903"/>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l" rtl="0" eaLnBrk="0" fontAlgn="base" hangingPunct="0">
        <a:spcBef>
          <a:spcPct val="0"/>
        </a:spcBef>
        <a:spcAft>
          <a:spcPct val="0"/>
        </a:spcAft>
        <a:defRPr sz="3167" kern="1200">
          <a:solidFill>
            <a:schemeClr val="tx2"/>
          </a:solidFill>
          <a:latin typeface="+mj-lt"/>
          <a:ea typeface="+mj-ea"/>
          <a:cs typeface="+mj-cs"/>
        </a:defRPr>
      </a:lvl1pPr>
      <a:lvl2pPr algn="l" rtl="0" eaLnBrk="0" fontAlgn="base" hangingPunct="0">
        <a:spcBef>
          <a:spcPct val="0"/>
        </a:spcBef>
        <a:spcAft>
          <a:spcPct val="0"/>
        </a:spcAft>
        <a:defRPr sz="3167">
          <a:solidFill>
            <a:schemeClr val="tx2"/>
          </a:solidFill>
          <a:latin typeface="Arial" panose="020B0604020202020204" pitchFamily="34" charset="0"/>
        </a:defRPr>
      </a:lvl2pPr>
      <a:lvl3pPr algn="l" rtl="0" eaLnBrk="0" fontAlgn="base" hangingPunct="0">
        <a:spcBef>
          <a:spcPct val="0"/>
        </a:spcBef>
        <a:spcAft>
          <a:spcPct val="0"/>
        </a:spcAft>
        <a:defRPr sz="3167">
          <a:solidFill>
            <a:schemeClr val="tx2"/>
          </a:solidFill>
          <a:latin typeface="Arial" panose="020B0604020202020204" pitchFamily="34" charset="0"/>
        </a:defRPr>
      </a:lvl3pPr>
      <a:lvl4pPr algn="l" rtl="0" eaLnBrk="0" fontAlgn="base" hangingPunct="0">
        <a:spcBef>
          <a:spcPct val="0"/>
        </a:spcBef>
        <a:spcAft>
          <a:spcPct val="0"/>
        </a:spcAft>
        <a:defRPr sz="3167">
          <a:solidFill>
            <a:schemeClr val="tx2"/>
          </a:solidFill>
          <a:latin typeface="Arial" panose="020B0604020202020204" pitchFamily="34" charset="0"/>
        </a:defRPr>
      </a:lvl4pPr>
      <a:lvl5pPr algn="l" rtl="0" eaLnBrk="0" fontAlgn="base" hangingPunct="0">
        <a:spcBef>
          <a:spcPct val="0"/>
        </a:spcBef>
        <a:spcAft>
          <a:spcPct val="0"/>
        </a:spcAft>
        <a:defRPr sz="3167">
          <a:solidFill>
            <a:schemeClr val="tx2"/>
          </a:solidFill>
          <a:latin typeface="Arial" panose="020B0604020202020204" pitchFamily="34" charset="0"/>
        </a:defRPr>
      </a:lvl5pPr>
      <a:lvl6pPr marL="380985" algn="l" rtl="0" fontAlgn="base">
        <a:spcBef>
          <a:spcPct val="0"/>
        </a:spcBef>
        <a:spcAft>
          <a:spcPct val="0"/>
        </a:spcAft>
        <a:defRPr sz="3167">
          <a:solidFill>
            <a:schemeClr val="tx2"/>
          </a:solidFill>
          <a:latin typeface="Arial" panose="020B0604020202020204" pitchFamily="34" charset="0"/>
        </a:defRPr>
      </a:lvl6pPr>
      <a:lvl7pPr marL="761970" algn="l" rtl="0" fontAlgn="base">
        <a:spcBef>
          <a:spcPct val="0"/>
        </a:spcBef>
        <a:spcAft>
          <a:spcPct val="0"/>
        </a:spcAft>
        <a:defRPr sz="3167">
          <a:solidFill>
            <a:schemeClr val="tx2"/>
          </a:solidFill>
          <a:latin typeface="Arial" panose="020B0604020202020204" pitchFamily="34" charset="0"/>
        </a:defRPr>
      </a:lvl7pPr>
      <a:lvl8pPr marL="1142954" algn="l" rtl="0" fontAlgn="base">
        <a:spcBef>
          <a:spcPct val="0"/>
        </a:spcBef>
        <a:spcAft>
          <a:spcPct val="0"/>
        </a:spcAft>
        <a:defRPr sz="3167">
          <a:solidFill>
            <a:schemeClr val="tx2"/>
          </a:solidFill>
          <a:latin typeface="Arial" panose="020B0604020202020204" pitchFamily="34" charset="0"/>
        </a:defRPr>
      </a:lvl8pPr>
      <a:lvl9pPr marL="1523939" algn="l" rtl="0" fontAlgn="base">
        <a:spcBef>
          <a:spcPct val="0"/>
        </a:spcBef>
        <a:spcAft>
          <a:spcPct val="0"/>
        </a:spcAft>
        <a:defRPr sz="3167">
          <a:solidFill>
            <a:schemeClr val="tx2"/>
          </a:solidFill>
          <a:latin typeface="Arial" panose="020B0604020202020204" pitchFamily="34" charset="0"/>
        </a:defRPr>
      </a:lvl9pPr>
    </p:titleStyle>
    <p:bodyStyle>
      <a:lvl1pPr marL="285739" indent="-285739" algn="l" rtl="0" eaLnBrk="0" fontAlgn="base" hangingPunct="0">
        <a:spcBef>
          <a:spcPct val="20000"/>
        </a:spcBef>
        <a:spcAft>
          <a:spcPct val="0"/>
        </a:spcAft>
        <a:buClr>
          <a:schemeClr val="accent1"/>
        </a:buClr>
        <a:buFont typeface="Wingdings" panose="05000000000000000000" pitchFamily="2" charset="2"/>
        <a:buChar char="l"/>
        <a:defRPr sz="2667" kern="1200">
          <a:solidFill>
            <a:schemeClr val="tx1"/>
          </a:solidFill>
          <a:latin typeface="+mn-lt"/>
          <a:ea typeface="+mn-ea"/>
          <a:cs typeface="+mn-cs"/>
        </a:defRPr>
      </a:lvl1pPr>
      <a:lvl2pPr marL="619100" indent="-238115" algn="l" rtl="0" eaLnBrk="0" fontAlgn="base" hangingPunct="0">
        <a:spcBef>
          <a:spcPct val="20000"/>
        </a:spcBef>
        <a:spcAft>
          <a:spcPct val="0"/>
        </a:spcAft>
        <a:buClr>
          <a:schemeClr val="accent1"/>
        </a:buClr>
        <a:buFont typeface="Wingdings" panose="05000000000000000000" pitchFamily="2" charset="2"/>
        <a:buChar char="¡"/>
        <a:defRPr sz="2250" kern="1200">
          <a:solidFill>
            <a:schemeClr val="tx1"/>
          </a:solidFill>
          <a:latin typeface="+mn-lt"/>
          <a:ea typeface="+mn-ea"/>
          <a:cs typeface="+mn-cs"/>
        </a:defRPr>
      </a:lvl2pPr>
      <a:lvl3pPr marL="952462" indent="-190492" algn="l" rtl="0" eaLnBrk="0" fontAlgn="base" hangingPunct="0">
        <a:spcBef>
          <a:spcPct val="20000"/>
        </a:spcBef>
        <a:spcAft>
          <a:spcPct val="0"/>
        </a:spcAft>
        <a:buClr>
          <a:schemeClr val="accent1"/>
        </a:buClr>
        <a:buFont typeface="Wingdings" panose="05000000000000000000" pitchFamily="2" charset="2"/>
        <a:buChar char="l"/>
        <a:defRPr sz="1917" kern="1200">
          <a:solidFill>
            <a:schemeClr val="tx1"/>
          </a:solidFill>
          <a:latin typeface="+mn-lt"/>
          <a:ea typeface="+mn-ea"/>
          <a:cs typeface="+mn-cs"/>
        </a:defRPr>
      </a:lvl3pPr>
      <a:lvl4pPr marL="1333447" indent="-190492" algn="l" rtl="0" eaLnBrk="0" fontAlgn="base" hangingPunct="0">
        <a:spcBef>
          <a:spcPct val="20000"/>
        </a:spcBef>
        <a:spcAft>
          <a:spcPct val="0"/>
        </a:spcAft>
        <a:buClr>
          <a:schemeClr val="accent1"/>
        </a:buClr>
        <a:buChar char="•"/>
        <a:defRPr sz="1667" kern="1200">
          <a:solidFill>
            <a:schemeClr val="tx1"/>
          </a:solidFill>
          <a:latin typeface="+mn-lt"/>
          <a:ea typeface="+mn-ea"/>
          <a:cs typeface="+mn-cs"/>
        </a:defRPr>
      </a:lvl4pPr>
      <a:lvl5pPr marL="1714431" indent="-190492" algn="l" rtl="0" eaLnBrk="0" fontAlgn="base" hangingPunct="0">
        <a:spcBef>
          <a:spcPct val="20000"/>
        </a:spcBef>
        <a:spcAft>
          <a:spcPct val="0"/>
        </a:spcAft>
        <a:buClr>
          <a:schemeClr val="accent1"/>
        </a:buClr>
        <a:buFont typeface="Wingdings" panose="05000000000000000000" pitchFamily="2" charset="2"/>
        <a:buChar char=""/>
        <a:defRPr sz="1667"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5204354"/>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167">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5204354"/>
            <a:ext cx="2895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167">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5204354"/>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167">
                <a:latin typeface="Arial" panose="020B0604020202020204" pitchFamily="34" charset="0"/>
              </a:defRPr>
            </a:lvl1pPr>
          </a:lstStyle>
          <a:p>
            <a:pPr>
              <a:defRPr/>
            </a:pPr>
            <a:fld id="{701E2581-6F29-4EC2-A61A-E25E22FDED72}" type="slidenum">
              <a:rPr lang="en-US" altLang="en-US"/>
              <a:pPr>
                <a:defRPr/>
              </a:pPr>
              <a:t>‹#›</a:t>
            </a:fld>
            <a:endParaRPr lang="en-US" altLang="en-US"/>
          </a:p>
        </p:txBody>
      </p:sp>
    </p:spTree>
    <p:extLst>
      <p:ext uri="{BB962C8B-B14F-4D97-AF65-F5344CB8AC3E}">
        <p14:creationId xmlns:p14="http://schemas.microsoft.com/office/powerpoint/2010/main" val="2270368397"/>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txStyles>
    <p:titleStyle>
      <a:lvl1pPr algn="ctr" rtl="0" eaLnBrk="0" fontAlgn="base" hangingPunct="0">
        <a:spcBef>
          <a:spcPct val="0"/>
        </a:spcBef>
        <a:spcAft>
          <a:spcPct val="0"/>
        </a:spcAft>
        <a:defRPr sz="3667">
          <a:solidFill>
            <a:schemeClr val="tx2"/>
          </a:solidFill>
          <a:latin typeface="+mj-lt"/>
          <a:ea typeface="+mj-ea"/>
          <a:cs typeface="+mj-cs"/>
        </a:defRPr>
      </a:lvl1pPr>
      <a:lvl2pPr algn="ctr" rtl="0" eaLnBrk="0" fontAlgn="base" hangingPunct="0">
        <a:spcBef>
          <a:spcPct val="0"/>
        </a:spcBef>
        <a:spcAft>
          <a:spcPct val="0"/>
        </a:spcAft>
        <a:defRPr sz="3667">
          <a:solidFill>
            <a:schemeClr val="tx2"/>
          </a:solidFill>
          <a:latin typeface="Arial" charset="0"/>
        </a:defRPr>
      </a:lvl2pPr>
      <a:lvl3pPr algn="ctr" rtl="0" eaLnBrk="0" fontAlgn="base" hangingPunct="0">
        <a:spcBef>
          <a:spcPct val="0"/>
        </a:spcBef>
        <a:spcAft>
          <a:spcPct val="0"/>
        </a:spcAft>
        <a:defRPr sz="3667">
          <a:solidFill>
            <a:schemeClr val="tx2"/>
          </a:solidFill>
          <a:latin typeface="Arial" charset="0"/>
        </a:defRPr>
      </a:lvl3pPr>
      <a:lvl4pPr algn="ctr" rtl="0" eaLnBrk="0" fontAlgn="base" hangingPunct="0">
        <a:spcBef>
          <a:spcPct val="0"/>
        </a:spcBef>
        <a:spcAft>
          <a:spcPct val="0"/>
        </a:spcAft>
        <a:defRPr sz="3667">
          <a:solidFill>
            <a:schemeClr val="tx2"/>
          </a:solidFill>
          <a:latin typeface="Arial" charset="0"/>
        </a:defRPr>
      </a:lvl4pPr>
      <a:lvl5pPr algn="ctr" rtl="0" eaLnBrk="0" fontAlgn="base" hangingPunct="0">
        <a:spcBef>
          <a:spcPct val="0"/>
        </a:spcBef>
        <a:spcAft>
          <a:spcPct val="0"/>
        </a:spcAft>
        <a:defRPr sz="3667">
          <a:solidFill>
            <a:schemeClr val="tx2"/>
          </a:solidFill>
          <a:latin typeface="Arial" charset="0"/>
        </a:defRPr>
      </a:lvl5pPr>
      <a:lvl6pPr marL="380985" algn="ctr" rtl="0" fontAlgn="base">
        <a:spcBef>
          <a:spcPct val="0"/>
        </a:spcBef>
        <a:spcAft>
          <a:spcPct val="0"/>
        </a:spcAft>
        <a:defRPr sz="3667">
          <a:solidFill>
            <a:schemeClr val="tx2"/>
          </a:solidFill>
          <a:latin typeface="Arial" charset="0"/>
        </a:defRPr>
      </a:lvl6pPr>
      <a:lvl7pPr marL="761970" algn="ctr" rtl="0" fontAlgn="base">
        <a:spcBef>
          <a:spcPct val="0"/>
        </a:spcBef>
        <a:spcAft>
          <a:spcPct val="0"/>
        </a:spcAft>
        <a:defRPr sz="3667">
          <a:solidFill>
            <a:schemeClr val="tx2"/>
          </a:solidFill>
          <a:latin typeface="Arial" charset="0"/>
        </a:defRPr>
      </a:lvl7pPr>
      <a:lvl8pPr marL="1142954" algn="ctr" rtl="0" fontAlgn="base">
        <a:spcBef>
          <a:spcPct val="0"/>
        </a:spcBef>
        <a:spcAft>
          <a:spcPct val="0"/>
        </a:spcAft>
        <a:defRPr sz="3667">
          <a:solidFill>
            <a:schemeClr val="tx2"/>
          </a:solidFill>
          <a:latin typeface="Arial" charset="0"/>
        </a:defRPr>
      </a:lvl8pPr>
      <a:lvl9pPr marL="1523939" algn="ctr" rtl="0" fontAlgn="base">
        <a:spcBef>
          <a:spcPct val="0"/>
        </a:spcBef>
        <a:spcAft>
          <a:spcPct val="0"/>
        </a:spcAft>
        <a:defRPr sz="3667">
          <a:solidFill>
            <a:schemeClr val="tx2"/>
          </a:solidFill>
          <a:latin typeface="Arial" charset="0"/>
        </a:defRPr>
      </a:lvl9pPr>
    </p:titleStyle>
    <p:bodyStyle>
      <a:lvl1pPr marL="285739" indent="-285739" algn="l" rtl="0" eaLnBrk="0" fontAlgn="base" hangingPunct="0">
        <a:spcBef>
          <a:spcPct val="20000"/>
        </a:spcBef>
        <a:spcAft>
          <a:spcPct val="0"/>
        </a:spcAft>
        <a:buChar char="•"/>
        <a:defRPr sz="2667">
          <a:solidFill>
            <a:schemeClr val="tx1"/>
          </a:solidFill>
          <a:latin typeface="+mn-lt"/>
          <a:ea typeface="+mn-ea"/>
          <a:cs typeface="+mn-cs"/>
        </a:defRPr>
      </a:lvl1pPr>
      <a:lvl2pPr marL="619100" indent="-238115" algn="l" rtl="0" eaLnBrk="0" fontAlgn="base" hangingPunct="0">
        <a:spcBef>
          <a:spcPct val="20000"/>
        </a:spcBef>
        <a:spcAft>
          <a:spcPct val="0"/>
        </a:spcAft>
        <a:buChar char="–"/>
        <a:defRPr sz="2333">
          <a:solidFill>
            <a:schemeClr val="tx1"/>
          </a:solidFill>
          <a:latin typeface="+mn-lt"/>
        </a:defRPr>
      </a:lvl2pPr>
      <a:lvl3pPr marL="952462" indent="-190492" algn="l" rtl="0" eaLnBrk="0" fontAlgn="base" hangingPunct="0">
        <a:spcBef>
          <a:spcPct val="20000"/>
        </a:spcBef>
        <a:spcAft>
          <a:spcPct val="0"/>
        </a:spcAft>
        <a:buChar char="•"/>
        <a:defRPr sz="2000">
          <a:solidFill>
            <a:schemeClr val="tx1"/>
          </a:solidFill>
          <a:latin typeface="+mn-lt"/>
        </a:defRPr>
      </a:lvl3pPr>
      <a:lvl4pPr marL="1333447" indent="-190492" algn="l" rtl="0" eaLnBrk="0" fontAlgn="base" hangingPunct="0">
        <a:spcBef>
          <a:spcPct val="20000"/>
        </a:spcBef>
        <a:spcAft>
          <a:spcPct val="0"/>
        </a:spcAft>
        <a:buChar char="–"/>
        <a:defRPr sz="1667">
          <a:solidFill>
            <a:schemeClr val="tx1"/>
          </a:solidFill>
          <a:latin typeface="+mn-lt"/>
        </a:defRPr>
      </a:lvl4pPr>
      <a:lvl5pPr marL="1714431" indent="-190492" algn="l" rtl="0" eaLnBrk="0" fontAlgn="base" hangingPunct="0">
        <a:spcBef>
          <a:spcPct val="20000"/>
        </a:spcBef>
        <a:spcAft>
          <a:spcPct val="0"/>
        </a:spcAft>
        <a:buChar char="»"/>
        <a:defRPr sz="1667">
          <a:solidFill>
            <a:schemeClr val="tx1"/>
          </a:solidFill>
          <a:latin typeface="+mn-lt"/>
        </a:defRPr>
      </a:lvl5pPr>
      <a:lvl6pPr marL="2095416" indent="-190492" algn="l" rtl="0" fontAlgn="base">
        <a:spcBef>
          <a:spcPct val="20000"/>
        </a:spcBef>
        <a:spcAft>
          <a:spcPct val="0"/>
        </a:spcAft>
        <a:buChar char="»"/>
        <a:defRPr sz="1667">
          <a:solidFill>
            <a:schemeClr val="tx1"/>
          </a:solidFill>
          <a:latin typeface="+mn-lt"/>
        </a:defRPr>
      </a:lvl6pPr>
      <a:lvl7pPr marL="2476401" indent="-190492" algn="l" rtl="0" fontAlgn="base">
        <a:spcBef>
          <a:spcPct val="20000"/>
        </a:spcBef>
        <a:spcAft>
          <a:spcPct val="0"/>
        </a:spcAft>
        <a:buChar char="»"/>
        <a:defRPr sz="1667">
          <a:solidFill>
            <a:schemeClr val="tx1"/>
          </a:solidFill>
          <a:latin typeface="+mn-lt"/>
        </a:defRPr>
      </a:lvl7pPr>
      <a:lvl8pPr marL="2857386" indent="-190492" algn="l" rtl="0" fontAlgn="base">
        <a:spcBef>
          <a:spcPct val="20000"/>
        </a:spcBef>
        <a:spcAft>
          <a:spcPct val="0"/>
        </a:spcAft>
        <a:buChar char="»"/>
        <a:defRPr sz="1667">
          <a:solidFill>
            <a:schemeClr val="tx1"/>
          </a:solidFill>
          <a:latin typeface="+mn-lt"/>
        </a:defRPr>
      </a:lvl8pPr>
      <a:lvl9pPr marL="3238370" indent="-190492" algn="l" rtl="0" fontAlgn="base">
        <a:spcBef>
          <a:spcPct val="20000"/>
        </a:spcBef>
        <a:spcAft>
          <a:spcPct val="0"/>
        </a:spcAft>
        <a:buChar char="»"/>
        <a:defRPr sz="1667">
          <a:solidFill>
            <a:schemeClr val="tx1"/>
          </a:solidFill>
          <a:latin typeface="+mn-lt"/>
        </a:defRPr>
      </a:lvl9pPr>
    </p:bodyStyle>
    <p:otherStyle>
      <a:defPPr>
        <a:defRPr lang="vi-VN"/>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865"/>
            <a:ext cx="82296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333500"/>
            <a:ext cx="8229600" cy="3771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5204354"/>
            <a:ext cx="213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167">
                <a:latin typeface="+mn-lt"/>
              </a:defRPr>
            </a:lvl1pPr>
          </a:lstStyle>
          <a:p>
            <a:pPr>
              <a:defRPr/>
            </a:pPr>
            <a:endParaRPr lang="en-US" altLang="en-US"/>
          </a:p>
        </p:txBody>
      </p:sp>
      <p:sp>
        <p:nvSpPr>
          <p:cNvPr id="1029" name="Rectangle 5"/>
          <p:cNvSpPr>
            <a:spLocks noGrp="1" noChangeArrowheads="1"/>
          </p:cNvSpPr>
          <p:nvPr>
            <p:ph type="ftr" sz="quarter" idx="3"/>
          </p:nvPr>
        </p:nvSpPr>
        <p:spPr bwMode="auto">
          <a:xfrm>
            <a:off x="3124200" y="5204354"/>
            <a:ext cx="2895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167">
                <a:latin typeface="+mn-lt"/>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5204354"/>
            <a:ext cx="213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167">
                <a:latin typeface="Arial" panose="020B0604020202020204" pitchFamily="34" charset="0"/>
              </a:defRPr>
            </a:lvl1pPr>
          </a:lstStyle>
          <a:p>
            <a:fld id="{2EA28475-9BDA-47D4-A7C5-9846177A21CB}" type="slidenum">
              <a:rPr lang="en-US" altLang="en-US"/>
              <a:pPr/>
              <a:t>‹#›</a:t>
            </a:fld>
            <a:endParaRPr lang="en-US" altLang="en-US"/>
          </a:p>
        </p:txBody>
      </p:sp>
    </p:spTree>
    <p:extLst>
      <p:ext uri="{BB962C8B-B14F-4D97-AF65-F5344CB8AC3E}">
        <p14:creationId xmlns:p14="http://schemas.microsoft.com/office/powerpoint/2010/main" val="4117253082"/>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Lst>
  <p:txStyles>
    <p:titleStyle>
      <a:lvl1pPr algn="ctr" rtl="0" eaLnBrk="0" fontAlgn="base" hangingPunct="0">
        <a:spcBef>
          <a:spcPct val="0"/>
        </a:spcBef>
        <a:spcAft>
          <a:spcPct val="0"/>
        </a:spcAft>
        <a:defRPr sz="3667">
          <a:solidFill>
            <a:schemeClr val="tx2"/>
          </a:solidFill>
          <a:latin typeface="+mj-lt"/>
          <a:ea typeface="+mj-ea"/>
          <a:cs typeface="+mj-cs"/>
        </a:defRPr>
      </a:lvl1pPr>
      <a:lvl2pPr algn="ctr" rtl="0" eaLnBrk="0" fontAlgn="base" hangingPunct="0">
        <a:spcBef>
          <a:spcPct val="0"/>
        </a:spcBef>
        <a:spcAft>
          <a:spcPct val="0"/>
        </a:spcAft>
        <a:defRPr sz="3667">
          <a:solidFill>
            <a:schemeClr val="tx2"/>
          </a:solidFill>
          <a:latin typeface="Arial" charset="0"/>
        </a:defRPr>
      </a:lvl2pPr>
      <a:lvl3pPr algn="ctr" rtl="0" eaLnBrk="0" fontAlgn="base" hangingPunct="0">
        <a:spcBef>
          <a:spcPct val="0"/>
        </a:spcBef>
        <a:spcAft>
          <a:spcPct val="0"/>
        </a:spcAft>
        <a:defRPr sz="3667">
          <a:solidFill>
            <a:schemeClr val="tx2"/>
          </a:solidFill>
          <a:latin typeface="Arial" charset="0"/>
        </a:defRPr>
      </a:lvl3pPr>
      <a:lvl4pPr algn="ctr" rtl="0" eaLnBrk="0" fontAlgn="base" hangingPunct="0">
        <a:spcBef>
          <a:spcPct val="0"/>
        </a:spcBef>
        <a:spcAft>
          <a:spcPct val="0"/>
        </a:spcAft>
        <a:defRPr sz="3667">
          <a:solidFill>
            <a:schemeClr val="tx2"/>
          </a:solidFill>
          <a:latin typeface="Arial" charset="0"/>
        </a:defRPr>
      </a:lvl4pPr>
      <a:lvl5pPr algn="ctr" rtl="0" eaLnBrk="0" fontAlgn="base" hangingPunct="0">
        <a:spcBef>
          <a:spcPct val="0"/>
        </a:spcBef>
        <a:spcAft>
          <a:spcPct val="0"/>
        </a:spcAft>
        <a:defRPr sz="3667">
          <a:solidFill>
            <a:schemeClr val="tx2"/>
          </a:solidFill>
          <a:latin typeface="Arial" charset="0"/>
        </a:defRPr>
      </a:lvl5pPr>
      <a:lvl6pPr marL="380985" algn="ctr" rtl="0" fontAlgn="base">
        <a:spcBef>
          <a:spcPct val="0"/>
        </a:spcBef>
        <a:spcAft>
          <a:spcPct val="0"/>
        </a:spcAft>
        <a:defRPr sz="3667">
          <a:solidFill>
            <a:schemeClr val="tx2"/>
          </a:solidFill>
          <a:latin typeface="Arial" charset="0"/>
        </a:defRPr>
      </a:lvl6pPr>
      <a:lvl7pPr marL="761970" algn="ctr" rtl="0" fontAlgn="base">
        <a:spcBef>
          <a:spcPct val="0"/>
        </a:spcBef>
        <a:spcAft>
          <a:spcPct val="0"/>
        </a:spcAft>
        <a:defRPr sz="3667">
          <a:solidFill>
            <a:schemeClr val="tx2"/>
          </a:solidFill>
          <a:latin typeface="Arial" charset="0"/>
        </a:defRPr>
      </a:lvl7pPr>
      <a:lvl8pPr marL="1142954" algn="ctr" rtl="0" fontAlgn="base">
        <a:spcBef>
          <a:spcPct val="0"/>
        </a:spcBef>
        <a:spcAft>
          <a:spcPct val="0"/>
        </a:spcAft>
        <a:defRPr sz="3667">
          <a:solidFill>
            <a:schemeClr val="tx2"/>
          </a:solidFill>
          <a:latin typeface="Arial" charset="0"/>
        </a:defRPr>
      </a:lvl8pPr>
      <a:lvl9pPr marL="1523939" algn="ctr" rtl="0" fontAlgn="base">
        <a:spcBef>
          <a:spcPct val="0"/>
        </a:spcBef>
        <a:spcAft>
          <a:spcPct val="0"/>
        </a:spcAft>
        <a:defRPr sz="3667">
          <a:solidFill>
            <a:schemeClr val="tx2"/>
          </a:solidFill>
          <a:latin typeface="Arial" charset="0"/>
        </a:defRPr>
      </a:lvl9pPr>
    </p:titleStyle>
    <p:bodyStyle>
      <a:lvl1pPr marL="285739" indent="-285739" algn="l" rtl="0" eaLnBrk="0" fontAlgn="base" hangingPunct="0">
        <a:spcBef>
          <a:spcPct val="20000"/>
        </a:spcBef>
        <a:spcAft>
          <a:spcPct val="0"/>
        </a:spcAft>
        <a:buChar char="•"/>
        <a:defRPr sz="2667">
          <a:solidFill>
            <a:schemeClr val="tx1"/>
          </a:solidFill>
          <a:latin typeface="+mn-lt"/>
          <a:ea typeface="+mn-ea"/>
          <a:cs typeface="+mn-cs"/>
        </a:defRPr>
      </a:lvl1pPr>
      <a:lvl2pPr marL="619100" indent="-238115" algn="l" rtl="0" eaLnBrk="0" fontAlgn="base" hangingPunct="0">
        <a:spcBef>
          <a:spcPct val="20000"/>
        </a:spcBef>
        <a:spcAft>
          <a:spcPct val="0"/>
        </a:spcAft>
        <a:buChar char="–"/>
        <a:defRPr sz="2333">
          <a:solidFill>
            <a:schemeClr val="tx1"/>
          </a:solidFill>
          <a:latin typeface="+mn-lt"/>
        </a:defRPr>
      </a:lvl2pPr>
      <a:lvl3pPr marL="952462" indent="-190492" algn="l" rtl="0" eaLnBrk="0" fontAlgn="base" hangingPunct="0">
        <a:spcBef>
          <a:spcPct val="20000"/>
        </a:spcBef>
        <a:spcAft>
          <a:spcPct val="0"/>
        </a:spcAft>
        <a:buChar char="•"/>
        <a:defRPr sz="2000">
          <a:solidFill>
            <a:schemeClr val="tx1"/>
          </a:solidFill>
          <a:latin typeface="+mn-lt"/>
        </a:defRPr>
      </a:lvl3pPr>
      <a:lvl4pPr marL="1333447" indent="-190492" algn="l" rtl="0" eaLnBrk="0" fontAlgn="base" hangingPunct="0">
        <a:spcBef>
          <a:spcPct val="20000"/>
        </a:spcBef>
        <a:spcAft>
          <a:spcPct val="0"/>
        </a:spcAft>
        <a:buChar char="–"/>
        <a:defRPr sz="1667">
          <a:solidFill>
            <a:schemeClr val="tx1"/>
          </a:solidFill>
          <a:latin typeface="+mn-lt"/>
        </a:defRPr>
      </a:lvl4pPr>
      <a:lvl5pPr marL="1714431" indent="-190492" algn="l" rtl="0" eaLnBrk="0" fontAlgn="base" hangingPunct="0">
        <a:spcBef>
          <a:spcPct val="20000"/>
        </a:spcBef>
        <a:spcAft>
          <a:spcPct val="0"/>
        </a:spcAft>
        <a:buChar char="»"/>
        <a:defRPr sz="1667">
          <a:solidFill>
            <a:schemeClr val="tx1"/>
          </a:solidFill>
          <a:latin typeface="+mn-lt"/>
        </a:defRPr>
      </a:lvl5pPr>
      <a:lvl6pPr marL="2095416" indent="-190492" algn="l" rtl="0" fontAlgn="base">
        <a:spcBef>
          <a:spcPct val="20000"/>
        </a:spcBef>
        <a:spcAft>
          <a:spcPct val="0"/>
        </a:spcAft>
        <a:buChar char="»"/>
        <a:defRPr sz="1667">
          <a:solidFill>
            <a:schemeClr val="tx1"/>
          </a:solidFill>
          <a:latin typeface="+mn-lt"/>
        </a:defRPr>
      </a:lvl6pPr>
      <a:lvl7pPr marL="2476401" indent="-190492" algn="l" rtl="0" fontAlgn="base">
        <a:spcBef>
          <a:spcPct val="20000"/>
        </a:spcBef>
        <a:spcAft>
          <a:spcPct val="0"/>
        </a:spcAft>
        <a:buChar char="»"/>
        <a:defRPr sz="1667">
          <a:solidFill>
            <a:schemeClr val="tx1"/>
          </a:solidFill>
          <a:latin typeface="+mn-lt"/>
        </a:defRPr>
      </a:lvl7pPr>
      <a:lvl8pPr marL="2857386" indent="-190492" algn="l" rtl="0" fontAlgn="base">
        <a:spcBef>
          <a:spcPct val="20000"/>
        </a:spcBef>
        <a:spcAft>
          <a:spcPct val="0"/>
        </a:spcAft>
        <a:buChar char="»"/>
        <a:defRPr sz="1667">
          <a:solidFill>
            <a:schemeClr val="tx1"/>
          </a:solidFill>
          <a:latin typeface="+mn-lt"/>
        </a:defRPr>
      </a:lvl8pPr>
      <a:lvl9pPr marL="3238370" indent="-190492" algn="l" rtl="0" fontAlgn="base">
        <a:spcBef>
          <a:spcPct val="20000"/>
        </a:spcBef>
        <a:spcAft>
          <a:spcPct val="0"/>
        </a:spcAft>
        <a:buChar char="»"/>
        <a:defRPr sz="1667">
          <a:solidFill>
            <a:schemeClr val="tx1"/>
          </a:solidFill>
          <a:latin typeface="+mn-lt"/>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fld id="{CCEF69FC-2A88-48AA-BF97-029051177104}" type="datetimeFigureOut">
              <a:rPr lang="en-US" smtClean="0"/>
              <a:t>08/10/2022</a:t>
            </a:fld>
            <a:endParaRPr lang="en-US"/>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fld id="{EF2383D1-3A8A-4F0E-A79A-24FBA65E56A0}" type="slidenum">
              <a:rPr lang="en-US" smtClean="0"/>
              <a:t>‹#›</a:t>
            </a:fld>
            <a:endParaRPr lang="en-US"/>
          </a:p>
        </p:txBody>
      </p:sp>
    </p:spTree>
    <p:extLst>
      <p:ext uri="{BB962C8B-B14F-4D97-AF65-F5344CB8AC3E}">
        <p14:creationId xmlns:p14="http://schemas.microsoft.com/office/powerpoint/2010/main" val="2208054061"/>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xStyles>
    <p:titleStyle>
      <a:lvl1pPr algn="ctr" defTabSz="761970" rtl="0" eaLnBrk="1" latinLnBrk="0" hangingPunct="1">
        <a:spcBef>
          <a:spcPct val="0"/>
        </a:spcBef>
        <a:buNone/>
        <a:defRPr sz="3667" kern="1200">
          <a:solidFill>
            <a:schemeClr val="tx1"/>
          </a:solidFill>
          <a:latin typeface="+mj-lt"/>
          <a:ea typeface="+mj-ea"/>
          <a:cs typeface="+mj-cs"/>
        </a:defRPr>
      </a:lvl1pPr>
    </p:titleStyle>
    <p:bodyStyle>
      <a:lvl1pPr marL="285739" indent="-285739" algn="l" defTabSz="76197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619100" indent="-238115" algn="l" defTabSz="761970" rtl="0" eaLnBrk="1" latinLnBrk="0" hangingPunct="1">
        <a:spcBef>
          <a:spcPct val="20000"/>
        </a:spcBef>
        <a:buFont typeface="Arial" pitchFamily="34" charset="0"/>
        <a:buChar char="–"/>
        <a:defRPr sz="2333" kern="1200">
          <a:solidFill>
            <a:schemeClr val="tx1"/>
          </a:solidFill>
          <a:latin typeface="+mn-lt"/>
          <a:ea typeface="+mn-ea"/>
          <a:cs typeface="+mn-cs"/>
        </a:defRPr>
      </a:lvl2pPr>
      <a:lvl3pPr marL="952462" indent="-190492" algn="l" defTabSz="76197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4pPr>
      <a:lvl5pPr marL="171443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865"/>
            <a:ext cx="82296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333500"/>
            <a:ext cx="8229600" cy="3771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5204354"/>
            <a:ext cx="213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167">
                <a:latin typeface="+mn-lt"/>
              </a:defRPr>
            </a:lvl1pPr>
          </a:lstStyle>
          <a:p>
            <a:pPr>
              <a:defRPr/>
            </a:pPr>
            <a:endParaRPr lang="en-US" altLang="en-US"/>
          </a:p>
        </p:txBody>
      </p:sp>
      <p:sp>
        <p:nvSpPr>
          <p:cNvPr id="1029" name="Rectangle 5"/>
          <p:cNvSpPr>
            <a:spLocks noGrp="1" noChangeArrowheads="1"/>
          </p:cNvSpPr>
          <p:nvPr>
            <p:ph type="ftr" sz="quarter" idx="3"/>
          </p:nvPr>
        </p:nvSpPr>
        <p:spPr bwMode="auto">
          <a:xfrm>
            <a:off x="3124200" y="5204354"/>
            <a:ext cx="2895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167">
                <a:latin typeface="+mn-lt"/>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5204354"/>
            <a:ext cx="213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167" smtClean="0">
                <a:latin typeface="Arial" panose="020B0604020202020204" pitchFamily="34" charset="0"/>
              </a:defRPr>
            </a:lvl1pPr>
          </a:lstStyle>
          <a:p>
            <a:pPr>
              <a:defRPr/>
            </a:pPr>
            <a:fld id="{B530658C-80FB-4838-88D4-4F8B5BD52913}" type="slidenum">
              <a:rPr lang="en-US" altLang="en-US"/>
              <a:pPr>
                <a:defRPr/>
              </a:pPr>
              <a:t>‹#›</a:t>
            </a:fld>
            <a:endParaRPr lang="en-US" altLang="en-US"/>
          </a:p>
        </p:txBody>
      </p:sp>
    </p:spTree>
    <p:extLst>
      <p:ext uri="{BB962C8B-B14F-4D97-AF65-F5344CB8AC3E}">
        <p14:creationId xmlns:p14="http://schemas.microsoft.com/office/powerpoint/2010/main" val="522865470"/>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Lst>
  <p:txStyles>
    <p:titleStyle>
      <a:lvl1pPr algn="ctr" rtl="0" eaLnBrk="0" fontAlgn="base" hangingPunct="0">
        <a:spcBef>
          <a:spcPct val="0"/>
        </a:spcBef>
        <a:spcAft>
          <a:spcPct val="0"/>
        </a:spcAft>
        <a:defRPr sz="3667">
          <a:solidFill>
            <a:schemeClr val="tx2"/>
          </a:solidFill>
          <a:latin typeface="+mj-lt"/>
          <a:ea typeface="+mj-ea"/>
          <a:cs typeface="+mj-cs"/>
        </a:defRPr>
      </a:lvl1pPr>
      <a:lvl2pPr algn="ctr" rtl="0" eaLnBrk="0" fontAlgn="base" hangingPunct="0">
        <a:spcBef>
          <a:spcPct val="0"/>
        </a:spcBef>
        <a:spcAft>
          <a:spcPct val="0"/>
        </a:spcAft>
        <a:defRPr sz="3667">
          <a:solidFill>
            <a:schemeClr val="tx2"/>
          </a:solidFill>
          <a:latin typeface="Arial" charset="0"/>
        </a:defRPr>
      </a:lvl2pPr>
      <a:lvl3pPr algn="ctr" rtl="0" eaLnBrk="0" fontAlgn="base" hangingPunct="0">
        <a:spcBef>
          <a:spcPct val="0"/>
        </a:spcBef>
        <a:spcAft>
          <a:spcPct val="0"/>
        </a:spcAft>
        <a:defRPr sz="3667">
          <a:solidFill>
            <a:schemeClr val="tx2"/>
          </a:solidFill>
          <a:latin typeface="Arial" charset="0"/>
        </a:defRPr>
      </a:lvl3pPr>
      <a:lvl4pPr algn="ctr" rtl="0" eaLnBrk="0" fontAlgn="base" hangingPunct="0">
        <a:spcBef>
          <a:spcPct val="0"/>
        </a:spcBef>
        <a:spcAft>
          <a:spcPct val="0"/>
        </a:spcAft>
        <a:defRPr sz="3667">
          <a:solidFill>
            <a:schemeClr val="tx2"/>
          </a:solidFill>
          <a:latin typeface="Arial" charset="0"/>
        </a:defRPr>
      </a:lvl4pPr>
      <a:lvl5pPr algn="ctr" rtl="0" eaLnBrk="0" fontAlgn="base" hangingPunct="0">
        <a:spcBef>
          <a:spcPct val="0"/>
        </a:spcBef>
        <a:spcAft>
          <a:spcPct val="0"/>
        </a:spcAft>
        <a:defRPr sz="3667">
          <a:solidFill>
            <a:schemeClr val="tx2"/>
          </a:solidFill>
          <a:latin typeface="Arial" charset="0"/>
        </a:defRPr>
      </a:lvl5pPr>
      <a:lvl6pPr marL="380985" algn="ctr" rtl="0" fontAlgn="base">
        <a:spcBef>
          <a:spcPct val="0"/>
        </a:spcBef>
        <a:spcAft>
          <a:spcPct val="0"/>
        </a:spcAft>
        <a:defRPr sz="3667">
          <a:solidFill>
            <a:schemeClr val="tx2"/>
          </a:solidFill>
          <a:latin typeface="Arial" charset="0"/>
        </a:defRPr>
      </a:lvl6pPr>
      <a:lvl7pPr marL="761970" algn="ctr" rtl="0" fontAlgn="base">
        <a:spcBef>
          <a:spcPct val="0"/>
        </a:spcBef>
        <a:spcAft>
          <a:spcPct val="0"/>
        </a:spcAft>
        <a:defRPr sz="3667">
          <a:solidFill>
            <a:schemeClr val="tx2"/>
          </a:solidFill>
          <a:latin typeface="Arial" charset="0"/>
        </a:defRPr>
      </a:lvl7pPr>
      <a:lvl8pPr marL="1142954" algn="ctr" rtl="0" fontAlgn="base">
        <a:spcBef>
          <a:spcPct val="0"/>
        </a:spcBef>
        <a:spcAft>
          <a:spcPct val="0"/>
        </a:spcAft>
        <a:defRPr sz="3667">
          <a:solidFill>
            <a:schemeClr val="tx2"/>
          </a:solidFill>
          <a:latin typeface="Arial" charset="0"/>
        </a:defRPr>
      </a:lvl8pPr>
      <a:lvl9pPr marL="1523939" algn="ctr" rtl="0" fontAlgn="base">
        <a:spcBef>
          <a:spcPct val="0"/>
        </a:spcBef>
        <a:spcAft>
          <a:spcPct val="0"/>
        </a:spcAft>
        <a:defRPr sz="3667">
          <a:solidFill>
            <a:schemeClr val="tx2"/>
          </a:solidFill>
          <a:latin typeface="Arial" charset="0"/>
        </a:defRPr>
      </a:lvl9pPr>
    </p:titleStyle>
    <p:bodyStyle>
      <a:lvl1pPr marL="285739" indent="-285739" algn="l" rtl="0" eaLnBrk="0" fontAlgn="base" hangingPunct="0">
        <a:spcBef>
          <a:spcPct val="20000"/>
        </a:spcBef>
        <a:spcAft>
          <a:spcPct val="0"/>
        </a:spcAft>
        <a:buChar char="•"/>
        <a:defRPr sz="2667">
          <a:solidFill>
            <a:schemeClr val="tx1"/>
          </a:solidFill>
          <a:latin typeface="+mn-lt"/>
          <a:ea typeface="+mn-ea"/>
          <a:cs typeface="+mn-cs"/>
        </a:defRPr>
      </a:lvl1pPr>
      <a:lvl2pPr marL="619100" indent="-238115" algn="l" rtl="0" eaLnBrk="0" fontAlgn="base" hangingPunct="0">
        <a:spcBef>
          <a:spcPct val="20000"/>
        </a:spcBef>
        <a:spcAft>
          <a:spcPct val="0"/>
        </a:spcAft>
        <a:buChar char="–"/>
        <a:defRPr sz="2333">
          <a:solidFill>
            <a:schemeClr val="tx1"/>
          </a:solidFill>
          <a:latin typeface="+mn-lt"/>
        </a:defRPr>
      </a:lvl2pPr>
      <a:lvl3pPr marL="952462" indent="-190492" algn="l" rtl="0" eaLnBrk="0" fontAlgn="base" hangingPunct="0">
        <a:spcBef>
          <a:spcPct val="20000"/>
        </a:spcBef>
        <a:spcAft>
          <a:spcPct val="0"/>
        </a:spcAft>
        <a:buChar char="•"/>
        <a:defRPr sz="2000">
          <a:solidFill>
            <a:schemeClr val="tx1"/>
          </a:solidFill>
          <a:latin typeface="+mn-lt"/>
        </a:defRPr>
      </a:lvl3pPr>
      <a:lvl4pPr marL="1333447" indent="-190492" algn="l" rtl="0" eaLnBrk="0" fontAlgn="base" hangingPunct="0">
        <a:spcBef>
          <a:spcPct val="20000"/>
        </a:spcBef>
        <a:spcAft>
          <a:spcPct val="0"/>
        </a:spcAft>
        <a:buChar char="–"/>
        <a:defRPr sz="1667">
          <a:solidFill>
            <a:schemeClr val="tx1"/>
          </a:solidFill>
          <a:latin typeface="+mn-lt"/>
        </a:defRPr>
      </a:lvl4pPr>
      <a:lvl5pPr marL="1714431" indent="-190492" algn="l" rtl="0" eaLnBrk="0" fontAlgn="base" hangingPunct="0">
        <a:spcBef>
          <a:spcPct val="20000"/>
        </a:spcBef>
        <a:spcAft>
          <a:spcPct val="0"/>
        </a:spcAft>
        <a:buChar char="»"/>
        <a:defRPr sz="1667">
          <a:solidFill>
            <a:schemeClr val="tx1"/>
          </a:solidFill>
          <a:latin typeface="+mn-lt"/>
        </a:defRPr>
      </a:lvl5pPr>
      <a:lvl6pPr marL="2095416" indent="-190492" algn="l" rtl="0" fontAlgn="base">
        <a:spcBef>
          <a:spcPct val="20000"/>
        </a:spcBef>
        <a:spcAft>
          <a:spcPct val="0"/>
        </a:spcAft>
        <a:buChar char="»"/>
        <a:defRPr sz="1667">
          <a:solidFill>
            <a:schemeClr val="tx1"/>
          </a:solidFill>
          <a:latin typeface="+mn-lt"/>
        </a:defRPr>
      </a:lvl6pPr>
      <a:lvl7pPr marL="2476401" indent="-190492" algn="l" rtl="0" fontAlgn="base">
        <a:spcBef>
          <a:spcPct val="20000"/>
        </a:spcBef>
        <a:spcAft>
          <a:spcPct val="0"/>
        </a:spcAft>
        <a:buChar char="»"/>
        <a:defRPr sz="1667">
          <a:solidFill>
            <a:schemeClr val="tx1"/>
          </a:solidFill>
          <a:latin typeface="+mn-lt"/>
        </a:defRPr>
      </a:lvl7pPr>
      <a:lvl8pPr marL="2857386" indent="-190492" algn="l" rtl="0" fontAlgn="base">
        <a:spcBef>
          <a:spcPct val="20000"/>
        </a:spcBef>
        <a:spcAft>
          <a:spcPct val="0"/>
        </a:spcAft>
        <a:buChar char="»"/>
        <a:defRPr sz="1667">
          <a:solidFill>
            <a:schemeClr val="tx1"/>
          </a:solidFill>
          <a:latin typeface="+mn-lt"/>
        </a:defRPr>
      </a:lvl8pPr>
      <a:lvl9pPr marL="3238370" indent="-190492" algn="l" rtl="0" fontAlgn="base">
        <a:spcBef>
          <a:spcPct val="20000"/>
        </a:spcBef>
        <a:spcAft>
          <a:spcPct val="0"/>
        </a:spcAft>
        <a:buChar char="»"/>
        <a:defRPr sz="1667">
          <a:solidFill>
            <a:schemeClr val="tx1"/>
          </a:solidFill>
          <a:latin typeface="+mn-lt"/>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865"/>
            <a:ext cx="82296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333500"/>
            <a:ext cx="8229600" cy="3771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5204354"/>
            <a:ext cx="213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167">
                <a:latin typeface="+mn-lt"/>
              </a:defRPr>
            </a:lvl1pPr>
          </a:lstStyle>
          <a:p>
            <a:pPr>
              <a:defRPr/>
            </a:pPr>
            <a:endParaRPr lang="en-US" altLang="en-US"/>
          </a:p>
        </p:txBody>
      </p:sp>
      <p:sp>
        <p:nvSpPr>
          <p:cNvPr id="1029" name="Rectangle 5"/>
          <p:cNvSpPr>
            <a:spLocks noGrp="1" noChangeArrowheads="1"/>
          </p:cNvSpPr>
          <p:nvPr>
            <p:ph type="ftr" sz="quarter" idx="3"/>
          </p:nvPr>
        </p:nvSpPr>
        <p:spPr bwMode="auto">
          <a:xfrm>
            <a:off x="3124200" y="5204354"/>
            <a:ext cx="2895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167">
                <a:latin typeface="+mn-lt"/>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5204354"/>
            <a:ext cx="213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167">
                <a:latin typeface="Arial" panose="020B0604020202020204" pitchFamily="34" charset="0"/>
              </a:defRPr>
            </a:lvl1pPr>
          </a:lstStyle>
          <a:p>
            <a:pPr>
              <a:defRPr/>
            </a:pPr>
            <a:fld id="{CACA9B44-B4C3-4DD2-A114-C8D36A3CB394}" type="slidenum">
              <a:rPr lang="en-US" altLang="en-US"/>
              <a:pPr>
                <a:defRPr/>
              </a:pPr>
              <a:t>‹#›</a:t>
            </a:fld>
            <a:endParaRPr lang="en-US" altLang="en-US"/>
          </a:p>
        </p:txBody>
      </p:sp>
    </p:spTree>
    <p:extLst>
      <p:ext uri="{BB962C8B-B14F-4D97-AF65-F5344CB8AC3E}">
        <p14:creationId xmlns:p14="http://schemas.microsoft.com/office/powerpoint/2010/main" val="1689390021"/>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Lst>
  <p:txStyles>
    <p:titleStyle>
      <a:lvl1pPr algn="ctr" rtl="0" eaLnBrk="0" fontAlgn="base" hangingPunct="0">
        <a:spcBef>
          <a:spcPct val="0"/>
        </a:spcBef>
        <a:spcAft>
          <a:spcPct val="0"/>
        </a:spcAft>
        <a:defRPr sz="3667">
          <a:solidFill>
            <a:schemeClr val="tx2"/>
          </a:solidFill>
          <a:latin typeface="+mj-lt"/>
          <a:ea typeface="+mj-ea"/>
          <a:cs typeface="+mj-cs"/>
        </a:defRPr>
      </a:lvl1pPr>
      <a:lvl2pPr algn="ctr" rtl="0" eaLnBrk="0" fontAlgn="base" hangingPunct="0">
        <a:spcBef>
          <a:spcPct val="0"/>
        </a:spcBef>
        <a:spcAft>
          <a:spcPct val="0"/>
        </a:spcAft>
        <a:defRPr sz="3667">
          <a:solidFill>
            <a:schemeClr val="tx2"/>
          </a:solidFill>
          <a:latin typeface="Arial" charset="0"/>
        </a:defRPr>
      </a:lvl2pPr>
      <a:lvl3pPr algn="ctr" rtl="0" eaLnBrk="0" fontAlgn="base" hangingPunct="0">
        <a:spcBef>
          <a:spcPct val="0"/>
        </a:spcBef>
        <a:spcAft>
          <a:spcPct val="0"/>
        </a:spcAft>
        <a:defRPr sz="3667">
          <a:solidFill>
            <a:schemeClr val="tx2"/>
          </a:solidFill>
          <a:latin typeface="Arial" charset="0"/>
        </a:defRPr>
      </a:lvl3pPr>
      <a:lvl4pPr algn="ctr" rtl="0" eaLnBrk="0" fontAlgn="base" hangingPunct="0">
        <a:spcBef>
          <a:spcPct val="0"/>
        </a:spcBef>
        <a:spcAft>
          <a:spcPct val="0"/>
        </a:spcAft>
        <a:defRPr sz="3667">
          <a:solidFill>
            <a:schemeClr val="tx2"/>
          </a:solidFill>
          <a:latin typeface="Arial" charset="0"/>
        </a:defRPr>
      </a:lvl4pPr>
      <a:lvl5pPr algn="ctr" rtl="0" eaLnBrk="0" fontAlgn="base" hangingPunct="0">
        <a:spcBef>
          <a:spcPct val="0"/>
        </a:spcBef>
        <a:spcAft>
          <a:spcPct val="0"/>
        </a:spcAft>
        <a:defRPr sz="3667">
          <a:solidFill>
            <a:schemeClr val="tx2"/>
          </a:solidFill>
          <a:latin typeface="Arial" charset="0"/>
        </a:defRPr>
      </a:lvl5pPr>
      <a:lvl6pPr marL="380985" algn="ctr" rtl="0" fontAlgn="base">
        <a:spcBef>
          <a:spcPct val="0"/>
        </a:spcBef>
        <a:spcAft>
          <a:spcPct val="0"/>
        </a:spcAft>
        <a:defRPr sz="3667">
          <a:solidFill>
            <a:schemeClr val="tx2"/>
          </a:solidFill>
          <a:latin typeface="Arial" charset="0"/>
        </a:defRPr>
      </a:lvl6pPr>
      <a:lvl7pPr marL="761970" algn="ctr" rtl="0" fontAlgn="base">
        <a:spcBef>
          <a:spcPct val="0"/>
        </a:spcBef>
        <a:spcAft>
          <a:spcPct val="0"/>
        </a:spcAft>
        <a:defRPr sz="3667">
          <a:solidFill>
            <a:schemeClr val="tx2"/>
          </a:solidFill>
          <a:latin typeface="Arial" charset="0"/>
        </a:defRPr>
      </a:lvl7pPr>
      <a:lvl8pPr marL="1142954" algn="ctr" rtl="0" fontAlgn="base">
        <a:spcBef>
          <a:spcPct val="0"/>
        </a:spcBef>
        <a:spcAft>
          <a:spcPct val="0"/>
        </a:spcAft>
        <a:defRPr sz="3667">
          <a:solidFill>
            <a:schemeClr val="tx2"/>
          </a:solidFill>
          <a:latin typeface="Arial" charset="0"/>
        </a:defRPr>
      </a:lvl8pPr>
      <a:lvl9pPr marL="1523939" algn="ctr" rtl="0" fontAlgn="base">
        <a:spcBef>
          <a:spcPct val="0"/>
        </a:spcBef>
        <a:spcAft>
          <a:spcPct val="0"/>
        </a:spcAft>
        <a:defRPr sz="3667">
          <a:solidFill>
            <a:schemeClr val="tx2"/>
          </a:solidFill>
          <a:latin typeface="Arial" charset="0"/>
        </a:defRPr>
      </a:lvl9pPr>
    </p:titleStyle>
    <p:bodyStyle>
      <a:lvl1pPr marL="285739" indent="-285739" algn="l" rtl="0" eaLnBrk="0" fontAlgn="base" hangingPunct="0">
        <a:spcBef>
          <a:spcPct val="20000"/>
        </a:spcBef>
        <a:spcAft>
          <a:spcPct val="0"/>
        </a:spcAft>
        <a:buChar char="•"/>
        <a:defRPr sz="2667">
          <a:solidFill>
            <a:schemeClr val="tx1"/>
          </a:solidFill>
          <a:latin typeface="+mn-lt"/>
          <a:ea typeface="+mn-ea"/>
          <a:cs typeface="+mn-cs"/>
        </a:defRPr>
      </a:lvl1pPr>
      <a:lvl2pPr marL="619100" indent="-238115" algn="l" rtl="0" eaLnBrk="0" fontAlgn="base" hangingPunct="0">
        <a:spcBef>
          <a:spcPct val="20000"/>
        </a:spcBef>
        <a:spcAft>
          <a:spcPct val="0"/>
        </a:spcAft>
        <a:buChar char="–"/>
        <a:defRPr sz="2333">
          <a:solidFill>
            <a:schemeClr val="tx1"/>
          </a:solidFill>
          <a:latin typeface="+mn-lt"/>
        </a:defRPr>
      </a:lvl2pPr>
      <a:lvl3pPr marL="952462" indent="-190492" algn="l" rtl="0" eaLnBrk="0" fontAlgn="base" hangingPunct="0">
        <a:spcBef>
          <a:spcPct val="20000"/>
        </a:spcBef>
        <a:spcAft>
          <a:spcPct val="0"/>
        </a:spcAft>
        <a:buChar char="•"/>
        <a:defRPr sz="2000">
          <a:solidFill>
            <a:schemeClr val="tx1"/>
          </a:solidFill>
          <a:latin typeface="+mn-lt"/>
        </a:defRPr>
      </a:lvl3pPr>
      <a:lvl4pPr marL="1333447" indent="-190492" algn="l" rtl="0" eaLnBrk="0" fontAlgn="base" hangingPunct="0">
        <a:spcBef>
          <a:spcPct val="20000"/>
        </a:spcBef>
        <a:spcAft>
          <a:spcPct val="0"/>
        </a:spcAft>
        <a:buChar char="–"/>
        <a:defRPr sz="1667">
          <a:solidFill>
            <a:schemeClr val="tx1"/>
          </a:solidFill>
          <a:latin typeface="+mn-lt"/>
        </a:defRPr>
      </a:lvl4pPr>
      <a:lvl5pPr marL="1714431" indent="-190492" algn="l" rtl="0" eaLnBrk="0" fontAlgn="base" hangingPunct="0">
        <a:spcBef>
          <a:spcPct val="20000"/>
        </a:spcBef>
        <a:spcAft>
          <a:spcPct val="0"/>
        </a:spcAft>
        <a:buChar char="»"/>
        <a:defRPr sz="1667">
          <a:solidFill>
            <a:schemeClr val="tx1"/>
          </a:solidFill>
          <a:latin typeface="+mn-lt"/>
        </a:defRPr>
      </a:lvl5pPr>
      <a:lvl6pPr marL="2095416" indent="-190492" algn="l" rtl="0" fontAlgn="base">
        <a:spcBef>
          <a:spcPct val="20000"/>
        </a:spcBef>
        <a:spcAft>
          <a:spcPct val="0"/>
        </a:spcAft>
        <a:buChar char="»"/>
        <a:defRPr sz="1667">
          <a:solidFill>
            <a:schemeClr val="tx1"/>
          </a:solidFill>
          <a:latin typeface="+mn-lt"/>
        </a:defRPr>
      </a:lvl6pPr>
      <a:lvl7pPr marL="2476401" indent="-190492" algn="l" rtl="0" fontAlgn="base">
        <a:spcBef>
          <a:spcPct val="20000"/>
        </a:spcBef>
        <a:spcAft>
          <a:spcPct val="0"/>
        </a:spcAft>
        <a:buChar char="»"/>
        <a:defRPr sz="1667">
          <a:solidFill>
            <a:schemeClr val="tx1"/>
          </a:solidFill>
          <a:latin typeface="+mn-lt"/>
        </a:defRPr>
      </a:lvl7pPr>
      <a:lvl8pPr marL="2857386" indent="-190492" algn="l" rtl="0" fontAlgn="base">
        <a:spcBef>
          <a:spcPct val="20000"/>
        </a:spcBef>
        <a:spcAft>
          <a:spcPct val="0"/>
        </a:spcAft>
        <a:buChar char="»"/>
        <a:defRPr sz="1667">
          <a:solidFill>
            <a:schemeClr val="tx1"/>
          </a:solidFill>
          <a:latin typeface="+mn-lt"/>
        </a:defRPr>
      </a:lvl8pPr>
      <a:lvl9pPr marL="3238370" indent="-190492" algn="l" rtl="0" fontAlgn="base">
        <a:spcBef>
          <a:spcPct val="20000"/>
        </a:spcBef>
        <a:spcAft>
          <a:spcPct val="0"/>
        </a:spcAft>
        <a:buChar char="»"/>
        <a:defRPr sz="1667">
          <a:solidFill>
            <a:schemeClr val="tx1"/>
          </a:solidFill>
          <a:latin typeface="+mn-lt"/>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vi.wikipedia.org/wiki/Qu%C3%A1ch_Ng%E1%BB%8Dc_Ngoan" TargetMode="External"/><Relationship Id="rId13" Type="http://schemas.openxmlformats.org/officeDocument/2006/relationships/hyperlink" Target="https://vi.wikipedia.org/wiki/Long_th%C3%A0nh_c%E1%BA%A7m_gi%E1%BA%A3_ca_(phim)#cite_note-TNVN-2" TargetMode="External"/><Relationship Id="rId3" Type="http://schemas.openxmlformats.org/officeDocument/2006/relationships/hyperlink" Target="https://vi.wikipedia.org/wiki/%C4%90%E1%BA%A1i_l%E1%BB%85_1000_n%C4%83m_Th%C4%83ng_Long_%E2%80%93_H%C3%A0_N%E1%BB%99i" TargetMode="External"/><Relationship Id="rId7" Type="http://schemas.openxmlformats.org/officeDocument/2006/relationships/hyperlink" Target="https://vi.wikipedia.org/wiki/%C4%90%C3%A0o_B%C3%A1_S%C6%A1n" TargetMode="External"/><Relationship Id="rId12" Type="http://schemas.openxmlformats.org/officeDocument/2006/relationships/hyperlink" Target="https://vi.wikipedia.org/wiki/B%C3%B9i_B%C3%A0i_B%C3%ACnh" TargetMode="External"/><Relationship Id="rId2" Type="http://schemas.openxmlformats.org/officeDocument/2006/relationships/hyperlink" Target="https://vi.wikipedia.org/wiki/Phim_%C4%91i%E1%BB%87n_%E1%BA%A3nh" TargetMode="External"/><Relationship Id="rId1" Type="http://schemas.openxmlformats.org/officeDocument/2006/relationships/slideLayout" Target="../slideLayouts/slideLayout7.xml"/><Relationship Id="rId6" Type="http://schemas.openxmlformats.org/officeDocument/2006/relationships/hyperlink" Target="https://vi.wikipedia.org/w/index.php?title=V%C4%83n_L%C3%AA&amp;action=edit&amp;redlink=1" TargetMode="External"/><Relationship Id="rId11" Type="http://schemas.openxmlformats.org/officeDocument/2006/relationships/hyperlink" Target="https://vi.wikipedia.org/wiki/Tr%E1%BA%A7n_L%E1%BB%B1c" TargetMode="External"/><Relationship Id="rId5" Type="http://schemas.openxmlformats.org/officeDocument/2006/relationships/hyperlink" Target="https://vi.wikipedia.org/wiki/Nguy%E1%BB%85n_Du" TargetMode="External"/><Relationship Id="rId10" Type="http://schemas.openxmlformats.org/officeDocument/2006/relationships/hyperlink" Target="https://vi.wikipedia.org/wiki/Long_th%C3%A0nh_c%E1%BA%A7m_gi%E1%BA%A3_ca_(phim)#cite_note-DV-1" TargetMode="External"/><Relationship Id="rId4" Type="http://schemas.openxmlformats.org/officeDocument/2006/relationships/hyperlink" Target="https://vi.wikipedia.org/wiki/Long_th%C3%A0nh_c%E1%BA%A7m_gi%E1%BA%A3_ca" TargetMode="External"/><Relationship Id="rId9" Type="http://schemas.openxmlformats.org/officeDocument/2006/relationships/hyperlink" Target="https://vi.wikipedia.org/wiki/Nh%E1%BA%ADt_Kim_Anh"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5.xml"/><Relationship Id="rId1" Type="http://schemas.openxmlformats.org/officeDocument/2006/relationships/tags" Target="../tags/tag1.xm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slideLayout" Target="../slideLayouts/slideLayout25.xml"/><Relationship Id="rId1" Type="http://schemas.openxmlformats.org/officeDocument/2006/relationships/tags" Target="../tags/tag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vi.wikipedia.org/wiki/Ti%E1%BA%BFng_Vi%E1%BB%87t" TargetMode="External"/><Relationship Id="rId2" Type="http://schemas.openxmlformats.org/officeDocument/2006/relationships/hyperlink" Target="https://vi.wikipedia.org/wiki/Ch%E1%BB%AF_N%C3%B4m"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7.xml"/></Relationships>
</file>

<file path=ppt/slides/_rels/slide4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5.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5.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8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5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6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0.xml"/></Relationships>
</file>

<file path=ppt/slides/_rels/slide6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7.xml"/></Relationships>
</file>

<file path=ppt/slides/_rels/slide6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7.xml"/></Relationships>
</file>

<file path=ppt/slides/_rels/slide6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7.xml"/></Relationships>
</file>

<file path=ppt/slides/_rels/slide6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7.xml"/></Relationships>
</file>

<file path=ppt/slides/_rels/slide6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7.xml"/></Relationships>
</file>

<file path=ppt/slides/_rels/slide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7.xml"/><Relationship Id="rId4" Type="http://schemas.microsoft.com/office/2007/relationships/hdphoto" Target="../media/hdphoto1.wdp"/></Relationships>
</file>

<file path=ppt/slides/_rels/slide6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07.xml"/><Relationship Id="rId5" Type="http://schemas.openxmlformats.org/officeDocument/2006/relationships/image" Target="../media/image47.jpeg"/><Relationship Id="rId4" Type="http://schemas.openxmlformats.org/officeDocument/2006/relationships/image" Target="../media/image46.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7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7.xml"/></Relationships>
</file>

<file path=ppt/slides/_rels/slide7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7.xml"/></Relationships>
</file>

<file path=ppt/slides/_rels/slide7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17.xml"/></Relationships>
</file>

<file path=ppt/slides/_rels/slide7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8.jpeg"/><Relationship Id="rId1" Type="http://schemas.openxmlformats.org/officeDocument/2006/relationships/slideLayout" Target="../slideLayouts/slideLayout117.xml"/></Relationships>
</file>

<file path=ppt/slides/_rels/slide7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8.jpeg"/><Relationship Id="rId1" Type="http://schemas.openxmlformats.org/officeDocument/2006/relationships/slideLayout" Target="../slideLayouts/slideLayout117.xml"/></Relationships>
</file>

<file path=ppt/slides/_rels/slide7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8.jpeg"/><Relationship Id="rId1" Type="http://schemas.openxmlformats.org/officeDocument/2006/relationships/slideLayout" Target="../slideLayouts/slideLayout117.xml"/></Relationships>
</file>

<file path=ppt/slides/_rels/slide7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17.xml"/></Relationships>
</file>

<file path=ppt/slides/_rels/slide7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8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7.xml"/></Relationships>
</file>

<file path=ppt/slides/_rels/slide8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117.xml"/><Relationship Id="rId5" Type="http://schemas.openxmlformats.org/officeDocument/2006/relationships/image" Target="../media/image58.GIF"/><Relationship Id="rId4" Type="http://schemas.openxmlformats.org/officeDocument/2006/relationships/image" Target="../media/image57.jpeg"/></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p:txBody>
          <a:bodyPr/>
          <a:lstStyle/>
          <a:p>
            <a:pPr eaLnBrk="1" hangingPunct="1"/>
            <a:endParaRPr lang="en-US" altLang="en-US"/>
          </a:p>
        </p:txBody>
      </p:sp>
      <p:pic>
        <p:nvPicPr>
          <p:cNvPr id="11267" name="Picture 3" descr="Picture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0678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762000" y="2835011"/>
            <a:ext cx="6921500" cy="3105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FF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defTabSz="761970" fontAlgn="auto">
              <a:spcBef>
                <a:spcPct val="50000"/>
              </a:spcBef>
              <a:spcAft>
                <a:spcPts val="0"/>
              </a:spcAft>
              <a:buClrTx/>
              <a:buNone/>
              <a:defRPr/>
            </a:pPr>
            <a:endParaRPr lang="en-US" altLang="en-US" sz="2333" b="1" kern="0" dirty="0">
              <a:solidFill>
                <a:srgbClr val="FF0066"/>
              </a:solidFill>
              <a:latin typeface=".VnShelley Allegro" panose="040B7200000000000000" pitchFamily="82" charset="0"/>
            </a:endParaRPr>
          </a:p>
          <a:p>
            <a:pPr algn="ctr" defTabSz="761970" fontAlgn="auto">
              <a:spcBef>
                <a:spcPct val="50000"/>
              </a:spcBef>
              <a:spcAft>
                <a:spcPts val="0"/>
              </a:spcAft>
              <a:buClrTx/>
              <a:buNone/>
              <a:defRPr/>
            </a:pPr>
            <a:endParaRPr lang="en-US" altLang="en-US" sz="4500" b="1" kern="0" dirty="0">
              <a:solidFill>
                <a:srgbClr val="FF00FF"/>
              </a:solidFill>
              <a:latin typeface=".VnLinus" panose="020B7200000000000000" pitchFamily="34" charset="0"/>
            </a:endParaRPr>
          </a:p>
          <a:p>
            <a:pPr algn="ctr" defTabSz="761970" fontAlgn="auto">
              <a:spcBef>
                <a:spcPct val="50000"/>
              </a:spcBef>
              <a:spcAft>
                <a:spcPts val="0"/>
              </a:spcAft>
              <a:buClrTx/>
              <a:buNone/>
              <a:defRPr/>
            </a:pPr>
            <a:r>
              <a:rPr lang="en-US" altLang="en-US" sz="2333" b="1" kern="0" dirty="0">
                <a:solidFill>
                  <a:srgbClr val="FF0066"/>
                </a:solidFill>
                <a:latin typeface="VNI-Times" pitchFamily="2" charset="0"/>
              </a:rPr>
              <a:t>GV </a:t>
            </a:r>
            <a:r>
              <a:rPr lang="en-US" altLang="en-US" sz="2333" b="1" kern="0" dirty="0" err="1">
                <a:solidFill>
                  <a:srgbClr val="FF0066"/>
                </a:solidFill>
                <a:latin typeface="VNI-Times" pitchFamily="2" charset="0"/>
              </a:rPr>
              <a:t>thöïc</a:t>
            </a:r>
            <a:r>
              <a:rPr lang="en-US" altLang="en-US" sz="2333" b="1" kern="0" dirty="0">
                <a:solidFill>
                  <a:srgbClr val="FF0066"/>
                </a:solidFill>
                <a:latin typeface="VNI-Times" pitchFamily="2" charset="0"/>
              </a:rPr>
              <a:t> </a:t>
            </a:r>
            <a:r>
              <a:rPr lang="en-US" altLang="en-US" sz="2333" b="1" kern="0" dirty="0" err="1">
                <a:solidFill>
                  <a:srgbClr val="FF0066"/>
                </a:solidFill>
                <a:latin typeface="VNI-Times" pitchFamily="2" charset="0"/>
              </a:rPr>
              <a:t>hieän</a:t>
            </a:r>
            <a:r>
              <a:rPr lang="en-US" altLang="en-US" sz="2333" b="1" kern="0" dirty="0">
                <a:solidFill>
                  <a:srgbClr val="FF0066"/>
                </a:solidFill>
                <a:latin typeface="VNI-Times" pitchFamily="2" charset="0"/>
              </a:rPr>
              <a:t>: </a:t>
            </a:r>
          </a:p>
          <a:p>
            <a:pPr algn="ctr" defTabSz="761970" fontAlgn="auto">
              <a:spcBef>
                <a:spcPct val="50000"/>
              </a:spcBef>
              <a:spcAft>
                <a:spcPts val="0"/>
              </a:spcAft>
              <a:buClrTx/>
              <a:buNone/>
              <a:defRPr/>
            </a:pPr>
            <a:r>
              <a:rPr lang="en-US" altLang="en-US" sz="2333" b="1" kern="0" dirty="0" err="1">
                <a:solidFill>
                  <a:srgbClr val="FF0066"/>
                </a:solidFill>
                <a:latin typeface="VNI-Times" pitchFamily="2" charset="0"/>
              </a:rPr>
              <a:t>Phạm</a:t>
            </a:r>
            <a:r>
              <a:rPr lang="en-US" altLang="en-US" sz="2333" b="1" kern="0" dirty="0">
                <a:solidFill>
                  <a:srgbClr val="FF0066"/>
                </a:solidFill>
                <a:latin typeface="VNI-Times" pitchFamily="2" charset="0"/>
              </a:rPr>
              <a:t> </a:t>
            </a:r>
            <a:r>
              <a:rPr lang="en-US" altLang="en-US" sz="2333" b="1" kern="0" dirty="0" err="1">
                <a:solidFill>
                  <a:srgbClr val="FF0066"/>
                </a:solidFill>
                <a:latin typeface="VNI-Times" pitchFamily="2" charset="0"/>
              </a:rPr>
              <a:t>Thị</a:t>
            </a:r>
            <a:r>
              <a:rPr lang="en-US" altLang="en-US" sz="2333" b="1" kern="0" dirty="0">
                <a:solidFill>
                  <a:srgbClr val="FF0066"/>
                </a:solidFill>
                <a:latin typeface="VNI-Times" pitchFamily="2" charset="0"/>
              </a:rPr>
              <a:t> Minh </a:t>
            </a:r>
            <a:r>
              <a:rPr lang="en-US" altLang="en-US" sz="2333" b="1" kern="0" dirty="0" err="1">
                <a:solidFill>
                  <a:srgbClr val="FF0066"/>
                </a:solidFill>
                <a:latin typeface="VNI-Times" pitchFamily="2" charset="0"/>
              </a:rPr>
              <a:t>Nguyệt</a:t>
            </a:r>
            <a:endParaRPr lang="en-US" altLang="en-US" sz="4500" kern="0" dirty="0">
              <a:solidFill>
                <a:srgbClr val="000066"/>
              </a:solidFill>
              <a:latin typeface=".Vn3DH" panose="020B7200000000000000" pitchFamily="34" charset="0"/>
            </a:endParaRPr>
          </a:p>
          <a:p>
            <a:pPr algn="ctr" defTabSz="761970" fontAlgn="auto">
              <a:spcBef>
                <a:spcPct val="50000"/>
              </a:spcBef>
              <a:spcAft>
                <a:spcPts val="0"/>
              </a:spcAft>
              <a:buClrTx/>
              <a:buNone/>
              <a:defRPr/>
            </a:pPr>
            <a:endParaRPr lang="en-US" altLang="en-US" sz="2333" kern="0" dirty="0">
              <a:solidFill>
                <a:srgbClr val="000066"/>
              </a:solidFill>
              <a:latin typeface=".Vn3DH" panose="020B7200000000000000" pitchFamily="34" charset="0"/>
            </a:endParaRPr>
          </a:p>
        </p:txBody>
      </p:sp>
      <p:sp>
        <p:nvSpPr>
          <p:cNvPr id="2" name="Rectangle 1"/>
          <p:cNvSpPr/>
          <p:nvPr/>
        </p:nvSpPr>
        <p:spPr>
          <a:xfrm>
            <a:off x="4889500" y="92331"/>
            <a:ext cx="3492500" cy="656655"/>
          </a:xfrm>
          <a:prstGeom prst="rect">
            <a:avLst/>
          </a:prstGeom>
        </p:spPr>
        <p:txBody>
          <a:bodyPr>
            <a:spAutoFit/>
          </a:bodyPr>
          <a:lstStyle/>
          <a:p>
            <a:pPr algn="ctr" defTabSz="761970" fontAlgn="auto">
              <a:spcBef>
                <a:spcPts val="0"/>
              </a:spcBef>
              <a:spcAft>
                <a:spcPts val="0"/>
              </a:spcAft>
              <a:defRPr/>
            </a:pPr>
            <a:r>
              <a:rPr lang="en-US" sz="3667" kern="10" dirty="0" err="1">
                <a:ln w="19050">
                  <a:solidFill>
                    <a:srgbClr val="FFFF00"/>
                  </a:solidFill>
                  <a:round/>
                  <a:headEnd/>
                  <a:tailEnd/>
                </a:ln>
                <a:solidFill>
                  <a:srgbClr val="FF00FF"/>
                </a:solidFill>
                <a:effectLst>
                  <a:outerShdw dist="35921" dir="2700000" algn="ctr" rotWithShape="0">
                    <a:srgbClr val="990000"/>
                  </a:outerShdw>
                </a:effectLst>
                <a:latin typeface=".VnArabia" panose="020B7200000000000000" pitchFamily="34" charset="0"/>
              </a:rPr>
              <a:t>Ngữ</a:t>
            </a:r>
            <a:r>
              <a:rPr lang="en-US" sz="3667" kern="10" dirty="0">
                <a:ln w="19050">
                  <a:solidFill>
                    <a:srgbClr val="FFFF00"/>
                  </a:solidFill>
                  <a:round/>
                  <a:headEnd/>
                  <a:tailEnd/>
                </a:ln>
                <a:solidFill>
                  <a:srgbClr val="FF00FF"/>
                </a:solidFill>
                <a:effectLst>
                  <a:outerShdw dist="35921" dir="2700000" algn="ctr" rotWithShape="0">
                    <a:srgbClr val="990000"/>
                  </a:outerShdw>
                </a:effectLst>
                <a:latin typeface=".VnArabia" panose="020B7200000000000000" pitchFamily="34" charset="0"/>
              </a:rPr>
              <a:t> </a:t>
            </a:r>
            <a:r>
              <a:rPr lang="en-US" sz="3667" kern="10" dirty="0" err="1">
                <a:ln w="19050">
                  <a:solidFill>
                    <a:srgbClr val="FFFF00"/>
                  </a:solidFill>
                  <a:round/>
                  <a:headEnd/>
                  <a:tailEnd/>
                </a:ln>
                <a:solidFill>
                  <a:srgbClr val="FF00FF"/>
                </a:solidFill>
                <a:effectLst>
                  <a:outerShdw dist="35921" dir="2700000" algn="ctr" rotWithShape="0">
                    <a:srgbClr val="990000"/>
                  </a:outerShdw>
                </a:effectLst>
                <a:latin typeface=".VnArabia" panose="020B7200000000000000" pitchFamily="34" charset="0"/>
              </a:rPr>
              <a:t>văn</a:t>
            </a:r>
            <a:r>
              <a:rPr lang="en-US" sz="3667" kern="10" dirty="0">
                <a:ln w="19050">
                  <a:solidFill>
                    <a:srgbClr val="FFFF00"/>
                  </a:solidFill>
                  <a:round/>
                  <a:headEnd/>
                  <a:tailEnd/>
                </a:ln>
                <a:solidFill>
                  <a:srgbClr val="FF00FF"/>
                </a:solidFill>
                <a:effectLst>
                  <a:outerShdw dist="35921" dir="2700000" algn="ctr" rotWithShape="0">
                    <a:srgbClr val="990000"/>
                  </a:outerShdw>
                </a:effectLst>
                <a:latin typeface=".VnArabia" panose="020B7200000000000000" pitchFamily="34" charset="0"/>
              </a:rPr>
              <a:t> 9</a:t>
            </a:r>
          </a:p>
        </p:txBody>
      </p:sp>
    </p:spTree>
    <p:extLst>
      <p:ext uri="{BB962C8B-B14F-4D97-AF65-F5344CB8AC3E}">
        <p14:creationId xmlns:p14="http://schemas.microsoft.com/office/powerpoint/2010/main" val="3140514960"/>
      </p:ext>
    </p:extLst>
  </p:cSld>
  <p:clrMapOvr>
    <a:masterClrMapping/>
  </p:clrMapOvr>
  <p:transition spd="med">
    <p:wedg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Grp="1" noChangeArrowheads="1"/>
          </p:cNvSpPr>
          <p:nvPr>
            <p:ph idx="1"/>
          </p:nvPr>
        </p:nvSpPr>
        <p:spPr>
          <a:xfrm>
            <a:off x="228600" y="1409700"/>
            <a:ext cx="8763000" cy="3975100"/>
          </a:xfrm>
        </p:spPr>
        <p:txBody>
          <a:bodyPr/>
          <a:lstStyle/>
          <a:p>
            <a:pPr marL="0" indent="0" algn="just" eaLnBrk="1" hangingPunct="1">
              <a:buFont typeface="Symbol" pitchFamily="18" charset="2"/>
              <a:buNone/>
            </a:pPr>
            <a:r>
              <a:rPr lang="en-US" sz="2800" b="1" dirty="0">
                <a:solidFill>
                  <a:schemeClr val="tx1"/>
                </a:solidFill>
                <a:latin typeface="Times New Roman" pitchFamily="18" charset="0"/>
                <a:cs typeface="Times New Roman" pitchFamily="18" charset="0"/>
              </a:rPr>
              <a:t>- </a:t>
            </a:r>
            <a:r>
              <a:rPr lang="vi-VN" sz="2800" b="1" dirty="0">
                <a:solidFill>
                  <a:schemeClr val="tx1"/>
                </a:solidFill>
                <a:latin typeface="Times New Roman" pitchFamily="18" charset="0"/>
                <a:cs typeface="Times New Roman" pitchFamily="18" charset="0"/>
              </a:rPr>
              <a:t>Cha là Nguyễn Nghiễm</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từng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đô</a:t>
            </a:r>
            <a:r>
              <a:rPr lang="en-US" sz="2800" b="1" dirty="0">
                <a:solidFill>
                  <a:schemeClr val="tx1"/>
                </a:solidFill>
                <a:latin typeface="Times New Roman" pitchFamily="18" charset="0"/>
                <a:cs typeface="Times New Roman" pitchFamily="18" charset="0"/>
              </a:rPr>
              <a:t>̃ </a:t>
            </a:r>
            <a:r>
              <a:rPr lang="vi-VN" sz="2800" b="1" dirty="0">
                <a:solidFill>
                  <a:schemeClr val="tx1"/>
                </a:solidFill>
                <a:latin typeface="Times New Roman" pitchFamily="18" charset="0"/>
                <a:cs typeface="Times New Roman" pitchFamily="18" charset="0"/>
              </a:rPr>
              <a:t>Tiến sĩ</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va</a:t>
            </a:r>
            <a:r>
              <a:rPr lang="en-US" sz="2800" b="1" dirty="0">
                <a:solidFill>
                  <a:schemeClr val="tx1"/>
                </a:solidFill>
                <a:latin typeface="Times New Roman" pitchFamily="18" charset="0"/>
                <a:cs typeface="Times New Roman" pitchFamily="18" charset="0"/>
              </a:rPr>
              <a:t>̀</a:t>
            </a:r>
            <a:r>
              <a:rPr lang="vi-VN" sz="2800" b="1" dirty="0">
                <a:solidFill>
                  <a:schemeClr val="tx1"/>
                </a:solidFill>
                <a:latin typeface="Times New Roman" pitchFamily="18" charset="0"/>
                <a:cs typeface="Times New Roman" pitchFamily="18" charset="0"/>
              </a:rPr>
              <a:t> </a:t>
            </a:r>
            <a:r>
              <a:rPr lang="en-US" sz="2800" b="1" dirty="0">
                <a:solidFill>
                  <a:schemeClr val="tx1"/>
                </a:solidFill>
                <a:latin typeface="Times New Roman" pitchFamily="18" charset="0"/>
                <a:cs typeface="Times New Roman" pitchFamily="18" charset="0"/>
              </a:rPr>
              <a:t>g</a:t>
            </a:r>
            <a:r>
              <a:rPr lang="vi-VN" sz="2800" b="1" dirty="0">
                <a:solidFill>
                  <a:schemeClr val="tx1"/>
                </a:solidFill>
                <a:latin typeface="Times New Roman" pitchFamily="18" charset="0"/>
                <a:cs typeface="Times New Roman" pitchFamily="18" charset="0"/>
              </a:rPr>
              <a:t>iữ chức tể tướng, </a:t>
            </a:r>
            <a:r>
              <a:rPr lang="en-US" sz="2800" b="1" dirty="0" err="1">
                <a:solidFill>
                  <a:schemeClr val="tx1"/>
                </a:solidFill>
                <a:latin typeface="Times New Roman" pitchFamily="18" charset="0"/>
                <a:cs typeface="Times New Roman" pitchFamily="18" charset="0"/>
              </a:rPr>
              <a:t>vốn</a:t>
            </a:r>
            <a:r>
              <a:rPr lang="en-US" sz="2800" b="1" dirty="0">
                <a:solidFill>
                  <a:schemeClr val="tx1"/>
                </a:solidFill>
                <a:latin typeface="Times New Roman" pitchFamily="18" charset="0"/>
                <a:cs typeface="Times New Roman" pitchFamily="18" charset="0"/>
              </a:rPr>
              <a:t> là </a:t>
            </a:r>
            <a:r>
              <a:rPr lang="en-US" sz="2800" b="1" dirty="0" err="1">
                <a:solidFill>
                  <a:schemeClr val="tx1"/>
                </a:solidFill>
                <a:latin typeface="Times New Roman" pitchFamily="18" charset="0"/>
                <a:cs typeface="Times New Roman" pitchFamily="18" charset="0"/>
              </a:rPr>
              <a:t>người</a:t>
            </a:r>
            <a:r>
              <a:rPr lang="en-US" sz="2800" b="1" dirty="0">
                <a:solidFill>
                  <a:schemeClr val="tx1"/>
                </a:solidFill>
                <a:latin typeface="Times New Roman" pitchFamily="18" charset="0"/>
                <a:cs typeface="Times New Roman" pitchFamily="18" charset="0"/>
              </a:rPr>
              <a:t> </a:t>
            </a:r>
            <a:r>
              <a:rPr lang="vi-VN" sz="2800" b="1" dirty="0">
                <a:solidFill>
                  <a:schemeClr val="tx1"/>
                </a:solidFill>
                <a:latin typeface="Times New Roman" pitchFamily="18" charset="0"/>
                <a:cs typeface="Times New Roman" pitchFamily="18" charset="0"/>
              </a:rPr>
              <a:t>giỏi văn chương. </a:t>
            </a:r>
            <a:endParaRPr lang="en-US" sz="2800" b="1" dirty="0">
              <a:solidFill>
                <a:schemeClr val="tx1"/>
              </a:solidFill>
              <a:latin typeface="Times New Roman" pitchFamily="18" charset="0"/>
              <a:cs typeface="Times New Roman" pitchFamily="18" charset="0"/>
            </a:endParaRPr>
          </a:p>
          <a:p>
            <a:pPr marL="0" indent="0" algn="just" eaLnBrk="1" hangingPunct="1">
              <a:buFont typeface="Symbol" pitchFamily="18" charset="2"/>
              <a:buNone/>
            </a:pPr>
            <a:r>
              <a:rPr lang="en-US" sz="2800" b="1" dirty="0">
                <a:solidFill>
                  <a:schemeClr val="tx1"/>
                </a:solidFill>
                <a:latin typeface="Times New Roman" pitchFamily="18" charset="0"/>
                <a:cs typeface="Times New Roman" pitchFamily="18" charset="0"/>
              </a:rPr>
              <a:t>- </a:t>
            </a:r>
            <a:r>
              <a:rPr lang="vi-VN" sz="2800" b="1" dirty="0">
                <a:solidFill>
                  <a:schemeClr val="tx1"/>
                </a:solidFill>
                <a:latin typeface="Times New Roman" pitchFamily="18" charset="0"/>
                <a:cs typeface="Times New Roman" pitchFamily="18" charset="0"/>
              </a:rPr>
              <a:t>Mẹ là Trần Thị Tần</a:t>
            </a:r>
            <a:r>
              <a:rPr lang="en-US" sz="2800" b="1" dirty="0">
                <a:solidFill>
                  <a:schemeClr val="tx1"/>
                </a:solidFill>
                <a:latin typeface="Times New Roman" pitchFamily="18" charset="0"/>
                <a:cs typeface="Times New Roman" pitchFamily="18" charset="0"/>
              </a:rPr>
              <a:t>,</a:t>
            </a:r>
            <a:r>
              <a:rPr lang="vi-VN" sz="2800" b="1" dirty="0">
                <a:solidFill>
                  <a:schemeClr val="tx1"/>
                </a:solidFill>
                <a:latin typeface="Times New Roman" pitchFamily="18" charset="0"/>
                <a:cs typeface="Times New Roman" pitchFamily="18" charset="0"/>
              </a:rPr>
              <a:t> </a:t>
            </a:r>
            <a:r>
              <a:rPr lang="en-US" sz="2800" b="1" dirty="0">
                <a:solidFill>
                  <a:schemeClr val="tx1"/>
                </a:solidFill>
                <a:latin typeface="Times New Roman" pitchFamily="18" charset="0"/>
                <a:cs typeface="Times New Roman" pitchFamily="18" charset="0"/>
              </a:rPr>
              <a:t>m</a:t>
            </a:r>
            <a:r>
              <a:rPr lang="vi-VN" sz="2800" b="1" dirty="0">
                <a:solidFill>
                  <a:schemeClr val="tx1"/>
                </a:solidFill>
                <a:latin typeface="Times New Roman" pitchFamily="18" charset="0"/>
                <a:cs typeface="Times New Roman" pitchFamily="18" charset="0"/>
              </a:rPr>
              <a:t>ột người đẹp nổi tiếng ở </a:t>
            </a:r>
            <a:r>
              <a:rPr lang="en-US" sz="2800" b="1" dirty="0" err="1">
                <a:solidFill>
                  <a:schemeClr val="tx1"/>
                </a:solidFill>
                <a:latin typeface="Times New Roman" pitchFamily="18" charset="0"/>
                <a:cs typeface="Times New Roman" pitchFamily="18" charset="0"/>
              </a:rPr>
              <a:t>đất</a:t>
            </a:r>
            <a:r>
              <a:rPr lang="en-US" sz="2800" b="1" dirty="0">
                <a:solidFill>
                  <a:schemeClr val="tx1"/>
                </a:solidFill>
                <a:latin typeface="Times New Roman" pitchFamily="18" charset="0"/>
                <a:cs typeface="Times New Roman" pitchFamily="18" charset="0"/>
              </a:rPr>
              <a:t> </a:t>
            </a:r>
            <a:r>
              <a:rPr lang="vi-VN" sz="2800" b="1" dirty="0">
                <a:solidFill>
                  <a:schemeClr val="tx1"/>
                </a:solidFill>
                <a:latin typeface="Times New Roman" pitchFamily="18" charset="0"/>
                <a:cs typeface="Times New Roman" pitchFamily="18" charset="0"/>
              </a:rPr>
              <a:t>Kinh Bắc. </a:t>
            </a:r>
            <a:endParaRPr lang="en-US" sz="2800" b="1" dirty="0">
              <a:solidFill>
                <a:schemeClr val="tx1"/>
              </a:solidFill>
              <a:latin typeface="Times New Roman" pitchFamily="18" charset="0"/>
              <a:cs typeface="Times New Roman" pitchFamily="18" charset="0"/>
            </a:endParaRPr>
          </a:p>
          <a:p>
            <a:pPr marL="0" indent="0" algn="just" eaLnBrk="1" hangingPunct="1">
              <a:buFont typeface="Symbol" pitchFamily="18" charset="2"/>
              <a:buNone/>
            </a:pP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Ông</a:t>
            </a:r>
            <a:r>
              <a:rPr lang="en-US" sz="2800" b="1" dirty="0">
                <a:solidFill>
                  <a:schemeClr val="tx1"/>
                </a:solidFill>
                <a:latin typeface="Times New Roman" pitchFamily="18" charset="0"/>
                <a:cs typeface="Times New Roman" pitchFamily="18" charset="0"/>
              </a:rPr>
              <a:t> có </a:t>
            </a:r>
            <a:r>
              <a:rPr lang="en-US" sz="2800" b="1" dirty="0" err="1">
                <a:solidFill>
                  <a:schemeClr val="tx1"/>
                </a:solidFill>
                <a:latin typeface="Times New Roman" pitchFamily="18" charset="0"/>
                <a:cs typeface="Times New Roman" pitchFamily="18" charset="0"/>
              </a:rPr>
              <a:t>nhiều</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anh</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em</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cùng</a:t>
            </a:r>
            <a:r>
              <a:rPr lang="en-US" sz="2800" b="1" dirty="0">
                <a:solidFill>
                  <a:schemeClr val="tx1"/>
                </a:solidFill>
                <a:latin typeface="Times New Roman" pitchFamily="18" charset="0"/>
                <a:cs typeface="Times New Roman" pitchFamily="18" charset="0"/>
              </a:rPr>
              <a:t> cha </a:t>
            </a:r>
            <a:r>
              <a:rPr lang="en-US" sz="2800" b="1" dirty="0" err="1">
                <a:solidFill>
                  <a:schemeClr val="tx1"/>
                </a:solidFill>
                <a:latin typeface="Times New Roman" pitchFamily="18" charset="0"/>
                <a:cs typeface="Times New Roman" pitchFamily="18" charset="0"/>
              </a:rPr>
              <a:t>khác</a:t>
            </a:r>
            <a:r>
              <a:rPr lang="en-US" sz="2800" b="1" dirty="0">
                <a:solidFill>
                  <a:schemeClr val="tx1"/>
                </a:solidFill>
                <a:latin typeface="Times New Roman" pitchFamily="18" charset="0"/>
                <a:cs typeface="Times New Roman" pitchFamily="18" charset="0"/>
              </a:rPr>
              <a:t> mẹ, </a:t>
            </a:r>
            <a:r>
              <a:rPr lang="en-US" sz="2800" b="1" dirty="0" err="1">
                <a:solidFill>
                  <a:schemeClr val="tx1"/>
                </a:solidFill>
                <a:latin typeface="Times New Roman" pitchFamily="18" charset="0"/>
                <a:cs typeface="Times New Roman" pitchFamily="18" charset="0"/>
              </a:rPr>
              <a:t>trong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đó</a:t>
            </a:r>
            <a:r>
              <a:rPr lang="en-US" sz="2800" b="1" dirty="0">
                <a:solidFill>
                  <a:schemeClr val="tx1"/>
                </a:solidFill>
                <a:latin typeface="Times New Roman" pitchFamily="18" charset="0"/>
                <a:cs typeface="Times New Roman" pitchFamily="18" charset="0"/>
              </a:rPr>
              <a:t> có </a:t>
            </a:r>
            <a:r>
              <a:rPr lang="en-US" sz="2800" b="1" dirty="0" err="1">
                <a:solidFill>
                  <a:schemeClr val="tx1"/>
                </a:solidFill>
                <a:latin typeface="Times New Roman" pitchFamily="18" charset="0"/>
                <a:cs typeface="Times New Roman" pitchFamily="18" charset="0"/>
              </a:rPr>
              <a:t>Nguyễn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Khản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từng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làm</a:t>
            </a:r>
            <a:r>
              <a:rPr lang="en-US" sz="2800" b="1" dirty="0">
                <a:solidFill>
                  <a:schemeClr val="tx1"/>
                </a:solidFill>
                <a:latin typeface="Times New Roman" pitchFamily="18" charset="0"/>
                <a:cs typeface="Times New Roman" pitchFamily="18" charset="0"/>
              </a:rPr>
              <a:t> </a:t>
            </a:r>
            <a:r>
              <a:rPr lang="vi-VN" sz="2800" b="1" dirty="0">
                <a:solidFill>
                  <a:schemeClr val="tx1"/>
                </a:solidFill>
                <a:latin typeface="Times New Roman" pitchFamily="18" charset="0"/>
                <a:cs typeface="Times New Roman" pitchFamily="18" charset="0"/>
              </a:rPr>
              <a:t>quan to. </a:t>
            </a:r>
            <a:endParaRPr lang="en-US" sz="2800" b="1" dirty="0">
              <a:solidFill>
                <a:schemeClr val="tx1"/>
              </a:solidFill>
              <a:latin typeface="Times New Roman" pitchFamily="18" charset="0"/>
              <a:cs typeface="Times New Roman" pitchFamily="18" charset="0"/>
            </a:endParaRPr>
          </a:p>
          <a:p>
            <a:pPr marL="0" indent="0" algn="just" eaLnBrk="1" hangingPunct="1">
              <a:buFont typeface="Symbol" pitchFamily="18" charset="2"/>
              <a:buNone/>
            </a:pPr>
            <a:r>
              <a:rPr lang="en-US" sz="2800" b="1" dirty="0">
                <a:solidFill>
                  <a:schemeClr val="tx1"/>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Nguyễn</a:t>
            </a:r>
            <a:r>
              <a:rPr lang="en-US" sz="2800" b="1" dirty="0">
                <a:solidFill>
                  <a:srgbClr val="FF0000"/>
                </a:solidFill>
                <a:latin typeface="Times New Roman" pitchFamily="18" charset="0"/>
                <a:cs typeface="Times New Roman" pitchFamily="18" charset="0"/>
              </a:rPr>
              <a:t> Du </a:t>
            </a:r>
            <a:r>
              <a:rPr lang="en-US" sz="2800" b="1" dirty="0" err="1">
                <a:solidFill>
                  <a:srgbClr val="FF0000"/>
                </a:solidFill>
                <a:latin typeface="Times New Roman" pitchFamily="18" charset="0"/>
                <a:cs typeface="Times New Roman" pitchFamily="18" charset="0"/>
              </a:rPr>
              <a:t>xuất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thân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một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gia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đình</a:t>
            </a:r>
            <a:r>
              <a:rPr lang="en-US" sz="2800" b="1" dirty="0">
                <a:solidFill>
                  <a:srgbClr val="FF0000"/>
                </a:solidFill>
                <a:latin typeface="Times New Roman" pitchFamily="18" charset="0"/>
                <a:cs typeface="Times New Roman" pitchFamily="18" charset="0"/>
              </a:rPr>
              <a:t> </a:t>
            </a:r>
            <a:r>
              <a:rPr lang="vi-VN" sz="2800" b="1" dirty="0">
                <a:solidFill>
                  <a:srgbClr val="FF0000"/>
                </a:solidFill>
                <a:latin typeface="Times New Roman" pitchFamily="18" charset="0"/>
                <a:cs typeface="Times New Roman" pitchFamily="18" charset="0"/>
              </a:rPr>
              <a:t>đại quí tộc, </a:t>
            </a:r>
            <a:r>
              <a:rPr lang="en-US" sz="2800" b="1" dirty="0" err="1">
                <a:solidFill>
                  <a:srgbClr val="FF0000"/>
                </a:solidFill>
                <a:latin typeface="Times New Roman" pitchFamily="18" charset="0"/>
                <a:cs typeface="Times New Roman" pitchFamily="18" charset="0"/>
              </a:rPr>
              <a:t>có</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nhiều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đời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làm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quan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a:t>
            </a:r>
            <a:r>
              <a:rPr lang="en-US" sz="2800" b="1" dirty="0">
                <a:solidFill>
                  <a:srgbClr val="FF0000"/>
                </a:solidFill>
                <a:latin typeface="Times New Roman" pitchFamily="18" charset="0"/>
                <a:cs typeface="Times New Roman" pitchFamily="18" charset="0"/>
              </a:rPr>
              <a:t> </a:t>
            </a:r>
            <a:r>
              <a:rPr lang="vi-VN" sz="2800" b="1" dirty="0">
                <a:solidFill>
                  <a:srgbClr val="FF0000"/>
                </a:solidFill>
                <a:latin typeface="Times New Roman" pitchFamily="18" charset="0"/>
                <a:cs typeface="Times New Roman" pitchFamily="18" charset="0"/>
              </a:rPr>
              <a:t>có truyền thống văn chương</a:t>
            </a:r>
            <a:r>
              <a:rPr lang="en-US" sz="2800" b="1" dirty="0">
                <a:solidFill>
                  <a:srgbClr val="FF0000"/>
                </a:solidFill>
                <a:latin typeface="Times New Roman" pitchFamily="18" charset="0"/>
                <a:cs typeface="Times New Roman" pitchFamily="18" charset="0"/>
              </a:rPr>
              <a:t>.</a:t>
            </a:r>
            <a:endParaRPr lang="vi-VN" sz="2800" b="1" dirty="0">
              <a:solidFill>
                <a:srgbClr val="FF0000"/>
              </a:solidFill>
              <a:latin typeface="Times New Roman" pitchFamily="18" charset="0"/>
              <a:cs typeface="Times New Roman" pitchFamily="18" charset="0"/>
            </a:endParaRPr>
          </a:p>
        </p:txBody>
      </p:sp>
      <p:sp>
        <p:nvSpPr>
          <p:cNvPr id="86018" name="Rectangle 2"/>
          <p:cNvSpPr>
            <a:spLocks noGrp="1" noChangeArrowheads="1"/>
          </p:cNvSpPr>
          <p:nvPr>
            <p:ph type="title"/>
          </p:nvPr>
        </p:nvSpPr>
        <p:spPr/>
        <p:txBody>
          <a:bodyPr rtlCol="0">
            <a:normAutofit/>
          </a:bodyPr>
          <a:lstStyle/>
          <a:p>
            <a:pPr algn="l" eaLnBrk="1" fontAlgn="auto" hangingPunct="1">
              <a:spcAft>
                <a:spcPts val="0"/>
              </a:spcAft>
              <a:defRPr/>
            </a:pPr>
            <a:r>
              <a:rPr lang="en-US" sz="2800" b="1" dirty="0">
                <a:effectLst>
                  <a:outerShdw blurRad="38100" dist="38100" dir="2700000" algn="tl">
                    <a:srgbClr val="000000">
                      <a:alpha val="43137"/>
                    </a:srgbClr>
                  </a:outerShdw>
                </a:effectLst>
                <a:latin typeface="Times New Roman" pitchFamily="18" charset="0"/>
                <a:cs typeface="Times New Roman" pitchFamily="18" charset="0"/>
              </a:rPr>
              <a:t>1.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Gia</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thê</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6018"/>
                                        </p:tgtEl>
                                        <p:attrNameLst>
                                          <p:attrName>style.visibility</p:attrName>
                                        </p:attrNameLst>
                                      </p:cBhvr>
                                      <p:to>
                                        <p:strVal val="visible"/>
                                      </p:to>
                                    </p:set>
                                    <p:animEffect transition="in" filter="checkerboard(across)">
                                      <p:cBhvr>
                                        <p:cTn id="7" dur="500"/>
                                        <p:tgtEl>
                                          <p:spTgt spid="860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86019">
                                            <p:txEl>
                                              <p:pRg st="0" end="0"/>
                                            </p:txEl>
                                          </p:spTgt>
                                        </p:tgtEl>
                                        <p:attrNameLst>
                                          <p:attrName>style.visibility</p:attrName>
                                        </p:attrNameLst>
                                      </p:cBhvr>
                                      <p:to>
                                        <p:strVal val="visible"/>
                                      </p:to>
                                    </p:set>
                                    <p:animEffect transition="in" filter="diamond(in)">
                                      <p:cBhvr>
                                        <p:cTn id="12" dur="2000"/>
                                        <p:tgtEl>
                                          <p:spTgt spid="8601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86019">
                                            <p:txEl>
                                              <p:pRg st="1" end="1"/>
                                            </p:txEl>
                                          </p:spTgt>
                                        </p:tgtEl>
                                        <p:attrNameLst>
                                          <p:attrName>style.visibility</p:attrName>
                                        </p:attrNameLst>
                                      </p:cBhvr>
                                      <p:to>
                                        <p:strVal val="visible"/>
                                      </p:to>
                                    </p:set>
                                    <p:animEffect transition="in" filter="diamond(in)">
                                      <p:cBhvr>
                                        <p:cTn id="17" dur="2000"/>
                                        <p:tgtEl>
                                          <p:spTgt spid="8601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86019">
                                            <p:txEl>
                                              <p:pRg st="2" end="2"/>
                                            </p:txEl>
                                          </p:spTgt>
                                        </p:tgtEl>
                                        <p:attrNameLst>
                                          <p:attrName>style.visibility</p:attrName>
                                        </p:attrNameLst>
                                      </p:cBhvr>
                                      <p:to>
                                        <p:strVal val="visible"/>
                                      </p:to>
                                    </p:set>
                                    <p:animEffect transition="in" filter="diamond(in)">
                                      <p:cBhvr>
                                        <p:cTn id="22" dur="2000"/>
                                        <p:tgtEl>
                                          <p:spTgt spid="8601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86019">
                                            <p:txEl>
                                              <p:pRg st="3" end="3"/>
                                            </p:txEl>
                                          </p:spTgt>
                                        </p:tgtEl>
                                        <p:attrNameLst>
                                          <p:attrName>style.visibility</p:attrName>
                                        </p:attrNameLst>
                                      </p:cBhvr>
                                      <p:to>
                                        <p:strVal val="visible"/>
                                      </p:to>
                                    </p:set>
                                    <p:animEffect transition="in" filter="diamond(in)">
                                      <p:cBhvr>
                                        <p:cTn id="27" dur="2000"/>
                                        <p:tgtEl>
                                          <p:spTgt spid="860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idx="1"/>
          </p:nvPr>
        </p:nvSpPr>
        <p:spPr>
          <a:xfrm>
            <a:off x="269488" y="914400"/>
            <a:ext cx="4572000" cy="4800600"/>
          </a:xfrm>
        </p:spPr>
        <p:txBody>
          <a:bodyPr/>
          <a:lstStyle/>
          <a:p>
            <a:pPr marL="0" indent="0" algn="just" eaLnBrk="1" hangingPunct="1">
              <a:buFontTx/>
              <a:buNone/>
            </a:pPr>
            <a:r>
              <a:rPr lang="vi-VN" sz="2800" dirty="0">
                <a:solidFill>
                  <a:schemeClr val="tx1"/>
                </a:solidFill>
                <a:latin typeface="Times New Roman" pitchFamily="18" charset="0"/>
                <a:cs typeface="Times New Roman" pitchFamily="18" charset="0"/>
              </a:rPr>
              <a:t> Nguyễn Du sống trong một thời k</a:t>
            </a:r>
            <a:r>
              <a:rPr lang="en-US" sz="2800" dirty="0">
                <a:solidFill>
                  <a:schemeClr val="tx1"/>
                </a:solidFill>
                <a:latin typeface="Times New Roman" pitchFamily="18" charset="0"/>
                <a:cs typeface="Times New Roman" pitchFamily="18" charset="0"/>
              </a:rPr>
              <a:t>ì</a:t>
            </a:r>
            <a:r>
              <a:rPr lang="vi-VN" sz="2800" dirty="0">
                <a:solidFill>
                  <a:schemeClr val="tx1"/>
                </a:solidFill>
                <a:latin typeface="Times New Roman" pitchFamily="18" charset="0"/>
                <a:cs typeface="Times New Roman" pitchFamily="18" charset="0"/>
              </a:rPr>
              <a:t> mà xã hội có nhiều biến động, chế độ phong kiến khủng hoảng, các tập đoàn Lê</a:t>
            </a:r>
            <a:r>
              <a:rPr lang="en-US" sz="2800" dirty="0">
                <a:solidFill>
                  <a:schemeClr val="tx1"/>
                </a:solidFill>
                <a:latin typeface="Times New Roman" pitchFamily="18" charset="0"/>
                <a:cs typeface="Times New Roman" pitchFamily="18" charset="0"/>
              </a:rPr>
              <a:t> </a:t>
            </a:r>
            <a:r>
              <a:rPr lang="vi-VN" sz="2800" dirty="0">
                <a:solidFill>
                  <a:schemeClr val="tx1"/>
                </a:solidFill>
                <a:latin typeface="Times New Roman" pitchFamily="18" charset="0"/>
                <a:cs typeface="Times New Roman" pitchFamily="18" charset="0"/>
              </a:rPr>
              <a:t>-Trịnh</a:t>
            </a:r>
            <a:r>
              <a:rPr lang="en-US" sz="2800" dirty="0">
                <a:solidFill>
                  <a:schemeClr val="tx1"/>
                </a:solidFill>
                <a:latin typeface="Times New Roman" pitchFamily="18" charset="0"/>
                <a:cs typeface="Times New Roman" pitchFamily="18" charset="0"/>
              </a:rPr>
              <a:t> </a:t>
            </a:r>
            <a:r>
              <a:rPr lang="vi-VN" sz="2800" dirty="0">
                <a:solidFill>
                  <a:schemeClr val="tx1"/>
                </a:solidFill>
                <a:latin typeface="Times New Roman" pitchFamily="18" charset="0"/>
                <a:cs typeface="Times New Roman" pitchFamily="18" charset="0"/>
              </a:rPr>
              <a:t>- Nguyễn chém giết lẫn nhau. Phong trào nông dân nổi dậy khắp nơi</a:t>
            </a:r>
            <a:r>
              <a:rPr lang="en-US" sz="2800" dirty="0">
                <a:solidFill>
                  <a:schemeClr val="tx1"/>
                </a:solidFill>
                <a:latin typeface="Times New Roman" pitchFamily="18" charset="0"/>
                <a:cs typeface="Times New Roman" pitchFamily="18" charset="0"/>
              </a:rPr>
              <a:t>.</a:t>
            </a:r>
          </a:p>
          <a:p>
            <a:pPr marL="0" indent="0" algn="just" eaLnBrk="1" hangingPunct="1">
              <a:buFontTx/>
              <a:buNone/>
            </a:pPr>
            <a:r>
              <a:rPr lang="en-US" sz="2800" b="1" i="1" dirty="0" err="1">
                <a:solidFill>
                  <a:srgbClr val="FF0000"/>
                </a:solidFill>
                <a:latin typeface="Times New Roman" pitchFamily="18" charset="0"/>
                <a:cs typeface="Times New Roman" pitchFamily="18" charset="0"/>
              </a:rPr>
              <a:t>Cuộc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sống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trong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nhung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lụa</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không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được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bao</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lâu</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thì</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rơi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vào</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cảnh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lang</a:t>
            </a:r>
            <a:r>
              <a:rPr lang="en-US" sz="2800" b="1" i="1" dirty="0">
                <a:solidFill>
                  <a:srgbClr val="FF0000"/>
                </a:solidFill>
                <a:latin typeface="Times New Roman" pitchFamily="18" charset="0"/>
                <a:cs typeface="Times New Roman" pitchFamily="18" charset="0"/>
              </a:rPr>
              <a:t> thang, </a:t>
            </a:r>
            <a:r>
              <a:rPr lang="en-US" sz="2800" b="1" i="1" dirty="0" err="1">
                <a:solidFill>
                  <a:srgbClr val="FF0000"/>
                </a:solidFill>
                <a:latin typeface="Times New Roman" pitchFamily="18" charset="0"/>
                <a:cs typeface="Times New Roman" pitchFamily="18" charset="0"/>
              </a:rPr>
              <a:t>phiêu</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bạt</a:t>
            </a:r>
            <a:r>
              <a:rPr lang="en-US" sz="2800" b="1" i="1" dirty="0">
                <a:solidFill>
                  <a:srgbClr val="FF0000"/>
                </a:solidFill>
                <a:latin typeface="Times New Roman" pitchFamily="18" charset="0"/>
                <a:cs typeface="Times New Roman" pitchFamily="18" charset="0"/>
              </a:rPr>
              <a:t>.</a:t>
            </a:r>
          </a:p>
        </p:txBody>
      </p:sp>
      <p:sp>
        <p:nvSpPr>
          <p:cNvPr id="7" name="Rectangle 2"/>
          <p:cNvSpPr txBox="1">
            <a:spLocks noChangeArrowheads="1"/>
          </p:cNvSpPr>
          <p:nvPr/>
        </p:nvSpPr>
        <p:spPr>
          <a:xfrm>
            <a:off x="304800" y="266700"/>
            <a:ext cx="8229600" cy="1042988"/>
          </a:xfrm>
          <a:prstGeom prst="rect">
            <a:avLst/>
          </a:prstGeom>
        </p:spPr>
        <p:txBody>
          <a:bodyPr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defRPr/>
            </a:pPr>
            <a:r>
              <a:rPr lang="en-US" sz="2800" b="1" dirty="0">
                <a:effectLst>
                  <a:outerShdw blurRad="38100" dist="38100" dir="2700000" algn="tl">
                    <a:srgbClr val="000000">
                      <a:alpha val="43137"/>
                    </a:srgbClr>
                  </a:outerShdw>
                </a:effectLst>
                <a:latin typeface="Times New Roman" pitchFamily="18" charset="0"/>
                <a:cs typeface="Times New Roman" pitchFamily="18" charset="0"/>
              </a:rPr>
              <a:t>2.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Thời</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đại</a:t>
            </a:r>
            <a:endParaRPr lang="en-US" sz="28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2292" name="Picture 4" descr="C:\Users\Administrator\Downloads\unnamed-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876300"/>
            <a:ext cx="3970338"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animEffect transition="in" filter="diamond(in)">
                                      <p:cBhvr>
                                        <p:cTn id="7" dur="2000"/>
                                        <p:tgtEl>
                                          <p:spTgt spid="870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87043">
                                            <p:txEl>
                                              <p:pRg st="1" end="1"/>
                                            </p:txEl>
                                          </p:spTgt>
                                        </p:tgtEl>
                                        <p:attrNameLst>
                                          <p:attrName>style.visibility</p:attrName>
                                        </p:attrNameLst>
                                      </p:cBhvr>
                                      <p:to>
                                        <p:strVal val="visible"/>
                                      </p:to>
                                    </p:set>
                                    <p:animEffect transition="in" filter="diamond(in)">
                                      <p:cBhvr>
                                        <p:cTn id="12" dur="2000"/>
                                        <p:tgtEl>
                                          <p:spTgt spid="87043">
                                            <p:txEl>
                                              <p:pRg st="1" end="1"/>
                                            </p:txEl>
                                          </p:spTgt>
                                        </p:tgtEl>
                                      </p:cBhvr>
                                    </p:animEffect>
                                  </p:childTnLst>
                                </p:cTn>
                              </p:par>
                            </p:childTnLst>
                          </p:cTn>
                        </p:par>
                        <p:par>
                          <p:cTn id="13" fill="hold" nodeType="afterGroup">
                            <p:stCondLst>
                              <p:cond delay="2000"/>
                            </p:stCondLst>
                            <p:childTnLst>
                              <p:par>
                                <p:cTn id="14" presetID="10" presetClass="entr" presetSubtype="0" fill="hold" nodeType="afterEffect">
                                  <p:stCondLst>
                                    <p:cond delay="0"/>
                                  </p:stCondLst>
                                  <p:childTnLst>
                                    <p:set>
                                      <p:cBhvr>
                                        <p:cTn id="15" dur="1" fill="hold">
                                          <p:stCondLst>
                                            <p:cond delay="0"/>
                                          </p:stCondLst>
                                        </p:cTn>
                                        <p:tgtEl>
                                          <p:spTgt spid="12292"/>
                                        </p:tgtEl>
                                        <p:attrNameLst>
                                          <p:attrName>style.visibility</p:attrName>
                                        </p:attrNameLst>
                                      </p:cBhvr>
                                      <p:to>
                                        <p:strVal val="visible"/>
                                      </p:to>
                                    </p:set>
                                    <p:animEffect transition="in" filter="fade">
                                      <p:cBhvr>
                                        <p:cTn id="16"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Grp="1" noChangeArrowheads="1"/>
          </p:cNvSpPr>
          <p:nvPr>
            <p:ph idx="1"/>
          </p:nvPr>
        </p:nvSpPr>
        <p:spPr>
          <a:xfrm>
            <a:off x="228600" y="723900"/>
            <a:ext cx="5257800" cy="4686300"/>
          </a:xfrm>
          <a:solidFill>
            <a:schemeClr val="accent2">
              <a:lumMod val="40000"/>
              <a:lumOff val="60000"/>
            </a:schemeClr>
          </a:solidFill>
        </p:spPr>
        <p:txBody>
          <a:bodyPr rtlCol="0">
            <a:noAutofit/>
          </a:bodyPr>
          <a:lstStyle/>
          <a:p>
            <a:pPr marL="0" indent="0" algn="just" eaLnBrk="1" fontAlgn="auto" hangingPunct="1">
              <a:lnSpc>
                <a:spcPct val="150000"/>
              </a:lnSpc>
              <a:spcAft>
                <a:spcPts val="0"/>
              </a:spcAft>
              <a:buFont typeface="Symbol" pitchFamily="18" charset="2"/>
              <a:buNone/>
              <a:defRPr/>
            </a:pP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Lúc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nhỏ</a:t>
            </a:r>
            <a:r>
              <a:rPr lang="en-US" sz="2000" dirty="0">
                <a:solidFill>
                  <a:schemeClr val="tx1"/>
                </a:solidFill>
                <a:latin typeface="Times New Roman" pitchFamily="18" charset="0"/>
                <a:cs typeface="Times New Roman" pitchFamily="18" charset="0"/>
              </a:rPr>
              <a:t> 9 </a:t>
            </a:r>
            <a:r>
              <a:rPr lang="en-US" sz="2000" dirty="0" err="1">
                <a:solidFill>
                  <a:schemeClr val="tx1"/>
                </a:solidFill>
                <a:latin typeface="Times New Roman" pitchFamily="18" charset="0"/>
                <a:cs typeface="Times New Roman" pitchFamily="18" charset="0"/>
              </a:rPr>
              <a:t>tuổi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mất</a:t>
            </a:r>
            <a:r>
              <a:rPr lang="en-US" sz="2000" dirty="0">
                <a:solidFill>
                  <a:schemeClr val="tx1"/>
                </a:solidFill>
                <a:latin typeface="Times New Roman" pitchFamily="18" charset="0"/>
                <a:cs typeface="Times New Roman" pitchFamily="18" charset="0"/>
              </a:rPr>
              <a:t> cha, 12 </a:t>
            </a:r>
            <a:r>
              <a:rPr lang="en-US" sz="2000" dirty="0" err="1">
                <a:solidFill>
                  <a:schemeClr val="tx1"/>
                </a:solidFill>
                <a:latin typeface="Times New Roman" pitchFamily="18" charset="0"/>
                <a:cs typeface="Times New Roman" pitchFamily="18" charset="0"/>
              </a:rPr>
              <a:t>tuổi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mất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mẹ</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ông</a:t>
            </a:r>
            <a:r>
              <a:rPr lang="en-US" sz="2000" dirty="0">
                <a:solidFill>
                  <a:schemeClr val="tx1"/>
                </a:solidFill>
                <a:latin typeface="Times New Roman" pitchFamily="18" charset="0"/>
                <a:cs typeface="Times New Roman" pitchFamily="18" charset="0"/>
              </a:rPr>
              <a:t> ở </a:t>
            </a:r>
            <a:r>
              <a:rPr lang="en-US" sz="2000" dirty="0" err="1">
                <a:solidFill>
                  <a:schemeClr val="tx1"/>
                </a:solidFill>
                <a:latin typeface="Times New Roman" pitchFamily="18" charset="0"/>
                <a:cs typeface="Times New Roman" pitchFamily="18" charset="0"/>
              </a:rPr>
              <a:t>với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anh</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trai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Nguyễn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Khản</a:t>
            </a:r>
            <a:r>
              <a:rPr lang="en-US" sz="2000" dirty="0">
                <a:solidFill>
                  <a:schemeClr val="tx1"/>
                </a:solidFill>
                <a:latin typeface="Times New Roman" pitchFamily="18" charset="0"/>
                <a:cs typeface="Times New Roman" pitchFamily="18" charset="0"/>
              </a:rPr>
              <a:t>.</a:t>
            </a:r>
          </a:p>
          <a:p>
            <a:pPr marL="0" indent="0" algn="just" eaLnBrk="1" fontAlgn="auto" hangingPunct="1">
              <a:lnSpc>
                <a:spcPct val="150000"/>
              </a:lnSpc>
              <a:spcAft>
                <a:spcPts val="0"/>
              </a:spcAft>
              <a:buFont typeface="Symbol" pitchFamily="18" charset="2"/>
              <a:buNone/>
              <a:defRPr/>
            </a:pPr>
            <a:r>
              <a:rPr lang="vi-VN" sz="2000" dirty="0">
                <a:solidFill>
                  <a:schemeClr val="tx1"/>
                </a:solidFill>
                <a:latin typeface="Times New Roman" pitchFamily="18" charset="0"/>
                <a:cs typeface="Times New Roman" pitchFamily="18" charset="0"/>
              </a:rPr>
              <a:t>- Khi trưởng thành</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thời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thê</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biến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loạn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nên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phải</a:t>
            </a:r>
            <a:r>
              <a:rPr lang="en-US" sz="2000" dirty="0">
                <a:solidFill>
                  <a:schemeClr val="tx1"/>
                </a:solidFill>
                <a:latin typeface="Times New Roman" pitchFamily="18" charset="0"/>
                <a:cs typeface="Times New Roman" pitchFamily="18" charset="0"/>
              </a:rPr>
              <a:t> l</a:t>
            </a:r>
            <a:r>
              <a:rPr lang="vi-VN" sz="2000" dirty="0">
                <a:solidFill>
                  <a:schemeClr val="tx1"/>
                </a:solidFill>
                <a:latin typeface="Times New Roman" pitchFamily="18" charset="0"/>
                <a:cs typeface="Times New Roman" pitchFamily="18" charset="0"/>
              </a:rPr>
              <a:t>ưu lạc ở đất Bắc 10 năm (1786-1796)</a:t>
            </a:r>
            <a:r>
              <a:rPr lang="en-US" sz="2000" dirty="0">
                <a:solidFill>
                  <a:schemeClr val="tx1"/>
                </a:solidFill>
                <a:latin typeface="Times New Roman" pitchFamily="18" charset="0"/>
                <a:cs typeface="Times New Roman" pitchFamily="18" charset="0"/>
              </a:rPr>
              <a:t>;</a:t>
            </a:r>
            <a:r>
              <a:rPr lang="vi-VN" sz="2000" dirty="0">
                <a:solidFill>
                  <a:schemeClr val="tx1"/>
                </a:solidFill>
                <a:latin typeface="Times New Roman" pitchFamily="18" charset="0"/>
                <a:cs typeface="Times New Roman" pitchFamily="18" charset="0"/>
              </a:rPr>
              <a:t> </a:t>
            </a:r>
            <a:r>
              <a:rPr lang="en-US" sz="2000" dirty="0">
                <a:solidFill>
                  <a:schemeClr val="tx1"/>
                </a:solidFill>
                <a:latin typeface="Times New Roman" pitchFamily="18" charset="0"/>
                <a:cs typeface="Times New Roman" pitchFamily="18" charset="0"/>
              </a:rPr>
              <a:t>ô</a:t>
            </a:r>
            <a:r>
              <a:rPr lang="vi-VN" sz="2000" dirty="0">
                <a:solidFill>
                  <a:schemeClr val="tx1"/>
                </a:solidFill>
                <a:latin typeface="Times New Roman" pitchFamily="18" charset="0"/>
                <a:cs typeface="Times New Roman" pitchFamily="18" charset="0"/>
              </a:rPr>
              <a:t>ng về ở ẩn tại quê nhà (1796-1802)</a:t>
            </a:r>
            <a:r>
              <a:rPr lang="en-US" sz="2000" dirty="0">
                <a:solidFill>
                  <a:schemeClr val="tx1"/>
                </a:solidFill>
                <a:latin typeface="Times New Roman" pitchFamily="18" charset="0"/>
                <a:cs typeface="Times New Roman" pitchFamily="18" charset="0"/>
              </a:rPr>
              <a:t>.</a:t>
            </a:r>
            <a:endParaRPr lang="vi-VN" sz="2000" dirty="0">
              <a:solidFill>
                <a:schemeClr val="tx1"/>
              </a:solidFill>
              <a:latin typeface="Times New Roman" pitchFamily="18" charset="0"/>
              <a:cs typeface="Times New Roman" pitchFamily="18" charset="0"/>
            </a:endParaRPr>
          </a:p>
          <a:p>
            <a:pPr algn="just" eaLnBrk="1" fontAlgn="auto" hangingPunct="1">
              <a:lnSpc>
                <a:spcPct val="150000"/>
              </a:lnSpc>
              <a:spcAft>
                <a:spcPts val="0"/>
              </a:spcAft>
              <a:buFontTx/>
              <a:buChar char="-"/>
              <a:defRPr/>
            </a:pPr>
            <a:r>
              <a:rPr lang="en-US" altLang="en-US" sz="2000" kern="0" dirty="0" err="1">
                <a:solidFill>
                  <a:schemeClr val="tx1"/>
                </a:solidFill>
                <a:latin typeface="Times New Roman" panose="02020603050405020304" pitchFamily="18" charset="0"/>
                <a:cs typeface="Times New Roman" panose="02020603050405020304" pitchFamily="18" charset="0"/>
              </a:rPr>
              <a:t>Khi</a:t>
            </a:r>
            <a:r>
              <a:rPr lang="en-US" altLang="en-US" sz="2000" kern="0" dirty="0">
                <a:solidFill>
                  <a:schemeClr val="tx1"/>
                </a:solidFill>
                <a:latin typeface="Times New Roman" panose="02020603050405020304" pitchFamily="18" charset="0"/>
                <a:cs typeface="Times New Roman" panose="02020603050405020304" pitchFamily="18" charset="0"/>
              </a:rPr>
              <a:t> </a:t>
            </a:r>
            <a:r>
              <a:rPr lang="en-US" altLang="en-US" sz="2000" kern="0" dirty="0" err="1">
                <a:solidFill>
                  <a:schemeClr val="tx1"/>
                </a:solidFill>
                <a:latin typeface="Times New Roman" panose="02020603050405020304" pitchFamily="18" charset="0"/>
                <a:cs typeface="Times New Roman" panose="02020603050405020304" pitchFamily="18" charset="0"/>
              </a:rPr>
              <a:t>Lê</a:t>
            </a:r>
            <a:r>
              <a:rPr lang="en-US" altLang="en-US" sz="2000" kern="0" dirty="0">
                <a:solidFill>
                  <a:schemeClr val="tx1"/>
                </a:solidFill>
                <a:latin typeface="Times New Roman" panose="02020603050405020304" pitchFamily="18" charset="0"/>
                <a:cs typeface="Times New Roman" panose="02020603050405020304" pitchFamily="18" charset="0"/>
              </a:rPr>
              <a:t> - </a:t>
            </a:r>
            <a:r>
              <a:rPr lang="en-US" altLang="en-US" sz="2000" kern="0" dirty="0" err="1">
                <a:solidFill>
                  <a:schemeClr val="tx1"/>
                </a:solidFill>
                <a:latin typeface="Times New Roman" panose="02020603050405020304" pitchFamily="18" charset="0"/>
                <a:cs typeface="Times New Roman" panose="02020603050405020304" pitchFamily="18" charset="0"/>
              </a:rPr>
              <a:t>Trịnh</a:t>
            </a:r>
            <a:r>
              <a:rPr lang="en-US" altLang="en-US" sz="2000" kern="0" dirty="0">
                <a:solidFill>
                  <a:schemeClr val="tx1"/>
                </a:solidFill>
                <a:latin typeface="Times New Roman" panose="02020603050405020304" pitchFamily="18" charset="0"/>
                <a:cs typeface="Times New Roman" panose="02020603050405020304" pitchFamily="18" charset="0"/>
              </a:rPr>
              <a:t> </a:t>
            </a:r>
            <a:r>
              <a:rPr lang="en-US" altLang="en-US" sz="2000" kern="0" dirty="0" err="1">
                <a:solidFill>
                  <a:schemeClr val="tx1"/>
                </a:solidFill>
                <a:latin typeface="Times New Roman" panose="02020603050405020304" pitchFamily="18" charset="0"/>
                <a:cs typeface="Times New Roman" panose="02020603050405020304" pitchFamily="18" charset="0"/>
              </a:rPr>
              <a:t>sụp</a:t>
            </a:r>
            <a:r>
              <a:rPr lang="en-US" altLang="en-US" sz="2000" kern="0" dirty="0">
                <a:solidFill>
                  <a:schemeClr val="tx1"/>
                </a:solidFill>
                <a:latin typeface="Times New Roman" panose="02020603050405020304" pitchFamily="18" charset="0"/>
                <a:cs typeface="Times New Roman" panose="02020603050405020304" pitchFamily="18" charset="0"/>
              </a:rPr>
              <a:t> </a:t>
            </a:r>
            <a:r>
              <a:rPr lang="vi-VN" altLang="en-US" sz="2000" kern="0" dirty="0">
                <a:solidFill>
                  <a:schemeClr val="tx1"/>
                </a:solidFill>
                <a:latin typeface="Times New Roman" panose="02020603050405020304" pitchFamily="18" charset="0"/>
                <a:cs typeface="Times New Roman" panose="02020603050405020304" pitchFamily="18" charset="0"/>
              </a:rPr>
              <a:t>đổ</a:t>
            </a:r>
            <a:r>
              <a:rPr lang="en-US" sz="2000" dirty="0">
                <a:solidFill>
                  <a:schemeClr val="tx1"/>
                </a:solidFill>
                <a:latin typeface="Times New Roman" pitchFamily="18" charset="0"/>
                <a:cs typeface="Times New Roman" pitchFamily="18" charset="0"/>
              </a:rPr>
              <a:t>       </a:t>
            </a:r>
            <a:r>
              <a:rPr lang="en-US" altLang="en-US" sz="2000" kern="0" dirty="0" err="1">
                <a:solidFill>
                  <a:schemeClr val="tx1"/>
                </a:solidFill>
                <a:latin typeface="Times New Roman" panose="02020603050405020304" pitchFamily="18" charset="0"/>
                <a:cs typeface="Times New Roman" panose="02020603050405020304" pitchFamily="18" charset="0"/>
              </a:rPr>
              <a:t>phải</a:t>
            </a:r>
            <a:r>
              <a:rPr lang="en-US" altLang="en-US" sz="2000" kern="0" dirty="0">
                <a:solidFill>
                  <a:schemeClr val="tx1"/>
                </a:solidFill>
                <a:latin typeface="Times New Roman" panose="02020603050405020304" pitchFamily="18" charset="0"/>
                <a:cs typeface="Times New Roman" panose="02020603050405020304" pitchFamily="18" charset="0"/>
              </a:rPr>
              <a:t> </a:t>
            </a:r>
            <a:r>
              <a:rPr lang="en-US" altLang="en-US" sz="2000" kern="0" dirty="0" err="1">
                <a:solidFill>
                  <a:schemeClr val="tx1"/>
                </a:solidFill>
                <a:latin typeface="Times New Roman" panose="02020603050405020304" pitchFamily="18" charset="0"/>
                <a:cs typeface="Times New Roman" panose="02020603050405020304" pitchFamily="18" charset="0"/>
              </a:rPr>
              <a:t>sống</a:t>
            </a:r>
            <a:r>
              <a:rPr lang="en-US" altLang="en-US" sz="2000" kern="0" dirty="0">
                <a:solidFill>
                  <a:schemeClr val="tx1"/>
                </a:solidFill>
                <a:latin typeface="Times New Roman" panose="02020603050405020304" pitchFamily="18" charset="0"/>
                <a:cs typeface="Times New Roman" panose="02020603050405020304" pitchFamily="18" charset="0"/>
              </a:rPr>
              <a:t> c</a:t>
            </a:r>
            <a:r>
              <a:rPr lang="vi-VN" altLang="en-US" sz="2000" kern="0" dirty="0">
                <a:solidFill>
                  <a:schemeClr val="tx1"/>
                </a:solidFill>
                <a:latin typeface="Times New Roman" panose="02020603050405020304" pitchFamily="18" charset="0"/>
                <a:cs typeface="Times New Roman" panose="02020603050405020304" pitchFamily="18" charset="0"/>
              </a:rPr>
              <a:t>ực</a:t>
            </a:r>
            <a:r>
              <a:rPr lang="en-US" altLang="en-US" sz="2000" kern="0" dirty="0">
                <a:solidFill>
                  <a:schemeClr val="tx1"/>
                </a:solidFill>
                <a:latin typeface="Times New Roman" panose="02020603050405020304" pitchFamily="18" charset="0"/>
                <a:cs typeface="Times New Roman" panose="02020603050405020304" pitchFamily="18" charset="0"/>
              </a:rPr>
              <a:t> </a:t>
            </a:r>
            <a:r>
              <a:rPr lang="en-US" altLang="en-US" sz="2000" kern="0" dirty="0" err="1">
                <a:solidFill>
                  <a:schemeClr val="tx1"/>
                </a:solidFill>
                <a:latin typeface="Times New Roman" panose="02020603050405020304" pitchFamily="18" charset="0"/>
                <a:cs typeface="Times New Roman" panose="02020603050405020304" pitchFamily="18" charset="0"/>
              </a:rPr>
              <a:t>khổ</a:t>
            </a:r>
            <a:endParaRPr lang="en-US" altLang="en-US" sz="2000" kern="0" dirty="0">
              <a:solidFill>
                <a:schemeClr val="tx1"/>
              </a:solidFill>
              <a:latin typeface="Times New Roman" panose="02020603050405020304" pitchFamily="18" charset="0"/>
              <a:cs typeface="Times New Roman" panose="02020603050405020304" pitchFamily="18" charset="0"/>
            </a:endParaRPr>
          </a:p>
          <a:p>
            <a:pPr algn="just" eaLnBrk="1" fontAlgn="auto" hangingPunct="1">
              <a:lnSpc>
                <a:spcPct val="150000"/>
              </a:lnSpc>
              <a:spcAft>
                <a:spcPts val="0"/>
              </a:spcAft>
              <a:buFontTx/>
              <a:buChar char="-"/>
              <a:defRPr/>
            </a:pPr>
            <a:r>
              <a:rPr lang="en-US" altLang="en-US" sz="2000" kern="0" dirty="0">
                <a:solidFill>
                  <a:schemeClr val="tx1"/>
                </a:solidFill>
                <a:latin typeface="Arial" charset="0"/>
                <a:cs typeface="Arial" charset="0"/>
              </a:rPr>
              <a:t>1802 </a:t>
            </a:r>
            <a:r>
              <a:rPr lang="en-US" altLang="en-US" sz="2000" kern="0" dirty="0" err="1">
                <a:solidFill>
                  <a:schemeClr val="tx1"/>
                </a:solidFill>
                <a:latin typeface="Times New Roman" panose="02020603050405020304" pitchFamily="18" charset="0"/>
                <a:cs typeface="Times New Roman" panose="02020603050405020304" pitchFamily="18" charset="0"/>
              </a:rPr>
              <a:t>Nguyễn</a:t>
            </a:r>
            <a:r>
              <a:rPr lang="en-US" altLang="en-US" sz="2000" kern="0" dirty="0">
                <a:solidFill>
                  <a:schemeClr val="tx1"/>
                </a:solidFill>
                <a:latin typeface="Times New Roman" panose="02020603050405020304" pitchFamily="18" charset="0"/>
                <a:cs typeface="Times New Roman" panose="02020603050405020304" pitchFamily="18" charset="0"/>
              </a:rPr>
              <a:t> </a:t>
            </a:r>
            <a:r>
              <a:rPr lang="en-US" altLang="en-US" sz="2000" kern="0" dirty="0" err="1">
                <a:solidFill>
                  <a:schemeClr val="tx1"/>
                </a:solidFill>
                <a:latin typeface="Times New Roman" panose="02020603050405020304" pitchFamily="18" charset="0"/>
                <a:cs typeface="Times New Roman" panose="02020603050405020304" pitchFamily="18" charset="0"/>
              </a:rPr>
              <a:t>Ánh</a:t>
            </a:r>
            <a:r>
              <a:rPr lang="en-US" altLang="en-US" sz="2000" kern="0" dirty="0">
                <a:solidFill>
                  <a:schemeClr val="tx1"/>
                </a:solidFill>
                <a:latin typeface="Times New Roman" panose="02020603050405020304" pitchFamily="18" charset="0"/>
                <a:cs typeface="Times New Roman" panose="02020603050405020304" pitchFamily="18" charset="0"/>
              </a:rPr>
              <a:t>  </a:t>
            </a:r>
            <a:r>
              <a:rPr lang="en-US" altLang="en-US" sz="2000" kern="0" dirty="0" err="1">
                <a:solidFill>
                  <a:schemeClr val="tx1"/>
                </a:solidFill>
                <a:latin typeface="Times New Roman" panose="02020603050405020304" pitchFamily="18" charset="0"/>
                <a:cs typeface="Times New Roman" panose="02020603050405020304" pitchFamily="18" charset="0"/>
              </a:rPr>
              <a:t>lên</a:t>
            </a:r>
            <a:r>
              <a:rPr lang="en-US" altLang="en-US" sz="2000" kern="0" dirty="0">
                <a:solidFill>
                  <a:schemeClr val="tx1"/>
                </a:solidFill>
                <a:latin typeface="Times New Roman" panose="02020603050405020304" pitchFamily="18" charset="0"/>
                <a:cs typeface="Times New Roman" panose="02020603050405020304" pitchFamily="18" charset="0"/>
              </a:rPr>
              <a:t> </a:t>
            </a:r>
            <a:r>
              <a:rPr lang="en-US" altLang="en-US" sz="2000" kern="0" dirty="0" err="1">
                <a:solidFill>
                  <a:schemeClr val="tx1"/>
                </a:solidFill>
                <a:latin typeface="Times New Roman" panose="02020603050405020304" pitchFamily="18" charset="0"/>
                <a:cs typeface="Times New Roman" panose="02020603050405020304" pitchFamily="18" charset="0"/>
              </a:rPr>
              <a:t>ngôi</a:t>
            </a:r>
            <a:r>
              <a:rPr lang="en-US" altLang="en-US" sz="2000" dirty="0">
                <a:solidFill>
                  <a:schemeClr val="tx1"/>
                </a:solidFill>
                <a:latin typeface="Times New Roman" pitchFamily="18" charset="0"/>
                <a:cs typeface="Times New Roman" pitchFamily="18" charset="0"/>
              </a:rPr>
              <a:t>      </a:t>
            </a:r>
            <a:r>
              <a:rPr lang="vi-VN" sz="2000" dirty="0">
                <a:solidFill>
                  <a:schemeClr val="tx1"/>
                </a:solidFill>
                <a:latin typeface="Times New Roman" pitchFamily="18" charset="0"/>
                <a:cs typeface="Times New Roman" pitchFamily="18" charset="0"/>
              </a:rPr>
              <a:t>Làm quan bất đắc dĩ cho nhà Nguyễn (1802-1820)</a:t>
            </a:r>
            <a:r>
              <a:rPr lang="en-US" sz="2000" dirty="0">
                <a:solidFill>
                  <a:schemeClr val="tx1"/>
                </a:solidFill>
                <a:latin typeface="Times New Roman" pitchFamily="18" charset="0"/>
                <a:cs typeface="Times New Roman" pitchFamily="18" charset="0"/>
              </a:rPr>
              <a:t>.</a:t>
            </a:r>
          </a:p>
          <a:p>
            <a:pPr algn="just" eaLnBrk="1" fontAlgn="auto" hangingPunct="1">
              <a:lnSpc>
                <a:spcPct val="150000"/>
              </a:lnSpc>
              <a:spcAft>
                <a:spcPts val="0"/>
              </a:spcAft>
              <a:buFontTx/>
              <a:buChar char="-"/>
              <a:defRPr/>
            </a:pPr>
            <a:r>
              <a:rPr lang="en-US" altLang="en-US" sz="2000" kern="0" dirty="0">
                <a:solidFill>
                  <a:srgbClr val="FF0000"/>
                </a:solidFill>
                <a:latin typeface="Times New Roman" panose="02020603050405020304" pitchFamily="18" charset="0"/>
                <a:cs typeface="Times New Roman" panose="02020603050405020304" pitchFamily="18" charset="0"/>
              </a:rPr>
              <a:t>       </a:t>
            </a:r>
            <a:r>
              <a:rPr lang="en-US" altLang="en-US" sz="2200" kern="0" dirty="0" err="1">
                <a:solidFill>
                  <a:srgbClr val="FF0000"/>
                </a:solidFill>
                <a:latin typeface="Times New Roman" panose="02020603050405020304" pitchFamily="18" charset="0"/>
                <a:cs typeface="Times New Roman" panose="02020603050405020304" pitchFamily="18" charset="0"/>
              </a:rPr>
              <a:t>Cuộc</a:t>
            </a:r>
            <a:r>
              <a:rPr lang="en-US" altLang="en-US" sz="2200" kern="0" dirty="0">
                <a:solidFill>
                  <a:srgbClr val="FF0000"/>
                </a:solidFill>
                <a:latin typeface="Times New Roman" panose="02020603050405020304" pitchFamily="18" charset="0"/>
                <a:cs typeface="Times New Roman" panose="02020603050405020304" pitchFamily="18" charset="0"/>
              </a:rPr>
              <a:t> </a:t>
            </a:r>
            <a:r>
              <a:rPr lang="vi-VN" altLang="en-US" sz="2200" kern="0" dirty="0">
                <a:solidFill>
                  <a:srgbClr val="FF0000"/>
                </a:solidFill>
                <a:latin typeface="Times New Roman" panose="02020603050405020304" pitchFamily="18" charset="0"/>
                <a:cs typeface="Times New Roman" panose="02020603050405020304" pitchFamily="18" charset="0"/>
              </a:rPr>
              <a:t>đời</a:t>
            </a:r>
            <a:r>
              <a:rPr lang="en-US" altLang="en-US" sz="2200" kern="0" dirty="0">
                <a:solidFill>
                  <a:srgbClr val="FF0000"/>
                </a:solidFill>
                <a:latin typeface="Times New Roman" panose="02020603050405020304" pitchFamily="18" charset="0"/>
                <a:cs typeface="Times New Roman" panose="02020603050405020304" pitchFamily="18" charset="0"/>
              </a:rPr>
              <a:t> </a:t>
            </a:r>
            <a:r>
              <a:rPr lang="en-US" altLang="en-US" sz="2200" kern="0" dirty="0" err="1">
                <a:solidFill>
                  <a:srgbClr val="FF0000"/>
                </a:solidFill>
                <a:latin typeface="Times New Roman" panose="02020603050405020304" pitchFamily="18" charset="0"/>
                <a:cs typeface="Times New Roman" panose="02020603050405020304" pitchFamily="18" charset="0"/>
              </a:rPr>
              <a:t>có</a:t>
            </a:r>
            <a:r>
              <a:rPr lang="en-US" altLang="en-US" sz="2200" kern="0" dirty="0">
                <a:solidFill>
                  <a:srgbClr val="FF0000"/>
                </a:solidFill>
                <a:latin typeface="Times New Roman" panose="02020603050405020304" pitchFamily="18" charset="0"/>
                <a:cs typeface="Times New Roman" panose="02020603050405020304" pitchFamily="18" charset="0"/>
              </a:rPr>
              <a:t> </a:t>
            </a:r>
            <a:r>
              <a:rPr lang="en-US" altLang="en-US" sz="2200" kern="0" dirty="0" err="1">
                <a:solidFill>
                  <a:srgbClr val="FF0000"/>
                </a:solidFill>
                <a:latin typeface="Times New Roman" panose="02020603050405020304" pitchFamily="18" charset="0"/>
                <a:cs typeface="Times New Roman" panose="02020603050405020304" pitchFamily="18" charset="0"/>
              </a:rPr>
              <a:t>nhiều</a:t>
            </a:r>
            <a:r>
              <a:rPr lang="en-US" altLang="en-US" sz="2200" kern="0" dirty="0">
                <a:solidFill>
                  <a:srgbClr val="FF0000"/>
                </a:solidFill>
                <a:latin typeface="Times New Roman" panose="02020603050405020304" pitchFamily="18" charset="0"/>
                <a:cs typeface="Times New Roman" panose="02020603050405020304" pitchFamily="18" charset="0"/>
              </a:rPr>
              <a:t> </a:t>
            </a:r>
            <a:r>
              <a:rPr lang="en-US" altLang="en-US" sz="2200" kern="0" dirty="0" err="1">
                <a:solidFill>
                  <a:srgbClr val="FF0000"/>
                </a:solidFill>
                <a:latin typeface="Times New Roman" panose="02020603050405020304" pitchFamily="18" charset="0"/>
                <a:cs typeface="Times New Roman" panose="02020603050405020304" pitchFamily="18" charset="0"/>
              </a:rPr>
              <a:t>th</a:t>
            </a:r>
            <a:r>
              <a:rPr lang="vi-VN" altLang="en-US" sz="2200" kern="0" dirty="0">
                <a:solidFill>
                  <a:srgbClr val="FF0000"/>
                </a:solidFill>
                <a:latin typeface="Times New Roman" panose="02020603050405020304" pitchFamily="18" charset="0"/>
                <a:cs typeface="Times New Roman" panose="02020603050405020304" pitchFamily="18" charset="0"/>
              </a:rPr>
              <a:t>ăng</a:t>
            </a:r>
            <a:r>
              <a:rPr lang="en-US" altLang="en-US" sz="2200" kern="0" dirty="0">
                <a:solidFill>
                  <a:srgbClr val="FF0000"/>
                </a:solidFill>
                <a:latin typeface="Times New Roman" panose="02020603050405020304" pitchFamily="18" charset="0"/>
                <a:cs typeface="Times New Roman" panose="02020603050405020304" pitchFamily="18" charset="0"/>
              </a:rPr>
              <a:t> </a:t>
            </a:r>
            <a:r>
              <a:rPr lang="en-US" altLang="en-US" sz="2200" kern="0" dirty="0" err="1">
                <a:solidFill>
                  <a:srgbClr val="FF0000"/>
                </a:solidFill>
                <a:latin typeface="Times New Roman" panose="02020603050405020304" pitchFamily="18" charset="0"/>
                <a:cs typeface="Times New Roman" panose="02020603050405020304" pitchFamily="18" charset="0"/>
              </a:rPr>
              <a:t>trầm</a:t>
            </a:r>
            <a:endParaRPr lang="en-US" sz="2200" b="1" dirty="0">
              <a:solidFill>
                <a:schemeClr val="tx1"/>
              </a:solidFill>
              <a:latin typeface="Times New Roman" panose="02020603050405020304" pitchFamily="18" charset="0"/>
              <a:cs typeface="Times New Roman" panose="02020603050405020304" pitchFamily="18" charset="0"/>
            </a:endParaRPr>
          </a:p>
        </p:txBody>
      </p:sp>
      <p:sp>
        <p:nvSpPr>
          <p:cNvPr id="7" name="Rectangle 2"/>
          <p:cNvSpPr txBox="1">
            <a:spLocks noChangeArrowheads="1"/>
          </p:cNvSpPr>
          <p:nvPr/>
        </p:nvSpPr>
        <p:spPr>
          <a:xfrm>
            <a:off x="457200" y="-38100"/>
            <a:ext cx="8229600" cy="1044575"/>
          </a:xfrm>
          <a:prstGeom prst="rect">
            <a:avLst/>
          </a:prstGeom>
        </p:spPr>
        <p:txBody>
          <a:bodyPr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defRPr/>
            </a:pPr>
            <a:r>
              <a:rPr lang="en-US" sz="2800" b="1" dirty="0">
                <a:effectLst>
                  <a:outerShdw blurRad="38100" dist="38100" dir="2700000" algn="tl">
                    <a:srgbClr val="000000">
                      <a:alpha val="43137"/>
                    </a:srgbClr>
                  </a:outerShdw>
                </a:effectLst>
                <a:latin typeface="Times New Roman" pitchFamily="18" charset="0"/>
                <a:cs typeface="Times New Roman" pitchFamily="18" charset="0"/>
              </a:rPr>
              <a:t>3.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Cuộc</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đời</a:t>
            </a:r>
            <a:endParaRPr lang="en-US" sz="28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3316" name="Picture 4" descr="C:\Users\Administrator\Downloads\b4a8e928e3a7e2e9e8c4c2c03d2dae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5300" y="647700"/>
            <a:ext cx="333375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38"/>
          <p:cNvCxnSpPr>
            <a:cxnSpLocks noChangeShapeType="1"/>
          </p:cNvCxnSpPr>
          <p:nvPr/>
        </p:nvCxnSpPr>
        <p:spPr bwMode="auto">
          <a:xfrm>
            <a:off x="2857500" y="3467100"/>
            <a:ext cx="317500" cy="1323"/>
          </a:xfrm>
          <a:prstGeom prst="straightConnector1">
            <a:avLst/>
          </a:prstGeom>
          <a:noFill/>
          <a:ln w="9525" algn="ctr">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6" name="Straight Arrow Connector 38"/>
          <p:cNvCxnSpPr>
            <a:cxnSpLocks noChangeShapeType="1"/>
          </p:cNvCxnSpPr>
          <p:nvPr/>
        </p:nvCxnSpPr>
        <p:spPr bwMode="auto">
          <a:xfrm>
            <a:off x="3657600" y="4000500"/>
            <a:ext cx="317500" cy="132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8" name="Straight Arrow Connector 7"/>
          <p:cNvCxnSpPr/>
          <p:nvPr/>
        </p:nvCxnSpPr>
        <p:spPr bwMode="auto">
          <a:xfrm>
            <a:off x="457200" y="4914900"/>
            <a:ext cx="508000" cy="9554"/>
          </a:xfrm>
          <a:prstGeom prst="straightConnector1">
            <a:avLst/>
          </a:prstGeom>
          <a:noFill/>
          <a:ln w="9525" cap="flat" cmpd="sng" algn="ctr">
            <a:solidFill>
              <a:srgbClr val="000000">
                <a:shade val="95000"/>
                <a:satMod val="105000"/>
              </a:srgbClr>
            </a:solidFill>
            <a:prstDash val="solid"/>
            <a:headEnd type="none" w="med" len="med"/>
            <a:tailEnd type="arrow"/>
          </a:ln>
          <a:effec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diamond(in)">
                                      <p:cBhvr>
                                        <p:cTn id="7" dur="2000"/>
                                        <p:tgtEl>
                                          <p:spTgt spid="880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88067">
                                            <p:txEl>
                                              <p:pRg st="1" end="1"/>
                                            </p:txEl>
                                          </p:spTgt>
                                        </p:tgtEl>
                                        <p:attrNameLst>
                                          <p:attrName>style.visibility</p:attrName>
                                        </p:attrNameLst>
                                      </p:cBhvr>
                                      <p:to>
                                        <p:strVal val="visible"/>
                                      </p:to>
                                    </p:set>
                                    <p:animEffect transition="in" filter="diamond(in)">
                                      <p:cBhvr>
                                        <p:cTn id="12" dur="2000"/>
                                        <p:tgtEl>
                                          <p:spTgt spid="88067">
                                            <p:txEl>
                                              <p:pRg st="1" end="1"/>
                                            </p:txEl>
                                          </p:spTgt>
                                        </p:tgtEl>
                                      </p:cBhvr>
                                    </p:animEffect>
                                  </p:childTnLst>
                                </p:cTn>
                              </p:par>
                            </p:childTnLst>
                          </p:cTn>
                        </p:par>
                        <p:par>
                          <p:cTn id="13" fill="hold" nodeType="afterGroup">
                            <p:stCondLst>
                              <p:cond delay="2000"/>
                            </p:stCondLst>
                            <p:childTnLst>
                              <p:par>
                                <p:cTn id="14" presetID="10" presetClass="entr" presetSubtype="0" fill="hold" nodeType="afterEffect">
                                  <p:stCondLst>
                                    <p:cond delay="0"/>
                                  </p:stCondLst>
                                  <p:childTnLst>
                                    <p:set>
                                      <p:cBhvr>
                                        <p:cTn id="15" dur="1" fill="hold">
                                          <p:stCondLst>
                                            <p:cond delay="0"/>
                                          </p:stCondLst>
                                        </p:cTn>
                                        <p:tgtEl>
                                          <p:spTgt spid="13316"/>
                                        </p:tgtEl>
                                        <p:attrNameLst>
                                          <p:attrName>style.visibility</p:attrName>
                                        </p:attrNameLst>
                                      </p:cBhvr>
                                      <p:to>
                                        <p:strVal val="visible"/>
                                      </p:to>
                                    </p:set>
                                    <p:animEffect transition="in" filter="fade">
                                      <p:cBhvr>
                                        <p:cTn id="16" dur="500"/>
                                        <p:tgtEl>
                                          <p:spTgt spid="1331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8" presetClass="entr" presetSubtype="16" fill="hold" nodeType="clickEffect">
                                  <p:stCondLst>
                                    <p:cond delay="0"/>
                                  </p:stCondLst>
                                  <p:childTnLst>
                                    <p:set>
                                      <p:cBhvr>
                                        <p:cTn id="20" dur="1" fill="hold">
                                          <p:stCondLst>
                                            <p:cond delay="0"/>
                                          </p:stCondLst>
                                        </p:cTn>
                                        <p:tgtEl>
                                          <p:spTgt spid="88067">
                                            <p:txEl>
                                              <p:pRg st="2" end="2"/>
                                            </p:txEl>
                                          </p:spTgt>
                                        </p:tgtEl>
                                        <p:attrNameLst>
                                          <p:attrName>style.visibility</p:attrName>
                                        </p:attrNameLst>
                                      </p:cBhvr>
                                      <p:to>
                                        <p:strVal val="visible"/>
                                      </p:to>
                                    </p:set>
                                    <p:animEffect transition="in" filter="diamond(in)">
                                      <p:cBhvr>
                                        <p:cTn id="21" dur="2000"/>
                                        <p:tgtEl>
                                          <p:spTgt spid="8806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ntr" presetSubtype="16" fill="hold" nodeType="clickEffect">
                                  <p:stCondLst>
                                    <p:cond delay="0"/>
                                  </p:stCondLst>
                                  <p:childTnLst>
                                    <p:set>
                                      <p:cBhvr>
                                        <p:cTn id="25" dur="1" fill="hold">
                                          <p:stCondLst>
                                            <p:cond delay="0"/>
                                          </p:stCondLst>
                                        </p:cTn>
                                        <p:tgtEl>
                                          <p:spTgt spid="88067">
                                            <p:txEl>
                                              <p:pRg st="3" end="3"/>
                                            </p:txEl>
                                          </p:spTgt>
                                        </p:tgtEl>
                                        <p:attrNameLst>
                                          <p:attrName>style.visibility</p:attrName>
                                        </p:attrNameLst>
                                      </p:cBhvr>
                                      <p:to>
                                        <p:strVal val="visible"/>
                                      </p:to>
                                    </p:set>
                                    <p:animEffect transition="in" filter="diamond(in)">
                                      <p:cBhvr>
                                        <p:cTn id="26" dur="2000"/>
                                        <p:tgtEl>
                                          <p:spTgt spid="88067">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nodeType="clickEffect">
                                  <p:stCondLst>
                                    <p:cond delay="0"/>
                                  </p:stCondLst>
                                  <p:childTnLst>
                                    <p:set>
                                      <p:cBhvr>
                                        <p:cTn id="30" dur="1" fill="hold">
                                          <p:stCondLst>
                                            <p:cond delay="0"/>
                                          </p:stCondLst>
                                        </p:cTn>
                                        <p:tgtEl>
                                          <p:spTgt spid="88067">
                                            <p:txEl>
                                              <p:pRg st="4" end="4"/>
                                            </p:txEl>
                                          </p:spTgt>
                                        </p:tgtEl>
                                        <p:attrNameLst>
                                          <p:attrName>style.visibility</p:attrName>
                                        </p:attrNameLst>
                                      </p:cBhvr>
                                      <p:to>
                                        <p:strVal val="visible"/>
                                      </p:to>
                                    </p:set>
                                    <p:animEffect transition="in" filter="diamond(in)">
                                      <p:cBhvr>
                                        <p:cTn id="31" dur="2000"/>
                                        <p:tgtEl>
                                          <p:spTgt spid="88067">
                                            <p:txEl>
                                              <p:pRg st="4" end="4"/>
                                            </p:txEl>
                                          </p:spTgt>
                                        </p:tgtEl>
                                      </p:cBhvr>
                                    </p:animEffect>
                                  </p:childTnLst>
                                </p:cTn>
                              </p:par>
                              <p:par>
                                <p:cTn id="32" presetID="4" presetClass="entr" presetSubtype="16"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ox(in)">
                                      <p:cBhvr>
                                        <p:cTn id="34" dur="500"/>
                                        <p:tgtEl>
                                          <p:spTgt spid="5"/>
                                        </p:tgtEl>
                                      </p:cBhvr>
                                    </p:animEffect>
                                  </p:childTnLst>
                                </p:cTn>
                              </p:par>
                              <p:par>
                                <p:cTn id="35" presetID="4" presetClass="entr" presetSubtype="16"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ox(in)">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ox(in)">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872341"/>
            <a:ext cx="7086600" cy="3366563"/>
          </a:xfrm>
          <a:prstGeom prst="rect">
            <a:avLst/>
          </a:prstGeom>
        </p:spPr>
        <p:txBody>
          <a:bodyPr wrap="square">
            <a:spAutoFit/>
          </a:bodyPr>
          <a:lstStyle/>
          <a:p>
            <a:pPr>
              <a:lnSpc>
                <a:spcPct val="150000"/>
              </a:lnSpc>
            </a:pPr>
            <a:r>
              <a:rPr lang="vi-VN" b="1" i="1" dirty="0">
                <a:latin typeface="Times New Roman" pitchFamily="18" charset="0"/>
                <a:cs typeface="Times New Roman" pitchFamily="18" charset="0"/>
              </a:rPr>
              <a:t>Long thành cầm giả ca</a:t>
            </a:r>
            <a:r>
              <a:rPr lang="vi-VN" dirty="0">
                <a:latin typeface="Times New Roman" pitchFamily="18" charset="0"/>
                <a:cs typeface="Times New Roman" pitchFamily="18" charset="0"/>
              </a:rPr>
              <a:t> là một trong những bộ </a:t>
            </a:r>
            <a:r>
              <a:rPr lang="vi-VN" dirty="0">
                <a:latin typeface="Times New Roman" pitchFamily="18" charset="0"/>
                <a:cs typeface="Times New Roman" pitchFamily="18" charset="0"/>
                <a:hlinkClick r:id="rId2" tooltip="Phim điện ảnh"/>
              </a:rPr>
              <a:t>phim nhựa</a:t>
            </a:r>
            <a:r>
              <a:rPr lang="vi-VN" dirty="0">
                <a:latin typeface="Times New Roman" pitchFamily="18" charset="0"/>
                <a:cs typeface="Times New Roman" pitchFamily="18" charset="0"/>
              </a:rPr>
              <a:t> được xây dựng nhân sự kiện kỷ niệm </a:t>
            </a:r>
            <a:r>
              <a:rPr lang="vi-VN" dirty="0">
                <a:latin typeface="Times New Roman" pitchFamily="18" charset="0"/>
                <a:cs typeface="Times New Roman" pitchFamily="18" charset="0"/>
                <a:hlinkClick r:id="rId3" tooltip="Đại lễ 1000 năm Thăng Long – Hà Nội"/>
              </a:rPr>
              <a:t>đại lễ 1000 năm Thăng Long - Hà Nội</a:t>
            </a:r>
            <a:r>
              <a:rPr lang="vi-VN" dirty="0">
                <a:latin typeface="Times New Roman" pitchFamily="18" charset="0"/>
                <a:cs typeface="Times New Roman" pitchFamily="18" charset="0"/>
              </a:rPr>
              <a:t>. Bộ phim dựa theo ý tưởng của bài thơ </a:t>
            </a:r>
            <a:r>
              <a:rPr lang="vi-VN" i="1" dirty="0">
                <a:latin typeface="Times New Roman" pitchFamily="18" charset="0"/>
                <a:cs typeface="Times New Roman" pitchFamily="18" charset="0"/>
                <a:hlinkClick r:id="rId4" tooltip="Long thành cầm giả ca"/>
              </a:rPr>
              <a:t>Long thành cầm giả ca</a:t>
            </a:r>
            <a:r>
              <a:rPr lang="vi-VN" dirty="0">
                <a:latin typeface="Times New Roman" pitchFamily="18" charset="0"/>
                <a:cs typeface="Times New Roman" pitchFamily="18" charset="0"/>
              </a:rPr>
              <a:t> của thi hào </a:t>
            </a:r>
            <a:r>
              <a:rPr lang="vi-VN" dirty="0">
                <a:latin typeface="Times New Roman" pitchFamily="18" charset="0"/>
                <a:cs typeface="Times New Roman" pitchFamily="18" charset="0"/>
                <a:hlinkClick r:id="rId5" tooltip="Nguyễn Du"/>
              </a:rPr>
              <a:t>Nguyễn Du</a:t>
            </a:r>
            <a:r>
              <a:rPr lang="vi-VN" dirty="0">
                <a:latin typeface="Times New Roman" pitchFamily="18" charset="0"/>
                <a:cs typeface="Times New Roman" pitchFamily="18" charset="0"/>
              </a:rPr>
              <a:t>. Kịch bản phim của </a:t>
            </a:r>
            <a:r>
              <a:rPr lang="vi-VN" dirty="0">
                <a:latin typeface="Times New Roman" pitchFamily="18" charset="0"/>
                <a:cs typeface="Times New Roman" pitchFamily="18" charset="0"/>
                <a:hlinkClick r:id="rId6" tooltip="Văn Lê (trang chưa được viết)"/>
              </a:rPr>
              <a:t>Văn Lê</a:t>
            </a:r>
            <a:r>
              <a:rPr lang="vi-VN" dirty="0">
                <a:latin typeface="Times New Roman" pitchFamily="18" charset="0"/>
                <a:cs typeface="Times New Roman" pitchFamily="18" charset="0"/>
              </a:rPr>
              <a:t> được trao giải nhất trong cuộc thi viết về một nghìn năm Thăng Long. Đạo diễn là </a:t>
            </a:r>
            <a:r>
              <a:rPr lang="vi-VN" dirty="0">
                <a:latin typeface="Times New Roman" pitchFamily="18" charset="0"/>
                <a:cs typeface="Times New Roman" pitchFamily="18" charset="0"/>
                <a:hlinkClick r:id="rId7" tooltip="Đào Bá Sơn"/>
              </a:rPr>
              <a:t>Đào Bá Sơn</a:t>
            </a:r>
            <a:r>
              <a:rPr lang="vi-VN" dirty="0">
                <a:latin typeface="Times New Roman" pitchFamily="18" charset="0"/>
                <a:cs typeface="Times New Roman" pitchFamily="18" charset="0"/>
              </a:rPr>
              <a:t>. Các diễn viên chính là </a:t>
            </a:r>
            <a:r>
              <a:rPr lang="vi-VN" dirty="0">
                <a:latin typeface="Times New Roman" pitchFamily="18" charset="0"/>
                <a:cs typeface="Times New Roman" pitchFamily="18" charset="0"/>
                <a:hlinkClick r:id="rId8" tooltip="Quách Ngọc Ngoan"/>
              </a:rPr>
              <a:t>Quách Ngọc Ngoan</a:t>
            </a:r>
            <a:r>
              <a:rPr lang="vi-VN" dirty="0">
                <a:latin typeface="Times New Roman" pitchFamily="18" charset="0"/>
                <a:cs typeface="Times New Roman" pitchFamily="18" charset="0"/>
              </a:rPr>
              <a:t> (vai Tố Như - Nguyễn Du) và </a:t>
            </a:r>
            <a:r>
              <a:rPr lang="vi-VN" dirty="0">
                <a:latin typeface="Times New Roman" pitchFamily="18" charset="0"/>
                <a:cs typeface="Times New Roman" pitchFamily="18" charset="0"/>
                <a:hlinkClick r:id="rId9" tooltip="Nhật Kim Anh"/>
              </a:rPr>
              <a:t>Nhật Kim Anh</a:t>
            </a:r>
            <a:r>
              <a:rPr lang="vi-VN" dirty="0">
                <a:latin typeface="Times New Roman" pitchFamily="18" charset="0"/>
                <a:cs typeface="Times New Roman" pitchFamily="18" charset="0"/>
              </a:rPr>
              <a:t> (vai Cầm).</a:t>
            </a:r>
            <a:r>
              <a:rPr lang="vi-VN" baseline="30000" dirty="0">
                <a:latin typeface="Times New Roman" pitchFamily="18" charset="0"/>
                <a:cs typeface="Times New Roman" pitchFamily="18" charset="0"/>
                <a:hlinkClick r:id="rId10"/>
              </a:rPr>
              <a:t>[1]</a:t>
            </a:r>
            <a:r>
              <a:rPr lang="vi-VN" dirty="0">
                <a:latin typeface="Times New Roman" pitchFamily="18" charset="0"/>
                <a:cs typeface="Times New Roman" pitchFamily="18" charset="0"/>
              </a:rPr>
              <a:t> Ngoài ra còn có các diễn viên nổi tiếng khác tham gia như </a:t>
            </a:r>
            <a:r>
              <a:rPr lang="vi-VN" dirty="0">
                <a:latin typeface="Times New Roman" pitchFamily="18" charset="0"/>
                <a:cs typeface="Times New Roman" pitchFamily="18" charset="0"/>
                <a:hlinkClick r:id="rId11" tooltip="Trần Lực"/>
              </a:rPr>
              <a:t>Trần Lực</a:t>
            </a:r>
            <a:r>
              <a:rPr lang="vi-VN" dirty="0">
                <a:latin typeface="Times New Roman" pitchFamily="18" charset="0"/>
                <a:cs typeface="Times New Roman" pitchFamily="18" charset="0"/>
              </a:rPr>
              <a:t>, </a:t>
            </a:r>
            <a:r>
              <a:rPr lang="vi-VN" dirty="0">
                <a:latin typeface="Times New Roman" pitchFamily="18" charset="0"/>
                <a:cs typeface="Times New Roman" pitchFamily="18" charset="0"/>
                <a:hlinkClick r:id="rId12" tooltip="Bùi Bài Bình"/>
              </a:rPr>
              <a:t>Bùi Bài Bình</a:t>
            </a:r>
            <a:r>
              <a:rPr lang="vi-VN" dirty="0">
                <a:latin typeface="Times New Roman" pitchFamily="18" charset="0"/>
                <a:cs typeface="Times New Roman" pitchFamily="18" charset="0"/>
              </a:rPr>
              <a:t>.</a:t>
            </a:r>
            <a:r>
              <a:rPr lang="vi-VN" baseline="30000" dirty="0">
                <a:latin typeface="Times New Roman" pitchFamily="18" charset="0"/>
                <a:cs typeface="Times New Roman" pitchFamily="18" charset="0"/>
                <a:hlinkClick r:id="rId13"/>
              </a:rPr>
              <a:t>[2</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4056995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RAILE LONG THÀNH CẦM GIẢ CA.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326" y="0"/>
            <a:ext cx="9204326" cy="6065044"/>
          </a:xfrm>
        </p:spPr>
      </p:pic>
      <p:sp>
        <p:nvSpPr>
          <p:cNvPr id="16387" name="Title 2"/>
          <p:cNvSpPr>
            <a:spLocks noGrp="1"/>
          </p:cNvSpPr>
          <p:nvPr>
            <p:ph type="title"/>
          </p:nvPr>
        </p:nvSpPr>
        <p:spPr>
          <a:xfrm>
            <a:off x="457200" y="190500"/>
            <a:ext cx="8229600" cy="1044575"/>
          </a:xfrm>
        </p:spPr>
        <p:txBody>
          <a:bodyPr/>
          <a:lstStyle/>
          <a:p>
            <a:pPr eaLnBrk="1" hangingPunct="1"/>
            <a:r>
              <a:rPr lang="en-US"/>
              <a:t>Traile Long Thành cầm giả ca</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70000"/>
            <a:ext cx="8305799" cy="889000"/>
          </a:xfrm>
        </p:spPr>
        <p:txBody>
          <a:bodyPr/>
          <a:lstStyle/>
          <a:p>
            <a:pPr marL="47623" indent="0">
              <a:buNone/>
              <a:defRPr/>
            </a:pPr>
            <a:r>
              <a:rPr lang="en-US" sz="2000" dirty="0">
                <a:cs typeface="Times New Roman" pitchFamily="18" charset="0"/>
              </a:rPr>
              <a:t>   * </a:t>
            </a:r>
            <a:r>
              <a:rPr lang="en-US" sz="2000" b="1" dirty="0" err="1">
                <a:solidFill>
                  <a:srgbClr val="FF0000"/>
                </a:solidFill>
                <a:cs typeface="Times New Roman" pitchFamily="18" charset="0"/>
              </a:rPr>
              <a:t>Nguyễn</a:t>
            </a:r>
            <a:r>
              <a:rPr lang="en-US" sz="2000" b="1" dirty="0">
                <a:solidFill>
                  <a:srgbClr val="FF0000"/>
                </a:solidFill>
                <a:cs typeface="Times New Roman" pitchFamily="18" charset="0"/>
              </a:rPr>
              <a:t> Du </a:t>
            </a:r>
            <a:r>
              <a:rPr lang="en-US" sz="2000" dirty="0" err="1">
                <a:cs typeface="Times New Roman" pitchFamily="18" charset="0"/>
              </a:rPr>
              <a:t>có</a:t>
            </a:r>
            <a:r>
              <a:rPr lang="en-US" sz="2000" dirty="0">
                <a:cs typeface="Times New Roman" pitchFamily="18" charset="0"/>
              </a:rPr>
              <a:t> vốn tri th</a:t>
            </a:r>
            <a:r>
              <a:rPr lang="vi-VN" sz="2000" dirty="0">
                <a:cs typeface="Times New Roman" pitchFamily="18" charset="0"/>
              </a:rPr>
              <a:t>ức</a:t>
            </a:r>
            <a:r>
              <a:rPr lang="en-US" sz="2000" dirty="0">
                <a:cs typeface="Times New Roman" pitchFamily="18" charset="0"/>
              </a:rPr>
              <a:t> sâu rộng,</a:t>
            </a:r>
          </a:p>
          <a:p>
            <a:pPr marL="47623" indent="0">
              <a:buNone/>
              <a:defRPr/>
            </a:pPr>
            <a:r>
              <a:rPr lang="en-US" sz="2000" dirty="0">
                <a:cs typeface="Times New Roman" pitchFamily="18" charset="0"/>
              </a:rPr>
              <a:t> </a:t>
            </a:r>
            <a:r>
              <a:rPr lang="vi-VN" sz="2000" dirty="0">
                <a:cs typeface="Times New Roman" pitchFamily="18" charset="0"/>
              </a:rPr>
              <a:t>đặc</a:t>
            </a:r>
            <a:r>
              <a:rPr lang="en-US" sz="2000" dirty="0">
                <a:cs typeface="Times New Roman" pitchFamily="18" charset="0"/>
              </a:rPr>
              <a:t> biệt am hiểu </a:t>
            </a:r>
          </a:p>
          <a:p>
            <a:pPr>
              <a:defRPr/>
            </a:pPr>
            <a:endParaRPr lang="en-US" dirty="0"/>
          </a:p>
        </p:txBody>
      </p:sp>
      <p:cxnSp>
        <p:nvCxnSpPr>
          <p:cNvPr id="9220" name="Straight Arrow Connector 4"/>
          <p:cNvCxnSpPr>
            <a:cxnSpLocks noChangeShapeType="1"/>
          </p:cNvCxnSpPr>
          <p:nvPr/>
        </p:nvCxnSpPr>
        <p:spPr bwMode="auto">
          <a:xfrm flipV="1">
            <a:off x="4876800" y="1381580"/>
            <a:ext cx="508000" cy="2540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9221" name="TextBox 5"/>
          <p:cNvSpPr txBox="1">
            <a:spLocks noChangeArrowheads="1"/>
          </p:cNvSpPr>
          <p:nvPr/>
        </p:nvSpPr>
        <p:spPr bwMode="auto">
          <a:xfrm>
            <a:off x="5232399" y="1133445"/>
            <a:ext cx="28169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761970" eaLnBrk="1" fontAlgn="auto" hangingPunct="1">
              <a:spcBef>
                <a:spcPts val="0"/>
              </a:spcBef>
              <a:spcAft>
                <a:spcPts val="0"/>
              </a:spcAft>
            </a:pPr>
            <a:r>
              <a:rPr lang="en-US" altLang="en-US" sz="2000" kern="0" dirty="0" err="1"/>
              <a:t>nền</a:t>
            </a:r>
            <a:r>
              <a:rPr lang="en-US" altLang="en-US" sz="2000" kern="0" dirty="0"/>
              <a:t> v</a:t>
            </a:r>
            <a:r>
              <a:rPr lang="vi-VN" altLang="en-US" sz="2000" kern="0" dirty="0"/>
              <a:t>ăn</a:t>
            </a:r>
            <a:r>
              <a:rPr lang="en-US" altLang="en-US" sz="2000" kern="0" dirty="0"/>
              <a:t> </a:t>
            </a:r>
            <a:r>
              <a:rPr lang="en-US" altLang="en-US" sz="2000" kern="0" dirty="0" err="1"/>
              <a:t>học</a:t>
            </a:r>
            <a:r>
              <a:rPr lang="en-US" altLang="en-US" sz="2000" kern="0" dirty="0"/>
              <a:t> n</a:t>
            </a:r>
            <a:r>
              <a:rPr lang="vi-VN" altLang="en-US" sz="2000" kern="0" dirty="0"/>
              <a:t>ước</a:t>
            </a:r>
            <a:r>
              <a:rPr lang="en-US" altLang="en-US" sz="2000" kern="0" dirty="0"/>
              <a:t> </a:t>
            </a:r>
            <a:r>
              <a:rPr lang="en-US" altLang="en-US" sz="2000" kern="0" dirty="0" err="1"/>
              <a:t>nhà</a:t>
            </a:r>
            <a:endParaRPr lang="en-US" altLang="en-US" sz="2000" kern="0" dirty="0"/>
          </a:p>
        </p:txBody>
      </p:sp>
      <p:cxnSp>
        <p:nvCxnSpPr>
          <p:cNvPr id="9222" name="Straight Arrow Connector 7"/>
          <p:cNvCxnSpPr>
            <a:cxnSpLocks noChangeShapeType="1"/>
          </p:cNvCxnSpPr>
          <p:nvPr/>
        </p:nvCxnSpPr>
        <p:spPr bwMode="auto">
          <a:xfrm>
            <a:off x="4876800" y="1663487"/>
            <a:ext cx="508000" cy="3810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9223" name="TextBox 8"/>
          <p:cNvSpPr txBox="1">
            <a:spLocks noChangeArrowheads="1"/>
          </p:cNvSpPr>
          <p:nvPr/>
        </p:nvSpPr>
        <p:spPr bwMode="auto">
          <a:xfrm>
            <a:off x="5232399" y="1841282"/>
            <a:ext cx="3378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761970" eaLnBrk="1" fontAlgn="auto" hangingPunct="1">
              <a:spcBef>
                <a:spcPts val="0"/>
              </a:spcBef>
              <a:spcAft>
                <a:spcPts val="0"/>
              </a:spcAft>
            </a:pPr>
            <a:r>
              <a:rPr lang="en-US" altLang="en-US" sz="2000" kern="0" dirty="0" err="1"/>
              <a:t>nền</a:t>
            </a:r>
            <a:r>
              <a:rPr lang="en-US" altLang="en-US" sz="2000" kern="0" dirty="0"/>
              <a:t> v</a:t>
            </a:r>
            <a:r>
              <a:rPr lang="vi-VN" altLang="en-US" sz="2000" kern="0" dirty="0"/>
              <a:t>ăn</a:t>
            </a:r>
            <a:r>
              <a:rPr lang="en-US" altLang="en-US" sz="2000" kern="0" dirty="0"/>
              <a:t> </a:t>
            </a:r>
            <a:r>
              <a:rPr lang="en-US" altLang="en-US" sz="2000" kern="0" dirty="0" err="1"/>
              <a:t>học</a:t>
            </a:r>
            <a:r>
              <a:rPr lang="en-US" altLang="en-US" sz="2000" kern="0" dirty="0"/>
              <a:t> </a:t>
            </a:r>
            <a:r>
              <a:rPr lang="en-US" altLang="en-US" sz="2000" kern="0" dirty="0" err="1"/>
              <a:t>trung</a:t>
            </a:r>
            <a:r>
              <a:rPr lang="en-US" altLang="en-US" sz="2000" kern="0" dirty="0"/>
              <a:t> </a:t>
            </a:r>
            <a:r>
              <a:rPr lang="en-US" altLang="en-US" sz="2000" kern="0" dirty="0" err="1"/>
              <a:t>quốc</a:t>
            </a:r>
            <a:endParaRPr lang="en-US" altLang="en-US" sz="2000" kern="0" dirty="0"/>
          </a:p>
        </p:txBody>
      </p:sp>
      <p:sp>
        <p:nvSpPr>
          <p:cNvPr id="9224" name="TextBox 9"/>
          <p:cNvSpPr txBox="1">
            <a:spLocks noChangeArrowheads="1"/>
          </p:cNvSpPr>
          <p:nvPr/>
        </p:nvSpPr>
        <p:spPr bwMode="auto">
          <a:xfrm>
            <a:off x="762000" y="2286000"/>
            <a:ext cx="6477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761970" eaLnBrk="1" fontAlgn="auto" hangingPunct="1">
              <a:spcBef>
                <a:spcPts val="0"/>
              </a:spcBef>
              <a:spcAft>
                <a:spcPts val="0"/>
              </a:spcAft>
            </a:pPr>
            <a:r>
              <a:rPr lang="en-US" altLang="en-US" sz="2000" kern="0" dirty="0"/>
              <a:t>- </a:t>
            </a:r>
            <a:r>
              <a:rPr lang="en-US" altLang="en-US" sz="2000" kern="0" dirty="0" err="1"/>
              <a:t>Vốn</a:t>
            </a:r>
            <a:r>
              <a:rPr lang="en-US" altLang="en-US" sz="2000" kern="0" dirty="0"/>
              <a:t> </a:t>
            </a:r>
            <a:r>
              <a:rPr lang="en-US" altLang="en-US" sz="2000" kern="0" dirty="0" err="1"/>
              <a:t>sống</a:t>
            </a:r>
            <a:r>
              <a:rPr lang="en-US" altLang="en-US" sz="2000" kern="0" dirty="0"/>
              <a:t> </a:t>
            </a:r>
            <a:r>
              <a:rPr lang="en-US" altLang="en-US" sz="2000" kern="0" dirty="0" err="1"/>
              <a:t>rất</a:t>
            </a:r>
            <a:r>
              <a:rPr lang="en-US" altLang="en-US" sz="2000" kern="0" dirty="0"/>
              <a:t> </a:t>
            </a:r>
            <a:r>
              <a:rPr lang="en-US" altLang="en-US" sz="2000" kern="0" dirty="0" err="1"/>
              <a:t>phong</a:t>
            </a:r>
            <a:r>
              <a:rPr lang="en-US" altLang="en-US" sz="2000" kern="0" dirty="0"/>
              <a:t> </a:t>
            </a:r>
            <a:r>
              <a:rPr lang="en-US" altLang="en-US" sz="2000" kern="0" dirty="0" err="1"/>
              <a:t>phú</a:t>
            </a:r>
            <a:r>
              <a:rPr lang="en-US" altLang="en-US" sz="2000" kern="0" dirty="0"/>
              <a:t>, t</a:t>
            </a:r>
            <a:r>
              <a:rPr lang="vi-VN" altLang="en-US" sz="2000" kern="0" dirty="0"/>
              <a:t>ừng</a:t>
            </a:r>
            <a:r>
              <a:rPr lang="en-US" altLang="en-US" sz="2000" kern="0" dirty="0"/>
              <a:t> </a:t>
            </a:r>
            <a:r>
              <a:rPr lang="en-US" altLang="en-US" sz="2000" kern="0" dirty="0" err="1"/>
              <a:t>trải</a:t>
            </a:r>
            <a:r>
              <a:rPr lang="en-US" altLang="en-US" sz="2000" kern="0" dirty="0"/>
              <a:t>: </a:t>
            </a:r>
            <a:r>
              <a:rPr lang="vi-VN" altLang="en-US" sz="2000" kern="0" dirty="0"/>
              <a:t>đ</a:t>
            </a:r>
            <a:r>
              <a:rPr lang="en-US" altLang="en-US" sz="2000" kern="0" dirty="0" err="1"/>
              <a:t>i</a:t>
            </a:r>
            <a:r>
              <a:rPr lang="en-US" altLang="en-US" sz="2000" kern="0" dirty="0"/>
              <a:t> </a:t>
            </a:r>
            <a:r>
              <a:rPr lang="en-US" altLang="en-US" sz="2000" kern="0" dirty="0" err="1"/>
              <a:t>nhiều</a:t>
            </a:r>
            <a:r>
              <a:rPr lang="en-US" altLang="en-US" sz="2000" kern="0" dirty="0"/>
              <a:t>, </a:t>
            </a:r>
            <a:r>
              <a:rPr lang="en-US" altLang="en-US" sz="2000" kern="0" dirty="0" err="1"/>
              <a:t>tiếp</a:t>
            </a:r>
            <a:r>
              <a:rPr lang="en-US" altLang="en-US" sz="2000" kern="0" dirty="0"/>
              <a:t> </a:t>
            </a:r>
            <a:r>
              <a:rPr lang="en-US" altLang="en-US" sz="2000" kern="0" dirty="0" err="1"/>
              <a:t>xúc</a:t>
            </a:r>
            <a:r>
              <a:rPr lang="en-US" altLang="en-US" sz="2000" kern="0" dirty="0"/>
              <a:t> v</a:t>
            </a:r>
            <a:r>
              <a:rPr lang="vi-VN" altLang="en-US" sz="2000" kern="0" dirty="0"/>
              <a:t>ới</a:t>
            </a:r>
            <a:r>
              <a:rPr lang="en-US" altLang="en-US" sz="2000" kern="0" dirty="0"/>
              <a:t> </a:t>
            </a:r>
            <a:r>
              <a:rPr lang="en-US" altLang="en-US" sz="2000" kern="0" dirty="0" err="1"/>
              <a:t>nhiều</a:t>
            </a:r>
            <a:r>
              <a:rPr lang="en-US" altLang="en-US" sz="2000" kern="0" dirty="0"/>
              <a:t> con ng</a:t>
            </a:r>
            <a:r>
              <a:rPr lang="vi-VN" altLang="en-US" sz="2000" kern="0" dirty="0"/>
              <a:t>ười</a:t>
            </a:r>
            <a:r>
              <a:rPr lang="en-US" altLang="en-US" sz="2000" kern="0" dirty="0"/>
              <a:t>, </a:t>
            </a:r>
            <a:r>
              <a:rPr lang="en-US" altLang="en-US" sz="2000" kern="0" dirty="0" err="1"/>
              <a:t>cảnh</a:t>
            </a:r>
            <a:r>
              <a:rPr lang="en-US" altLang="en-US" sz="2000" kern="0" dirty="0"/>
              <a:t> </a:t>
            </a:r>
            <a:r>
              <a:rPr lang="vi-VN" altLang="en-US" sz="2000" kern="0" dirty="0"/>
              <a:t>đời</a:t>
            </a:r>
            <a:r>
              <a:rPr lang="en-US" altLang="en-US" sz="2000" kern="0" dirty="0"/>
              <a:t>. </a:t>
            </a:r>
          </a:p>
        </p:txBody>
      </p:sp>
      <p:sp>
        <p:nvSpPr>
          <p:cNvPr id="9225" name="TextBox 10"/>
          <p:cNvSpPr txBox="1">
            <a:spLocks noChangeArrowheads="1"/>
          </p:cNvSpPr>
          <p:nvPr/>
        </p:nvSpPr>
        <p:spPr bwMode="auto">
          <a:xfrm>
            <a:off x="838200" y="3048000"/>
            <a:ext cx="65913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761970" eaLnBrk="1" fontAlgn="auto" hangingPunct="1">
              <a:spcBef>
                <a:spcPts val="0"/>
              </a:spcBef>
              <a:spcAft>
                <a:spcPts val="0"/>
              </a:spcAft>
            </a:pPr>
            <a:r>
              <a:rPr lang="en-US" altLang="en-US" sz="2000" kern="0" dirty="0"/>
              <a:t>- </a:t>
            </a:r>
            <a:r>
              <a:rPr lang="en-US" altLang="en-US" sz="2000" kern="0" dirty="0" err="1"/>
              <a:t>Có</a:t>
            </a:r>
            <a:r>
              <a:rPr lang="en-US" altLang="en-US" sz="2000" kern="0" dirty="0"/>
              <a:t> s</a:t>
            </a:r>
            <a:r>
              <a:rPr lang="vi-VN" altLang="en-US" sz="2000" kern="0" dirty="0"/>
              <a:t>ự</a:t>
            </a:r>
            <a:r>
              <a:rPr lang="en-US" altLang="en-US" sz="2000" kern="0" dirty="0"/>
              <a:t> </a:t>
            </a:r>
            <a:r>
              <a:rPr lang="vi-VN" altLang="en-US" sz="2000" kern="0" dirty="0"/>
              <a:t>đồng</a:t>
            </a:r>
            <a:r>
              <a:rPr lang="en-US" altLang="en-US" sz="2000" kern="0" dirty="0"/>
              <a:t> </a:t>
            </a:r>
            <a:r>
              <a:rPr lang="en-US" altLang="en-US" sz="2000" kern="0" dirty="0" err="1"/>
              <a:t>cảm</a:t>
            </a:r>
            <a:r>
              <a:rPr lang="en-US" altLang="en-US" sz="2000" kern="0" dirty="0"/>
              <a:t> </a:t>
            </a:r>
            <a:r>
              <a:rPr lang="en-US" altLang="en-US" sz="2000" kern="0" dirty="0" err="1"/>
              <a:t>sâu</a:t>
            </a:r>
            <a:r>
              <a:rPr lang="en-US" altLang="en-US" sz="2000" kern="0" dirty="0"/>
              <a:t> s</a:t>
            </a:r>
            <a:r>
              <a:rPr lang="vi-VN" altLang="en-US" sz="2000" kern="0" dirty="0"/>
              <a:t>ắc</a:t>
            </a:r>
            <a:r>
              <a:rPr lang="en-US" altLang="en-US" sz="2000" kern="0" dirty="0"/>
              <a:t> v</a:t>
            </a:r>
            <a:r>
              <a:rPr lang="vi-VN" altLang="en-US" sz="2000" kern="0" dirty="0"/>
              <a:t>ới</a:t>
            </a:r>
            <a:r>
              <a:rPr lang="en-US" altLang="en-US" sz="2000" kern="0" dirty="0"/>
              <a:t> </a:t>
            </a:r>
            <a:r>
              <a:rPr lang="en-US" altLang="en-US" sz="2000" kern="0" dirty="0" err="1"/>
              <a:t>nỗi</a:t>
            </a:r>
            <a:r>
              <a:rPr lang="en-US" altLang="en-US" sz="2000" kern="0" dirty="0"/>
              <a:t> </a:t>
            </a:r>
            <a:r>
              <a:rPr lang="en-US" altLang="en-US" sz="2000" kern="0" dirty="0" err="1"/>
              <a:t>khổ</a:t>
            </a:r>
            <a:r>
              <a:rPr lang="en-US" altLang="en-US" sz="2000" kern="0" dirty="0"/>
              <a:t> con ng</a:t>
            </a:r>
            <a:r>
              <a:rPr lang="vi-VN" altLang="en-US" sz="2000" kern="0" dirty="0"/>
              <a:t>ười</a:t>
            </a:r>
            <a:r>
              <a:rPr lang="en-US" altLang="en-US" sz="2000" kern="0" dirty="0"/>
              <a:t>.</a:t>
            </a:r>
          </a:p>
        </p:txBody>
      </p:sp>
      <p:sp>
        <p:nvSpPr>
          <p:cNvPr id="9226" name="TextBox 11"/>
          <p:cNvSpPr txBox="1">
            <a:spLocks noChangeArrowheads="1"/>
          </p:cNvSpPr>
          <p:nvPr/>
        </p:nvSpPr>
        <p:spPr bwMode="auto">
          <a:xfrm>
            <a:off x="838200" y="3510353"/>
            <a:ext cx="6781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defTabSz="761970" eaLnBrk="1" fontAlgn="auto" hangingPunct="1">
              <a:spcBef>
                <a:spcPts val="0"/>
              </a:spcBef>
              <a:spcAft>
                <a:spcPts val="0"/>
              </a:spcAft>
              <a:buFontTx/>
              <a:buChar char="-"/>
            </a:pPr>
            <a:r>
              <a:rPr lang="en-US" altLang="en-US" sz="2000" kern="0" dirty="0" err="1"/>
              <a:t>Sống</a:t>
            </a:r>
            <a:r>
              <a:rPr lang="en-US" altLang="en-US" sz="2000" kern="0" dirty="0"/>
              <a:t> </a:t>
            </a:r>
            <a:r>
              <a:rPr lang="en-US" altLang="en-US" sz="2000" kern="0" dirty="0" err="1"/>
              <a:t>thanh</a:t>
            </a:r>
            <a:r>
              <a:rPr lang="en-US" altLang="en-US" sz="2000" kern="0" dirty="0"/>
              <a:t> </a:t>
            </a:r>
            <a:r>
              <a:rPr lang="en-US" altLang="en-US" sz="2000" kern="0" dirty="0" err="1"/>
              <a:t>liêm</a:t>
            </a:r>
            <a:r>
              <a:rPr lang="en-US" altLang="en-US" sz="2000" kern="0" dirty="0"/>
              <a:t>, </a:t>
            </a:r>
            <a:r>
              <a:rPr lang="vi-VN" altLang="en-US" sz="2000" kern="0" dirty="0"/>
              <a:t>ưa</a:t>
            </a:r>
            <a:r>
              <a:rPr lang="en-US" altLang="en-US" sz="2000" kern="0" dirty="0"/>
              <a:t> </a:t>
            </a:r>
            <a:r>
              <a:rPr lang="en-US" altLang="en-US" sz="2000" kern="0" dirty="0" err="1"/>
              <a:t>thích</a:t>
            </a:r>
            <a:r>
              <a:rPr lang="en-US" altLang="en-US" sz="2000" kern="0" dirty="0"/>
              <a:t> </a:t>
            </a:r>
            <a:r>
              <a:rPr lang="en-US" altLang="en-US" sz="2000" kern="0" dirty="0" err="1"/>
              <a:t>cuộc</a:t>
            </a:r>
            <a:r>
              <a:rPr lang="en-US" altLang="en-US" sz="2000" kern="0" dirty="0"/>
              <a:t> </a:t>
            </a:r>
            <a:r>
              <a:rPr lang="en-US" altLang="en-US" sz="2000" kern="0" dirty="0" err="1"/>
              <a:t>sống</a:t>
            </a:r>
            <a:r>
              <a:rPr lang="en-US" altLang="en-US" sz="2000" kern="0" dirty="0"/>
              <a:t> </a:t>
            </a:r>
            <a:r>
              <a:rPr lang="en-US" altLang="en-US" sz="2000" kern="0" dirty="0" err="1"/>
              <a:t>thầm</a:t>
            </a:r>
            <a:r>
              <a:rPr lang="en-US" altLang="en-US" sz="2000" kern="0" dirty="0"/>
              <a:t> l</a:t>
            </a:r>
            <a:r>
              <a:rPr lang="vi-VN" altLang="en-US" sz="2000" kern="0" dirty="0"/>
              <a:t>ặng</a:t>
            </a:r>
            <a:r>
              <a:rPr lang="en-US" altLang="en-US" sz="2000" kern="0" dirty="0"/>
              <a:t>.</a:t>
            </a:r>
          </a:p>
          <a:p>
            <a:pPr marL="342900" indent="-342900" defTabSz="761970" eaLnBrk="1" fontAlgn="auto" hangingPunct="1">
              <a:spcBef>
                <a:spcPts val="0"/>
              </a:spcBef>
              <a:spcAft>
                <a:spcPts val="0"/>
              </a:spcAft>
              <a:buFontTx/>
              <a:buChar char="-"/>
            </a:pPr>
            <a:r>
              <a:rPr lang="en-US" dirty="0" err="1"/>
              <a:t>Ông</a:t>
            </a:r>
            <a:r>
              <a:rPr lang="en-US" dirty="0"/>
              <a:t> </a:t>
            </a:r>
            <a:r>
              <a:rPr lang="en-US" dirty="0" err="1"/>
              <a:t>để</a:t>
            </a:r>
            <a:r>
              <a:rPr lang="en-US" dirty="0"/>
              <a:t> </a:t>
            </a:r>
            <a:r>
              <a:rPr lang="en-US" dirty="0" err="1"/>
              <a:t>lại</a:t>
            </a:r>
            <a:r>
              <a:rPr lang="en-US" dirty="0"/>
              <a:t> </a:t>
            </a:r>
            <a:r>
              <a:rPr lang="en-US" dirty="0" err="1"/>
              <a:t>cho</a:t>
            </a:r>
            <a:r>
              <a:rPr lang="en-US" dirty="0"/>
              <a:t> </a:t>
            </a:r>
            <a:r>
              <a:rPr lang="en-US" dirty="0" err="1"/>
              <a:t>đời</a:t>
            </a:r>
            <a:r>
              <a:rPr lang="en-US" dirty="0"/>
              <a:t> 1 </a:t>
            </a:r>
            <a:r>
              <a:rPr lang="en-US" dirty="0" err="1"/>
              <a:t>sự</a:t>
            </a:r>
            <a:r>
              <a:rPr lang="en-US" dirty="0"/>
              <a:t> </a:t>
            </a:r>
            <a:r>
              <a:rPr lang="en-US" dirty="0" err="1"/>
              <a:t>nghiệp</a:t>
            </a:r>
            <a:r>
              <a:rPr lang="en-US" dirty="0"/>
              <a:t> </a:t>
            </a:r>
            <a:r>
              <a:rPr lang="en-US" dirty="0" err="1"/>
              <a:t>văn</a:t>
            </a:r>
            <a:r>
              <a:rPr lang="en-US" dirty="0"/>
              <a:t> </a:t>
            </a:r>
            <a:r>
              <a:rPr lang="en-US" dirty="0" err="1"/>
              <a:t>chương</a:t>
            </a:r>
            <a:r>
              <a:rPr lang="en-US" dirty="0"/>
              <a:t> </a:t>
            </a:r>
            <a:r>
              <a:rPr lang="en-US" dirty="0" err="1"/>
              <a:t>có</a:t>
            </a:r>
            <a:r>
              <a:rPr lang="en-US" dirty="0"/>
              <a:t> </a:t>
            </a:r>
            <a:r>
              <a:rPr lang="en-US" dirty="0" err="1"/>
              <a:t>giá</a:t>
            </a:r>
            <a:r>
              <a:rPr lang="en-US" dirty="0"/>
              <a:t> </a:t>
            </a:r>
            <a:r>
              <a:rPr lang="en-US" dirty="0" err="1"/>
              <a:t>trị</a:t>
            </a:r>
            <a:r>
              <a:rPr lang="en-US" dirty="0"/>
              <a:t>.</a:t>
            </a:r>
            <a:endParaRPr lang="en-US" altLang="en-US" sz="2000" kern="0" dirty="0"/>
          </a:p>
        </p:txBody>
      </p:sp>
      <p:sp>
        <p:nvSpPr>
          <p:cNvPr id="11" name="Rectangle 10"/>
          <p:cNvSpPr txBox="1">
            <a:spLocks noChangeArrowheads="1"/>
          </p:cNvSpPr>
          <p:nvPr/>
        </p:nvSpPr>
        <p:spPr bwMode="auto">
          <a:xfrm>
            <a:off x="762000" y="127001"/>
            <a:ext cx="3810000" cy="416719"/>
          </a:xfrm>
          <a:prstGeom prst="rect">
            <a:avLst/>
          </a:prstGeom>
          <a:noFill/>
          <a:ln w="9525">
            <a:noFill/>
            <a:miter lim="800000"/>
            <a:headEnd/>
            <a:tailEnd/>
          </a:ln>
        </p:spPr>
        <p:txBody>
          <a:bodyPr anchor="ctr"/>
          <a:lstStyle/>
          <a:p>
            <a:pPr algn="ctr" defTabSz="761970" fontAlgn="auto">
              <a:spcBef>
                <a:spcPts val="0"/>
              </a:spcBef>
              <a:spcAft>
                <a:spcPts val="0"/>
              </a:spcAft>
              <a:defRPr/>
            </a:pPr>
            <a:endParaRPr lang="en-US" sz="2000" b="1" kern="0" dirty="0">
              <a:solidFill>
                <a:srgbClr val="FF0000"/>
              </a:solidFill>
              <a:latin typeface="Times New Roman" pitchFamily="18" charset="0"/>
              <a:ea typeface="+mj-ea"/>
              <a:cs typeface="+mj-cs"/>
            </a:endParaRPr>
          </a:p>
        </p:txBody>
      </p:sp>
    </p:spTree>
    <p:extLst>
      <p:ext uri="{BB962C8B-B14F-4D97-AF65-F5344CB8AC3E}">
        <p14:creationId xmlns:p14="http://schemas.microsoft.com/office/powerpoint/2010/main" val="37171725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9220"/>
                                        </p:tgtEl>
                                        <p:attrNameLst>
                                          <p:attrName>style.visibility</p:attrName>
                                        </p:attrNameLst>
                                      </p:cBhvr>
                                      <p:to>
                                        <p:strVal val="visible"/>
                                      </p:to>
                                    </p:set>
                                    <p:animEffect transition="in" filter="box(in)">
                                      <p:cBhvr>
                                        <p:cTn id="17" dur="500"/>
                                        <p:tgtEl>
                                          <p:spTgt spid="9220"/>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9221"/>
                                        </p:tgtEl>
                                        <p:attrNameLst>
                                          <p:attrName>style.visibility</p:attrName>
                                        </p:attrNameLst>
                                      </p:cBhvr>
                                      <p:to>
                                        <p:strVal val="visible"/>
                                      </p:to>
                                    </p:set>
                                    <p:animEffect transition="in" filter="box(in)">
                                      <p:cBhvr>
                                        <p:cTn id="20" dur="500"/>
                                        <p:tgtEl>
                                          <p:spTgt spid="922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nodeType="clickEffect">
                                  <p:stCondLst>
                                    <p:cond delay="0"/>
                                  </p:stCondLst>
                                  <p:childTnLst>
                                    <p:set>
                                      <p:cBhvr>
                                        <p:cTn id="24" dur="1" fill="hold">
                                          <p:stCondLst>
                                            <p:cond delay="0"/>
                                          </p:stCondLst>
                                        </p:cTn>
                                        <p:tgtEl>
                                          <p:spTgt spid="9222"/>
                                        </p:tgtEl>
                                        <p:attrNameLst>
                                          <p:attrName>style.visibility</p:attrName>
                                        </p:attrNameLst>
                                      </p:cBhvr>
                                      <p:to>
                                        <p:strVal val="visible"/>
                                      </p:to>
                                    </p:set>
                                    <p:animEffect transition="in" filter="box(in)">
                                      <p:cBhvr>
                                        <p:cTn id="25" dur="500"/>
                                        <p:tgtEl>
                                          <p:spTgt spid="9222"/>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9223"/>
                                        </p:tgtEl>
                                        <p:attrNameLst>
                                          <p:attrName>style.visibility</p:attrName>
                                        </p:attrNameLst>
                                      </p:cBhvr>
                                      <p:to>
                                        <p:strVal val="visible"/>
                                      </p:to>
                                    </p:set>
                                    <p:animEffect transition="in" filter="box(in)">
                                      <p:cBhvr>
                                        <p:cTn id="28" dur="500"/>
                                        <p:tgtEl>
                                          <p:spTgt spid="922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9224"/>
                                        </p:tgtEl>
                                        <p:attrNameLst>
                                          <p:attrName>style.visibility</p:attrName>
                                        </p:attrNameLst>
                                      </p:cBhvr>
                                      <p:to>
                                        <p:strVal val="visible"/>
                                      </p:to>
                                    </p:set>
                                    <p:animEffect transition="in" filter="box(in)">
                                      <p:cBhvr>
                                        <p:cTn id="33" dur="500"/>
                                        <p:tgtEl>
                                          <p:spTgt spid="922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9225"/>
                                        </p:tgtEl>
                                        <p:attrNameLst>
                                          <p:attrName>style.visibility</p:attrName>
                                        </p:attrNameLst>
                                      </p:cBhvr>
                                      <p:to>
                                        <p:strVal val="visible"/>
                                      </p:to>
                                    </p:set>
                                    <p:animEffect transition="in" filter="box(in)">
                                      <p:cBhvr>
                                        <p:cTn id="38" dur="500"/>
                                        <p:tgtEl>
                                          <p:spTgt spid="922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9226"/>
                                        </p:tgtEl>
                                        <p:attrNameLst>
                                          <p:attrName>style.visibility</p:attrName>
                                        </p:attrNameLst>
                                      </p:cBhvr>
                                      <p:to>
                                        <p:strVal val="visible"/>
                                      </p:to>
                                    </p:set>
                                    <p:animEffect transition="in" filter="box(in)">
                                      <p:cBhvr>
                                        <p:cTn id="43" dur="500"/>
                                        <p:tgtEl>
                                          <p:spTgt spid="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221" grpId="0"/>
      <p:bldP spid="9223" grpId="0"/>
      <p:bldP spid="9224" grpId="0"/>
      <p:bldP spid="9225" grpId="0"/>
      <p:bldP spid="92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Grp="1" noChangeArrowheads="1"/>
          </p:cNvSpPr>
          <p:nvPr>
            <p:ph idx="1"/>
          </p:nvPr>
        </p:nvSpPr>
        <p:spPr>
          <a:xfrm>
            <a:off x="470971" y="1028700"/>
            <a:ext cx="8229600" cy="3124200"/>
          </a:xfrm>
        </p:spPr>
        <p:txBody>
          <a:bodyPr rtlCol="0">
            <a:noAutofit/>
          </a:bodyPr>
          <a:lstStyle/>
          <a:p>
            <a:pPr algn="just" eaLnBrk="1" fontAlgn="auto" hangingPunct="1">
              <a:spcAft>
                <a:spcPts val="0"/>
              </a:spcAft>
              <a:buFontTx/>
              <a:buChar char="-"/>
              <a:defRPr/>
            </a:pPr>
            <a:r>
              <a:rPr lang="en-US" dirty="0" err="1">
                <a:solidFill>
                  <a:schemeClr val="tx1"/>
                </a:solidFill>
                <a:latin typeface="Times New Roman" pitchFamily="18" charset="0"/>
                <a:cs typeface="Times New Roman" pitchFamily="18" charset="0"/>
              </a:rPr>
              <a:t>Tác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phẩm</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chữ</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Hán</a:t>
            </a:r>
            <a:r>
              <a:rPr lang="en-US" dirty="0">
                <a:solidFill>
                  <a:schemeClr val="tx1"/>
                </a:solidFill>
                <a:latin typeface="Times New Roman" pitchFamily="18" charset="0"/>
                <a:cs typeface="Times New Roman" pitchFamily="18" charset="0"/>
              </a:rPr>
              <a:t>: 243 </a:t>
            </a:r>
            <a:r>
              <a:rPr lang="en-US" dirty="0" err="1">
                <a:solidFill>
                  <a:schemeClr val="tx1"/>
                </a:solidFill>
                <a:latin typeface="Times New Roman" pitchFamily="18" charset="0"/>
                <a:cs typeface="Times New Roman" pitchFamily="18" charset="0"/>
              </a:rPr>
              <a:t>bài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thơ</a:t>
            </a:r>
            <a:r>
              <a:rPr lang="en-US" dirty="0">
                <a:solidFill>
                  <a:schemeClr val="tx1"/>
                </a:solidFill>
                <a:latin typeface="Times New Roman" pitchFamily="18" charset="0"/>
                <a:cs typeface="Times New Roman" pitchFamily="18" charset="0"/>
              </a:rPr>
              <a:t>  in </a:t>
            </a:r>
            <a:r>
              <a:rPr lang="en-US" dirty="0" err="1">
                <a:solidFill>
                  <a:schemeClr val="tx1"/>
                </a:solidFill>
                <a:latin typeface="Times New Roman" pitchFamily="18" charset="0"/>
                <a:cs typeface="Times New Roman" pitchFamily="18" charset="0"/>
              </a:rPr>
              <a:t>trong</a:t>
            </a:r>
            <a:r>
              <a:rPr lang="en-US" dirty="0">
                <a:solidFill>
                  <a:schemeClr val="tx1"/>
                </a:solidFill>
                <a:latin typeface="Times New Roman" pitchFamily="18" charset="0"/>
                <a:cs typeface="Times New Roman" pitchFamily="18" charset="0"/>
              </a:rPr>
              <a:t> 3 </a:t>
            </a:r>
            <a:r>
              <a:rPr lang="en-US" dirty="0" err="1">
                <a:solidFill>
                  <a:schemeClr val="tx1"/>
                </a:solidFill>
                <a:latin typeface="Times New Roman" pitchFamily="18" charset="0"/>
                <a:cs typeface="Times New Roman" pitchFamily="18" charset="0"/>
              </a:rPr>
              <a:t>tập</a:t>
            </a:r>
            <a:r>
              <a:rPr lang="en-US" dirty="0">
                <a:solidFill>
                  <a:schemeClr val="tx1"/>
                </a:solidFill>
                <a:latin typeface="Times New Roman" pitchFamily="18" charset="0"/>
                <a:cs typeface="Times New Roman" pitchFamily="18" charset="0"/>
              </a:rPr>
              <a:t>  </a:t>
            </a:r>
          </a:p>
          <a:p>
            <a:pPr algn="just" eaLnBrk="1" fontAlgn="auto" hangingPunct="1">
              <a:spcAft>
                <a:spcPts val="0"/>
              </a:spcAft>
              <a:buFont typeface="Wingdings" pitchFamily="2" charset="2"/>
              <a:buChar char="v"/>
              <a:defRPr/>
            </a:pPr>
            <a:r>
              <a:rPr lang="en-US" dirty="0">
                <a:solidFill>
                  <a:schemeClr val="tx1"/>
                </a:solidFill>
                <a:latin typeface="Times New Roman" pitchFamily="18" charset="0"/>
                <a:cs typeface="Times New Roman" pitchFamily="18" charset="0"/>
              </a:rPr>
              <a:t>“</a:t>
            </a:r>
            <a:r>
              <a:rPr lang="en-US" dirty="0" err="1">
                <a:solidFill>
                  <a:srgbClr val="FF0000"/>
                </a:solidFill>
                <a:latin typeface="Times New Roman" pitchFamily="18" charset="0"/>
                <a:cs typeface="Times New Roman" pitchFamily="18" charset="0"/>
              </a:rPr>
              <a:t>Thanh</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hiên</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thi</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tập</a:t>
            </a:r>
            <a:r>
              <a:rPr lang="en-US" dirty="0">
                <a:solidFill>
                  <a:srgbClr val="FF0000"/>
                </a:solidFill>
                <a:latin typeface="Times New Roman" pitchFamily="18" charset="0"/>
                <a:cs typeface="Times New Roman" pitchFamily="18" charset="0"/>
              </a:rPr>
              <a:t>”, </a:t>
            </a:r>
          </a:p>
          <a:p>
            <a:pPr algn="just" eaLnBrk="1" fontAlgn="auto" hangingPunct="1">
              <a:spcAft>
                <a:spcPts val="0"/>
              </a:spcAft>
              <a:buFont typeface="Wingdings" pitchFamily="2" charset="2"/>
              <a:buChar char="v"/>
              <a:defRPr/>
            </a:pPr>
            <a:r>
              <a:rPr lang="en-US" dirty="0">
                <a:solidFill>
                  <a:srgbClr val="FF0000"/>
                </a:solidFill>
                <a:latin typeface="Times New Roman" pitchFamily="18" charset="0"/>
                <a:cs typeface="Times New Roman" pitchFamily="18" charset="0"/>
              </a:rPr>
              <a:t>“Nam </a:t>
            </a:r>
            <a:r>
              <a:rPr lang="en-US" dirty="0" err="1">
                <a:solidFill>
                  <a:srgbClr val="FF0000"/>
                </a:solidFill>
                <a:latin typeface="Times New Roman" pitchFamily="18" charset="0"/>
                <a:cs typeface="Times New Roman" pitchFamily="18" charset="0"/>
              </a:rPr>
              <a:t>trung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tạp</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ngâm</a:t>
            </a:r>
            <a:r>
              <a:rPr lang="en-US" dirty="0">
                <a:solidFill>
                  <a:srgbClr val="FF0000"/>
                </a:solidFill>
                <a:latin typeface="Times New Roman" pitchFamily="18" charset="0"/>
                <a:cs typeface="Times New Roman" pitchFamily="18" charset="0"/>
              </a:rPr>
              <a:t>”, </a:t>
            </a:r>
          </a:p>
          <a:p>
            <a:pPr algn="just" eaLnBrk="1" fontAlgn="auto" hangingPunct="1">
              <a:spcAft>
                <a:spcPts val="0"/>
              </a:spcAft>
              <a:buFont typeface="Wingdings" pitchFamily="2" charset="2"/>
              <a:buChar char="v"/>
              <a:defRPr/>
            </a:pPr>
            <a:r>
              <a:rPr lang="en-US" dirty="0">
                <a:solidFill>
                  <a:srgbClr val="FF0000"/>
                </a:solidFill>
                <a:latin typeface="Times New Roman" pitchFamily="18" charset="0"/>
                <a:cs typeface="Times New Roman" pitchFamily="18" charset="0"/>
              </a:rPr>
              <a:t>“</a:t>
            </a:r>
            <a:r>
              <a:rPr lang="en-US" dirty="0" err="1">
                <a:solidFill>
                  <a:srgbClr val="FF0000"/>
                </a:solidFill>
                <a:latin typeface="Times New Roman" pitchFamily="18" charset="0"/>
                <a:cs typeface="Times New Roman" pitchFamily="18" charset="0"/>
              </a:rPr>
              <a:t>Bắc</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hành</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tạp</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lục</a:t>
            </a:r>
            <a:r>
              <a:rPr lang="en-US" dirty="0">
                <a:solidFill>
                  <a:srgbClr val="FF0000"/>
                </a:solidFill>
                <a:latin typeface="Times New Roman" pitchFamily="18" charset="0"/>
                <a:cs typeface="Times New Roman" pitchFamily="18" charset="0"/>
              </a:rPr>
              <a:t>”...</a:t>
            </a:r>
          </a:p>
          <a:p>
            <a:pPr marL="0" indent="0" algn="just" eaLnBrk="1" fontAlgn="auto" hangingPunct="1">
              <a:spcAft>
                <a:spcPts val="0"/>
              </a:spcAft>
              <a:buFont typeface="Symbol" pitchFamily="18" charset="2"/>
              <a:buNone/>
              <a:defRPr/>
            </a:pPr>
            <a:r>
              <a:rPr lang="en-US" dirty="0">
                <a:solidFill>
                  <a:schemeClr val="tx1"/>
                </a:solidFill>
                <a:latin typeface="Times New Roman" pitchFamily="18" charset="0"/>
                <a:cs typeface="Times New Roman" pitchFamily="18" charset="0"/>
              </a:rPr>
              <a:t>- </a:t>
            </a:r>
            <a:r>
              <a:rPr lang="vi-VN" dirty="0">
                <a:solidFill>
                  <a:schemeClr val="tx1"/>
                </a:solidFill>
                <a:latin typeface="Times New Roman" pitchFamily="18" charset="0"/>
                <a:cs typeface="Times New Roman" pitchFamily="18" charset="0"/>
              </a:rPr>
              <a:t>Tác phẩm chữ Nôm: “</a:t>
            </a:r>
            <a:r>
              <a:rPr lang="vi-VN" b="1" dirty="0">
                <a:solidFill>
                  <a:srgbClr val="FF0000"/>
                </a:solidFill>
                <a:latin typeface="Times New Roman" pitchFamily="18" charset="0"/>
                <a:cs typeface="Times New Roman" pitchFamily="18" charset="0"/>
              </a:rPr>
              <a:t>Truyện Kiều”, “ Văn chiêu hồn”…</a:t>
            </a:r>
          </a:p>
          <a:p>
            <a:pPr marL="0" indent="0" algn="just" eaLnBrk="1" fontAlgn="auto" hangingPunct="1">
              <a:spcAft>
                <a:spcPts val="0"/>
              </a:spcAft>
              <a:buNone/>
              <a:defRPr/>
            </a:pPr>
            <a:r>
              <a:rPr lang="en-US" dirty="0" err="1">
                <a:solidFill>
                  <a:schemeClr val="tx1"/>
                </a:solidFill>
                <a:latin typeface="Times New Roman" pitchFamily="18" charset="0"/>
                <a:cs typeface="Times New Roman" pitchFamily="18" charset="0"/>
              </a:rPr>
              <a:t>Truyện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Kiều</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với</a:t>
            </a:r>
            <a:r>
              <a:rPr lang="en-US" dirty="0">
                <a:solidFill>
                  <a:schemeClr val="tx1"/>
                </a:solidFill>
                <a:latin typeface="Times New Roman" pitchFamily="18" charset="0"/>
                <a:cs typeface="Times New Roman" pitchFamily="18" charset="0"/>
              </a:rPr>
              <a:t> 3254 </a:t>
            </a:r>
            <a:r>
              <a:rPr lang="en-US" dirty="0" err="1">
                <a:solidFill>
                  <a:schemeClr val="tx1"/>
                </a:solidFill>
                <a:latin typeface="Times New Roman" pitchFamily="18" charset="0"/>
                <a:cs typeface="Times New Roman" pitchFamily="18" charset="0"/>
              </a:rPr>
              <a:t>câu</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lục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bát</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cụ</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Nguyễn</a:t>
            </a:r>
            <a:r>
              <a:rPr lang="en-US" dirty="0">
                <a:solidFill>
                  <a:schemeClr val="tx1"/>
                </a:solidFill>
                <a:latin typeface="Times New Roman" pitchFamily="18" charset="0"/>
                <a:cs typeface="Times New Roman" pitchFamily="18" charset="0"/>
              </a:rPr>
              <a:t> Du </a:t>
            </a:r>
            <a:r>
              <a:rPr lang="en-US" dirty="0" err="1">
                <a:solidFill>
                  <a:schemeClr val="tx1"/>
                </a:solidFill>
                <a:latin typeface="Times New Roman" pitchFamily="18" charset="0"/>
                <a:cs typeface="Times New Roman" pitchFamily="18" charset="0"/>
              </a:rPr>
              <a:t>đưa</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thơ</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ca</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dân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tộc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lên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đỉnh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cao</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của</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thi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ca</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nghệ</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thuật</a:t>
            </a:r>
            <a:r>
              <a:rPr lang="en-US" dirty="0">
                <a:solidFill>
                  <a:schemeClr val="tx1"/>
                </a:solidFill>
                <a:latin typeface="Times New Roman" pitchFamily="18" charset="0"/>
                <a:cs typeface="Times New Roman" pitchFamily="18" charset="0"/>
              </a:rPr>
              <a:t>.</a:t>
            </a:r>
          </a:p>
          <a:p>
            <a:pPr marL="274320" indent="-274320" algn="just" eaLnBrk="1" fontAlgn="auto" hangingPunct="1">
              <a:spcAft>
                <a:spcPts val="0"/>
              </a:spcAft>
              <a:buFontTx/>
              <a:buChar char="-"/>
              <a:defRPr/>
            </a:pPr>
            <a:endParaRPr lang="en-US" dirty="0">
              <a:solidFill>
                <a:schemeClr val="tx1"/>
              </a:solidFill>
              <a:latin typeface=".VnArial" pitchFamily="34" charset="0"/>
            </a:endParaRPr>
          </a:p>
        </p:txBody>
      </p:sp>
      <p:sp>
        <p:nvSpPr>
          <p:cNvPr id="7" name="Rectangle 2"/>
          <p:cNvSpPr txBox="1">
            <a:spLocks noChangeArrowheads="1"/>
          </p:cNvSpPr>
          <p:nvPr/>
        </p:nvSpPr>
        <p:spPr>
          <a:xfrm>
            <a:off x="457200" y="268995"/>
            <a:ext cx="8229600" cy="1044575"/>
          </a:xfrm>
          <a:prstGeom prst="rect">
            <a:avLst/>
          </a:prstGeom>
        </p:spPr>
        <p:txBody>
          <a:bodyPr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defRPr/>
            </a:pPr>
            <a:r>
              <a:rPr lang="en-US" sz="2800" b="1" dirty="0">
                <a:effectLst>
                  <a:outerShdw blurRad="38100" dist="38100" dir="2700000" algn="tl">
                    <a:srgbClr val="000000">
                      <a:alpha val="43137"/>
                    </a:srgbClr>
                  </a:outerShdw>
                </a:effectLst>
                <a:latin typeface="Times New Roman" pitchFamily="18" charset="0"/>
                <a:cs typeface="Times New Roman" pitchFamily="18" charset="0"/>
              </a:rPr>
              <a:t>4.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Sư</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nghiệp</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sáng</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tác</a:t>
            </a:r>
            <a:endParaRPr lang="en-US" sz="28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Rectangle 3"/>
          <p:cNvSpPr txBox="1">
            <a:spLocks noChangeArrowheads="1"/>
          </p:cNvSpPr>
          <p:nvPr/>
        </p:nvSpPr>
        <p:spPr>
          <a:xfrm>
            <a:off x="423863" y="4152900"/>
            <a:ext cx="8229600" cy="1447800"/>
          </a:xfrm>
          <a:prstGeom prst="rect">
            <a:avLst/>
          </a:prstGeom>
          <a:solidFill>
            <a:schemeClr val="accent3"/>
          </a:solidFill>
          <a:ln w="38100">
            <a:solidFill>
              <a:srgbClr val="FF0000"/>
            </a:solidFill>
          </a:ln>
        </p:spPr>
        <p:txBody>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just">
              <a:buFont typeface="Symbol" pitchFamily="18" charset="2"/>
              <a:buNone/>
              <a:defRPr/>
            </a:pPr>
            <a:r>
              <a:rPr lang="en-US" sz="2800" dirty="0">
                <a:solidFill>
                  <a:schemeClr val="tx1"/>
                </a:solidFill>
                <a:latin typeface="Times New Roman" pitchFamily="18" charset="0"/>
                <a:cs typeface="Times New Roman" pitchFamily="18" charset="0"/>
              </a:rPr>
              <a:t>	</a:t>
            </a:r>
            <a:r>
              <a:rPr lang="vi-VN" sz="2800" dirty="0">
                <a:solidFill>
                  <a:schemeClr val="tx1"/>
                </a:solidFill>
                <a:latin typeface="Times New Roman" pitchFamily="18" charset="0"/>
                <a:cs typeface="Times New Roman" pitchFamily="18" charset="0"/>
              </a:rPr>
              <a:t>Nguyễn Du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là</a:t>
            </a:r>
            <a:r>
              <a:rPr lang="en-US" sz="2800" dirty="0">
                <a:solidFill>
                  <a:schemeClr val="tx1"/>
                </a:solidFill>
                <a:latin typeface="Times New Roman" pitchFamily="18" charset="0"/>
                <a:cs typeface="Times New Roman" pitchFamily="18" charset="0"/>
              </a:rPr>
              <a:t> </a:t>
            </a:r>
            <a:r>
              <a:rPr lang="vi-VN" sz="2800" dirty="0">
                <a:solidFill>
                  <a:schemeClr val="tx1"/>
                </a:solidFill>
                <a:latin typeface="Times New Roman" pitchFamily="18" charset="0"/>
                <a:cs typeface="Times New Roman" pitchFamily="18" charset="0"/>
              </a:rPr>
              <a:t>đại thi hào dân tộc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Năm</a:t>
            </a:r>
            <a:r>
              <a:rPr lang="en-US" sz="2800">
                <a:solidFill>
                  <a:schemeClr val="tx1"/>
                </a:solidFill>
                <a:latin typeface="Times New Roman" pitchFamily="18" charset="0"/>
                <a:cs typeface="Times New Roman" pitchFamily="18" charset="0"/>
              </a:rPr>
              <a:t> 1965,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vinh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danh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là</a:t>
            </a:r>
            <a:r>
              <a:rPr lang="en-US" sz="2800" dirty="0">
                <a:solidFill>
                  <a:schemeClr val="tx1"/>
                </a:solidFill>
                <a:latin typeface="Times New Roman" pitchFamily="18" charset="0"/>
                <a:cs typeface="Times New Roman" pitchFamily="18" charset="0"/>
              </a:rPr>
              <a:t> </a:t>
            </a:r>
            <a:r>
              <a:rPr lang="vi-VN" sz="2800" dirty="0">
                <a:solidFill>
                  <a:schemeClr val="tx1"/>
                </a:solidFill>
                <a:latin typeface="Times New Roman" pitchFamily="18" charset="0"/>
                <a:cs typeface="Times New Roman" pitchFamily="18" charset="0"/>
              </a:rPr>
              <a:t>danh nhân văn hoá thế giới, thiên tài văn học, một nhà nhân đạo chủ nghĩa lớn</a:t>
            </a:r>
            <a:r>
              <a:rPr lang="en-US" sz="2800" dirty="0">
                <a:solidFill>
                  <a:schemeClr val="tx1"/>
                </a:solidFill>
                <a:latin typeface="Times New Roman" pitchFamily="18" charset="0"/>
                <a:cs typeface="Times New Roman" pitchFamily="18" charset="0"/>
              </a:rPr>
              <a:t>.</a:t>
            </a:r>
            <a:endParaRPr lang="vi-VN" sz="2800" dirty="0">
              <a:solidFill>
                <a:schemeClr val="tx1"/>
              </a:solidFill>
              <a:latin typeface="Times New Roman" pitchFamily="18" charset="0"/>
              <a:cs typeface="Times New Roman" pitchFamily="18" charset="0"/>
            </a:endParaRPr>
          </a:p>
          <a:p>
            <a:pPr indent="-1588">
              <a:buFontTx/>
              <a:buNone/>
              <a:defRPr/>
            </a:pPr>
            <a:endParaRPr lang="en-US" sz="2800" dirty="0">
              <a:solidFill>
                <a:schemeClr val="tx1"/>
              </a:solidFill>
              <a:latin typeface="Times New Roman" pitchFamily="18" charset="0"/>
              <a:cs typeface="Times New Roman" pitchFamily="18" charset="0"/>
            </a:endParaRPr>
          </a:p>
          <a:p>
            <a:pPr indent="-1588">
              <a:buFontTx/>
              <a:buNone/>
              <a:defRPr/>
            </a:pPr>
            <a:r>
              <a:rPr lang="en-US" sz="2800" dirty="0">
                <a:solidFill>
                  <a:schemeClr val="tx1"/>
                </a:solidFill>
                <a:latin typeface="Times New Roman" pitchFamily="18"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animEffect transition="in" filter="fade">
                                      <p:cBhvr>
                                        <p:cTn id="7" dur="500"/>
                                        <p:tgtEl>
                                          <p:spTgt spid="890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9091">
                                            <p:txEl>
                                              <p:pRg st="1" end="1"/>
                                            </p:txEl>
                                          </p:spTgt>
                                        </p:tgtEl>
                                        <p:attrNameLst>
                                          <p:attrName>style.visibility</p:attrName>
                                        </p:attrNameLst>
                                      </p:cBhvr>
                                      <p:to>
                                        <p:strVal val="visible"/>
                                      </p:to>
                                    </p:set>
                                    <p:animEffect transition="in" filter="fade">
                                      <p:cBhvr>
                                        <p:cTn id="12" dur="500"/>
                                        <p:tgtEl>
                                          <p:spTgt spid="890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9091">
                                            <p:txEl>
                                              <p:pRg st="2" end="2"/>
                                            </p:txEl>
                                          </p:spTgt>
                                        </p:tgtEl>
                                        <p:attrNameLst>
                                          <p:attrName>style.visibility</p:attrName>
                                        </p:attrNameLst>
                                      </p:cBhvr>
                                      <p:to>
                                        <p:strVal val="visible"/>
                                      </p:to>
                                    </p:set>
                                    <p:animEffect transition="in" filter="fade">
                                      <p:cBhvr>
                                        <p:cTn id="17" dur="500"/>
                                        <p:tgtEl>
                                          <p:spTgt spid="8909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9091">
                                            <p:txEl>
                                              <p:pRg st="3" end="3"/>
                                            </p:txEl>
                                          </p:spTgt>
                                        </p:tgtEl>
                                        <p:attrNameLst>
                                          <p:attrName>style.visibility</p:attrName>
                                        </p:attrNameLst>
                                      </p:cBhvr>
                                      <p:to>
                                        <p:strVal val="visible"/>
                                      </p:to>
                                    </p:set>
                                    <p:animEffect transition="in" filter="fade">
                                      <p:cBhvr>
                                        <p:cTn id="22" dur="500"/>
                                        <p:tgtEl>
                                          <p:spTgt spid="89091">
                                            <p:txEl>
                                              <p:pRg st="3" end="3"/>
                                            </p:txEl>
                                          </p:spTgt>
                                        </p:tgtEl>
                                      </p:cBhvr>
                                    </p:animEffect>
                                  </p:childTnLst>
                                </p:cTn>
                              </p:par>
                            </p:childTnLst>
                          </p:cTn>
                        </p:par>
                        <p:par>
                          <p:cTn id="23" fill="hold" nodeType="afterGroup">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89091">
                                            <p:txEl>
                                              <p:pRg st="4" end="4"/>
                                            </p:txEl>
                                          </p:spTgt>
                                        </p:tgtEl>
                                        <p:attrNameLst>
                                          <p:attrName>style.visibility</p:attrName>
                                        </p:attrNameLst>
                                      </p:cBhvr>
                                      <p:to>
                                        <p:strVal val="visible"/>
                                      </p:to>
                                    </p:set>
                                    <p:animEffect transition="in" filter="fade">
                                      <p:cBhvr>
                                        <p:cTn id="26" dur="500"/>
                                        <p:tgtEl>
                                          <p:spTgt spid="89091">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9091">
                                            <p:txEl>
                                              <p:pRg st="5" end="5"/>
                                            </p:txEl>
                                          </p:spTgt>
                                        </p:tgtEl>
                                        <p:attrNameLst>
                                          <p:attrName>style.visibility</p:attrName>
                                        </p:attrNameLst>
                                      </p:cBhvr>
                                      <p:to>
                                        <p:strVal val="visible"/>
                                      </p:to>
                                    </p:set>
                                    <p:animEffect transition="in" filter="fade">
                                      <p:cBhvr>
                                        <p:cTn id="31" dur="500"/>
                                        <p:tgtEl>
                                          <p:spTgt spid="89091">
                                            <p:txEl>
                                              <p:pRg st="5" end="5"/>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endParaRPr lang="en-US" altLang="en-US"/>
          </a:p>
        </p:txBody>
      </p:sp>
      <p:pic>
        <p:nvPicPr>
          <p:cNvPr id="12291" name="Picture 2" descr="C:\Documents and Settings\THANH TAI\My Documents\Downloads\images (4).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7000" y="0"/>
            <a:ext cx="5778500" cy="5715000"/>
          </a:xfrm>
        </p:spPr>
      </p:pic>
      <p:pic>
        <p:nvPicPr>
          <p:cNvPr id="12292" name="Picture 3" descr="C:\Documents and Settings\THANH TAI\My Documents\Downloads\28186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00" y="0"/>
            <a:ext cx="3619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21491875"/>
      </p:ext>
    </p:extLst>
  </p:cSld>
  <p:clrMapOvr>
    <a:masterClrMapping/>
  </p:clrMapOvr>
  <p:transition spd="slow">
    <p:wheel spokes="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024" y="0"/>
            <a:ext cx="8610600" cy="138499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150000"/>
              </a:lnSpc>
            </a:pPr>
            <a:r>
              <a:rPr lang="es-ES" sz="32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TIẾT 21: CHỦ ĐỀ I</a:t>
            </a:r>
          </a:p>
          <a:p>
            <a:pPr algn="ctr">
              <a:lnSpc>
                <a:spcPct val="150000"/>
              </a:lnSpc>
            </a:pPr>
            <a:r>
              <a:rPr lang="es-ES" sz="24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TIẾT 2: TRUYỆN KIỀU CỦA NGUYỄN DU- TÁC PHẨM	</a:t>
            </a:r>
            <a:endParaRPr lang="en-US" sz="24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5" name="Rectangle 2"/>
          <p:cNvSpPr>
            <a:spLocks noChangeArrowheads="1"/>
          </p:cNvSpPr>
          <p:nvPr/>
        </p:nvSpPr>
        <p:spPr bwMode="auto">
          <a:xfrm>
            <a:off x="76200" y="2127766"/>
            <a:ext cx="5410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dirty="0">
                <a:ln>
                  <a:noFill/>
                </a:ln>
                <a:solidFill>
                  <a:schemeClr val="tx1"/>
                </a:solidFill>
                <a:effectLst/>
                <a:latin typeface=".VnTime" pitchFamily="34" charset="0"/>
                <a:ea typeface="Times New Roman" pitchFamily="18" charset="0"/>
                <a:cs typeface="Times New Roman" pitchFamily="18" charset="0"/>
              </a:rPr>
              <a:t>            </a:t>
            </a:r>
            <a:r>
              <a:rPr kumimoji="0" lang="en-US" sz="2400" b="0" i="1" u="none" strike="noStrike" cap="none" normalizeH="0" baseline="0" dirty="0" err="1">
                <a:ln>
                  <a:noFill/>
                </a:ln>
                <a:solidFill>
                  <a:schemeClr val="tx1"/>
                </a:solidFill>
                <a:effectLst/>
                <a:latin typeface=".VnTime" pitchFamily="34" charset="0"/>
                <a:ea typeface="Times New Roman" pitchFamily="18" charset="0"/>
                <a:cs typeface="Times New Roman" pitchFamily="18" charset="0"/>
              </a:rPr>
              <a:t>TiÕng</a:t>
            </a:r>
            <a:r>
              <a:rPr kumimoji="0" lang="en-US" sz="2400" b="0" i="1" u="none" strike="noStrike" cap="none" normalizeH="0" baseline="0" dirty="0">
                <a:ln>
                  <a:noFill/>
                </a:ln>
                <a:solidFill>
                  <a:schemeClr val="tx1"/>
                </a:solidFill>
                <a:effectLst/>
                <a:latin typeface=".VnTime" pitchFamily="34" charset="0"/>
                <a:ea typeface="Times New Roman" pitchFamily="18" charset="0"/>
                <a:cs typeface="Times New Roman" pitchFamily="18" charset="0"/>
              </a:rPr>
              <a:t> </a:t>
            </a:r>
            <a:r>
              <a:rPr kumimoji="0" lang="en-US" sz="2400" b="0" i="1" u="none" strike="noStrike" cap="none" normalizeH="0" baseline="0" dirty="0" err="1">
                <a:ln>
                  <a:noFill/>
                </a:ln>
                <a:solidFill>
                  <a:schemeClr val="tx1"/>
                </a:solidFill>
                <a:effectLst/>
                <a:latin typeface=".VnTime" pitchFamily="34" charset="0"/>
                <a:ea typeface="Times New Roman" pitchFamily="18" charset="0"/>
                <a:cs typeface="Times New Roman" pitchFamily="18" charset="0"/>
              </a:rPr>
              <a:t>th</a:t>
            </a:r>
            <a:r>
              <a:rPr kumimoji="0" lang="en-US" sz="2400" b="0" i="1" u="none" strike="noStrike" cap="none" normalizeH="0" baseline="0" dirty="0">
                <a:ln>
                  <a:noFill/>
                </a:ln>
                <a:solidFill>
                  <a:schemeClr val="tx1"/>
                </a:solidFill>
                <a:effectLst/>
                <a:latin typeface=".VnTime" pitchFamily="34" charset="0"/>
                <a:ea typeface="Times New Roman" pitchFamily="18" charset="0"/>
                <a:cs typeface="Times New Roman" pitchFamily="18" charset="0"/>
              </a:rPr>
              <a:t>¬ </a:t>
            </a:r>
            <a:r>
              <a:rPr kumimoji="0" lang="en-US" sz="2400" b="0" i="1" u="none" strike="noStrike" cap="none" normalizeH="0" baseline="0" dirty="0" err="1">
                <a:ln>
                  <a:noFill/>
                </a:ln>
                <a:solidFill>
                  <a:schemeClr val="tx1"/>
                </a:solidFill>
                <a:effectLst/>
                <a:latin typeface=".VnTime" pitchFamily="34" charset="0"/>
                <a:ea typeface="Times New Roman" pitchFamily="18" charset="0"/>
                <a:cs typeface="Times New Roman" pitchFamily="18" charset="0"/>
              </a:rPr>
              <a:t>ai</a:t>
            </a:r>
            <a:r>
              <a:rPr kumimoji="0" lang="en-US" sz="2400" b="0" i="1" u="none" strike="noStrike" cap="none" normalizeH="0" baseline="0" dirty="0">
                <a:ln>
                  <a:noFill/>
                </a:ln>
                <a:solidFill>
                  <a:schemeClr val="tx1"/>
                </a:solidFill>
                <a:effectLst/>
                <a:latin typeface=".VnTime" pitchFamily="34" charset="0"/>
                <a:ea typeface="Times New Roman" pitchFamily="18" charset="0"/>
                <a:cs typeface="Times New Roman" pitchFamily="18" charset="0"/>
              </a:rPr>
              <a:t> ®</a:t>
            </a:r>
            <a:r>
              <a:rPr kumimoji="0" lang="en-US" sz="2400" b="0" i="1" u="none" strike="noStrike" cap="none" normalizeH="0" baseline="0" dirty="0" err="1">
                <a:ln>
                  <a:noFill/>
                </a:ln>
                <a:solidFill>
                  <a:schemeClr val="tx1"/>
                </a:solidFill>
                <a:effectLst/>
                <a:latin typeface=".VnTime" pitchFamily="34" charset="0"/>
                <a:ea typeface="Times New Roman" pitchFamily="18" charset="0"/>
                <a:cs typeface="Times New Roman" pitchFamily="18" charset="0"/>
              </a:rPr>
              <a:t>éng</a:t>
            </a:r>
            <a:r>
              <a:rPr kumimoji="0" lang="en-US" sz="2400" b="0" i="1" u="none" strike="noStrike" cap="none" normalizeH="0" baseline="0" dirty="0">
                <a:ln>
                  <a:noFill/>
                </a:ln>
                <a:solidFill>
                  <a:schemeClr val="tx1"/>
                </a:solidFill>
                <a:effectLst/>
                <a:latin typeface=".VnTime" pitchFamily="34" charset="0"/>
                <a:ea typeface="Times New Roman" pitchFamily="18" charset="0"/>
                <a:cs typeface="Times New Roman" pitchFamily="18" charset="0"/>
              </a:rPr>
              <a:t> ®</a:t>
            </a:r>
            <a:r>
              <a:rPr kumimoji="0" lang="en-US" sz="2400" b="0" i="1" u="none" strike="noStrike" cap="none" normalizeH="0" baseline="0" dirty="0" err="1">
                <a:ln>
                  <a:noFill/>
                </a:ln>
                <a:solidFill>
                  <a:schemeClr val="tx1"/>
                </a:solidFill>
                <a:effectLst/>
                <a:latin typeface=".VnTime" pitchFamily="34" charset="0"/>
                <a:ea typeface="Times New Roman" pitchFamily="18" charset="0"/>
                <a:cs typeface="Times New Roman" pitchFamily="18" charset="0"/>
              </a:rPr>
              <a:t>Êt</a:t>
            </a:r>
            <a:r>
              <a:rPr kumimoji="0" lang="en-US" sz="2400" b="0" i="1" u="none" strike="noStrike" cap="none" normalizeH="0" baseline="0" dirty="0">
                <a:ln>
                  <a:noFill/>
                </a:ln>
                <a:solidFill>
                  <a:schemeClr val="tx1"/>
                </a:solidFill>
                <a:effectLst/>
                <a:latin typeface=".VnTime" pitchFamily="34" charset="0"/>
                <a:ea typeface="Times New Roman" pitchFamily="18" charset="0"/>
                <a:cs typeface="Times New Roman" pitchFamily="18" charset="0"/>
              </a:rPr>
              <a:t> </a:t>
            </a:r>
            <a:r>
              <a:rPr kumimoji="0" lang="en-US" sz="2400" b="0" i="1" u="none" strike="noStrike" cap="none" normalizeH="0" baseline="0" dirty="0" err="1">
                <a:ln>
                  <a:noFill/>
                </a:ln>
                <a:solidFill>
                  <a:schemeClr val="tx1"/>
                </a:solidFill>
                <a:effectLst/>
                <a:latin typeface=".VnTime" pitchFamily="34" charset="0"/>
                <a:ea typeface="Times New Roman" pitchFamily="18" charset="0"/>
                <a:cs typeface="Times New Roman" pitchFamily="18" charset="0"/>
              </a:rPr>
              <a:t>trêi</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sz="2400" b="0" i="1" u="none" strike="noStrike" cap="none" normalizeH="0" baseline="0" dirty="0">
                <a:ln>
                  <a:noFill/>
                </a:ln>
                <a:solidFill>
                  <a:schemeClr val="tx1"/>
                </a:solidFill>
                <a:effectLst/>
                <a:latin typeface=".VnTime" pitchFamily="34" charset="0"/>
                <a:ea typeface="Times New Roman" pitchFamily="18" charset="0"/>
                <a:cs typeface="Times New Roman" pitchFamily="18" charset="0"/>
              </a:rPr>
              <a:t>  </a:t>
            </a:r>
            <a:r>
              <a:rPr kumimoji="0" lang="en-US" sz="2400" b="0" i="1" u="none" strike="noStrike" cap="none" normalizeH="0" baseline="0" dirty="0" err="1">
                <a:ln>
                  <a:noFill/>
                </a:ln>
                <a:solidFill>
                  <a:schemeClr val="tx1"/>
                </a:solidFill>
                <a:effectLst/>
                <a:latin typeface=".VnTime" pitchFamily="34" charset="0"/>
                <a:ea typeface="Times New Roman" pitchFamily="18" charset="0"/>
                <a:cs typeface="Times New Roman" pitchFamily="18" charset="0"/>
              </a:rPr>
              <a:t>Nghe</a:t>
            </a:r>
            <a:r>
              <a:rPr kumimoji="0" lang="en-US" sz="2400" b="0" i="1" u="none" strike="noStrike" cap="none" normalizeH="0" baseline="0" dirty="0">
                <a:ln>
                  <a:noFill/>
                </a:ln>
                <a:solidFill>
                  <a:schemeClr val="tx1"/>
                </a:solidFill>
                <a:effectLst/>
                <a:latin typeface=".VnTime" pitchFamily="34" charset="0"/>
                <a:ea typeface="Times New Roman" pitchFamily="18" charset="0"/>
                <a:cs typeface="Times New Roman" pitchFamily="18" charset="0"/>
              </a:rPr>
              <a:t> </a:t>
            </a:r>
            <a:r>
              <a:rPr kumimoji="0" lang="en-US" sz="2400" b="0" i="1" u="none" strike="noStrike" cap="none" normalizeH="0" baseline="0" dirty="0" err="1">
                <a:ln>
                  <a:noFill/>
                </a:ln>
                <a:solidFill>
                  <a:schemeClr val="tx1"/>
                </a:solidFill>
                <a:effectLst/>
                <a:latin typeface=".VnTime" pitchFamily="34" charset="0"/>
                <a:ea typeface="Times New Roman" pitchFamily="18" charset="0"/>
                <a:cs typeface="Times New Roman" pitchFamily="18" charset="0"/>
              </a:rPr>
              <a:t>nh</a:t>
            </a:r>
            <a:r>
              <a:rPr kumimoji="0" lang="en-US" sz="2400" b="0" i="1"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ư</a:t>
            </a:r>
            <a:r>
              <a:rPr kumimoji="0" lang="en-US" sz="2400" b="0" i="1" u="none" strike="noStrike" cap="none" normalizeH="0" baseline="0" dirty="0">
                <a:ln>
                  <a:noFill/>
                </a:ln>
                <a:solidFill>
                  <a:schemeClr val="tx1"/>
                </a:solidFill>
                <a:effectLst/>
                <a:latin typeface=".VnTime" pitchFamily="34" charset="0"/>
                <a:ea typeface="Times New Roman" pitchFamily="18" charset="0"/>
                <a:cs typeface="Times New Roman" pitchFamily="18" charset="0"/>
              </a:rPr>
              <a:t>­ non </a:t>
            </a:r>
            <a:r>
              <a:rPr kumimoji="0" lang="en-US" sz="2400" b="0" i="1" u="none" strike="noStrike" cap="none" normalizeH="0" baseline="0" dirty="0" err="1">
                <a:ln>
                  <a:noFill/>
                </a:ln>
                <a:solidFill>
                  <a:schemeClr val="tx1"/>
                </a:solidFill>
                <a:effectLst/>
                <a:latin typeface=".VnTime" pitchFamily="34" charset="0"/>
                <a:ea typeface="Times New Roman" pitchFamily="18" charset="0"/>
                <a:cs typeface="Times New Roman" pitchFamily="18" charset="0"/>
              </a:rPr>
              <a:t>n</a:t>
            </a:r>
            <a:r>
              <a:rPr lang="en-US" sz="2400" i="1" dirty="0" err="1">
                <a:latin typeface="Times New Roman" pitchFamily="18" charset="0"/>
                <a:ea typeface="Times New Roman" pitchFamily="18" charset="0"/>
                <a:cs typeface="Times New Roman" pitchFamily="18" charset="0"/>
              </a:rPr>
              <a:t>ư</a:t>
            </a:r>
            <a:r>
              <a:rPr kumimoji="0" lang="en-US" sz="2400" b="0" i="1" u="none" strike="noStrike" cap="none" normalizeH="0" baseline="0" dirty="0" err="1">
                <a:ln>
                  <a:noFill/>
                </a:ln>
                <a:solidFill>
                  <a:schemeClr val="tx1"/>
                </a:solidFill>
                <a:effectLst/>
                <a:latin typeface=".VnTime" pitchFamily="34" charset="0"/>
                <a:ea typeface="Times New Roman" pitchFamily="18" charset="0"/>
                <a:cs typeface="Times New Roman" pitchFamily="18" charset="0"/>
              </a:rPr>
              <a:t>­íc</a:t>
            </a:r>
            <a:r>
              <a:rPr kumimoji="0" lang="en-US" sz="2400" b="0" i="1" u="none" strike="noStrike" cap="none" normalizeH="0" baseline="0" dirty="0">
                <a:ln>
                  <a:noFill/>
                </a:ln>
                <a:solidFill>
                  <a:schemeClr val="tx1"/>
                </a:solidFill>
                <a:effectLst/>
                <a:latin typeface=".VnTime" pitchFamily="34" charset="0"/>
                <a:ea typeface="Times New Roman" pitchFamily="18" charset="0"/>
                <a:cs typeface="Times New Roman" pitchFamily="18" charset="0"/>
              </a:rPr>
              <a:t> </a:t>
            </a:r>
            <a:r>
              <a:rPr kumimoji="0" lang="en-US" sz="2400" b="0" i="1" u="none" strike="noStrike" cap="none" normalizeH="0" baseline="0" dirty="0" err="1">
                <a:ln>
                  <a:noFill/>
                </a:ln>
                <a:solidFill>
                  <a:schemeClr val="tx1"/>
                </a:solidFill>
                <a:effectLst/>
                <a:latin typeface=".VnTime" pitchFamily="34" charset="0"/>
                <a:ea typeface="Times New Roman" pitchFamily="18" charset="0"/>
                <a:cs typeface="Times New Roman" pitchFamily="18" charset="0"/>
              </a:rPr>
              <a:t>väng</a:t>
            </a:r>
            <a:r>
              <a:rPr kumimoji="0" lang="en-US" sz="2400" b="0" i="1" u="none" strike="noStrike" cap="none" normalizeH="0" baseline="0" dirty="0">
                <a:ln>
                  <a:noFill/>
                </a:ln>
                <a:solidFill>
                  <a:schemeClr val="tx1"/>
                </a:solidFill>
                <a:effectLst/>
                <a:latin typeface=".VnTime" pitchFamily="34" charset="0"/>
                <a:ea typeface="Times New Roman" pitchFamily="18" charset="0"/>
                <a:cs typeface="Times New Roman" pitchFamily="18" charset="0"/>
              </a:rPr>
              <a:t> </a:t>
            </a:r>
            <a:r>
              <a:rPr kumimoji="0" lang="en-US" sz="2400" b="0" i="1" u="none" strike="noStrike" cap="none" normalizeH="0" baseline="0" dirty="0" err="1">
                <a:ln>
                  <a:noFill/>
                </a:ln>
                <a:solidFill>
                  <a:schemeClr val="tx1"/>
                </a:solidFill>
                <a:effectLst/>
                <a:latin typeface=".VnTime" pitchFamily="34" charset="0"/>
                <a:ea typeface="Times New Roman" pitchFamily="18" charset="0"/>
                <a:cs typeface="Times New Roman" pitchFamily="18" charset="0"/>
              </a:rPr>
              <a:t>lêi</a:t>
            </a:r>
            <a:r>
              <a:rPr kumimoji="0" lang="en-US" sz="2400" b="0" i="1" u="none" strike="noStrike" cap="none" normalizeH="0" baseline="0" dirty="0">
                <a:ln>
                  <a:noFill/>
                </a:ln>
                <a:solidFill>
                  <a:schemeClr val="tx1"/>
                </a:solidFill>
                <a:effectLst/>
                <a:latin typeface=".VnTime" pitchFamily="34" charset="0"/>
                <a:ea typeface="Times New Roman" pitchFamily="18" charset="0"/>
                <a:cs typeface="Times New Roman" pitchFamily="18" charset="0"/>
              </a:rPr>
              <a:t> </a:t>
            </a:r>
            <a:r>
              <a:rPr kumimoji="0" lang="en-US" sz="2400" b="0" i="1" u="none" strike="noStrike" cap="none" normalizeH="0" baseline="0" dirty="0" err="1">
                <a:ln>
                  <a:noFill/>
                </a:ln>
                <a:solidFill>
                  <a:schemeClr val="tx1"/>
                </a:solidFill>
                <a:effectLst/>
                <a:latin typeface=".VnTime" pitchFamily="34" charset="0"/>
                <a:ea typeface="Times New Roman" pitchFamily="18" charset="0"/>
                <a:cs typeface="Times New Roman" pitchFamily="18" charset="0"/>
              </a:rPr>
              <a:t>ngµn</a:t>
            </a:r>
            <a:r>
              <a:rPr kumimoji="0" lang="en-US" sz="2400" b="0" i="1" u="none" strike="noStrike" cap="none" normalizeH="0" baseline="0" dirty="0">
                <a:ln>
                  <a:noFill/>
                </a:ln>
                <a:solidFill>
                  <a:schemeClr val="tx1"/>
                </a:solidFill>
                <a:effectLst/>
                <a:latin typeface=".VnTime" pitchFamily="34" charset="0"/>
                <a:ea typeface="Times New Roman" pitchFamily="18" charset="0"/>
                <a:cs typeface="Times New Roman" pitchFamily="18" charset="0"/>
              </a:rPr>
              <a:t> </a:t>
            </a:r>
            <a:r>
              <a:rPr kumimoji="0" lang="en-US" sz="2400" b="0" i="1" u="none" strike="noStrike" cap="none" normalizeH="0" baseline="0" dirty="0" err="1">
                <a:ln>
                  <a:noFill/>
                </a:ln>
                <a:solidFill>
                  <a:schemeClr val="tx1"/>
                </a:solidFill>
                <a:effectLst/>
                <a:latin typeface=".VnTime" pitchFamily="34" charset="0"/>
                <a:ea typeface="Times New Roman" pitchFamily="18" charset="0"/>
                <a:cs typeface="Times New Roman" pitchFamily="18" charset="0"/>
              </a:rPr>
              <a:t>thu</a:t>
            </a:r>
            <a:r>
              <a:rPr kumimoji="0" lang="en-US" sz="2400" b="0" i="1" u="none" strike="noStrike" cap="none" normalizeH="0" baseline="0" dirty="0">
                <a:ln>
                  <a:noFill/>
                </a:ln>
                <a:solidFill>
                  <a:schemeClr val="tx1"/>
                </a:solidFill>
                <a:effectLst/>
                <a:latin typeface=".VnTime" pitchFamily="34" charset="0"/>
                <a:ea typeface="Times New Roman" pitchFamily="18"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sz="2400" b="0" i="1" u="none" strike="noStrike" cap="none" normalizeH="0" baseline="0" dirty="0">
                <a:ln>
                  <a:noFill/>
                </a:ln>
                <a:solidFill>
                  <a:schemeClr val="tx1"/>
                </a:solidFill>
                <a:effectLst/>
                <a:latin typeface=".VnTime" pitchFamily="34" charset="0"/>
                <a:ea typeface="Times New Roman" pitchFamily="18" charset="0"/>
                <a:cs typeface="Times New Roman" pitchFamily="18" charset="0"/>
              </a:rPr>
              <a:t>       </a:t>
            </a:r>
            <a:r>
              <a:rPr kumimoji="0" lang="pt-BR" sz="2400" b="0" i="1" u="none" strike="noStrike" cap="none" normalizeH="0" baseline="0" dirty="0">
                <a:ln>
                  <a:noFill/>
                </a:ln>
                <a:solidFill>
                  <a:schemeClr val="tx1"/>
                </a:solidFill>
                <a:effectLst/>
                <a:latin typeface=".VnTime" pitchFamily="34" charset="0"/>
                <a:ea typeface="Times New Roman" pitchFamily="18" charset="0"/>
                <a:cs typeface="Times New Roman" pitchFamily="18" charset="0"/>
              </a:rPr>
              <a:t>Ngh</a:t>
            </a:r>
            <a:r>
              <a:rPr kumimoji="0" lang="pt-BR" sz="24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ì</a:t>
            </a:r>
            <a:r>
              <a:rPr kumimoji="0" lang="pt-BR" sz="2400" b="0" i="1" u="none" strike="noStrike" cap="none" normalizeH="0" baseline="0" dirty="0">
                <a:ln>
                  <a:noFill/>
                </a:ln>
                <a:solidFill>
                  <a:schemeClr val="tx1"/>
                </a:solidFill>
                <a:effectLst/>
                <a:latin typeface=".VnTime" pitchFamily="34" charset="0"/>
                <a:ea typeface="Times New Roman" pitchFamily="18" charset="0"/>
                <a:cs typeface="Times New Roman" pitchFamily="18" charset="0"/>
              </a:rPr>
              <a:t>n n</a:t>
            </a:r>
            <a:r>
              <a:rPr kumimoji="0" lang="pt-BR" sz="24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ă</a:t>
            </a:r>
            <a:r>
              <a:rPr kumimoji="0" lang="pt-BR" sz="2400" b="0" i="1" u="none" strike="noStrike" cap="none" normalizeH="0" baseline="0" dirty="0">
                <a:ln>
                  <a:noFill/>
                </a:ln>
                <a:solidFill>
                  <a:schemeClr val="tx1"/>
                </a:solidFill>
                <a:effectLst/>
                <a:latin typeface=".VnTime" pitchFamily="34" charset="0"/>
                <a:ea typeface="Times New Roman" pitchFamily="18" charset="0"/>
                <a:cs typeface="Times New Roman" pitchFamily="18" charset="0"/>
              </a:rPr>
              <a:t>m sau nhí NguyÔn Du</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pt-BR" sz="2400" b="0" i="1" u="none" strike="noStrike" cap="none" normalizeH="0" baseline="0" dirty="0">
                <a:ln>
                  <a:noFill/>
                </a:ln>
                <a:solidFill>
                  <a:schemeClr val="tx1"/>
                </a:solidFill>
                <a:effectLst/>
                <a:latin typeface=".VnTime" pitchFamily="34" charset="0"/>
                <a:ea typeface="Times New Roman" pitchFamily="18" charset="0"/>
                <a:cs typeface="Times New Roman" pitchFamily="18" charset="0"/>
              </a:rPr>
              <a:t>TiÕng th</a:t>
            </a:r>
            <a:r>
              <a:rPr kumimoji="0" lang="pt-BR" sz="24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ư</a:t>
            </a:r>
            <a:r>
              <a:rPr kumimoji="0" lang="pt-BR" sz="2400" b="0" i="1" u="none" strike="noStrike" cap="none" normalizeH="0" baseline="0" dirty="0">
                <a:ln>
                  <a:noFill/>
                </a:ln>
                <a:solidFill>
                  <a:schemeClr val="tx1"/>
                </a:solidFill>
                <a:effectLst/>
                <a:latin typeface=".VnTime" pitchFamily="34" charset="0"/>
                <a:ea typeface="Times New Roman" pitchFamily="18" charset="0"/>
                <a:cs typeface="Times New Roman" pitchFamily="18" charset="0"/>
              </a:rPr>
              <a:t>­¬ng nh</a:t>
            </a:r>
            <a:r>
              <a:rPr kumimoji="0" lang="pt-BR" sz="24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ư</a:t>
            </a:r>
            <a:r>
              <a:rPr kumimoji="0" lang="pt-BR" sz="2400" b="0" i="1" u="none" strike="noStrike" cap="none" normalizeH="0" baseline="0" dirty="0">
                <a:ln>
                  <a:noFill/>
                </a:ln>
                <a:solidFill>
                  <a:schemeClr val="tx1"/>
                </a:solidFill>
                <a:effectLst/>
                <a:latin typeface=".VnTime" pitchFamily="34" charset="0"/>
                <a:ea typeface="Times New Roman" pitchFamily="18" charset="0"/>
                <a:cs typeface="Times New Roman" pitchFamily="18" charset="0"/>
              </a:rPr>
              <a:t>­ tiÕng mÑ ru nh</a:t>
            </a:r>
            <a:r>
              <a:rPr kumimoji="0" lang="pt-BR" sz="24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ữ</a:t>
            </a:r>
            <a:r>
              <a:rPr kumimoji="0" lang="pt-BR" sz="2400" b="0" i="1" u="none" strike="noStrike" cap="none" normalizeH="0" baseline="0" dirty="0">
                <a:ln>
                  <a:noFill/>
                </a:ln>
                <a:solidFill>
                  <a:schemeClr val="tx1"/>
                </a:solidFill>
                <a:effectLst/>
                <a:latin typeface=".VnTime" pitchFamily="34" charset="0"/>
                <a:ea typeface="Times New Roman" pitchFamily="18" charset="0"/>
                <a:cs typeface="Times New Roman" pitchFamily="18" charset="0"/>
              </a:rPr>
              <a:t>ng ngµy.</a:t>
            </a:r>
            <a:endParaRPr kumimoji="0" lang="pt-BR" sz="2400" b="0" i="0" u="none" strike="noStrike" cap="none" normalizeH="0" baseline="0" dirty="0">
              <a:ln>
                <a:noFill/>
              </a:ln>
              <a:solidFill>
                <a:schemeClr val="tx1"/>
              </a:solidFill>
              <a:effectLst/>
              <a:latin typeface="Arial" pitchFamily="34" charset="0"/>
              <a:cs typeface="Arial" pitchFamily="34" charset="0"/>
            </a:endParaRPr>
          </a:p>
        </p:txBody>
      </p:sp>
      <p:pic>
        <p:nvPicPr>
          <p:cNvPr id="4" name="Picture 4" descr="C:\Users\Administrator\Downloads\viet-nam-hoc-truyen-kieu-1-800x4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257300"/>
            <a:ext cx="34290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833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iterate type="lt">
                                    <p:tmPct val="10000"/>
                                  </p:iterate>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04800" y="431800"/>
            <a:ext cx="8229600" cy="825500"/>
          </a:xfrm>
        </p:spPr>
        <p:txBody>
          <a:bodyPr rtlCol="0">
            <a:normAutofit/>
          </a:bodyPr>
          <a:lstStyle/>
          <a:p>
            <a:pPr algn="just" eaLnBrk="1" fontAlgn="auto" hangingPunct="1">
              <a:spcAft>
                <a:spcPts val="0"/>
              </a:spcAft>
              <a:defRPr/>
            </a:pP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II. TÁC PHẨM TRUYỆN KIỀU</a:t>
            </a:r>
          </a:p>
        </p:txBody>
      </p:sp>
      <p:sp>
        <p:nvSpPr>
          <p:cNvPr id="3" name="Rectangle 3"/>
          <p:cNvSpPr>
            <a:spLocks noGrp="1" noChangeArrowheads="1"/>
          </p:cNvSpPr>
          <p:nvPr>
            <p:ph idx="1"/>
          </p:nvPr>
        </p:nvSpPr>
        <p:spPr>
          <a:xfrm>
            <a:off x="304800" y="1333500"/>
            <a:ext cx="5486400" cy="3505200"/>
          </a:xfrm>
        </p:spPr>
        <p:txBody>
          <a:bodyPr/>
          <a:lstStyle/>
          <a:p>
            <a:pPr marL="0" indent="0" algn="just" eaLnBrk="1" hangingPunct="1">
              <a:buFontTx/>
              <a:buNone/>
            </a:pPr>
            <a:r>
              <a:rPr lang="en-US" sz="2600" b="1" dirty="0">
                <a:latin typeface="Times New Roman" pitchFamily="18" charset="0"/>
                <a:cs typeface="Times New Roman" pitchFamily="18" charset="0"/>
              </a:rPr>
              <a:t>1. </a:t>
            </a:r>
            <a:r>
              <a:rPr lang="en-US" sz="2600" b="1" dirty="0" err="1">
                <a:latin typeface="Times New Roman" pitchFamily="18" charset="0"/>
                <a:cs typeface="Times New Roman" pitchFamily="18" charset="0"/>
              </a:rPr>
              <a:t>Nguồn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gốc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Hoàn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cảnh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sáng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tác</a:t>
            </a:r>
            <a:r>
              <a:rPr lang="en-US" sz="2600" b="1" dirty="0">
                <a:latin typeface="Times New Roman" pitchFamily="18" charset="0"/>
                <a:cs typeface="Times New Roman" pitchFamily="18" charset="0"/>
              </a:rPr>
              <a:t> </a:t>
            </a:r>
          </a:p>
          <a:p>
            <a:pPr marL="0" indent="0" algn="just" eaLnBrk="1" hangingPunct="1">
              <a:buFontTx/>
              <a:buNone/>
            </a:pPr>
            <a:r>
              <a:rPr lang="en-US" sz="2600" b="1" dirty="0">
                <a:latin typeface="Times New Roman" pitchFamily="18" charset="0"/>
                <a:cs typeface="Times New Roman" pitchFamily="18" charset="0"/>
              </a:rPr>
              <a:t>2. </a:t>
            </a:r>
            <a:r>
              <a:rPr lang="en-US" sz="2600" b="1" dirty="0" err="1">
                <a:latin typeface="Times New Roman" pitchFamily="18" charset="0"/>
                <a:cs typeface="Times New Roman" pitchFamily="18" charset="0"/>
              </a:rPr>
              <a:t>Thể</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loại</a:t>
            </a:r>
            <a:r>
              <a:rPr lang="en-US" sz="2600" b="1" dirty="0">
                <a:latin typeface="Times New Roman" pitchFamily="18" charset="0"/>
                <a:cs typeface="Times New Roman" pitchFamily="18" charset="0"/>
              </a:rPr>
              <a:t>  </a:t>
            </a:r>
          </a:p>
          <a:p>
            <a:pPr marL="0" indent="0" algn="just" eaLnBrk="1" hangingPunct="1">
              <a:buFontTx/>
              <a:buNone/>
            </a:pPr>
            <a:r>
              <a:rPr lang="en-US" sz="2600" b="1" dirty="0">
                <a:latin typeface="Times New Roman" pitchFamily="18" charset="0"/>
                <a:cs typeface="Times New Roman" pitchFamily="18" charset="0"/>
              </a:rPr>
              <a:t>3. </a:t>
            </a:r>
            <a:r>
              <a:rPr lang="en-US" sz="2600" b="1" dirty="0" err="1">
                <a:latin typeface="Times New Roman" pitchFamily="18" charset="0"/>
                <a:cs typeface="Times New Roman" pitchFamily="18" charset="0"/>
              </a:rPr>
              <a:t>Tóm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tắt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tác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phẩm</a:t>
            </a:r>
            <a:endParaRPr lang="en-US" sz="2600" b="1" dirty="0">
              <a:latin typeface="Times New Roman" pitchFamily="18" charset="0"/>
              <a:cs typeface="Times New Roman" pitchFamily="18" charset="0"/>
            </a:endParaRPr>
          </a:p>
          <a:p>
            <a:pPr marL="0" indent="0" algn="just" eaLnBrk="1" hangingPunct="1">
              <a:buFontTx/>
              <a:buNone/>
            </a:pPr>
            <a:r>
              <a:rPr lang="en-US" sz="2600" b="1" dirty="0">
                <a:latin typeface="Times New Roman" pitchFamily="18" charset="0"/>
                <a:cs typeface="Times New Roman" pitchFamily="18" charset="0"/>
              </a:rPr>
              <a:t>4. </a:t>
            </a:r>
            <a:r>
              <a:rPr lang="en-US" sz="2600" b="1" dirty="0" err="1">
                <a:latin typeface="Times New Roman" pitchFamily="18" charset="0"/>
                <a:cs typeface="Times New Roman" pitchFamily="18" charset="0"/>
              </a:rPr>
              <a:t>Giá</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trị</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của</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truyện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Kiều</a:t>
            </a:r>
            <a:r>
              <a:rPr lang="en-US" sz="2600" b="1" dirty="0">
                <a:latin typeface="Times New Roman" pitchFamily="18" charset="0"/>
                <a:cs typeface="Times New Roman" pitchFamily="18" charset="0"/>
              </a:rPr>
              <a:t> </a:t>
            </a:r>
          </a:p>
          <a:p>
            <a:pPr marL="0" indent="0" algn="just" eaLnBrk="1" hangingPunct="1">
              <a:buFontTx/>
              <a:buNone/>
            </a:pPr>
            <a:endParaRPr lang="en-US" sz="2600" b="1" dirty="0">
              <a:latin typeface="Times New Roman" pitchFamily="18" charset="0"/>
              <a:cs typeface="Times New Roman" pitchFamily="18" charset="0"/>
            </a:endParaRPr>
          </a:p>
        </p:txBody>
      </p:sp>
      <p:pic>
        <p:nvPicPr>
          <p:cNvPr id="154626" name="Picture 2" descr="C:\Users\Administrator\Downloads\406586d22391cacf93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257300"/>
            <a:ext cx="3429000" cy="393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154626"/>
                                        </p:tgtEl>
                                        <p:attrNameLst>
                                          <p:attrName>style.visibility</p:attrName>
                                        </p:attrNameLst>
                                      </p:cBhvr>
                                      <p:to>
                                        <p:strVal val="visible"/>
                                      </p:to>
                                    </p:set>
                                    <p:animEffect transition="in" filter="fade">
                                      <p:cBhvr>
                                        <p:cTn id="11" dur="500"/>
                                        <p:tgtEl>
                                          <p:spTgt spid="1546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checkerboard(across)">
                                      <p:cBhvr>
                                        <p:cTn id="16" dur="500"/>
                                        <p:tgtEl>
                                          <p:spTgt spid="3">
                                            <p:txEl>
                                              <p:pRg st="0" end="0"/>
                                            </p:txEl>
                                          </p:spTgt>
                                        </p:tgtEl>
                                      </p:cBhvr>
                                    </p:animEffect>
                                  </p:childTnLst>
                                </p:cTn>
                              </p:par>
                            </p:childTnLst>
                          </p:cTn>
                        </p:par>
                        <p:par>
                          <p:cTn id="17" fill="hold" nodeType="afterGroup">
                            <p:stCondLst>
                              <p:cond delay="500"/>
                            </p:stCondLst>
                            <p:childTnLst>
                              <p:par>
                                <p:cTn id="18" presetID="5" presetClass="entr" presetSubtype="1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checkerboard(across)">
                                      <p:cBhvr>
                                        <p:cTn id="20" dur="500"/>
                                        <p:tgtEl>
                                          <p:spTgt spid="3">
                                            <p:txEl>
                                              <p:pRg st="1" end="1"/>
                                            </p:txEl>
                                          </p:spTgt>
                                        </p:tgtEl>
                                      </p:cBhvr>
                                    </p:animEffect>
                                  </p:childTnLst>
                                </p:cTn>
                              </p:par>
                            </p:childTnLst>
                          </p:cTn>
                        </p:par>
                        <p:par>
                          <p:cTn id="21" fill="hold">
                            <p:stCondLst>
                              <p:cond delay="1000"/>
                            </p:stCondLst>
                            <p:childTnLst>
                              <p:par>
                                <p:cTn id="22" presetID="5" presetClass="entr" presetSubtype="10"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checkerboard(across)">
                                      <p:cBhvr>
                                        <p:cTn id="24" dur="500"/>
                                        <p:tgtEl>
                                          <p:spTgt spid="3">
                                            <p:txEl>
                                              <p:pRg st="2" end="2"/>
                                            </p:txEl>
                                          </p:spTgt>
                                        </p:tgtEl>
                                      </p:cBhvr>
                                    </p:animEffect>
                                  </p:childTnLst>
                                </p:cTn>
                              </p:par>
                            </p:childTnLst>
                          </p:cTn>
                        </p:par>
                        <p:par>
                          <p:cTn id="25" fill="hold">
                            <p:stCondLst>
                              <p:cond delay="1500"/>
                            </p:stCondLst>
                            <p:childTnLst>
                              <p:par>
                                <p:cTn id="26" presetID="5" presetClass="entr" presetSubtype="10" fill="hold" grpId="0"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checkerboard(across)">
                                      <p:cBhvr>
                                        <p:cTn id="2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800100"/>
            <a:ext cx="7645400" cy="400110"/>
          </a:xfrm>
          <a:prstGeom prst="rect">
            <a:avLst/>
          </a:prstGeom>
          <a:noFill/>
        </p:spPr>
        <p:txBody>
          <a:bodyPr wrap="square">
            <a:spAutoFit/>
          </a:bodyPr>
          <a:lstStyle/>
          <a:p>
            <a:pPr defTabSz="761970" fontAlgn="auto">
              <a:spcBef>
                <a:spcPts val="0"/>
              </a:spcBef>
              <a:spcAft>
                <a:spcPts val="0"/>
              </a:spcAft>
              <a:defRPr/>
            </a:pPr>
            <a:r>
              <a:rPr lang="en-US" sz="2000" dirty="0" err="1">
                <a:solidFill>
                  <a:srgbClr val="000000"/>
                </a:solidFill>
                <a:latin typeface="Open Sans"/>
              </a:rPr>
              <a:t>Phát</a:t>
            </a:r>
            <a:r>
              <a:rPr lang="en-US" sz="2000" dirty="0">
                <a:solidFill>
                  <a:srgbClr val="000000"/>
                </a:solidFill>
                <a:latin typeface="Open Sans"/>
              </a:rPr>
              <a:t> </a:t>
            </a:r>
            <a:r>
              <a:rPr lang="en-US" sz="2000" dirty="0" err="1">
                <a:solidFill>
                  <a:srgbClr val="000000"/>
                </a:solidFill>
                <a:latin typeface="Open Sans"/>
              </a:rPr>
              <a:t>biểu</a:t>
            </a:r>
            <a:r>
              <a:rPr lang="en-US" sz="2000" dirty="0">
                <a:solidFill>
                  <a:srgbClr val="000000"/>
                </a:solidFill>
                <a:latin typeface="Open Sans"/>
              </a:rPr>
              <a:t> </a:t>
            </a:r>
            <a:r>
              <a:rPr lang="en-US" sz="2000" dirty="0" err="1">
                <a:solidFill>
                  <a:srgbClr val="000000"/>
                </a:solidFill>
                <a:latin typeface="Open Sans"/>
              </a:rPr>
              <a:t>cảm</a:t>
            </a:r>
            <a:r>
              <a:rPr lang="en-US" sz="2000" dirty="0">
                <a:solidFill>
                  <a:srgbClr val="000000"/>
                </a:solidFill>
                <a:latin typeface="Open Sans"/>
              </a:rPr>
              <a:t> </a:t>
            </a:r>
            <a:r>
              <a:rPr lang="en-US" sz="2000" dirty="0" err="1">
                <a:solidFill>
                  <a:srgbClr val="000000"/>
                </a:solidFill>
                <a:latin typeface="Open Sans"/>
              </a:rPr>
              <a:t>nghĩ</a:t>
            </a:r>
            <a:r>
              <a:rPr lang="en-US" sz="2000" dirty="0">
                <a:solidFill>
                  <a:srgbClr val="000000"/>
                </a:solidFill>
                <a:latin typeface="Open Sans"/>
              </a:rPr>
              <a:t> </a:t>
            </a:r>
            <a:r>
              <a:rPr lang="en-US" sz="2000" dirty="0" err="1">
                <a:solidFill>
                  <a:srgbClr val="000000"/>
                </a:solidFill>
                <a:latin typeface="Open Sans"/>
              </a:rPr>
              <a:t>của</a:t>
            </a:r>
            <a:r>
              <a:rPr lang="en-US" sz="2000" dirty="0">
                <a:solidFill>
                  <a:srgbClr val="000000"/>
                </a:solidFill>
                <a:latin typeface="Open Sans"/>
              </a:rPr>
              <a:t> </a:t>
            </a:r>
            <a:r>
              <a:rPr lang="en-US" sz="2000" dirty="0" err="1">
                <a:solidFill>
                  <a:srgbClr val="000000"/>
                </a:solidFill>
                <a:latin typeface="Open Sans"/>
              </a:rPr>
              <a:t>em</a:t>
            </a:r>
            <a:r>
              <a:rPr lang="en-US" sz="2000" dirty="0">
                <a:solidFill>
                  <a:srgbClr val="000000"/>
                </a:solidFill>
                <a:latin typeface="Open Sans"/>
              </a:rPr>
              <a:t> </a:t>
            </a:r>
            <a:r>
              <a:rPr lang="en-US" sz="2000" dirty="0" err="1">
                <a:solidFill>
                  <a:srgbClr val="000000"/>
                </a:solidFill>
                <a:latin typeface="Open Sans"/>
              </a:rPr>
              <a:t>về</a:t>
            </a:r>
            <a:r>
              <a:rPr lang="en-US" sz="2000" dirty="0">
                <a:solidFill>
                  <a:srgbClr val="000000"/>
                </a:solidFill>
                <a:latin typeface="Open Sans"/>
              </a:rPr>
              <a:t> </a:t>
            </a:r>
            <a:r>
              <a:rPr lang="en-US" sz="2000" dirty="0" err="1">
                <a:solidFill>
                  <a:srgbClr val="000000"/>
                </a:solidFill>
                <a:latin typeface="Open Sans"/>
              </a:rPr>
              <a:t>nhân</a:t>
            </a:r>
            <a:r>
              <a:rPr lang="en-US" sz="2000" dirty="0">
                <a:solidFill>
                  <a:srgbClr val="000000"/>
                </a:solidFill>
                <a:latin typeface="Open Sans"/>
              </a:rPr>
              <a:t> </a:t>
            </a:r>
            <a:r>
              <a:rPr lang="en-US" sz="2000" dirty="0" err="1">
                <a:solidFill>
                  <a:srgbClr val="000000"/>
                </a:solidFill>
                <a:latin typeface="Open Sans"/>
              </a:rPr>
              <a:t>vật</a:t>
            </a:r>
            <a:r>
              <a:rPr lang="en-US" sz="2000" dirty="0">
                <a:solidFill>
                  <a:srgbClr val="000000"/>
                </a:solidFill>
                <a:latin typeface="Open Sans"/>
              </a:rPr>
              <a:t> </a:t>
            </a:r>
            <a:r>
              <a:rPr lang="en-US" sz="2000" dirty="0" err="1">
                <a:solidFill>
                  <a:srgbClr val="000000"/>
                </a:solidFill>
                <a:latin typeface="Open Sans"/>
              </a:rPr>
              <a:t>Quang</a:t>
            </a:r>
            <a:r>
              <a:rPr lang="en-US" sz="2000" dirty="0">
                <a:solidFill>
                  <a:srgbClr val="000000"/>
                </a:solidFill>
                <a:latin typeface="Open Sans"/>
              </a:rPr>
              <a:t> </a:t>
            </a:r>
            <a:r>
              <a:rPr lang="en-US" sz="2000" dirty="0" err="1">
                <a:solidFill>
                  <a:srgbClr val="000000"/>
                </a:solidFill>
                <a:latin typeface="Open Sans"/>
              </a:rPr>
              <a:t>Trung</a:t>
            </a:r>
            <a:r>
              <a:rPr lang="en-US" sz="2000" dirty="0">
                <a:solidFill>
                  <a:srgbClr val="000000"/>
                </a:solidFill>
                <a:latin typeface="Open Sans"/>
              </a:rPr>
              <a:t> ở </a:t>
            </a:r>
            <a:r>
              <a:rPr lang="en-US" sz="2000" dirty="0" err="1">
                <a:solidFill>
                  <a:srgbClr val="000000"/>
                </a:solidFill>
                <a:latin typeface="Open Sans"/>
              </a:rPr>
              <a:t>hồi</a:t>
            </a:r>
            <a:r>
              <a:rPr lang="en-US" sz="2000" dirty="0">
                <a:solidFill>
                  <a:srgbClr val="000000"/>
                </a:solidFill>
                <a:latin typeface="Open Sans"/>
              </a:rPr>
              <a:t> 14?</a:t>
            </a:r>
            <a:endParaRPr lang="en-US" sz="2000" kern="0" dirty="0">
              <a:solidFill>
                <a:sysClr val="windowText" lastClr="000000"/>
              </a:solidFill>
              <a:latin typeface="+mn-lt"/>
            </a:endParaRPr>
          </a:p>
        </p:txBody>
      </p:sp>
      <p:sp>
        <p:nvSpPr>
          <p:cNvPr id="4" name="TextBox 3"/>
          <p:cNvSpPr txBox="1"/>
          <p:nvPr/>
        </p:nvSpPr>
        <p:spPr>
          <a:xfrm>
            <a:off x="2362200" y="1230805"/>
            <a:ext cx="3302000" cy="400110"/>
          </a:xfrm>
          <a:prstGeom prst="rect">
            <a:avLst/>
          </a:prstGeom>
          <a:noFill/>
        </p:spPr>
        <p:txBody>
          <a:bodyPr>
            <a:spAutoFit/>
          </a:bodyPr>
          <a:lstStyle/>
          <a:p>
            <a:pPr algn="ctr" defTabSz="761970" fontAlgn="auto">
              <a:spcBef>
                <a:spcPts val="0"/>
              </a:spcBef>
              <a:spcAft>
                <a:spcPts val="0"/>
              </a:spcAft>
              <a:defRPr/>
            </a:pPr>
            <a:r>
              <a:rPr lang="en-US" sz="2000" b="1" kern="0" dirty="0">
                <a:solidFill>
                  <a:srgbClr val="FF0000"/>
                </a:solidFill>
                <a:latin typeface="+mn-lt"/>
              </a:rPr>
              <a:t>ĐÁP ÁN</a:t>
            </a:r>
          </a:p>
        </p:txBody>
      </p:sp>
      <p:sp>
        <p:nvSpPr>
          <p:cNvPr id="5" name="TextBox 4"/>
          <p:cNvSpPr txBox="1"/>
          <p:nvPr/>
        </p:nvSpPr>
        <p:spPr>
          <a:xfrm>
            <a:off x="457200" y="1684221"/>
            <a:ext cx="8305800" cy="3919086"/>
          </a:xfrm>
          <a:prstGeom prst="rect">
            <a:avLst/>
          </a:prstGeom>
          <a:noFill/>
        </p:spPr>
        <p:txBody>
          <a:bodyPr wrap="square">
            <a:spAutoFit/>
          </a:bodyPr>
          <a:lstStyle/>
          <a:p>
            <a:pPr defTabSz="761970" fontAlgn="auto">
              <a:spcBef>
                <a:spcPts val="0"/>
              </a:spcBef>
              <a:spcAft>
                <a:spcPts val="0"/>
              </a:spcAft>
              <a:defRPr/>
            </a:pPr>
            <a:r>
              <a:rPr lang="en-US" b="1" dirty="0">
                <a:solidFill>
                  <a:srgbClr val="FF0000"/>
                </a:solidFill>
                <a:latin typeface="Times New Roman" panose="02020603050405020304" pitchFamily="18" charset="0"/>
                <a:cs typeface="Times New Roman" panose="02020603050405020304" pitchFamily="18" charset="0"/>
              </a:rPr>
              <a:t>+ </a:t>
            </a:r>
            <a:r>
              <a:rPr lang="vi-VN" b="1" dirty="0">
                <a:solidFill>
                  <a:srgbClr val="FF0000"/>
                </a:solidFill>
                <a:latin typeface="Times New Roman" panose="02020603050405020304" pitchFamily="18" charset="0"/>
                <a:cs typeface="Times New Roman" panose="02020603050405020304" pitchFamily="18" charset="0"/>
              </a:rPr>
              <a:t>Quang Trung - Nguyễn Huệ là người có trí tuệ sáng suốt, nhạy bén, hành động quyết đoán, mạnh mẽ, có tầm nhìn xa trông rộng, có ý chí quyết thắng </a:t>
            </a:r>
            <a:r>
              <a:rPr lang="vi-VN" dirty="0">
                <a:solidFill>
                  <a:srgbClr val="000000"/>
                </a:solidFill>
                <a:latin typeface="Times New Roman" panose="02020603050405020304" pitchFamily="18" charset="0"/>
                <a:cs typeface="Times New Roman" panose="02020603050405020304" pitchFamily="18" charset="0"/>
              </a:rPr>
              <a:t>(dẫn chứng: lên ngôi vua để thu phục lòng dân, nhận định tình hình khi quân Thanh vào nước ta sẽ tổ chức ăn Tết, đây là cơ hội chín muồi vì chúng lơ là, mất cảnh giác. Tiến quân ra Nghệ An tuyển quân, duyệt binh củng cố lực lượng. Ra lời phủ dụ khích lệ tinh thần yêu nước, ý chí chiến đấu vì độc lập dân tộc. Nhận định ngày chỉ hơn mười ngày đánh đuổi xong quân Thanh ra khỏi bờ cõ</a:t>
            </a:r>
            <a:r>
              <a:rPr lang="en-US" dirty="0" err="1">
                <a:solidFill>
                  <a:srgbClr val="000000"/>
                </a:solidFill>
                <a:latin typeface="Times New Roman" panose="02020603050405020304" pitchFamily="18" charset="0"/>
                <a:cs typeface="Times New Roman" panose="02020603050405020304" pitchFamily="18" charset="0"/>
              </a:rPr>
              <a:t>i</a:t>
            </a:r>
            <a:r>
              <a:rPr lang="en-US" dirty="0">
                <a:solidFill>
                  <a:srgbClr val="000000"/>
                </a:solidFill>
                <a:latin typeface="Times New Roman" panose="02020603050405020304" pitchFamily="18" charset="0"/>
                <a:cs typeface="Times New Roman" panose="02020603050405020304" pitchFamily="18" charset="0"/>
              </a:rPr>
              <a:t>.</a:t>
            </a:r>
          </a:p>
          <a:p>
            <a:pPr defTabSz="761970" fontAlgn="auto">
              <a:spcBef>
                <a:spcPts val="0"/>
              </a:spcBef>
              <a:spcAft>
                <a:spcPts val="0"/>
              </a:spcAft>
              <a:defRPr/>
            </a:pPr>
            <a:r>
              <a:rPr lang="vi-VN" b="1" dirty="0">
                <a:solidFill>
                  <a:srgbClr val="FF0000"/>
                </a:solidFill>
                <a:latin typeface="Times New Roman" panose="02020603050405020304" pitchFamily="18" charset="0"/>
                <a:cs typeface="Times New Roman" panose="02020603050405020304" pitchFamily="18" charset="0"/>
              </a:rPr>
              <a:t>+ Quang Trung - Nguyễn Huệ là người anh hùng dân tộc quả cảm có tài dùng binh như thần, là người tổ chức và là linh hồn của chiến công vĩ đại </a:t>
            </a:r>
            <a:r>
              <a:rPr lang="vi-VN" dirty="0">
                <a:solidFill>
                  <a:srgbClr val="000000"/>
                </a:solidFill>
                <a:latin typeface="Times New Roman" panose="02020603050405020304" pitchFamily="18" charset="0"/>
                <a:cs typeface="Times New Roman" panose="02020603050405020304" pitchFamily="18" charset="0"/>
              </a:rPr>
              <a:t>( dẫn chứng: nhận định là tới 7/1/1789 sẽ ra tới Thăng Long, nhưng rạng sáng mùng 5 đã ra tới Thăng Long với cách hành binh thần tốc sáng tạo, cách đánh bí mật, bất ngờ, trực tiếp chỉ huy một mũi tấn công vào Thăng Long, tạo sự cảm phục, ngưỡng mộ đối với các tướng sĩ</a:t>
            </a:r>
            <a:r>
              <a:rPr lang="en-US" dirty="0">
                <a:solidFill>
                  <a:srgbClr val="000000"/>
                </a:solidFill>
                <a:latin typeface="Times New Roman" panose="02020603050405020304" pitchFamily="18" charset="0"/>
                <a:cs typeface="Times New Roman" panose="02020603050405020304" pitchFamily="18" charset="0"/>
              </a:rPr>
              <a:t>.</a:t>
            </a:r>
            <a:endParaRPr lang="en-US" kern="0" dirty="0">
              <a:solidFill>
                <a:srgbClr val="000000"/>
              </a:solidFill>
              <a:latin typeface="Times New Roman" panose="02020603050405020304" pitchFamily="18" charset="0"/>
              <a:cs typeface="Times New Roman" panose="02020603050405020304" pitchFamily="18" charset="0"/>
            </a:endParaRPr>
          </a:p>
          <a:p>
            <a:pPr defTabSz="761970" fontAlgn="auto">
              <a:spcBef>
                <a:spcPts val="0"/>
              </a:spcBef>
              <a:spcAft>
                <a:spcPts val="0"/>
              </a:spcAft>
              <a:defRPr/>
            </a:pPr>
            <a:endParaRPr lang="en-US" sz="1600" kern="0" dirty="0">
              <a:solidFill>
                <a:srgbClr val="000000"/>
              </a:solidFill>
              <a:latin typeface="Open Sans"/>
            </a:endParaRPr>
          </a:p>
          <a:p>
            <a:pPr defTabSz="761970" fontAlgn="auto">
              <a:spcBef>
                <a:spcPts val="0"/>
              </a:spcBef>
              <a:spcAft>
                <a:spcPts val="0"/>
              </a:spcAft>
              <a:defRPr/>
            </a:pPr>
            <a:endParaRPr lang="en-US" sz="1667" kern="0" dirty="0">
              <a:solidFill>
                <a:sysClr val="windowText" lastClr="000000"/>
              </a:solidFill>
              <a:latin typeface="+mj-lt"/>
            </a:endParaRPr>
          </a:p>
        </p:txBody>
      </p:sp>
      <p:sp>
        <p:nvSpPr>
          <p:cNvPr id="4101" name="AutoShape 4"/>
          <p:cNvSpPr>
            <a:spLocks noChangeArrowheads="1"/>
          </p:cNvSpPr>
          <p:nvPr/>
        </p:nvSpPr>
        <p:spPr bwMode="auto">
          <a:xfrm>
            <a:off x="1100402" y="190500"/>
            <a:ext cx="7019396" cy="469636"/>
          </a:xfrm>
          <a:prstGeom prst="ribbon">
            <a:avLst>
              <a:gd name="adj1" fmla="val 12500"/>
              <a:gd name="adj2" fmla="val 50000"/>
            </a:avLst>
          </a:prstGeom>
          <a:solidFill>
            <a:srgbClr val="A5F9A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761970" fontAlgn="auto">
              <a:spcBef>
                <a:spcPct val="0"/>
              </a:spcBef>
              <a:spcAft>
                <a:spcPts val="0"/>
              </a:spcAft>
              <a:buNone/>
              <a:defRPr/>
            </a:pPr>
            <a:r>
              <a:rPr lang="en-US" altLang="en-US" sz="2000" b="1" kern="0" dirty="0" err="1">
                <a:solidFill>
                  <a:srgbClr val="FF0000"/>
                </a:solidFill>
                <a:latin typeface=".VnTimeH" panose="020B7200000000000000" pitchFamily="34" charset="0"/>
              </a:rPr>
              <a:t>KiÓm</a:t>
            </a:r>
            <a:r>
              <a:rPr lang="en-US" altLang="en-US" sz="2000" b="1" kern="0" dirty="0">
                <a:solidFill>
                  <a:srgbClr val="FF0000"/>
                </a:solidFill>
                <a:latin typeface=".VnTimeH" panose="020B7200000000000000" pitchFamily="34" charset="0"/>
              </a:rPr>
              <a:t> </a:t>
            </a:r>
            <a:r>
              <a:rPr lang="en-US" altLang="en-US" sz="2000" b="1" kern="0" dirty="0" err="1">
                <a:solidFill>
                  <a:srgbClr val="FF0000"/>
                </a:solidFill>
                <a:latin typeface=".VnTimeH" panose="020B7200000000000000" pitchFamily="34" charset="0"/>
              </a:rPr>
              <a:t>tra</a:t>
            </a:r>
            <a:r>
              <a:rPr lang="en-US" altLang="en-US" sz="2000" b="1" kern="0" dirty="0">
                <a:solidFill>
                  <a:srgbClr val="FF0000"/>
                </a:solidFill>
                <a:latin typeface=".VnTimeH" panose="020B7200000000000000" pitchFamily="34" charset="0"/>
              </a:rPr>
              <a:t> </a:t>
            </a:r>
            <a:r>
              <a:rPr lang="en-US" altLang="en-US" sz="2000" b="1" kern="0" dirty="0" err="1">
                <a:solidFill>
                  <a:srgbClr val="FF0000"/>
                </a:solidFill>
                <a:latin typeface=".VnTimeH" panose="020B7200000000000000" pitchFamily="34" charset="0"/>
              </a:rPr>
              <a:t>bµi</a:t>
            </a:r>
            <a:r>
              <a:rPr lang="en-US" altLang="en-US" sz="2000" b="1" kern="0" dirty="0">
                <a:solidFill>
                  <a:srgbClr val="FF0000"/>
                </a:solidFill>
                <a:latin typeface=".VnTimeH" panose="020B7200000000000000" pitchFamily="34" charset="0"/>
              </a:rPr>
              <a:t> </a:t>
            </a:r>
            <a:r>
              <a:rPr lang="en-US" altLang="en-US" sz="2000" b="1" kern="0" dirty="0" err="1">
                <a:solidFill>
                  <a:srgbClr val="FF0000"/>
                </a:solidFill>
                <a:latin typeface=".VnTimeH" panose="020B7200000000000000" pitchFamily="34" charset="0"/>
              </a:rPr>
              <a:t>cò</a:t>
            </a:r>
            <a:endParaRPr lang="en-US" altLang="en-US" sz="2000" b="1" kern="0" dirty="0">
              <a:solidFill>
                <a:srgbClr val="FF0000"/>
              </a:solidFill>
              <a:latin typeface=".VnTimeH" panose="020B7200000000000000" pitchFamily="34" charset="0"/>
            </a:endParaRPr>
          </a:p>
        </p:txBody>
      </p:sp>
    </p:spTree>
    <p:extLst>
      <p:ext uri="{BB962C8B-B14F-4D97-AF65-F5344CB8AC3E}">
        <p14:creationId xmlns:p14="http://schemas.microsoft.com/office/powerpoint/2010/main" val="3143774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57380"/>
            <a:ext cx="8991600" cy="5493812"/>
          </a:xfrm>
          <a:prstGeom prst="rect">
            <a:avLst/>
          </a:prstGeom>
        </p:spPr>
        <p:txBody>
          <a:bodyPr wrap="square">
            <a:spAutoFit/>
          </a:bodyPr>
          <a:lstStyle/>
          <a:p>
            <a:pPr marL="285750" indent="-285750">
              <a:lnSpc>
                <a:spcPct val="150000"/>
              </a:lnSpc>
              <a:buFont typeface="Wingdings" pitchFamily="2" charset="2"/>
              <a:buChar char="v"/>
            </a:pPr>
            <a:r>
              <a:rPr lang="vi-VN" b="1" i="1" dirty="0">
                <a:solidFill>
                  <a:srgbClr val="FF0000"/>
                </a:solidFill>
                <a:latin typeface="Times New Roman" pitchFamily="18" charset="0"/>
                <a:cs typeface="Times New Roman" pitchFamily="18" charset="0"/>
              </a:rPr>
              <a:t>Truyện Kiều</a:t>
            </a:r>
            <a:r>
              <a:rPr lang="vi-VN" b="1" dirty="0">
                <a:latin typeface="Times New Roman" pitchFamily="18" charset="0"/>
                <a:cs typeface="Times New Roman" pitchFamily="18" charset="0"/>
              </a:rPr>
              <a:t> – tên gốc là </a:t>
            </a:r>
            <a:r>
              <a:rPr lang="vi-VN" b="1" i="1" dirty="0">
                <a:latin typeface="Times New Roman" pitchFamily="18" charset="0"/>
                <a:cs typeface="Times New Roman" pitchFamily="18" charset="0"/>
              </a:rPr>
              <a:t>Đoạn trường tân thanh</a:t>
            </a:r>
            <a:r>
              <a:rPr lang="vi-VN" b="1" dirty="0">
                <a:latin typeface="Times New Roman" pitchFamily="18" charset="0"/>
                <a:cs typeface="Times New Roman" pitchFamily="18" charset="0"/>
              </a:rPr>
              <a:t>, là truyện thơ chữ Nôm theo thể lục bát</a:t>
            </a:r>
            <a:r>
              <a:rPr lang="en-US" b="1" dirty="0">
                <a:latin typeface="Times New Roman" pitchFamily="18" charset="0"/>
                <a:cs typeface="Times New Roman" pitchFamily="18" charset="0"/>
              </a:rPr>
              <a:t> </a:t>
            </a:r>
            <a:r>
              <a:rPr lang="vi-VN" b="1" dirty="0">
                <a:latin typeface="Times New Roman" pitchFamily="18" charset="0"/>
                <a:cs typeface="Times New Roman" pitchFamily="18" charset="0"/>
              </a:rPr>
              <a:t>của Nguyễn Du, gồm 3254 câu lục bát, dựa theo tiểu thuyết </a:t>
            </a:r>
            <a:r>
              <a:rPr lang="vi-VN" b="1" i="1" dirty="0">
                <a:latin typeface="Times New Roman" pitchFamily="18" charset="0"/>
                <a:cs typeface="Times New Roman" pitchFamily="18" charset="0"/>
              </a:rPr>
              <a:t>Kim Vân Kiều truyện</a:t>
            </a:r>
            <a:r>
              <a:rPr lang="vi-VN" b="1" dirty="0">
                <a:latin typeface="Times New Roman" pitchFamily="18" charset="0"/>
                <a:cs typeface="Times New Roman" pitchFamily="18" charset="0"/>
              </a:rPr>
              <a:t> của Thanh Tâm Tài Nhân (Trung Quốc).</a:t>
            </a:r>
          </a:p>
          <a:p>
            <a:pPr marL="285750" indent="-285750">
              <a:lnSpc>
                <a:spcPct val="150000"/>
              </a:lnSpc>
              <a:buFont typeface="Wingdings" pitchFamily="2" charset="2"/>
              <a:buChar char="v"/>
            </a:pPr>
            <a:r>
              <a:rPr lang="en-US" b="1" dirty="0" err="1">
                <a:solidFill>
                  <a:srgbClr val="FF0000"/>
                </a:solidFill>
                <a:latin typeface="Times New Roman" pitchFamily="18" charset="0"/>
                <a:cs typeface="Times New Roman" pitchFamily="18" charset="0"/>
              </a:rPr>
              <a:t>Hoàn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cảnh</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sáng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tác</a:t>
            </a:r>
            <a:r>
              <a:rPr lang="en-US" b="1" dirty="0">
                <a:solidFill>
                  <a:srgbClr val="FF0000"/>
                </a:solidFill>
                <a:latin typeface="Times New Roman" pitchFamily="18" charset="0"/>
                <a:cs typeface="Times New Roman" pitchFamily="18" charset="0"/>
              </a:rPr>
              <a:t>: </a:t>
            </a:r>
            <a:r>
              <a:rPr lang="vi-VN" b="1" dirty="0">
                <a:latin typeface="Times New Roman" pitchFamily="18" charset="0"/>
                <a:cs typeface="Times New Roman" pitchFamily="18" charset="0"/>
              </a:rPr>
              <a:t>Tác phẩm ra đời khoảng đầu thế kỉ 19, </a:t>
            </a:r>
            <a:endParaRPr lang="en-US" b="1" dirty="0">
              <a:latin typeface="Times New Roman" pitchFamily="18" charset="0"/>
              <a:cs typeface="Times New Roman" pitchFamily="18" charset="0"/>
            </a:endParaRPr>
          </a:p>
          <a:p>
            <a:pPr marL="285750" indent="-285750">
              <a:lnSpc>
                <a:spcPct val="150000"/>
              </a:lnSpc>
              <a:buFont typeface="Wingdings" pitchFamily="2" charset="2"/>
              <a:buChar char="v"/>
            </a:pPr>
            <a:r>
              <a:rPr lang="vi-VN" b="1" dirty="0">
                <a:latin typeface="Times New Roman" pitchFamily="18" charset="0"/>
                <a:cs typeface="Times New Roman" pitchFamily="18" charset="0"/>
              </a:rPr>
              <a:t>Có thuyết nói Nguyễn Du viết </a:t>
            </a:r>
            <a:r>
              <a:rPr lang="vi-VN" b="1" i="1" dirty="0">
                <a:latin typeface="Times New Roman" pitchFamily="18" charset="0"/>
                <a:cs typeface="Times New Roman" pitchFamily="18" charset="0"/>
              </a:rPr>
              <a:t>Truyện Kiều</a:t>
            </a:r>
            <a:r>
              <a:rPr lang="vi-VN" b="1" dirty="0">
                <a:latin typeface="Times New Roman" pitchFamily="18" charset="0"/>
                <a:cs typeface="Times New Roman" pitchFamily="18" charset="0"/>
              </a:rPr>
              <a:t> sau khi đi sứ Trung Quốc (1814-1820). Lại có thuyết nói ông viết trước khi đi sứ, có thể vào khoảng thời gian làm Cai bạ ở Quảng Bình (1804-1809). Thuyết sau được nhiều người chấp nhận hơn. Ngay sau khi ra đời, </a:t>
            </a:r>
            <a:r>
              <a:rPr lang="vi-VN" b="1" i="1" dirty="0">
                <a:latin typeface="Times New Roman" pitchFamily="18" charset="0"/>
                <a:cs typeface="Times New Roman" pitchFamily="18" charset="0"/>
              </a:rPr>
              <a:t>Truyện Kiều</a:t>
            </a:r>
            <a:r>
              <a:rPr lang="vi-VN" b="1" dirty="0">
                <a:latin typeface="Times New Roman" pitchFamily="18" charset="0"/>
                <a:cs typeface="Times New Roman" pitchFamily="18" charset="0"/>
              </a:rPr>
              <a:t> được nhiều nơi khắc in và lưu hành rộng rãi. Hai bản in xưa nhất hiện còn là bản của Liễu Văn Đường (1871) và bản của Duy Minh Thị (1872), đều ở thời vua Tự Đức.</a:t>
            </a:r>
          </a:p>
          <a:p>
            <a:pPr marL="285750" indent="-285750">
              <a:lnSpc>
                <a:spcPct val="150000"/>
              </a:lnSpc>
              <a:buFont typeface="Wingdings" pitchFamily="2" charset="2"/>
              <a:buChar char="v"/>
            </a:pPr>
            <a:r>
              <a:rPr lang="vi-VN" b="1" dirty="0">
                <a:solidFill>
                  <a:srgbClr val="FF0000"/>
                </a:solidFill>
                <a:latin typeface="Times New Roman" pitchFamily="18" charset="0"/>
                <a:cs typeface="Times New Roman" pitchFamily="18" charset="0"/>
              </a:rPr>
              <a:t>Nội dung chính </a:t>
            </a:r>
            <a:r>
              <a:rPr lang="vi-VN" b="1" dirty="0">
                <a:latin typeface="Times New Roman" pitchFamily="18" charset="0"/>
                <a:cs typeface="Times New Roman" pitchFamily="18" charset="0"/>
              </a:rPr>
              <a:t>của truyện xoay quanh quãng đời lưu lạc sau khi bán mình chuộc cha của Thúy Kiều-nhân vật chính trong truyện, một cô gái “sắc nước hương trời” và có tài “ cầm ký thi họa” nhưng cuộc đời lại gặp lắm truân chuyên.</a:t>
            </a:r>
          </a:p>
        </p:txBody>
      </p:sp>
    </p:spTree>
    <p:extLst>
      <p:ext uri="{BB962C8B-B14F-4D97-AF65-F5344CB8AC3E}">
        <p14:creationId xmlns:p14="http://schemas.microsoft.com/office/powerpoint/2010/main" val="29110866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iterate type="lt">
                                    <p:tmPct val="10000"/>
                                  </p:iterate>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iterate type="lt">
                                    <p:tmPct val="10000"/>
                                  </p:iterate>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iterate type="lt">
                                    <p:tmPct val="10000"/>
                                  </p:iterate>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Content Placeholder 3" descr="C:\Documents and Settings\THANH TAI\My Documents\Downloads\images (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97000" y="254000"/>
            <a:ext cx="6096000" cy="5270500"/>
          </a:xfrm>
        </p:spPr>
      </p:pic>
    </p:spTree>
    <p:extLst>
      <p:ext uri="{BB962C8B-B14F-4D97-AF65-F5344CB8AC3E}">
        <p14:creationId xmlns:p14="http://schemas.microsoft.com/office/powerpoint/2010/main" val="4274774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WordArt 2"/>
          <p:cNvSpPr>
            <a:spLocks noChangeArrowheads="1" noChangeShapeType="1" noTextEdit="1"/>
          </p:cNvSpPr>
          <p:nvPr/>
        </p:nvSpPr>
        <p:spPr bwMode="auto">
          <a:xfrm>
            <a:off x="1587500" y="5270500"/>
            <a:ext cx="5905500" cy="444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defTabSz="761970" fontAlgn="auto">
              <a:spcBef>
                <a:spcPts val="0"/>
              </a:spcBef>
              <a:spcAft>
                <a:spcPts val="0"/>
              </a:spcAft>
            </a:pPr>
            <a:r>
              <a:rPr lang="en-US" sz="667" b="1" i="1" kern="10">
                <a:solidFill>
                  <a:sysClr val="windowText" lastClr="000000"/>
                </a:solidFill>
              </a:rPr>
              <a:t>Những phiên bản về Truyện Kiều</a:t>
            </a:r>
          </a:p>
        </p:txBody>
      </p:sp>
      <p:pic>
        <p:nvPicPr>
          <p:cNvPr id="15363" name="Picture 3" descr="Pictur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
            <a:ext cx="7620000" cy="5290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4" descr="Pictur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6657" y="952500"/>
            <a:ext cx="6731000" cy="410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5" descr="kie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825500"/>
            <a:ext cx="3365500" cy="4143375"/>
          </a:xfrm>
          <a:prstGeom prst="rect">
            <a:avLst/>
          </a:prstGeom>
          <a:solidFill>
            <a:schemeClr val="tx1"/>
          </a:solidFill>
          <a:ln w="19050" algn="ctr">
            <a:solidFill>
              <a:schemeClr val="bg1"/>
            </a:solidFill>
            <a:miter lim="800000"/>
            <a:headEnd/>
            <a:tailEnd/>
          </a:ln>
        </p:spPr>
      </p:pic>
      <p:pic>
        <p:nvPicPr>
          <p:cNvPr id="98310" name="Picture 6" descr="Ban_dich_tieng_Hung_-_ga_-_ri_cua__Truyen_kie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28344" y="762000"/>
            <a:ext cx="3365500" cy="4127500"/>
          </a:xfrm>
          <a:prstGeom prst="rect">
            <a:avLst/>
          </a:prstGeom>
          <a:noFill/>
          <a:ln w="1905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8311" name="Picture 7" descr="nguyendu_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381000"/>
            <a:ext cx="3365500" cy="46355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8312" name="Picture 8" descr="Ban_dich_sang_tieng_Anh_cua__Truyen_Kie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444500"/>
            <a:ext cx="3365500" cy="4508500"/>
          </a:xfrm>
          <a:prstGeom prst="rect">
            <a:avLst/>
          </a:prstGeom>
          <a:noFill/>
          <a:ln w="3175" algn="ctr">
            <a:solidFill>
              <a:srgbClr val="0000CC"/>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350248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mph" presetSubtype="6" repeatCount="indefinite" fill="hold" nodeType="withEffect">
                                  <p:stCondLst>
                                    <p:cond delay="0"/>
                                  </p:stCondLst>
                                  <p:childTnLst>
                                    <p:animClr clrSpc="hsl" dir="cw">
                                      <p:cBhvr>
                                        <p:cTn id="6" dur="1200" fill="hold"/>
                                        <p:tgtEl>
                                          <p:spTgt spid="98306"/>
                                        </p:tgtEl>
                                        <p:attrNameLst>
                                          <p:attrName>stroke.color</p:attrName>
                                        </p:attrNameLst>
                                      </p:cBhvr>
                                      <p:to>
                                        <a:srgbClr val="0000FF"/>
                                      </p:to>
                                    </p:animClr>
                                    <p:set>
                                      <p:cBhvr>
                                        <p:cTn id="7" dur="1200" fill="hold"/>
                                        <p:tgtEl>
                                          <p:spTgt spid="98306"/>
                                        </p:tgtEl>
                                        <p:attrNameLst>
                                          <p:attrName>stroke.on</p:attrName>
                                        </p:attrNameLst>
                                      </p:cBhvr>
                                      <p:to>
                                        <p:strVal val="true"/>
                                      </p:to>
                                    </p:set>
                                  </p:childTnLst>
                                </p:cTn>
                              </p:par>
                              <p:par>
                                <p:cTn id="8" presetID="4" presetClass="entr" presetSubtype="16" fill="hold" nodeType="withEffect">
                                  <p:stCondLst>
                                    <p:cond delay="0"/>
                                  </p:stCondLst>
                                  <p:iterate type="lt">
                                    <p:tmPct val="0"/>
                                  </p:iterate>
                                  <p:childTnLst>
                                    <p:set>
                                      <p:cBhvr>
                                        <p:cTn id="9" dur="1" fill="hold">
                                          <p:stCondLst>
                                            <p:cond delay="0"/>
                                          </p:stCondLst>
                                        </p:cTn>
                                        <p:tgtEl>
                                          <p:spTgt spid="98308"/>
                                        </p:tgtEl>
                                        <p:attrNameLst>
                                          <p:attrName>style.visibility</p:attrName>
                                        </p:attrNameLst>
                                      </p:cBhvr>
                                      <p:to>
                                        <p:strVal val="visible"/>
                                      </p:to>
                                    </p:set>
                                    <p:animEffect transition="in" filter="box(in)">
                                      <p:cBhvr>
                                        <p:cTn id="10" dur="1000"/>
                                        <p:tgtEl>
                                          <p:spTgt spid="9830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xit" presetSubtype="0" fill="hold" nodeType="clickEffect">
                                  <p:stCondLst>
                                    <p:cond delay="0"/>
                                  </p:stCondLst>
                                  <p:iterate type="lt">
                                    <p:tmPct val="5000"/>
                                  </p:iterate>
                                  <p:childTnLst>
                                    <p:anim calcmode="lin" valueType="num">
                                      <p:cBhvr>
                                        <p:cTn id="14" dur="1000"/>
                                        <p:tgtEl>
                                          <p:spTgt spid="98308"/>
                                        </p:tgtEl>
                                        <p:attrNameLst>
                                          <p:attrName>ppt_w</p:attrName>
                                        </p:attrNameLst>
                                      </p:cBhvr>
                                      <p:tavLst>
                                        <p:tav tm="0">
                                          <p:val>
                                            <p:strVal val="ppt_w"/>
                                          </p:val>
                                        </p:tav>
                                        <p:tav tm="100000">
                                          <p:val>
                                            <p:fltVal val="0"/>
                                          </p:val>
                                        </p:tav>
                                      </p:tavLst>
                                    </p:anim>
                                    <p:anim calcmode="lin" valueType="num">
                                      <p:cBhvr>
                                        <p:cTn id="15" dur="1000"/>
                                        <p:tgtEl>
                                          <p:spTgt spid="98308"/>
                                        </p:tgtEl>
                                        <p:attrNameLst>
                                          <p:attrName>ppt_h</p:attrName>
                                        </p:attrNameLst>
                                      </p:cBhvr>
                                      <p:tavLst>
                                        <p:tav tm="0">
                                          <p:val>
                                            <p:strVal val="ppt_h"/>
                                          </p:val>
                                        </p:tav>
                                        <p:tav tm="100000">
                                          <p:val>
                                            <p:fltVal val="0"/>
                                          </p:val>
                                        </p:tav>
                                      </p:tavLst>
                                    </p:anim>
                                    <p:anim calcmode="lin" valueType="num">
                                      <p:cBhvr>
                                        <p:cTn id="16" dur="1000"/>
                                        <p:tgtEl>
                                          <p:spTgt spid="98308"/>
                                        </p:tgtEl>
                                        <p:attrNameLst>
                                          <p:attrName>style.rotation</p:attrName>
                                        </p:attrNameLst>
                                      </p:cBhvr>
                                      <p:tavLst>
                                        <p:tav tm="0">
                                          <p:val>
                                            <p:fltVal val="0"/>
                                          </p:val>
                                        </p:tav>
                                        <p:tav tm="100000">
                                          <p:val>
                                            <p:fltVal val="90"/>
                                          </p:val>
                                        </p:tav>
                                      </p:tavLst>
                                    </p:anim>
                                    <p:animEffect transition="out" filter="fade">
                                      <p:cBhvr>
                                        <p:cTn id="17" dur="1000"/>
                                        <p:tgtEl>
                                          <p:spTgt spid="98308"/>
                                        </p:tgtEl>
                                      </p:cBhvr>
                                    </p:animEffect>
                                    <p:set>
                                      <p:cBhvr>
                                        <p:cTn id="18" dur="1" fill="hold">
                                          <p:stCondLst>
                                            <p:cond delay="999"/>
                                          </p:stCondLst>
                                        </p:cTn>
                                        <p:tgtEl>
                                          <p:spTgt spid="98308"/>
                                        </p:tgtEl>
                                        <p:attrNameLst>
                                          <p:attrName>style.visibility</p:attrName>
                                        </p:attrNameLst>
                                      </p:cBhvr>
                                      <p:to>
                                        <p:strVal val="hidden"/>
                                      </p:to>
                                    </p:set>
                                  </p:childTnLst>
                                </p:cTn>
                              </p:par>
                              <p:par>
                                <p:cTn id="19" presetID="4" presetClass="entr" presetSubtype="16" fill="hold" nodeType="withEffect">
                                  <p:stCondLst>
                                    <p:cond delay="0"/>
                                  </p:stCondLst>
                                  <p:iterate type="lt">
                                    <p:tmPct val="0"/>
                                  </p:iterate>
                                  <p:childTnLst>
                                    <p:set>
                                      <p:cBhvr>
                                        <p:cTn id="20" dur="1" fill="hold">
                                          <p:stCondLst>
                                            <p:cond delay="0"/>
                                          </p:stCondLst>
                                        </p:cTn>
                                        <p:tgtEl>
                                          <p:spTgt spid="98309"/>
                                        </p:tgtEl>
                                        <p:attrNameLst>
                                          <p:attrName>style.visibility</p:attrName>
                                        </p:attrNameLst>
                                      </p:cBhvr>
                                      <p:to>
                                        <p:strVal val="visible"/>
                                      </p:to>
                                    </p:set>
                                    <p:animEffect transition="in" filter="box(in)">
                                      <p:cBhvr>
                                        <p:cTn id="21" dur="1000"/>
                                        <p:tgtEl>
                                          <p:spTgt spid="98309"/>
                                        </p:tgtEl>
                                      </p:cBhvr>
                                    </p:animEffect>
                                  </p:childTnLst>
                                </p:cTn>
                              </p:par>
                              <p:par>
                                <p:cTn id="22" presetID="4" presetClass="entr" presetSubtype="16" fill="hold" nodeType="withEffect">
                                  <p:stCondLst>
                                    <p:cond delay="0"/>
                                  </p:stCondLst>
                                  <p:iterate type="lt">
                                    <p:tmPct val="0"/>
                                  </p:iterate>
                                  <p:childTnLst>
                                    <p:set>
                                      <p:cBhvr>
                                        <p:cTn id="23" dur="1" fill="hold">
                                          <p:stCondLst>
                                            <p:cond delay="0"/>
                                          </p:stCondLst>
                                        </p:cTn>
                                        <p:tgtEl>
                                          <p:spTgt spid="98310"/>
                                        </p:tgtEl>
                                        <p:attrNameLst>
                                          <p:attrName>style.visibility</p:attrName>
                                        </p:attrNameLst>
                                      </p:cBhvr>
                                      <p:to>
                                        <p:strVal val="visible"/>
                                      </p:to>
                                    </p:set>
                                    <p:animEffect transition="in" filter="box(in)">
                                      <p:cBhvr>
                                        <p:cTn id="24" dur="1000"/>
                                        <p:tgtEl>
                                          <p:spTgt spid="9831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1" presetClass="exit" presetSubtype="0" fill="hold" nodeType="clickEffect">
                                  <p:stCondLst>
                                    <p:cond delay="0"/>
                                  </p:stCondLst>
                                  <p:iterate type="lt">
                                    <p:tmPct val="5000"/>
                                  </p:iterate>
                                  <p:childTnLst>
                                    <p:anim calcmode="lin" valueType="num">
                                      <p:cBhvr>
                                        <p:cTn id="28" dur="1000"/>
                                        <p:tgtEl>
                                          <p:spTgt spid="98309"/>
                                        </p:tgtEl>
                                        <p:attrNameLst>
                                          <p:attrName>ppt_w</p:attrName>
                                        </p:attrNameLst>
                                      </p:cBhvr>
                                      <p:tavLst>
                                        <p:tav tm="0">
                                          <p:val>
                                            <p:strVal val="ppt_w"/>
                                          </p:val>
                                        </p:tav>
                                        <p:tav tm="100000">
                                          <p:val>
                                            <p:fltVal val="0"/>
                                          </p:val>
                                        </p:tav>
                                      </p:tavLst>
                                    </p:anim>
                                    <p:anim calcmode="lin" valueType="num">
                                      <p:cBhvr>
                                        <p:cTn id="29" dur="1000"/>
                                        <p:tgtEl>
                                          <p:spTgt spid="98309"/>
                                        </p:tgtEl>
                                        <p:attrNameLst>
                                          <p:attrName>ppt_h</p:attrName>
                                        </p:attrNameLst>
                                      </p:cBhvr>
                                      <p:tavLst>
                                        <p:tav tm="0">
                                          <p:val>
                                            <p:strVal val="ppt_h"/>
                                          </p:val>
                                        </p:tav>
                                        <p:tav tm="100000">
                                          <p:val>
                                            <p:fltVal val="0"/>
                                          </p:val>
                                        </p:tav>
                                      </p:tavLst>
                                    </p:anim>
                                    <p:anim calcmode="lin" valueType="num">
                                      <p:cBhvr>
                                        <p:cTn id="30" dur="1000"/>
                                        <p:tgtEl>
                                          <p:spTgt spid="98309"/>
                                        </p:tgtEl>
                                        <p:attrNameLst>
                                          <p:attrName>style.rotation</p:attrName>
                                        </p:attrNameLst>
                                      </p:cBhvr>
                                      <p:tavLst>
                                        <p:tav tm="0">
                                          <p:val>
                                            <p:fltVal val="0"/>
                                          </p:val>
                                        </p:tav>
                                        <p:tav tm="100000">
                                          <p:val>
                                            <p:fltVal val="90"/>
                                          </p:val>
                                        </p:tav>
                                      </p:tavLst>
                                    </p:anim>
                                    <p:animEffect transition="out" filter="fade">
                                      <p:cBhvr>
                                        <p:cTn id="31" dur="1000"/>
                                        <p:tgtEl>
                                          <p:spTgt spid="98309"/>
                                        </p:tgtEl>
                                      </p:cBhvr>
                                    </p:animEffect>
                                    <p:set>
                                      <p:cBhvr>
                                        <p:cTn id="32" dur="1" fill="hold">
                                          <p:stCondLst>
                                            <p:cond delay="999"/>
                                          </p:stCondLst>
                                        </p:cTn>
                                        <p:tgtEl>
                                          <p:spTgt spid="98309"/>
                                        </p:tgtEl>
                                        <p:attrNameLst>
                                          <p:attrName>style.visibility</p:attrName>
                                        </p:attrNameLst>
                                      </p:cBhvr>
                                      <p:to>
                                        <p:strVal val="hidden"/>
                                      </p:to>
                                    </p:set>
                                  </p:childTnLst>
                                </p:cTn>
                              </p:par>
                              <p:par>
                                <p:cTn id="33" presetID="31" presetClass="exit" presetSubtype="0" fill="hold" nodeType="withEffect">
                                  <p:stCondLst>
                                    <p:cond delay="0"/>
                                  </p:stCondLst>
                                  <p:iterate type="lt">
                                    <p:tmPct val="5000"/>
                                  </p:iterate>
                                  <p:childTnLst>
                                    <p:anim calcmode="lin" valueType="num">
                                      <p:cBhvr>
                                        <p:cTn id="34" dur="1000"/>
                                        <p:tgtEl>
                                          <p:spTgt spid="98310"/>
                                        </p:tgtEl>
                                        <p:attrNameLst>
                                          <p:attrName>ppt_w</p:attrName>
                                        </p:attrNameLst>
                                      </p:cBhvr>
                                      <p:tavLst>
                                        <p:tav tm="0">
                                          <p:val>
                                            <p:strVal val="ppt_w"/>
                                          </p:val>
                                        </p:tav>
                                        <p:tav tm="100000">
                                          <p:val>
                                            <p:fltVal val="0"/>
                                          </p:val>
                                        </p:tav>
                                      </p:tavLst>
                                    </p:anim>
                                    <p:anim calcmode="lin" valueType="num">
                                      <p:cBhvr>
                                        <p:cTn id="35" dur="1000"/>
                                        <p:tgtEl>
                                          <p:spTgt spid="98310"/>
                                        </p:tgtEl>
                                        <p:attrNameLst>
                                          <p:attrName>ppt_h</p:attrName>
                                        </p:attrNameLst>
                                      </p:cBhvr>
                                      <p:tavLst>
                                        <p:tav tm="0">
                                          <p:val>
                                            <p:strVal val="ppt_h"/>
                                          </p:val>
                                        </p:tav>
                                        <p:tav tm="100000">
                                          <p:val>
                                            <p:fltVal val="0"/>
                                          </p:val>
                                        </p:tav>
                                      </p:tavLst>
                                    </p:anim>
                                    <p:anim calcmode="lin" valueType="num">
                                      <p:cBhvr>
                                        <p:cTn id="36" dur="1000"/>
                                        <p:tgtEl>
                                          <p:spTgt spid="98310"/>
                                        </p:tgtEl>
                                        <p:attrNameLst>
                                          <p:attrName>style.rotation</p:attrName>
                                        </p:attrNameLst>
                                      </p:cBhvr>
                                      <p:tavLst>
                                        <p:tav tm="0">
                                          <p:val>
                                            <p:fltVal val="0"/>
                                          </p:val>
                                        </p:tav>
                                        <p:tav tm="100000">
                                          <p:val>
                                            <p:fltVal val="90"/>
                                          </p:val>
                                        </p:tav>
                                      </p:tavLst>
                                    </p:anim>
                                    <p:animEffect transition="out" filter="fade">
                                      <p:cBhvr>
                                        <p:cTn id="37" dur="1000"/>
                                        <p:tgtEl>
                                          <p:spTgt spid="98310"/>
                                        </p:tgtEl>
                                      </p:cBhvr>
                                    </p:animEffect>
                                    <p:set>
                                      <p:cBhvr>
                                        <p:cTn id="38" dur="1" fill="hold">
                                          <p:stCondLst>
                                            <p:cond delay="999"/>
                                          </p:stCondLst>
                                        </p:cTn>
                                        <p:tgtEl>
                                          <p:spTgt spid="98310"/>
                                        </p:tgtEl>
                                        <p:attrNameLst>
                                          <p:attrName>style.visibility</p:attrName>
                                        </p:attrNameLst>
                                      </p:cBhvr>
                                      <p:to>
                                        <p:strVal val="hidden"/>
                                      </p:to>
                                    </p:set>
                                  </p:childTnLst>
                                </p:cTn>
                              </p:par>
                              <p:par>
                                <p:cTn id="39" presetID="4" presetClass="entr" presetSubtype="16" fill="hold" nodeType="withEffect">
                                  <p:stCondLst>
                                    <p:cond delay="0"/>
                                  </p:stCondLst>
                                  <p:childTnLst>
                                    <p:set>
                                      <p:cBhvr>
                                        <p:cTn id="40" dur="1" fill="hold">
                                          <p:stCondLst>
                                            <p:cond delay="0"/>
                                          </p:stCondLst>
                                        </p:cTn>
                                        <p:tgtEl>
                                          <p:spTgt spid="98311"/>
                                        </p:tgtEl>
                                        <p:attrNameLst>
                                          <p:attrName>style.visibility</p:attrName>
                                        </p:attrNameLst>
                                      </p:cBhvr>
                                      <p:to>
                                        <p:strVal val="visible"/>
                                      </p:to>
                                    </p:set>
                                    <p:animEffect transition="in" filter="box(in)">
                                      <p:cBhvr>
                                        <p:cTn id="41" dur="1000"/>
                                        <p:tgtEl>
                                          <p:spTgt spid="98311"/>
                                        </p:tgtEl>
                                      </p:cBhvr>
                                    </p:animEffect>
                                  </p:childTnLst>
                                </p:cTn>
                              </p:par>
                              <p:par>
                                <p:cTn id="42" presetID="4" presetClass="entr" presetSubtype="16" fill="hold" nodeType="withEffect">
                                  <p:stCondLst>
                                    <p:cond delay="0"/>
                                  </p:stCondLst>
                                  <p:childTnLst>
                                    <p:set>
                                      <p:cBhvr>
                                        <p:cTn id="43" dur="1" fill="hold">
                                          <p:stCondLst>
                                            <p:cond delay="0"/>
                                          </p:stCondLst>
                                        </p:cTn>
                                        <p:tgtEl>
                                          <p:spTgt spid="98312"/>
                                        </p:tgtEl>
                                        <p:attrNameLst>
                                          <p:attrName>style.visibility</p:attrName>
                                        </p:attrNameLst>
                                      </p:cBhvr>
                                      <p:to>
                                        <p:strVal val="visible"/>
                                      </p:to>
                                    </p:set>
                                    <p:animEffect transition="in" filter="box(in)">
                                      <p:cBhvr>
                                        <p:cTn id="44" dur="1000"/>
                                        <p:tgtEl>
                                          <p:spTgt spid="98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5630"/>
            <a:ext cx="8915400" cy="5724644"/>
          </a:xfrm>
          <a:prstGeom prst="rect">
            <a:avLst/>
          </a:prstGeom>
        </p:spPr>
        <p:txBody>
          <a:bodyPr wrap="square">
            <a:spAutoFit/>
          </a:bodyPr>
          <a:lstStyle/>
          <a:p>
            <a:pPr algn="ctr">
              <a:lnSpc>
                <a:spcPct val="150000"/>
              </a:lnSpc>
            </a:pPr>
            <a:r>
              <a:rPr lang="vi-VN" sz="2400" b="1" dirty="0">
                <a:solidFill>
                  <a:schemeClr val="bg1"/>
                </a:solidFill>
                <a:latin typeface="Times New Roman" pitchFamily="18" charset="0"/>
                <a:cs typeface="Times New Roman" pitchFamily="18" charset="0"/>
              </a:rPr>
              <a:t>Mối quan hệ giữa </a:t>
            </a:r>
            <a:r>
              <a:rPr lang="vi-VN" sz="2400" b="1" i="1" dirty="0">
                <a:solidFill>
                  <a:schemeClr val="bg1"/>
                </a:solidFill>
                <a:latin typeface="Times New Roman" pitchFamily="18" charset="0"/>
                <a:cs typeface="Times New Roman" pitchFamily="18" charset="0"/>
              </a:rPr>
              <a:t>Truyện Kiều</a:t>
            </a:r>
            <a:r>
              <a:rPr lang="vi-VN" sz="2400" b="1" dirty="0">
                <a:solidFill>
                  <a:schemeClr val="bg1"/>
                </a:solidFill>
                <a:latin typeface="Times New Roman" pitchFamily="18" charset="0"/>
                <a:cs typeface="Times New Roman" pitchFamily="18" charset="0"/>
              </a:rPr>
              <a:t> và </a:t>
            </a:r>
            <a:r>
              <a:rPr lang="vi-VN" sz="2400" b="1" i="1" dirty="0">
                <a:solidFill>
                  <a:schemeClr val="bg1"/>
                </a:solidFill>
                <a:latin typeface="Times New Roman" pitchFamily="18" charset="0"/>
                <a:cs typeface="Times New Roman" pitchFamily="18" charset="0"/>
              </a:rPr>
              <a:t>Kim Vân Kiều truyện</a:t>
            </a:r>
            <a:endParaRPr lang="vi-VN" sz="2400" b="1" dirty="0">
              <a:solidFill>
                <a:schemeClr val="bg1"/>
              </a:solidFill>
              <a:latin typeface="Times New Roman" pitchFamily="18" charset="0"/>
              <a:cs typeface="Times New Roman" pitchFamily="18" charset="0"/>
            </a:endParaRPr>
          </a:p>
          <a:p>
            <a:pPr>
              <a:lnSpc>
                <a:spcPct val="150000"/>
              </a:lnSpc>
            </a:pPr>
            <a:r>
              <a:rPr lang="vi-VN" sz="2000" dirty="0">
                <a:latin typeface="Times New Roman" pitchFamily="18" charset="0"/>
                <a:cs typeface="Times New Roman" pitchFamily="18" charset="0"/>
              </a:rPr>
              <a:t>Như chúng ta đã biết </a:t>
            </a:r>
            <a:r>
              <a:rPr lang="vi-VN" sz="2000" b="1" i="1" dirty="0">
                <a:solidFill>
                  <a:srgbClr val="FF0000"/>
                </a:solidFill>
                <a:latin typeface="Times New Roman" pitchFamily="18" charset="0"/>
                <a:cs typeface="Times New Roman" pitchFamily="18" charset="0"/>
              </a:rPr>
              <a:t>Truyện Kiều</a:t>
            </a:r>
            <a:r>
              <a:rPr lang="vi-VN" sz="2000" dirty="0">
                <a:latin typeface="Times New Roman" pitchFamily="18" charset="0"/>
                <a:cs typeface="Times New Roman" pitchFamily="18" charset="0"/>
              </a:rPr>
              <a:t> của Nguyễn Du và </a:t>
            </a:r>
            <a:r>
              <a:rPr lang="vi-VN" sz="2000" b="1" i="1" dirty="0">
                <a:solidFill>
                  <a:srgbClr val="C00000"/>
                </a:solidFill>
                <a:latin typeface="Times New Roman" pitchFamily="18" charset="0"/>
                <a:cs typeface="Times New Roman" pitchFamily="18" charset="0"/>
              </a:rPr>
              <a:t>Kim Vân Kiều truyện</a:t>
            </a:r>
            <a:r>
              <a:rPr lang="vi-VN" sz="2000" b="1" dirty="0">
                <a:solidFill>
                  <a:srgbClr val="C00000"/>
                </a:solidFill>
                <a:latin typeface="Times New Roman" pitchFamily="18" charset="0"/>
                <a:cs typeface="Times New Roman" pitchFamily="18" charset="0"/>
              </a:rPr>
              <a:t> </a:t>
            </a:r>
            <a:r>
              <a:rPr lang="vi-VN" sz="2000" dirty="0">
                <a:latin typeface="Times New Roman" pitchFamily="18" charset="0"/>
                <a:cs typeface="Times New Roman" pitchFamily="18" charset="0"/>
              </a:rPr>
              <a:t>của Thanh Tâm Tài Nhân có mối quan hệ mật thiết với nhau. Nói cho đúng hơn thì </a:t>
            </a:r>
            <a:r>
              <a:rPr lang="vi-VN" sz="2000" i="1" dirty="0">
                <a:latin typeface="Times New Roman" pitchFamily="18" charset="0"/>
                <a:cs typeface="Times New Roman" pitchFamily="18" charset="0"/>
              </a:rPr>
              <a:t>Truyện Kiều</a:t>
            </a:r>
            <a:r>
              <a:rPr lang="vi-VN" sz="2000" dirty="0">
                <a:latin typeface="Times New Roman" pitchFamily="18" charset="0"/>
                <a:cs typeface="Times New Roman" pitchFamily="18" charset="0"/>
              </a:rPr>
              <a:t> có nguồn gốc từ </a:t>
            </a:r>
            <a:r>
              <a:rPr lang="vi-VN" sz="2000" i="1" dirty="0">
                <a:latin typeface="Times New Roman" pitchFamily="18" charset="0"/>
                <a:cs typeface="Times New Roman" pitchFamily="18" charset="0"/>
              </a:rPr>
              <a:t>Kim Vân Kiều truyện</a:t>
            </a:r>
            <a:r>
              <a:rPr lang="vi-VN" sz="2000" dirty="0">
                <a:latin typeface="Times New Roman" pitchFamily="18" charset="0"/>
                <a:cs typeface="Times New Roman" pitchFamily="18" charset="0"/>
              </a:rPr>
              <a:t> đời Thanh. Thế nhưng hai tác phẩm này lại có hai số phận hoàn toàn khác nhau. </a:t>
            </a:r>
            <a:r>
              <a:rPr lang="vi-VN" sz="2000" dirty="0">
                <a:solidFill>
                  <a:srgbClr val="FF0000"/>
                </a:solidFill>
                <a:latin typeface="Times New Roman" pitchFamily="18" charset="0"/>
                <a:cs typeface="Times New Roman" pitchFamily="18" charset="0"/>
              </a:rPr>
              <a:t>Nếu như</a:t>
            </a:r>
            <a:r>
              <a:rPr lang="en-US" sz="2000" dirty="0">
                <a:solidFill>
                  <a:srgbClr val="FF0000"/>
                </a:solidFill>
                <a:latin typeface="Times New Roman" pitchFamily="18" charset="0"/>
                <a:cs typeface="Times New Roman" pitchFamily="18" charset="0"/>
              </a:rPr>
              <a:t> </a:t>
            </a:r>
            <a:r>
              <a:rPr lang="vi-VN" sz="2000" i="1" dirty="0">
                <a:solidFill>
                  <a:srgbClr val="FF0000"/>
                </a:solidFill>
                <a:latin typeface="Times New Roman" pitchFamily="18" charset="0"/>
                <a:cs typeface="Times New Roman" pitchFamily="18" charset="0"/>
              </a:rPr>
              <a:t>Truyện Kiều</a:t>
            </a:r>
            <a:r>
              <a:rPr lang="vi-VN" sz="2000" dirty="0">
                <a:solidFill>
                  <a:srgbClr val="FF0000"/>
                </a:solidFill>
                <a:latin typeface="Times New Roman" pitchFamily="18" charset="0"/>
                <a:cs typeface="Times New Roman" pitchFamily="18" charset="0"/>
              </a:rPr>
              <a:t> của Nguyễn Du được nhiều người ưa chuộng và được dịch ra nhiều thứ tiếng khác nhau</a:t>
            </a:r>
            <a:r>
              <a:rPr lang="en-US" sz="2000" dirty="0">
                <a:solidFill>
                  <a:srgbClr val="FF0000"/>
                </a:solidFill>
                <a:latin typeface="Times New Roman" pitchFamily="18" charset="0"/>
                <a:cs typeface="Times New Roman" pitchFamily="18" charset="0"/>
              </a:rPr>
              <a:t> </a:t>
            </a:r>
            <a:r>
              <a:rPr lang="vi-VN" sz="2000" dirty="0">
                <a:solidFill>
                  <a:srgbClr val="FF0000"/>
                </a:solidFill>
                <a:latin typeface="Times New Roman" pitchFamily="18" charset="0"/>
                <a:cs typeface="Times New Roman" pitchFamily="18" charset="0"/>
              </a:rPr>
              <a:t>(khoảng 30 bản dịch ra 20 tiếng nước ngoài.</a:t>
            </a:r>
            <a:r>
              <a:rPr lang="vi-VN" sz="2000" dirty="0">
                <a:latin typeface="Times New Roman" pitchFamily="18" charset="0"/>
                <a:cs typeface="Times New Roman" pitchFamily="18" charset="0"/>
              </a:rPr>
              <a:t> Ngoài ra đã có những công trình nghiên cứu so sánh Truyện Kiều với một số tác phẩm của một số nền văn học dân tộc khác như văn học Nga, văn học Đức, văn học Hàn Quốc, …).</a:t>
            </a:r>
            <a:r>
              <a:rPr lang="vi-VN" sz="2000" dirty="0">
                <a:solidFill>
                  <a:srgbClr val="FF0000"/>
                </a:solidFill>
                <a:latin typeface="Times New Roman" pitchFamily="18" charset="0"/>
                <a:cs typeface="Times New Roman" pitchFamily="18" charset="0"/>
              </a:rPr>
              <a:t> Thì </a:t>
            </a:r>
            <a:r>
              <a:rPr lang="vi-VN" sz="2000" i="1" dirty="0">
                <a:solidFill>
                  <a:srgbClr val="FF0000"/>
                </a:solidFill>
                <a:latin typeface="Times New Roman" pitchFamily="18" charset="0"/>
                <a:cs typeface="Times New Roman" pitchFamily="18" charset="0"/>
              </a:rPr>
              <a:t>Kim Vân Kiều truyện </a:t>
            </a:r>
            <a:r>
              <a:rPr lang="vi-VN" sz="2000" dirty="0">
                <a:solidFill>
                  <a:srgbClr val="FF0000"/>
                </a:solidFill>
                <a:latin typeface="Times New Roman" pitchFamily="18" charset="0"/>
                <a:cs typeface="Times New Roman" pitchFamily="18" charset="0"/>
              </a:rPr>
              <a:t>lại phải chịu một số phận bất hạnh. Cuốn sách của Thanh Tâm Tài Nhân bị vùi lấp hàng mấy thế kỉ trong văn học sử Trung Quốc. Nó thất truyền và gần như không tồn tại trong lịch sử văn học Trung Quốc.</a:t>
            </a:r>
          </a:p>
        </p:txBody>
      </p:sp>
    </p:spTree>
    <p:extLst>
      <p:ext uri="{BB962C8B-B14F-4D97-AF65-F5344CB8AC3E}">
        <p14:creationId xmlns:p14="http://schemas.microsoft.com/office/powerpoint/2010/main" val="1567875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p:txBody>
          <a:bodyPr rtlCol="0">
            <a:normAutofit fontScale="90000"/>
          </a:bodyPr>
          <a:lstStyle/>
          <a:p>
            <a:pPr algn="l" eaLnBrk="1" fontAlgn="auto" hangingPunct="1">
              <a:spcAft>
                <a:spcPts val="0"/>
              </a:spcAft>
              <a:defRPr/>
            </a:pP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 </a:t>
            </a:r>
            <a:r>
              <a:rPr lang="en-US" sz="2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Thể</a:t>
            </a: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loại</a:t>
            </a: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Theo </a:t>
            </a:r>
            <a:r>
              <a:rPr lang="en-US" sz="28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kết</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cấu</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truyện</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Nôm</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viết</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theo</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thể</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lục</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bát</a:t>
            </a:r>
            <a:b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br>
            <a:r>
              <a:rPr lang="en-US" sz="28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Gặp</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gỡ</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Chia li- </a:t>
            </a:r>
            <a:r>
              <a:rPr lang="en-US" sz="28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Đoàn</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tụ</a:t>
            </a:r>
            <a:b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b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p>
        </p:txBody>
      </p:sp>
      <p:sp>
        <p:nvSpPr>
          <p:cNvPr id="3" name="Content Placeholder 2"/>
          <p:cNvSpPr>
            <a:spLocks noGrp="1"/>
          </p:cNvSpPr>
          <p:nvPr>
            <p:ph idx="1"/>
          </p:nvPr>
        </p:nvSpPr>
        <p:spPr>
          <a:xfrm>
            <a:off x="0" y="1200150"/>
            <a:ext cx="8686800" cy="2876550"/>
          </a:xfrm>
        </p:spPr>
        <p:txBody>
          <a:bodyPr/>
          <a:lstStyle/>
          <a:p>
            <a:r>
              <a:rPr lang="vi-VN" sz="2200" b="1" dirty="0">
                <a:solidFill>
                  <a:srgbClr val="FF0000"/>
                </a:solidFill>
                <a:latin typeface="Times New Roman" pitchFamily="18" charset="0"/>
                <a:cs typeface="Times New Roman" pitchFamily="18" charset="0"/>
              </a:rPr>
              <a:t>Truyện thơ Nôm hay Truyện Nôm</a:t>
            </a:r>
            <a:r>
              <a:rPr lang="vi-VN" sz="2200" dirty="0">
                <a:latin typeface="Times New Roman" pitchFamily="18" charset="0"/>
                <a:cs typeface="Times New Roman" pitchFamily="18" charset="0"/>
              </a:rPr>
              <a:t> thể thơ tiếng Việt viết bằng </a:t>
            </a:r>
            <a:r>
              <a:rPr lang="vi-VN" sz="2200" dirty="0">
                <a:latin typeface="Times New Roman" pitchFamily="18" charset="0"/>
                <a:cs typeface="Times New Roman" pitchFamily="18" charset="0"/>
                <a:hlinkClick r:id="rId2" tooltip="Chữ Nôm"/>
              </a:rPr>
              <a:t>chữ Nôm</a:t>
            </a:r>
            <a:r>
              <a:rPr lang="vi-VN" sz="2200" dirty="0">
                <a:latin typeface="Times New Roman" pitchFamily="18" charset="0"/>
                <a:cs typeface="Times New Roman" pitchFamily="18" charset="0"/>
              </a:rPr>
              <a:t> (thường là thơ lục bát) để kể chuyện (trần thuật). Ðây là một loại hình tự sự có khả năng phản ánh về hiện thực của xã hội và con người với một phạm vi tương đối rộng, vì vậy có người gọi truyện thơ Nôm là trung thiên tiểu thuyết (tiểu thuyết vừa). Nội dung của truyện thơ Nôm thường phản ánh đời sống xã hội cũng như thể hiện quan niệm, lí tưởng nhân sinh của tác giả thông qua việc miêu tả và thường là miêu tả chi tiết, tường thuật lại một cách tương đối trọn vẹn cuộc đời, tính cách nhân vật bằng một cốt truyện với chuỗi các biến cố, sự kiện nổi bật. Truyện thơ Nôm tiêu biểu cho văn học cổ điển Việt Nam, nở rộ vào cuối thế kỷ XVIII, đầu thế kỷ XIX, do viết bằng </a:t>
            </a:r>
            <a:r>
              <a:rPr lang="vi-VN" sz="2200" dirty="0">
                <a:latin typeface="Times New Roman" pitchFamily="18" charset="0"/>
                <a:cs typeface="Times New Roman" pitchFamily="18" charset="0"/>
                <a:hlinkClick r:id="rId3" tooltip="Tiếng Việt"/>
              </a:rPr>
              <a:t>tiếng Việt</a:t>
            </a:r>
            <a:r>
              <a:rPr lang="vi-VN" sz="2200" dirty="0">
                <a:latin typeface="Times New Roman" pitchFamily="18" charset="0"/>
                <a:cs typeface="Times New Roman" pitchFamily="18" charset="0"/>
              </a:rPr>
              <a:t> dùng chữ Nôm nên được gọi là truyện Nôm.</a:t>
            </a:r>
            <a:endParaRPr lang="en-US" sz="22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idx="1"/>
          </p:nvPr>
        </p:nvSpPr>
        <p:spPr>
          <a:xfrm>
            <a:off x="381000" y="1562100"/>
            <a:ext cx="5486400" cy="3886200"/>
          </a:xfrm>
        </p:spPr>
        <p:txBody>
          <a:bodyPr/>
          <a:lstStyle/>
          <a:p>
            <a:pPr marL="0" indent="0" eaLnBrk="1" hangingPunct="1">
              <a:buFont typeface="Symbol" pitchFamily="18" charset="2"/>
              <a:buNone/>
            </a:pPr>
            <a:r>
              <a:rPr lang="vi-VN" sz="2800" b="1" dirty="0">
                <a:solidFill>
                  <a:srgbClr val="FF0000"/>
                </a:solidFill>
                <a:latin typeface="Times New Roman" pitchFamily="18" charset="0"/>
                <a:cs typeface="Times New Roman" pitchFamily="18" charset="0"/>
              </a:rPr>
              <a:t>Phần một</a:t>
            </a:r>
            <a:r>
              <a:rPr lang="vi-VN" sz="2800" dirty="0">
                <a:solidFill>
                  <a:schemeClr val="tx1"/>
                </a:solidFill>
                <a:latin typeface="Times New Roman" pitchFamily="18" charset="0"/>
                <a:cs typeface="Times New Roman" pitchFamily="18" charset="0"/>
              </a:rPr>
              <a:t>: </a:t>
            </a:r>
            <a:r>
              <a:rPr lang="vi-VN" sz="2800" b="1" dirty="0">
                <a:solidFill>
                  <a:schemeClr val="tx1"/>
                </a:solidFill>
                <a:latin typeface="Times New Roman" pitchFamily="18" charset="0"/>
                <a:cs typeface="Times New Roman" pitchFamily="18" charset="0"/>
              </a:rPr>
              <a:t>Gặp gỡ và đính ước</a:t>
            </a:r>
          </a:p>
          <a:p>
            <a:pPr eaLnBrk="1" hangingPunct="1">
              <a:buFontTx/>
              <a:buChar char="-"/>
            </a:pPr>
            <a:r>
              <a:rPr lang="en-US" sz="2800" dirty="0" err="1">
                <a:solidFill>
                  <a:schemeClr val="tx1"/>
                </a:solidFill>
                <a:latin typeface="Times New Roman" pitchFamily="18" charset="0"/>
                <a:cs typeface="Times New Roman" pitchFamily="18" charset="0"/>
              </a:rPr>
              <a:t>Gia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thế</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tài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sắc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chị</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em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Thúy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Kiều</a:t>
            </a:r>
            <a:endParaRPr lang="en-US" sz="2800" dirty="0">
              <a:solidFill>
                <a:schemeClr val="tx1"/>
              </a:solidFill>
              <a:latin typeface="Times New Roman" pitchFamily="18" charset="0"/>
              <a:cs typeface="Times New Roman" pitchFamily="18" charset="0"/>
            </a:endParaRPr>
          </a:p>
          <a:p>
            <a:pPr eaLnBrk="1" hangingPunct="1">
              <a:buFontTx/>
              <a:buChar char="-"/>
            </a:pP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Gặp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gỡ</a:t>
            </a:r>
            <a:r>
              <a:rPr lang="en-US" sz="2800" dirty="0">
                <a:solidFill>
                  <a:schemeClr val="tx1"/>
                </a:solidFill>
                <a:latin typeface="Times New Roman" pitchFamily="18" charset="0"/>
                <a:cs typeface="Times New Roman" pitchFamily="18" charset="0"/>
              </a:rPr>
              <a:t> Kim </a:t>
            </a:r>
            <a:r>
              <a:rPr lang="en-US" sz="2800" dirty="0" err="1">
                <a:solidFill>
                  <a:schemeClr val="tx1"/>
                </a:solidFill>
                <a:latin typeface="Times New Roman" pitchFamily="18" charset="0"/>
                <a:cs typeface="Times New Roman" pitchFamily="18" charset="0"/>
              </a:rPr>
              <a:t>Trọng</a:t>
            </a:r>
            <a:endParaRPr lang="en-US" sz="2800" dirty="0">
              <a:solidFill>
                <a:schemeClr val="tx1"/>
              </a:solidFill>
              <a:latin typeface="Times New Roman" pitchFamily="18" charset="0"/>
              <a:cs typeface="Times New Roman" pitchFamily="18" charset="0"/>
            </a:endParaRPr>
          </a:p>
          <a:p>
            <a:pPr marL="0" indent="0" eaLnBrk="1" hangingPunct="1">
              <a:buFont typeface="Symbol" pitchFamily="18" charset="2"/>
              <a:buNone/>
            </a:pPr>
            <a:r>
              <a:rPr lang="en-US" sz="2800" dirty="0">
                <a:solidFill>
                  <a:schemeClr val="tx1"/>
                </a:solidFill>
                <a:latin typeface="Times New Roman" pitchFamily="18" charset="0"/>
                <a:cs typeface="Times New Roman" pitchFamily="18" charset="0"/>
              </a:rPr>
              <a:t>- </a:t>
            </a:r>
            <a:r>
              <a:rPr lang="vi-VN" sz="2800" dirty="0">
                <a:solidFill>
                  <a:schemeClr val="tx1"/>
                </a:solidFill>
                <a:latin typeface="Times New Roman" pitchFamily="18" charset="0"/>
                <a:cs typeface="Times New Roman" pitchFamily="18" charset="0"/>
              </a:rPr>
              <a:t>Đính ước thề nguyền</a:t>
            </a:r>
          </a:p>
        </p:txBody>
      </p:sp>
      <p:sp>
        <p:nvSpPr>
          <p:cNvPr id="7" name="Rectangle 2"/>
          <p:cNvSpPr>
            <a:spLocks noGrp="1" noChangeArrowheads="1"/>
          </p:cNvSpPr>
          <p:nvPr>
            <p:ph type="title"/>
          </p:nvPr>
        </p:nvSpPr>
        <p:spPr>
          <a:xfrm>
            <a:off x="381000" y="518183"/>
            <a:ext cx="8229600" cy="1042988"/>
          </a:xfrm>
        </p:spPr>
        <p:txBody>
          <a:bodyPr rtlCol="0">
            <a:normAutofit fontScale="90000"/>
          </a:bodyPr>
          <a:lstStyle/>
          <a:p>
            <a:pPr algn="l" eaLnBrk="1" fontAlgn="auto" hangingPunct="1">
              <a:spcAft>
                <a:spcPts val="0"/>
              </a:spcAft>
              <a:defRPr/>
            </a:pP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3. </a:t>
            </a:r>
            <a:r>
              <a:rPr lang="en-US" sz="2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Tóm</a:t>
            </a: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tắt</a:t>
            </a: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tác</a:t>
            </a: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phẩm</a:t>
            </a: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Truyện</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Kiều</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gồm</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3254 </a:t>
            </a:r>
            <a:r>
              <a:rPr lang="en-US" sz="28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câu</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thơ</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lục</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bát</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được</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chia </a:t>
            </a:r>
            <a:r>
              <a:rPr lang="en-US" sz="28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làm</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3 </a:t>
            </a:r>
            <a:r>
              <a:rPr lang="en-US" sz="28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phần</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b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b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p>
        </p:txBody>
      </p:sp>
      <p:pic>
        <p:nvPicPr>
          <p:cNvPr id="4100" name="Picture 4" descr="C:\Users\Administrator\Downloads\tom-tat-doan-trich-the-nguyen-trich-truyen-kieu-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257300"/>
            <a:ext cx="365918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53488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diamond(in)">
                                      <p:cBhvr>
                                        <p:cTn id="7" dur="2000"/>
                                        <p:tgtEl>
                                          <p:spTgt spid="409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fade">
                                      <p:cBhvr>
                                        <p:cTn id="10" dur="500"/>
                                        <p:tgtEl>
                                          <p:spTgt spid="410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nodeType="clickEffect">
                                  <p:stCondLst>
                                    <p:cond delay="0"/>
                                  </p:stCondLst>
                                  <p:childTnLst>
                                    <p:set>
                                      <p:cBhvr>
                                        <p:cTn id="14" dur="1" fill="hold">
                                          <p:stCondLst>
                                            <p:cond delay="0"/>
                                          </p:stCondLst>
                                        </p:cTn>
                                        <p:tgtEl>
                                          <p:spTgt spid="4099">
                                            <p:txEl>
                                              <p:pRg st="1" end="1"/>
                                            </p:txEl>
                                          </p:spTgt>
                                        </p:tgtEl>
                                        <p:attrNameLst>
                                          <p:attrName>style.visibility</p:attrName>
                                        </p:attrNameLst>
                                      </p:cBhvr>
                                      <p:to>
                                        <p:strVal val="visible"/>
                                      </p:to>
                                    </p:set>
                                    <p:animEffect transition="in" filter="diamond(in)">
                                      <p:cBhvr>
                                        <p:cTn id="15" dur="2000"/>
                                        <p:tgtEl>
                                          <p:spTgt spid="409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4099">
                                            <p:txEl>
                                              <p:pRg st="2" end="2"/>
                                            </p:txEl>
                                          </p:spTgt>
                                        </p:tgtEl>
                                        <p:attrNameLst>
                                          <p:attrName>style.visibility</p:attrName>
                                        </p:attrNameLst>
                                      </p:cBhvr>
                                      <p:to>
                                        <p:strVal val="visible"/>
                                      </p:to>
                                    </p:set>
                                    <p:animEffect transition="in" filter="diamond(in)">
                                      <p:cBhvr>
                                        <p:cTn id="20" dur="2000"/>
                                        <p:tgtEl>
                                          <p:spTgt spid="4099">
                                            <p:txEl>
                                              <p:pRg st="2" end="2"/>
                                            </p:txEl>
                                          </p:spTgt>
                                        </p:tgtEl>
                                      </p:cBhvr>
                                    </p:animEffect>
                                  </p:childTnLst>
                                </p:cTn>
                              </p:par>
                            </p:childTnLst>
                          </p:cTn>
                        </p:par>
                        <p:par>
                          <p:cTn id="21" fill="hold" nodeType="afterGroup">
                            <p:stCondLst>
                              <p:cond delay="2000"/>
                            </p:stCondLst>
                            <p:childTnLst>
                              <p:par>
                                <p:cTn id="22" presetID="8" presetClass="entr" presetSubtype="16" fill="hold" nodeType="afterEffect">
                                  <p:stCondLst>
                                    <p:cond delay="0"/>
                                  </p:stCondLst>
                                  <p:childTnLst>
                                    <p:set>
                                      <p:cBhvr>
                                        <p:cTn id="23" dur="1" fill="hold">
                                          <p:stCondLst>
                                            <p:cond delay="0"/>
                                          </p:stCondLst>
                                        </p:cTn>
                                        <p:tgtEl>
                                          <p:spTgt spid="4099">
                                            <p:txEl>
                                              <p:pRg st="3" end="3"/>
                                            </p:txEl>
                                          </p:spTgt>
                                        </p:tgtEl>
                                        <p:attrNameLst>
                                          <p:attrName>style.visibility</p:attrName>
                                        </p:attrNameLst>
                                      </p:cBhvr>
                                      <p:to>
                                        <p:strVal val="visible"/>
                                      </p:to>
                                    </p:set>
                                    <p:animEffect transition="in" filter="diamond(in)">
                                      <p:cBhvr>
                                        <p:cTn id="24" dur="2000"/>
                                        <p:tgtEl>
                                          <p:spTgt spid="40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idx="1"/>
          </p:nvPr>
        </p:nvSpPr>
        <p:spPr>
          <a:xfrm>
            <a:off x="152400" y="419100"/>
            <a:ext cx="4876800" cy="5181600"/>
          </a:xfrm>
        </p:spPr>
        <p:txBody>
          <a:bodyPr rtlCol="0">
            <a:noAutofit/>
          </a:bodyPr>
          <a:lstStyle/>
          <a:p>
            <a:pPr marL="0" indent="0" algn="just" eaLnBrk="1" fontAlgn="auto" hangingPunct="1">
              <a:spcAft>
                <a:spcPts val="0"/>
              </a:spcAft>
              <a:buFont typeface="Symbol" pitchFamily="18" charset="2"/>
              <a:buNone/>
              <a:defRPr/>
            </a:pPr>
            <a:r>
              <a:rPr lang="en-US" sz="2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Phần</a:t>
            </a: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hai</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Gia</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biến</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va</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lưu</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lạc</a:t>
            </a:r>
            <a:endPar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eaLnBrk="1" fontAlgn="auto" hangingPunct="1">
              <a:spcAft>
                <a:spcPts val="0"/>
              </a:spcAft>
              <a:buFont typeface="Symbol" pitchFamily="18" charset="2"/>
              <a:buNone/>
              <a:defRPr/>
            </a:pP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Thúy</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Kiều</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bán</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mình</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cứu</a:t>
            </a:r>
            <a:r>
              <a:rPr lang="en-US" sz="2600" dirty="0">
                <a:solidFill>
                  <a:schemeClr val="tx1"/>
                </a:solidFill>
                <a:latin typeface="Times New Roman" pitchFamily="18" charset="0"/>
                <a:cs typeface="Times New Roman" pitchFamily="18" charset="0"/>
              </a:rPr>
              <a:t> cha</a:t>
            </a:r>
          </a:p>
          <a:p>
            <a:pPr marL="0" indent="0" algn="just" eaLnBrk="1" fontAlgn="auto" hangingPunct="1">
              <a:spcAft>
                <a:spcPts val="0"/>
              </a:spcAft>
              <a:buNone/>
              <a:defRPr/>
            </a:pP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Thúy</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Kiều</a:t>
            </a:r>
            <a:r>
              <a:rPr lang="en-US" sz="2600" dirty="0">
                <a:solidFill>
                  <a:schemeClr val="tx1"/>
                </a:solidFill>
                <a:latin typeface="Times New Roman" pitchFamily="18" charset="0"/>
                <a:cs typeface="Times New Roman" pitchFamily="18" charset="0"/>
              </a:rPr>
              <a:t> r</a:t>
            </a:r>
            <a:r>
              <a:rPr lang="vi-VN" sz="2600" dirty="0">
                <a:solidFill>
                  <a:schemeClr val="tx1"/>
                </a:solidFill>
                <a:latin typeface="Times New Roman" pitchFamily="18" charset="0"/>
                <a:cs typeface="Times New Roman" pitchFamily="18" charset="0"/>
              </a:rPr>
              <a:t>ơi vào tay họ Mã</a:t>
            </a:r>
          </a:p>
          <a:p>
            <a:pPr marL="0" indent="0" algn="just" eaLnBrk="1" fontAlgn="auto" hangingPunct="1">
              <a:spcAft>
                <a:spcPts val="0"/>
              </a:spcAft>
              <a:buNone/>
              <a:defRPr/>
            </a:pP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Thúy</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Kiều</a:t>
            </a:r>
            <a:r>
              <a:rPr lang="en-US" sz="2600" dirty="0">
                <a:solidFill>
                  <a:schemeClr val="tx1"/>
                </a:solidFill>
                <a:latin typeface="Times New Roman" pitchFamily="18" charset="0"/>
                <a:cs typeface="Times New Roman" pitchFamily="18" charset="0"/>
              </a:rPr>
              <a:t> m</a:t>
            </a:r>
            <a:r>
              <a:rPr lang="vi-VN" sz="2600" dirty="0">
                <a:solidFill>
                  <a:schemeClr val="tx1"/>
                </a:solidFill>
                <a:latin typeface="Times New Roman" pitchFamily="18" charset="0"/>
                <a:cs typeface="Times New Roman" pitchFamily="18" charset="0"/>
              </a:rPr>
              <a:t>ắc mưu Sở Khanh, vào lầu xanh lần 1</a:t>
            </a:r>
          </a:p>
          <a:p>
            <a:pPr marL="0" indent="0" algn="just" eaLnBrk="1" fontAlgn="auto" hangingPunct="1">
              <a:spcAft>
                <a:spcPts val="0"/>
              </a:spcAft>
              <a:buNone/>
              <a:defRPr/>
            </a:pP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Thúy</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Kiều</a:t>
            </a:r>
            <a:r>
              <a:rPr lang="en-US" sz="2600" dirty="0">
                <a:solidFill>
                  <a:schemeClr val="tx1"/>
                </a:solidFill>
                <a:latin typeface="Times New Roman" pitchFamily="18" charset="0"/>
                <a:cs typeface="Times New Roman" pitchFamily="18" charset="0"/>
              </a:rPr>
              <a:t> g</a:t>
            </a:r>
            <a:r>
              <a:rPr lang="vi-VN" sz="2600" dirty="0">
                <a:solidFill>
                  <a:schemeClr val="tx1"/>
                </a:solidFill>
                <a:latin typeface="Times New Roman" pitchFamily="18" charset="0"/>
                <a:cs typeface="Times New Roman" pitchFamily="18" charset="0"/>
              </a:rPr>
              <a:t>ặp gỡ làm vợ Thúc Sinh bị Hoạn Thư đầy đoạ</a:t>
            </a:r>
            <a:r>
              <a:rPr lang="en-US" sz="2600" dirty="0">
                <a:solidFill>
                  <a:schemeClr val="tx1"/>
                </a:solidFill>
                <a:latin typeface="Times New Roman" pitchFamily="18" charset="0"/>
                <a:cs typeface="Times New Roman" pitchFamily="18" charset="0"/>
              </a:rPr>
              <a:t>.</a:t>
            </a:r>
            <a:endParaRPr lang="vi-VN" sz="2600" dirty="0">
              <a:solidFill>
                <a:schemeClr val="tx1"/>
              </a:solidFill>
              <a:latin typeface="Times New Roman" pitchFamily="18" charset="0"/>
              <a:cs typeface="Times New Roman" pitchFamily="18" charset="0"/>
            </a:endParaRPr>
          </a:p>
          <a:p>
            <a:pPr marL="0" indent="0" algn="just" eaLnBrk="1" fontAlgn="auto" hangingPunct="1">
              <a:spcAft>
                <a:spcPts val="0"/>
              </a:spcAft>
              <a:buNone/>
              <a:defRPr/>
            </a:pP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Thúy</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Kiều</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vào</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lầu</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xanh</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lần</a:t>
            </a:r>
            <a:r>
              <a:rPr lang="en-US" sz="2600" dirty="0">
                <a:solidFill>
                  <a:schemeClr val="tx1"/>
                </a:solidFill>
                <a:latin typeface="Times New Roman" pitchFamily="18" charset="0"/>
                <a:cs typeface="Times New Roman" pitchFamily="18" charset="0"/>
              </a:rPr>
              <a:t> 2, </a:t>
            </a:r>
            <a:r>
              <a:rPr lang="en-US" sz="2600" dirty="0" err="1">
                <a:solidFill>
                  <a:schemeClr val="tx1"/>
                </a:solidFill>
                <a:latin typeface="Times New Roman" pitchFamily="18" charset="0"/>
                <a:cs typeface="Times New Roman" pitchFamily="18" charset="0"/>
              </a:rPr>
              <a:t>gặp</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gỡ</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Từ</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Hải</a:t>
            </a:r>
            <a:r>
              <a:rPr lang="en-US" sz="2600" dirty="0">
                <a:solidFill>
                  <a:schemeClr val="tx1"/>
                </a:solidFill>
                <a:latin typeface="Times New Roman" pitchFamily="18" charset="0"/>
                <a:cs typeface="Times New Roman" pitchFamily="18" charset="0"/>
              </a:rPr>
              <a:t>.</a:t>
            </a:r>
          </a:p>
          <a:p>
            <a:pPr marL="0" indent="0" algn="just" eaLnBrk="1" fontAlgn="auto" hangingPunct="1">
              <a:spcAft>
                <a:spcPts val="0"/>
              </a:spcAft>
              <a:buNone/>
              <a:defRPr/>
            </a:pP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Thúy</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Kiều</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mắc</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lừa</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Hồ</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Tôn</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Hiến</a:t>
            </a:r>
            <a:r>
              <a:rPr lang="en-US" sz="2600" dirty="0">
                <a:solidFill>
                  <a:schemeClr val="tx1"/>
                </a:solidFill>
                <a:latin typeface="Times New Roman" pitchFamily="18" charset="0"/>
                <a:cs typeface="Times New Roman" pitchFamily="18" charset="0"/>
              </a:rPr>
              <a:t>.</a:t>
            </a:r>
          </a:p>
          <a:p>
            <a:pPr marL="0" indent="0" algn="just" eaLnBrk="1" fontAlgn="auto" hangingPunct="1">
              <a:spcAft>
                <a:spcPts val="0"/>
              </a:spcAft>
              <a:buNone/>
              <a:defRPr/>
            </a:pP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Thúy</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Kiều</a:t>
            </a:r>
            <a:r>
              <a:rPr lang="en-US" sz="2600" dirty="0">
                <a:solidFill>
                  <a:schemeClr val="tx1"/>
                </a:solidFill>
                <a:latin typeface="Times New Roman" pitchFamily="18" charset="0"/>
                <a:cs typeface="Times New Roman" pitchFamily="18" charset="0"/>
              </a:rPr>
              <a:t> n</a:t>
            </a:r>
            <a:r>
              <a:rPr lang="vi-VN" sz="2600" dirty="0">
                <a:solidFill>
                  <a:schemeClr val="tx1"/>
                </a:solidFill>
                <a:latin typeface="Times New Roman" pitchFamily="18" charset="0"/>
                <a:cs typeface="Times New Roman" pitchFamily="18" charset="0"/>
              </a:rPr>
              <a:t>ương nhờ cửa phật</a:t>
            </a:r>
            <a:r>
              <a:rPr lang="en-US" sz="2600" dirty="0">
                <a:solidFill>
                  <a:schemeClr val="tx1"/>
                </a:solidFill>
                <a:latin typeface="Times New Roman" pitchFamily="18" charset="0"/>
                <a:cs typeface="Times New Roman" pitchFamily="18" charset="0"/>
              </a:rPr>
              <a:t>.</a:t>
            </a:r>
            <a:endParaRPr lang="vi-VN" sz="2600" dirty="0">
              <a:solidFill>
                <a:schemeClr val="tx1"/>
              </a:solidFill>
              <a:latin typeface="Times New Roman" pitchFamily="18" charset="0"/>
              <a:cs typeface="Times New Roman" pitchFamily="18" charset="0"/>
            </a:endParaRPr>
          </a:p>
        </p:txBody>
      </p:sp>
      <p:pic>
        <p:nvPicPr>
          <p:cNvPr id="5124" name="Picture 4" descr="C:\Users\Administrator\Downloads\KieuolauNgungBi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7338" y="266700"/>
            <a:ext cx="3548062"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C:\Users\Administrator\Downloads\373f8c272c64c53a9c7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6363" y="223838"/>
            <a:ext cx="3729037"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C:\Users\Administrator\Downloads\phan-tich-doan-trich-ma-giam-sinh-mua-kie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3025" y="723900"/>
            <a:ext cx="3752850" cy="405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5123">
                                            <p:txEl>
                                              <p:pRg st="1" end="1"/>
                                            </p:txEl>
                                          </p:spTgt>
                                        </p:tgtEl>
                                        <p:attrNameLst>
                                          <p:attrName>style.visibility</p:attrName>
                                        </p:attrNameLst>
                                      </p:cBhvr>
                                      <p:to>
                                        <p:strVal val="visible"/>
                                      </p:to>
                                    </p:set>
                                    <p:animEffect transition="in" filter="diamond(in)">
                                      <p:cBhvr>
                                        <p:cTn id="7" dur="2000"/>
                                        <p:tgtEl>
                                          <p:spTgt spid="512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5123">
                                            <p:txEl>
                                              <p:pRg st="2" end="2"/>
                                            </p:txEl>
                                          </p:spTgt>
                                        </p:tgtEl>
                                        <p:attrNameLst>
                                          <p:attrName>style.visibility</p:attrName>
                                        </p:attrNameLst>
                                      </p:cBhvr>
                                      <p:to>
                                        <p:strVal val="visible"/>
                                      </p:to>
                                    </p:set>
                                    <p:animEffect transition="in" filter="diamond(in)">
                                      <p:cBhvr>
                                        <p:cTn id="12" dur="2000"/>
                                        <p:tgtEl>
                                          <p:spTgt spid="5123">
                                            <p:txEl>
                                              <p:pRg st="2" end="2"/>
                                            </p:txEl>
                                          </p:spTgt>
                                        </p:tgtEl>
                                      </p:cBhvr>
                                    </p:animEffect>
                                  </p:childTnLst>
                                </p:cTn>
                              </p:par>
                            </p:childTnLst>
                          </p:cTn>
                        </p:par>
                        <p:par>
                          <p:cTn id="13" fill="hold" nodeType="afterGroup">
                            <p:stCondLst>
                              <p:cond delay="2000"/>
                            </p:stCondLst>
                            <p:childTnLst>
                              <p:par>
                                <p:cTn id="14" presetID="1" presetClass="entr" presetSubtype="0" fill="hold" nodeType="afterEffect">
                                  <p:stCondLst>
                                    <p:cond delay="0"/>
                                  </p:stCondLst>
                                  <p:childTnLst>
                                    <p:set>
                                      <p:cBhvr>
                                        <p:cTn id="15" dur="1" fill="hold">
                                          <p:stCondLst>
                                            <p:cond delay="0"/>
                                          </p:stCondLst>
                                        </p:cTn>
                                        <p:tgtEl>
                                          <p:spTgt spid="5124"/>
                                        </p:tgtEl>
                                        <p:attrNameLst>
                                          <p:attrName>style.visibility</p:attrName>
                                        </p:attrNameLst>
                                      </p:cBhvr>
                                      <p:to>
                                        <p:strVal val="visible"/>
                                      </p:to>
                                    </p:set>
                                  </p:childTnLst>
                                </p:cTn>
                              </p:par>
                            </p:childTnLst>
                          </p:cTn>
                        </p:par>
                        <p:par>
                          <p:cTn id="16" fill="hold" nodeType="afterGroup">
                            <p:stCondLst>
                              <p:cond delay="2000"/>
                            </p:stCondLst>
                            <p:childTnLst>
                              <p:par>
                                <p:cTn id="17" presetID="8" presetClass="entr" presetSubtype="16" fill="hold" nodeType="afterEffect">
                                  <p:stCondLst>
                                    <p:cond delay="0"/>
                                  </p:stCondLst>
                                  <p:childTnLst>
                                    <p:set>
                                      <p:cBhvr>
                                        <p:cTn id="18" dur="1" fill="hold">
                                          <p:stCondLst>
                                            <p:cond delay="0"/>
                                          </p:stCondLst>
                                        </p:cTn>
                                        <p:tgtEl>
                                          <p:spTgt spid="5123">
                                            <p:txEl>
                                              <p:pRg st="3" end="3"/>
                                            </p:txEl>
                                          </p:spTgt>
                                        </p:tgtEl>
                                        <p:attrNameLst>
                                          <p:attrName>style.visibility</p:attrName>
                                        </p:attrNameLst>
                                      </p:cBhvr>
                                      <p:to>
                                        <p:strVal val="visible"/>
                                      </p:to>
                                    </p:set>
                                    <p:animEffect transition="in" filter="diamond(in)">
                                      <p:cBhvr>
                                        <p:cTn id="19" dur="2000"/>
                                        <p:tgtEl>
                                          <p:spTgt spid="5123">
                                            <p:txEl>
                                              <p:pRg st="3" end="3"/>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xit" presetSubtype="0" fill="hold" nodeType="clickEffect">
                                  <p:stCondLst>
                                    <p:cond delay="0"/>
                                  </p:stCondLst>
                                  <p:childTnLst>
                                    <p:set>
                                      <p:cBhvr>
                                        <p:cTn id="23" dur="1" fill="hold">
                                          <p:stCondLst>
                                            <p:cond delay="0"/>
                                          </p:stCondLst>
                                        </p:cTn>
                                        <p:tgtEl>
                                          <p:spTgt spid="5124"/>
                                        </p:tgtEl>
                                        <p:attrNameLst>
                                          <p:attrName>style.visibility</p:attrName>
                                        </p:attrNameLst>
                                      </p:cBhvr>
                                      <p:to>
                                        <p:strVal val="hidden"/>
                                      </p:to>
                                    </p:set>
                                  </p:childTnLst>
                                </p:cTn>
                              </p:par>
                            </p:childTnLst>
                          </p:cTn>
                        </p:par>
                        <p:par>
                          <p:cTn id="24" fill="hold" nodeType="afterGroup">
                            <p:stCondLst>
                              <p:cond delay="0"/>
                            </p:stCondLst>
                            <p:childTnLst>
                              <p:par>
                                <p:cTn id="25" presetID="1" presetClass="entr" presetSubtype="0" fill="hold" nodeType="afterEffect">
                                  <p:stCondLst>
                                    <p:cond delay="0"/>
                                  </p:stCondLst>
                                  <p:childTnLst>
                                    <p:set>
                                      <p:cBhvr>
                                        <p:cTn id="26" dur="1" fill="hold">
                                          <p:stCondLst>
                                            <p:cond delay="0"/>
                                          </p:stCondLst>
                                        </p:cTn>
                                        <p:tgtEl>
                                          <p:spTgt spid="5126"/>
                                        </p:tgtEl>
                                        <p:attrNameLst>
                                          <p:attrName>style.visibility</p:attrName>
                                        </p:attrNameLst>
                                      </p:cBhvr>
                                      <p:to>
                                        <p:strVal val="visible"/>
                                      </p:to>
                                    </p:set>
                                  </p:childTnLst>
                                </p:cTn>
                              </p:par>
                            </p:childTnLst>
                          </p:cTn>
                        </p:par>
                        <p:par>
                          <p:cTn id="27" fill="hold" nodeType="afterGroup">
                            <p:stCondLst>
                              <p:cond delay="0"/>
                            </p:stCondLst>
                            <p:childTnLst>
                              <p:par>
                                <p:cTn id="28" presetID="8" presetClass="entr" presetSubtype="16" fill="hold" nodeType="afterEffect">
                                  <p:stCondLst>
                                    <p:cond delay="0"/>
                                  </p:stCondLst>
                                  <p:childTnLst>
                                    <p:set>
                                      <p:cBhvr>
                                        <p:cTn id="29" dur="1" fill="hold">
                                          <p:stCondLst>
                                            <p:cond delay="0"/>
                                          </p:stCondLst>
                                        </p:cTn>
                                        <p:tgtEl>
                                          <p:spTgt spid="5123">
                                            <p:txEl>
                                              <p:pRg st="4" end="4"/>
                                            </p:txEl>
                                          </p:spTgt>
                                        </p:tgtEl>
                                        <p:attrNameLst>
                                          <p:attrName>style.visibility</p:attrName>
                                        </p:attrNameLst>
                                      </p:cBhvr>
                                      <p:to>
                                        <p:strVal val="visible"/>
                                      </p:to>
                                    </p:set>
                                    <p:animEffect transition="in" filter="diamond(in)">
                                      <p:cBhvr>
                                        <p:cTn id="30" dur="2000"/>
                                        <p:tgtEl>
                                          <p:spTgt spid="5123">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nodeType="clickEffect">
                                  <p:stCondLst>
                                    <p:cond delay="0"/>
                                  </p:stCondLst>
                                  <p:childTnLst>
                                    <p:set>
                                      <p:cBhvr>
                                        <p:cTn id="34" dur="1" fill="hold">
                                          <p:stCondLst>
                                            <p:cond delay="0"/>
                                          </p:stCondLst>
                                        </p:cTn>
                                        <p:tgtEl>
                                          <p:spTgt spid="5126"/>
                                        </p:tgtEl>
                                        <p:attrNameLst>
                                          <p:attrName>style.visibility</p:attrName>
                                        </p:attrNameLst>
                                      </p:cBhvr>
                                      <p:to>
                                        <p:strVal val="hidden"/>
                                      </p:to>
                                    </p:set>
                                  </p:childTnLst>
                                </p:cTn>
                              </p:par>
                            </p:childTnLst>
                          </p:cTn>
                        </p:par>
                        <p:par>
                          <p:cTn id="35" fill="hold" nodeType="afterGroup">
                            <p:stCondLst>
                              <p:cond delay="0"/>
                            </p:stCondLst>
                            <p:childTnLst>
                              <p:par>
                                <p:cTn id="36" presetID="8" presetClass="entr" presetSubtype="16" fill="hold" nodeType="afterEffect">
                                  <p:stCondLst>
                                    <p:cond delay="0"/>
                                  </p:stCondLst>
                                  <p:childTnLst>
                                    <p:set>
                                      <p:cBhvr>
                                        <p:cTn id="37" dur="1" fill="hold">
                                          <p:stCondLst>
                                            <p:cond delay="0"/>
                                          </p:stCondLst>
                                        </p:cTn>
                                        <p:tgtEl>
                                          <p:spTgt spid="5123">
                                            <p:txEl>
                                              <p:pRg st="5" end="5"/>
                                            </p:txEl>
                                          </p:spTgt>
                                        </p:tgtEl>
                                        <p:attrNameLst>
                                          <p:attrName>style.visibility</p:attrName>
                                        </p:attrNameLst>
                                      </p:cBhvr>
                                      <p:to>
                                        <p:strVal val="visible"/>
                                      </p:to>
                                    </p:set>
                                    <p:animEffect transition="in" filter="diamond(in)">
                                      <p:cBhvr>
                                        <p:cTn id="38" dur="2000"/>
                                        <p:tgtEl>
                                          <p:spTgt spid="5123">
                                            <p:txEl>
                                              <p:pRg st="5" end="5"/>
                                            </p:txEl>
                                          </p:spTgt>
                                        </p:tgtEl>
                                      </p:cBhvr>
                                    </p:animEffect>
                                  </p:childTnLst>
                                </p:cTn>
                              </p:par>
                            </p:childTnLst>
                          </p:cTn>
                        </p:par>
                        <p:par>
                          <p:cTn id="39" fill="hold" nodeType="afterGroup">
                            <p:stCondLst>
                              <p:cond delay="2000"/>
                            </p:stCondLst>
                            <p:childTnLst>
                              <p:par>
                                <p:cTn id="40" presetID="1" presetClass="entr" presetSubtype="0" fill="hold" nodeType="afterEffect">
                                  <p:stCondLst>
                                    <p:cond delay="0"/>
                                  </p:stCondLst>
                                  <p:childTnLst>
                                    <p:set>
                                      <p:cBhvr>
                                        <p:cTn id="41" dur="1" fill="hold">
                                          <p:stCondLst>
                                            <p:cond delay="0"/>
                                          </p:stCondLst>
                                        </p:cTn>
                                        <p:tgtEl>
                                          <p:spTgt spid="5125"/>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8" presetClass="entr" presetSubtype="16" fill="hold" nodeType="clickEffect">
                                  <p:stCondLst>
                                    <p:cond delay="0"/>
                                  </p:stCondLst>
                                  <p:childTnLst>
                                    <p:set>
                                      <p:cBhvr>
                                        <p:cTn id="45" dur="1" fill="hold">
                                          <p:stCondLst>
                                            <p:cond delay="0"/>
                                          </p:stCondLst>
                                        </p:cTn>
                                        <p:tgtEl>
                                          <p:spTgt spid="5123">
                                            <p:txEl>
                                              <p:pRg st="6" end="6"/>
                                            </p:txEl>
                                          </p:spTgt>
                                        </p:tgtEl>
                                        <p:attrNameLst>
                                          <p:attrName>style.visibility</p:attrName>
                                        </p:attrNameLst>
                                      </p:cBhvr>
                                      <p:to>
                                        <p:strVal val="visible"/>
                                      </p:to>
                                    </p:set>
                                    <p:animEffect transition="in" filter="diamond(in)">
                                      <p:cBhvr>
                                        <p:cTn id="46" dur="2000"/>
                                        <p:tgtEl>
                                          <p:spTgt spid="5123">
                                            <p:txEl>
                                              <p:pRg st="6" end="6"/>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8" presetClass="entr" presetSubtype="16" fill="hold" nodeType="clickEffect">
                                  <p:stCondLst>
                                    <p:cond delay="0"/>
                                  </p:stCondLst>
                                  <p:childTnLst>
                                    <p:set>
                                      <p:cBhvr>
                                        <p:cTn id="50" dur="1" fill="hold">
                                          <p:stCondLst>
                                            <p:cond delay="0"/>
                                          </p:stCondLst>
                                        </p:cTn>
                                        <p:tgtEl>
                                          <p:spTgt spid="5123">
                                            <p:txEl>
                                              <p:pRg st="7" end="7"/>
                                            </p:txEl>
                                          </p:spTgt>
                                        </p:tgtEl>
                                        <p:attrNameLst>
                                          <p:attrName>style.visibility</p:attrName>
                                        </p:attrNameLst>
                                      </p:cBhvr>
                                      <p:to>
                                        <p:strVal val="visible"/>
                                      </p:to>
                                    </p:set>
                                    <p:animEffect transition="in" filter="diamond(in)">
                                      <p:cBhvr>
                                        <p:cTn id="51" dur="2000"/>
                                        <p:tgtEl>
                                          <p:spTgt spid="512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idx="1"/>
          </p:nvPr>
        </p:nvSpPr>
        <p:spPr>
          <a:xfrm>
            <a:off x="381000" y="419100"/>
            <a:ext cx="4648200" cy="685800"/>
          </a:xfrm>
        </p:spPr>
        <p:txBody>
          <a:bodyPr rtlCol="0">
            <a:noAutofit/>
          </a:bodyPr>
          <a:lstStyle/>
          <a:p>
            <a:pPr marL="0" indent="0" algn="just" eaLnBrk="1" fontAlgn="auto" hangingPunct="1">
              <a:spcAft>
                <a:spcPts val="0"/>
              </a:spcAft>
              <a:buFont typeface="Symbol" pitchFamily="18" charset="2"/>
              <a:buNone/>
              <a:defRPr/>
            </a:pPr>
            <a:r>
              <a:rPr lang="en-US" sz="40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Phần</a:t>
            </a:r>
            <a:r>
              <a:rPr lang="en-US" sz="4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ba</a:t>
            </a:r>
            <a:r>
              <a:rPr lang="en-US" sz="4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Đoàn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tu</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p>
        </p:txBody>
      </p:sp>
      <p:pic>
        <p:nvPicPr>
          <p:cNvPr id="21507" name="Picture 4" descr="C:\Users\Administrator\Downloads\dien-co-co-nguon-goc-truyen-kieu_TFCQ.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361960"/>
            <a:ext cx="4038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72602"/>
            <a:ext cx="9067800" cy="6093976"/>
          </a:xfrm>
          <a:prstGeom prst="rect">
            <a:avLst/>
          </a:prstGeom>
        </p:spPr>
        <p:txBody>
          <a:bodyPr wrap="square">
            <a:spAutoFit/>
          </a:bodyPr>
          <a:lstStyle/>
          <a:p>
            <a:pPr>
              <a:lnSpc>
                <a:spcPct val="150000"/>
              </a:lnSpc>
            </a:pPr>
            <a:r>
              <a:rPr lang="es-ES" sz="2000" b="1" dirty="0">
                <a:solidFill>
                  <a:srgbClr val="FF0000"/>
                </a:solidFill>
                <a:latin typeface="Times New Roman" pitchFamily="18" charset="0"/>
                <a:cs typeface="Times New Roman" pitchFamily="18" charset="0"/>
              </a:rPr>
              <a:t>TÓM TẮT</a:t>
            </a:r>
          </a:p>
          <a:p>
            <a:pPr>
              <a:lnSpc>
                <a:spcPct val="150000"/>
              </a:lnSpc>
            </a:pP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Thúy</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Kiều</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nhân</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vật</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chính</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trong</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Truyện</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Kiều</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một</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cô</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gái</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tài</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sắc</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vẹn</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toàn</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có</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tâm</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hồn</a:t>
            </a:r>
            <a:r>
              <a:rPr lang="es-ES" sz="2000" dirty="0">
                <a:latin typeface="Times New Roman" pitchFamily="18" charset="0"/>
                <a:cs typeface="Times New Roman" pitchFamily="18" charset="0"/>
              </a:rPr>
              <a:t> cao </a:t>
            </a:r>
            <a:r>
              <a:rPr lang="es-ES" sz="2000" dirty="0" err="1">
                <a:latin typeface="Times New Roman" pitchFamily="18" charset="0"/>
                <a:cs typeface="Times New Roman" pitchFamily="18" charset="0"/>
              </a:rPr>
              <a:t>thượng</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Nhận</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dịp</a:t>
            </a:r>
            <a:r>
              <a:rPr lang="es-ES" sz="2000" dirty="0">
                <a:latin typeface="Times New Roman" pitchFamily="18" charset="0"/>
                <a:cs typeface="Times New Roman" pitchFamily="18" charset="0"/>
              </a:rPr>
              <a:t> du </a:t>
            </a:r>
            <a:r>
              <a:rPr lang="es-ES" sz="2000" dirty="0" err="1">
                <a:latin typeface="Times New Roman" pitchFamily="18" charset="0"/>
                <a:cs typeface="Times New Roman" pitchFamily="18" charset="0"/>
              </a:rPr>
              <a:t>xuân</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nàng</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gặp</a:t>
            </a:r>
            <a:r>
              <a:rPr lang="es-ES" sz="2000" dirty="0">
                <a:latin typeface="Times New Roman" pitchFamily="18" charset="0"/>
                <a:cs typeface="Times New Roman" pitchFamily="18" charset="0"/>
              </a:rPr>
              <a:t> Kim </a:t>
            </a:r>
            <a:r>
              <a:rPr lang="es-ES" sz="2000" dirty="0" err="1">
                <a:latin typeface="Times New Roman" pitchFamily="18" charset="0"/>
                <a:cs typeface="Times New Roman" pitchFamily="18" charset="0"/>
              </a:rPr>
              <a:t>Trọng</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một</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thanh</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niên</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hào</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hoa</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phong</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nhã</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Hai</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người</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yêu</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nhau</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và</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cùng</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nhau</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thề</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nguyền</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thủy</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chung</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Nhưng</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tai</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họa</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bất</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ngờ</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ập</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đến</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với</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Kiều</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Gia</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đình</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bị</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nạn</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Kiều</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tự</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nguyện</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bán</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mình</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chuộc</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cha</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Bị</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bọn</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Mã</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Giám</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Sinh</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và</a:t>
            </a:r>
            <a:r>
              <a:rPr lang="es-ES" sz="2000" dirty="0">
                <a:latin typeface="Times New Roman" pitchFamily="18" charset="0"/>
                <a:cs typeface="Times New Roman" pitchFamily="18" charset="0"/>
              </a:rPr>
              <a:t> Tú </a:t>
            </a:r>
            <a:r>
              <a:rPr lang="es-ES" sz="2000" dirty="0" err="1">
                <a:latin typeface="Times New Roman" pitchFamily="18" charset="0"/>
                <a:cs typeface="Times New Roman" pitchFamily="18" charset="0"/>
              </a:rPr>
              <a:t>Bà</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đưa</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vào</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lầu</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xanh</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Kiều</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định</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tự</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tử</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để</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thoát</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khỏi</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cảnh</a:t>
            </a:r>
            <a:r>
              <a:rPr lang="es-ES" sz="2000" dirty="0">
                <a:latin typeface="Times New Roman" pitchFamily="18" charset="0"/>
                <a:cs typeface="Times New Roman" pitchFamily="18" charset="0"/>
              </a:rPr>
              <a:t> ô </a:t>
            </a:r>
            <a:r>
              <a:rPr lang="es-ES" sz="2000" dirty="0" err="1">
                <a:latin typeface="Times New Roman" pitchFamily="18" charset="0"/>
                <a:cs typeface="Times New Roman" pitchFamily="18" charset="0"/>
              </a:rPr>
              <a:t>nhục</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nhưng</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không</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được</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Sau</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lần</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mắc</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mưu</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Sở</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Khanh</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đi</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trốn</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bị</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bắt</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lại</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bị</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đánh</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đập</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tàn</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nhẫn</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nàng</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đành</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chịu</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tiếp</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khách</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Ít</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lâu</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sau</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Kiều</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được</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Thúc</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Sinh</a:t>
            </a:r>
            <a:r>
              <a:rPr lang="es-ES" sz="2000" dirty="0">
                <a:latin typeface="Times New Roman" pitchFamily="18" charset="0"/>
                <a:cs typeface="Times New Roman" pitchFamily="18" charset="0"/>
              </a:rPr>
              <a:t> – </a:t>
            </a:r>
            <a:r>
              <a:rPr lang="es-ES" sz="2000" dirty="0" err="1">
                <a:latin typeface="Times New Roman" pitchFamily="18" charset="0"/>
                <a:cs typeface="Times New Roman" pitchFamily="18" charset="0"/>
              </a:rPr>
              <a:t>một</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kẻ</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giàu</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có</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say</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mê</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nàng</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chuộc</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nàng</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về</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làm</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vợ</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lẽ</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Nhưng</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chưa</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được</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một</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năm</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Kiều</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lại</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bị</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Hoạn</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Thư</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vợ</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cả</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của</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Thúc</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Sinh</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bày</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mưu</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bắt</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về</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hành</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hạ</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Nàng</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bị</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bắt</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làm</a:t>
            </a:r>
            <a:r>
              <a:rPr lang="es-ES" sz="2000" dirty="0">
                <a:latin typeface="Times New Roman" pitchFamily="18" charset="0"/>
                <a:cs typeface="Times New Roman" pitchFamily="18" charset="0"/>
              </a:rPr>
              <a:t> con ở </a:t>
            </a:r>
            <a:r>
              <a:rPr lang="es-ES" sz="2000" dirty="0" err="1">
                <a:latin typeface="Times New Roman" pitchFamily="18" charset="0"/>
                <a:cs typeface="Times New Roman" pitchFamily="18" charset="0"/>
              </a:rPr>
              <a:t>hầu</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rượu</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gãy</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đàn</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mua</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vui</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cho</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vợ</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chồng</a:t>
            </a:r>
            <a:r>
              <a:rPr lang="es-ES" sz="2000" dirty="0">
                <a:latin typeface="Times New Roman" pitchFamily="18" charset="0"/>
                <a:cs typeface="Times New Roman" pitchFamily="18" charset="0"/>
              </a:rPr>
              <a:t> ả. </a:t>
            </a:r>
            <a:r>
              <a:rPr lang="es-ES" sz="2000" dirty="0" err="1">
                <a:latin typeface="Times New Roman" pitchFamily="18" charset="0"/>
                <a:cs typeface="Times New Roman" pitchFamily="18" charset="0"/>
              </a:rPr>
              <a:t>Khổ</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nhục</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quá</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Kiều</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bỏ</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trốn</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khỏi</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nhà</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Hoạn</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Thư</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nhưng</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lại</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lọt</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vào</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một</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lầu</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xanh</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khác</a:t>
            </a:r>
            <a:r>
              <a:rPr lang="es-ES" sz="2000" dirty="0">
                <a:latin typeface="Times New Roman" pitchFamily="18" charset="0"/>
                <a:cs typeface="Times New Roman" pitchFamily="18" charset="0"/>
              </a:rPr>
              <a:t>. </a:t>
            </a:r>
            <a:endParaRPr lang="en-US" sz="2000" dirty="0">
              <a:latin typeface="Times New Roman" pitchFamily="18" charset="0"/>
              <a:cs typeface="Times New Roman" pitchFamily="18" charset="0"/>
            </a:endParaRPr>
          </a:p>
          <a:p>
            <a:pPr>
              <a:lnSpc>
                <a:spcPct val="150000"/>
              </a:lnSpc>
            </a:pPr>
            <a:r>
              <a:rPr lang="pt-BR" sz="2000" dirty="0">
                <a:latin typeface="Times New Roman" pitchFamily="18" charset="0"/>
                <a:cs typeface="Times New Roman" pitchFamily="18" charset="0"/>
              </a:rPr>
              <a:t> </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24636551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23778"/>
            <a:ext cx="8382000" cy="4708981"/>
          </a:xfrm>
          <a:prstGeom prst="rect">
            <a:avLst/>
          </a:prstGeom>
        </p:spPr>
        <p:txBody>
          <a:bodyPr wrap="square">
            <a:spAutoFit/>
          </a:bodyPr>
          <a:lstStyle/>
          <a:p>
            <a:pPr>
              <a:lnSpc>
                <a:spcPct val="150000"/>
              </a:lnSpc>
            </a:pPr>
            <a:r>
              <a:rPr lang="es-ES" sz="2000" dirty="0">
                <a:latin typeface="Times New Roman" pitchFamily="18" charset="0"/>
                <a:cs typeface="Times New Roman" pitchFamily="18" charset="0"/>
              </a:rPr>
              <a:t>	Ở </a:t>
            </a:r>
            <a:r>
              <a:rPr lang="es-ES" sz="2000" dirty="0" err="1">
                <a:latin typeface="Times New Roman" pitchFamily="18" charset="0"/>
                <a:cs typeface="Times New Roman" pitchFamily="18" charset="0"/>
              </a:rPr>
              <a:t>đây</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nàng</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gặp</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Từ</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Hải</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và</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trở</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thành</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vợ</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người</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anh</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hùng</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này</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Phất</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cờ</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khởi</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nghĩa</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hùng</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cứ</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một</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phương</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Từ</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Hải</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giúp</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Kiều</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báo</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ân</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báo</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oán</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Nhưng</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cũng</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chẳng</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bao</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lâu</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Kiều</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bị</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mắc</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lừa</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Hồ</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Tôn</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Hiến</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nàng</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khuyên</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Từ</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Hải</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ra</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hàng</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phục</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triều</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đình</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Từ</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Hải</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bị</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phản</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bội</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và</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chết</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đứng</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Kiều</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bị</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làm</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nhục</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và</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bị</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ép</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gả</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cho</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một</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viên</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thổ</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quan</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Đau</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xót</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và</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tủi</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nhục</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nàng</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đã</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tự</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tử</a:t>
            </a:r>
            <a:r>
              <a:rPr lang="es-ES" sz="2000" dirty="0">
                <a:latin typeface="Times New Roman" pitchFamily="18" charset="0"/>
                <a:cs typeface="Times New Roman" pitchFamily="18" charset="0"/>
              </a:rPr>
              <a:t> ở </a:t>
            </a:r>
            <a:r>
              <a:rPr lang="es-ES" sz="2000" dirty="0" err="1">
                <a:latin typeface="Times New Roman" pitchFamily="18" charset="0"/>
                <a:cs typeface="Times New Roman" pitchFamily="18" charset="0"/>
              </a:rPr>
              <a:t>sông</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Tiền</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Đường</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nhưng</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lại</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được</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sư</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Giác</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Duyên</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cứu</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sống</a:t>
            </a:r>
            <a:r>
              <a:rPr lang="es-ES" sz="2000" dirty="0">
                <a:latin typeface="Times New Roman" pitchFamily="18" charset="0"/>
                <a:cs typeface="Times New Roman" pitchFamily="18" charset="0"/>
              </a:rPr>
              <a:t>. Kim </a:t>
            </a:r>
            <a:r>
              <a:rPr lang="es-ES" sz="2000" dirty="0" err="1">
                <a:latin typeface="Times New Roman" pitchFamily="18" charset="0"/>
                <a:cs typeface="Times New Roman" pitchFamily="18" charset="0"/>
              </a:rPr>
              <a:t>Trọng</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và</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gia</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đình</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Thúy</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Kiều</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đi</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tìm</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Sau</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mười</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lăm</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năm</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trời</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lưu</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lạc</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Kiều</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trở</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lại</a:t>
            </a:r>
            <a:r>
              <a:rPr lang="es-ES" sz="2000" dirty="0">
                <a:latin typeface="Times New Roman" pitchFamily="18" charset="0"/>
                <a:cs typeface="Times New Roman" pitchFamily="18" charset="0"/>
              </a:rPr>
              <a:t> sum </a:t>
            </a:r>
            <a:r>
              <a:rPr lang="es-ES" sz="2000" dirty="0" err="1">
                <a:latin typeface="Times New Roman" pitchFamily="18" charset="0"/>
                <a:cs typeface="Times New Roman" pitchFamily="18" charset="0"/>
              </a:rPr>
              <a:t>họp</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với</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gia</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đình</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Nàng</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từ</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chối</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không</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chắp</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nối</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mối</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duyên</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xưa</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cùng</a:t>
            </a:r>
            <a:r>
              <a:rPr lang="es-ES" sz="2000" dirty="0">
                <a:latin typeface="Times New Roman" pitchFamily="18" charset="0"/>
                <a:cs typeface="Times New Roman" pitchFamily="18" charset="0"/>
              </a:rPr>
              <a:t> Kim </a:t>
            </a:r>
            <a:r>
              <a:rPr lang="es-ES" sz="2000" dirty="0" err="1">
                <a:latin typeface="Times New Roman" pitchFamily="18" charset="0"/>
                <a:cs typeface="Times New Roman" pitchFamily="18" charset="0"/>
              </a:rPr>
              <a:t>Trọng</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mà</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họ</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trở</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thành</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bạn</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bè</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để</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giữ</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tình</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cảm</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cho</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được</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trong</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sáng</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và</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đẹp</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đẽ</a:t>
            </a:r>
            <a:r>
              <a:rPr lang="es-ES" sz="2000" dirty="0">
                <a:latin typeface="Times New Roman" pitchFamily="18" charset="0"/>
                <a:cs typeface="Times New Roman" pitchFamily="18" charset="0"/>
              </a:rPr>
              <a:t>. </a:t>
            </a:r>
            <a:endParaRPr lang="en-US" sz="2000" dirty="0">
              <a:latin typeface="Times New Roman" pitchFamily="18" charset="0"/>
              <a:cs typeface="Times New Roman" pitchFamily="18" charset="0"/>
            </a:endParaRPr>
          </a:p>
          <a:p>
            <a:pPr>
              <a:lnSpc>
                <a:spcPct val="150000"/>
              </a:lnSpc>
            </a:pPr>
            <a:r>
              <a:rPr lang="pt-BR" sz="2000" dirty="0">
                <a:latin typeface="Times New Roman" pitchFamily="18" charset="0"/>
                <a:cs typeface="Times New Roman" pitchFamily="18" charset="0"/>
              </a:rPr>
              <a:t> </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10537945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800100"/>
            <a:ext cx="8610600" cy="2677656"/>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150000"/>
              </a:lnSpc>
            </a:pPr>
            <a:r>
              <a:rPr lang="es-ES" sz="2800" b="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TIẾT 22- 31</a:t>
            </a:r>
            <a:endParaRPr lang="en-US" sz="28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endParaRPr>
          </a:p>
          <a:p>
            <a:pPr algn="ctr">
              <a:lnSpc>
                <a:spcPct val="150000"/>
              </a:lnSpc>
            </a:pPr>
            <a:r>
              <a:rPr lang="es-E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CHỦ ĐỀ 1: TRUYỆN KIỀU CỦA NGUYỄN DU</a:t>
            </a:r>
          </a:p>
          <a:p>
            <a:pPr algn="ctr">
              <a:lnSpc>
                <a:spcPct val="150000"/>
              </a:lnSpc>
            </a:pPr>
            <a:r>
              <a:rPr lang="es-ES" sz="28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TIẾT 1: KHÁI QUÁT CHỦ ĐỀ</a:t>
            </a:r>
          </a:p>
          <a:p>
            <a:pPr algn="ctr">
              <a:lnSpc>
                <a:spcPct val="150000"/>
              </a:lnSpc>
            </a:pPr>
            <a:r>
              <a:rPr lang="es-ES" sz="28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TRUYỆN KIỀU CỦA NGUYỄN DU</a:t>
            </a:r>
            <a:r>
              <a:rPr lang="es-ES" sz="24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endParaRPr lang="en-US" sz="24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4293239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95977"/>
            <a:ext cx="7924800" cy="3277820"/>
          </a:xfrm>
          <a:prstGeom prst="rect">
            <a:avLst/>
          </a:prstGeom>
        </p:spPr>
        <p:txBody>
          <a:bodyPr wrap="square">
            <a:spAutoFit/>
          </a:bodyPr>
          <a:lstStyle/>
          <a:p>
            <a:pPr algn="ctr">
              <a:lnSpc>
                <a:spcPct val="150000"/>
              </a:lnSpc>
            </a:pPr>
            <a:r>
              <a:rPr lang="en-US" b="1" dirty="0">
                <a:latin typeface="Times New Roman" pitchFamily="18" charset="0"/>
                <a:cs typeface="Times New Roman" pitchFamily="18" charset="0"/>
              </a:rPr>
              <a:t>NHỮNG CÂU THƠ HAY MIÊU TẢ NHÂN VẬT TRONG TRUYỆN KIỀU</a:t>
            </a:r>
          </a:p>
          <a:p>
            <a:pPr algn="ctr">
              <a:lnSpc>
                <a:spcPct val="150000"/>
              </a:lnSpc>
            </a:pPr>
            <a:r>
              <a:rPr lang="vi-VN" sz="2400" b="1" dirty="0">
                <a:latin typeface="Times New Roman" pitchFamily="18" charset="0"/>
                <a:cs typeface="Times New Roman" pitchFamily="18" charset="0"/>
              </a:rPr>
              <a:t>Thúy Kiều:</a:t>
            </a:r>
            <a:endParaRPr lang="vi-VN" sz="2400" dirty="0">
              <a:latin typeface="Times New Roman" pitchFamily="18" charset="0"/>
              <a:cs typeface="Times New Roman" pitchFamily="18" charset="0"/>
            </a:endParaRPr>
          </a:p>
          <a:p>
            <a:pPr algn="ctr">
              <a:lnSpc>
                <a:spcPct val="150000"/>
              </a:lnSpc>
            </a:pPr>
            <a:r>
              <a:rPr lang="vi-VN" sz="2400" i="1" dirty="0">
                <a:latin typeface="Times New Roman" pitchFamily="18" charset="0"/>
                <a:cs typeface="Times New Roman" pitchFamily="18" charset="0"/>
              </a:rPr>
              <a:t>Kiều càng sắc sảo, mặn mà,</a:t>
            </a:r>
          </a:p>
          <a:p>
            <a:pPr algn="ctr">
              <a:lnSpc>
                <a:spcPct val="150000"/>
              </a:lnSpc>
            </a:pPr>
            <a:r>
              <a:rPr lang="vi-VN" sz="2400" i="1" dirty="0">
                <a:latin typeface="Times New Roman" pitchFamily="18" charset="0"/>
                <a:cs typeface="Times New Roman" pitchFamily="18" charset="0"/>
              </a:rPr>
              <a:t>So bề tài, sắc, lại là phần hơn.</a:t>
            </a:r>
          </a:p>
          <a:p>
            <a:pPr algn="ctr">
              <a:lnSpc>
                <a:spcPct val="150000"/>
              </a:lnSpc>
            </a:pPr>
            <a:r>
              <a:rPr lang="vi-VN" sz="2400" i="1" dirty="0">
                <a:latin typeface="Times New Roman" pitchFamily="18" charset="0"/>
                <a:cs typeface="Times New Roman" pitchFamily="18" charset="0"/>
              </a:rPr>
              <a:t>Làn thu thủy, nét xuân sơn,</a:t>
            </a:r>
          </a:p>
          <a:p>
            <a:pPr algn="ctr">
              <a:lnSpc>
                <a:spcPct val="150000"/>
              </a:lnSpc>
            </a:pPr>
            <a:r>
              <a:rPr lang="vi-VN" sz="2400" i="1" dirty="0">
                <a:latin typeface="Times New Roman" pitchFamily="18" charset="0"/>
                <a:cs typeface="Times New Roman" pitchFamily="18" charset="0"/>
              </a:rPr>
              <a:t>Hoa ghen thua thắm, liễu hờn kém xanh.</a:t>
            </a:r>
            <a:endParaRPr lang="en-US" sz="2400" i="1" dirty="0">
              <a:latin typeface="Times New Roman" pitchFamily="18" charset="0"/>
              <a:cs typeface="Times New Roman" pitchFamily="18" charset="0"/>
            </a:endParaRPr>
          </a:p>
        </p:txBody>
      </p:sp>
    </p:spTree>
    <p:extLst>
      <p:ext uri="{BB962C8B-B14F-4D97-AF65-F5344CB8AC3E}">
        <p14:creationId xmlns:p14="http://schemas.microsoft.com/office/powerpoint/2010/main" val="123601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iterate type="lt">
                                    <p:tmPct val="10000"/>
                                  </p:iterate>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par>
                                <p:cTn id="13" presetID="16" presetClass="entr" presetSubtype="21" fill="hold" nodeType="withEffect">
                                  <p:stCondLst>
                                    <p:cond delay="0"/>
                                  </p:stCondLst>
                                  <p:iterate type="lt">
                                    <p:tmPct val="10000"/>
                                  </p:iterate>
                                  <p:childTnLst>
                                    <p:set>
                                      <p:cBhvr>
                                        <p:cTn id="14" dur="1" fill="hold">
                                          <p:stCondLst>
                                            <p:cond delay="0"/>
                                          </p:stCondLst>
                                        </p:cTn>
                                        <p:tgtEl>
                                          <p:spTgt spid="2">
                                            <p:txEl>
                                              <p:pRg st="3" end="3"/>
                                            </p:txEl>
                                          </p:spTgt>
                                        </p:tgtEl>
                                        <p:attrNameLst>
                                          <p:attrName>style.visibility</p:attrName>
                                        </p:attrNameLst>
                                      </p:cBhvr>
                                      <p:to>
                                        <p:strVal val="visible"/>
                                      </p:to>
                                    </p:set>
                                    <p:animEffect transition="in" filter="barn(inVertical)">
                                      <p:cBhvr>
                                        <p:cTn id="15" dur="500"/>
                                        <p:tgtEl>
                                          <p:spTgt spid="2">
                                            <p:txEl>
                                              <p:pRg st="3" end="3"/>
                                            </p:txEl>
                                          </p:spTgt>
                                        </p:tgtEl>
                                      </p:cBhvr>
                                    </p:animEffect>
                                  </p:childTnLst>
                                </p:cTn>
                              </p:par>
                              <p:par>
                                <p:cTn id="16" presetID="16" presetClass="entr" presetSubtype="21" fill="hold" nodeType="withEffect">
                                  <p:stCondLst>
                                    <p:cond delay="0"/>
                                  </p:stCondLst>
                                  <p:iterate type="lt">
                                    <p:tmPct val="10000"/>
                                  </p:iterate>
                                  <p:childTnLst>
                                    <p:set>
                                      <p:cBhvr>
                                        <p:cTn id="17" dur="1" fill="hold">
                                          <p:stCondLst>
                                            <p:cond delay="0"/>
                                          </p:stCondLst>
                                        </p:cTn>
                                        <p:tgtEl>
                                          <p:spTgt spid="2">
                                            <p:txEl>
                                              <p:pRg st="4" end="4"/>
                                            </p:txEl>
                                          </p:spTgt>
                                        </p:tgtEl>
                                        <p:attrNameLst>
                                          <p:attrName>style.visibility</p:attrName>
                                        </p:attrNameLst>
                                      </p:cBhvr>
                                      <p:to>
                                        <p:strVal val="visible"/>
                                      </p:to>
                                    </p:set>
                                    <p:animEffect transition="in" filter="barn(inVertical)">
                                      <p:cBhvr>
                                        <p:cTn id="18" dur="500"/>
                                        <p:tgtEl>
                                          <p:spTgt spid="2">
                                            <p:txEl>
                                              <p:pRg st="4" end="4"/>
                                            </p:txEl>
                                          </p:spTgt>
                                        </p:tgtEl>
                                      </p:cBhvr>
                                    </p:animEffect>
                                  </p:childTnLst>
                                </p:cTn>
                              </p:par>
                              <p:par>
                                <p:cTn id="19" presetID="16" presetClass="entr" presetSubtype="21" fill="hold" nodeType="withEffect">
                                  <p:stCondLst>
                                    <p:cond delay="0"/>
                                  </p:stCondLst>
                                  <p:iterate type="lt">
                                    <p:tmPct val="10000"/>
                                  </p:iterate>
                                  <p:childTnLst>
                                    <p:set>
                                      <p:cBhvr>
                                        <p:cTn id="20" dur="1" fill="hold">
                                          <p:stCondLst>
                                            <p:cond delay="0"/>
                                          </p:stCondLst>
                                        </p:cTn>
                                        <p:tgtEl>
                                          <p:spTgt spid="2">
                                            <p:txEl>
                                              <p:pRg st="5" end="5"/>
                                            </p:txEl>
                                          </p:spTgt>
                                        </p:tgtEl>
                                        <p:attrNameLst>
                                          <p:attrName>style.visibility</p:attrName>
                                        </p:attrNameLst>
                                      </p:cBhvr>
                                      <p:to>
                                        <p:strVal val="visible"/>
                                      </p:to>
                                    </p:set>
                                    <p:animEffect transition="in" filter="barn(inVertical)">
                                      <p:cBhvr>
                                        <p:cTn id="21"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388345"/>
            <a:ext cx="6781800" cy="5078313"/>
          </a:xfrm>
          <a:prstGeom prst="rect">
            <a:avLst/>
          </a:prstGeom>
        </p:spPr>
        <p:txBody>
          <a:bodyPr wrap="square">
            <a:spAutoFit/>
          </a:bodyPr>
          <a:lstStyle/>
          <a:p>
            <a:pPr algn="ctr">
              <a:lnSpc>
                <a:spcPct val="150000"/>
              </a:lnSpc>
            </a:pPr>
            <a:r>
              <a:rPr lang="vi-VN" sz="2400" b="1" dirty="0">
                <a:latin typeface="Times New Roman" pitchFamily="18" charset="0"/>
                <a:cs typeface="Times New Roman" pitchFamily="18" charset="0"/>
              </a:rPr>
              <a:t>Kim Trọng:</a:t>
            </a:r>
            <a:endParaRPr lang="vi-VN" sz="2400" dirty="0">
              <a:latin typeface="Times New Roman" pitchFamily="18" charset="0"/>
              <a:cs typeface="Times New Roman" pitchFamily="18" charset="0"/>
            </a:endParaRPr>
          </a:p>
          <a:p>
            <a:pPr algn="ctr">
              <a:lnSpc>
                <a:spcPct val="150000"/>
              </a:lnSpc>
            </a:pPr>
            <a:r>
              <a:rPr lang="vi-VN" sz="2400" i="1" dirty="0">
                <a:latin typeface="Times New Roman" pitchFamily="18" charset="0"/>
                <a:cs typeface="Times New Roman" pitchFamily="18" charset="0"/>
              </a:rPr>
              <a:t>Dùng dằng nửa ở nửa về,</a:t>
            </a:r>
          </a:p>
          <a:p>
            <a:pPr algn="ctr">
              <a:lnSpc>
                <a:spcPct val="150000"/>
              </a:lnSpc>
            </a:pPr>
            <a:r>
              <a:rPr lang="vi-VN" sz="2400" i="1" dirty="0">
                <a:latin typeface="Times New Roman" pitchFamily="18" charset="0"/>
                <a:cs typeface="Times New Roman" pitchFamily="18" charset="0"/>
              </a:rPr>
              <a:t>Nhạc vàng đâu đã tiếng nghe gần gần.</a:t>
            </a:r>
          </a:p>
          <a:p>
            <a:pPr algn="ctr">
              <a:lnSpc>
                <a:spcPct val="150000"/>
              </a:lnSpc>
            </a:pPr>
            <a:r>
              <a:rPr lang="vi-VN" sz="2400" i="1" dirty="0">
                <a:latin typeface="Times New Roman" pitchFamily="18" charset="0"/>
                <a:cs typeface="Times New Roman" pitchFamily="18" charset="0"/>
              </a:rPr>
              <a:t>Trông chừng thấy một văn nhân</a:t>
            </a:r>
          </a:p>
          <a:p>
            <a:pPr algn="ctr">
              <a:lnSpc>
                <a:spcPct val="150000"/>
              </a:lnSpc>
            </a:pPr>
            <a:r>
              <a:rPr lang="vi-VN" sz="2400" i="1" dirty="0">
                <a:latin typeface="Times New Roman" pitchFamily="18" charset="0"/>
                <a:cs typeface="Times New Roman" pitchFamily="18" charset="0"/>
              </a:rPr>
              <a:t>Lỏng buông tay khấu bước lần dặm băng.</a:t>
            </a:r>
          </a:p>
          <a:p>
            <a:pPr algn="ctr">
              <a:lnSpc>
                <a:spcPct val="150000"/>
              </a:lnSpc>
            </a:pPr>
            <a:r>
              <a:rPr lang="vi-VN" sz="2400" i="1" dirty="0">
                <a:latin typeface="Times New Roman" pitchFamily="18" charset="0"/>
                <a:cs typeface="Times New Roman" pitchFamily="18" charset="0"/>
              </a:rPr>
              <a:t>Đề huề lưng túi gió trăng,</a:t>
            </a:r>
          </a:p>
          <a:p>
            <a:pPr algn="ctr">
              <a:lnSpc>
                <a:spcPct val="150000"/>
              </a:lnSpc>
            </a:pPr>
            <a:r>
              <a:rPr lang="vi-VN" sz="2400" i="1" dirty="0">
                <a:latin typeface="Times New Roman" pitchFamily="18" charset="0"/>
                <a:cs typeface="Times New Roman" pitchFamily="18" charset="0"/>
              </a:rPr>
              <a:t>Sau chân theo một vài thằng con con.</a:t>
            </a:r>
          </a:p>
          <a:p>
            <a:pPr algn="ctr">
              <a:lnSpc>
                <a:spcPct val="150000"/>
              </a:lnSpc>
            </a:pPr>
            <a:r>
              <a:rPr lang="vi-VN" sz="2400" i="1" dirty="0">
                <a:latin typeface="Times New Roman" pitchFamily="18" charset="0"/>
                <a:cs typeface="Times New Roman" pitchFamily="18" charset="0"/>
              </a:rPr>
              <a:t>Tuyết in sắc ngựa câu giòn,</a:t>
            </a:r>
          </a:p>
          <a:p>
            <a:pPr algn="ctr">
              <a:lnSpc>
                <a:spcPct val="150000"/>
              </a:lnSpc>
            </a:pPr>
            <a:r>
              <a:rPr lang="vi-VN" sz="2400" i="1" dirty="0">
                <a:latin typeface="Times New Roman" pitchFamily="18" charset="0"/>
                <a:cs typeface="Times New Roman" pitchFamily="18" charset="0"/>
              </a:rPr>
              <a:t>Cỏ pha màu áo nhuộm non da trời</a:t>
            </a:r>
            <a:r>
              <a:rPr lang="en-US" sz="2400" i="1" dirty="0">
                <a:latin typeface="Times New Roman" pitchFamily="18" charset="0"/>
                <a:cs typeface="Times New Roman" pitchFamily="18" charset="0"/>
              </a:rPr>
              <a:t>.</a:t>
            </a:r>
            <a:endParaRPr lang="vi-VN" sz="2400" i="1" dirty="0">
              <a:latin typeface="Times New Roman" pitchFamily="18" charset="0"/>
              <a:cs typeface="Times New Roman" pitchFamily="18" charset="0"/>
            </a:endParaRPr>
          </a:p>
        </p:txBody>
      </p:sp>
    </p:spTree>
    <p:extLst>
      <p:ext uri="{BB962C8B-B14F-4D97-AF65-F5344CB8AC3E}">
        <p14:creationId xmlns:p14="http://schemas.microsoft.com/office/powerpoint/2010/main" val="26619193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iterate type="lt">
                                    <p:tmPct val="10000"/>
                                  </p:iterate>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par>
                                <p:cTn id="13" presetID="16" presetClass="entr" presetSubtype="21" fill="hold" nodeType="withEffect">
                                  <p:stCondLst>
                                    <p:cond delay="0"/>
                                  </p:stCondLst>
                                  <p:iterate type="lt">
                                    <p:tmPct val="10000"/>
                                  </p:iterate>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Vertical)">
                                      <p:cBhvr>
                                        <p:cTn id="15" dur="500"/>
                                        <p:tgtEl>
                                          <p:spTgt spid="2">
                                            <p:txEl>
                                              <p:pRg st="2" end="2"/>
                                            </p:txEl>
                                          </p:spTgt>
                                        </p:tgtEl>
                                      </p:cBhvr>
                                    </p:animEffect>
                                  </p:childTnLst>
                                </p:cTn>
                              </p:par>
                              <p:par>
                                <p:cTn id="16" presetID="16" presetClass="entr" presetSubtype="21" fill="hold" nodeType="withEffect">
                                  <p:stCondLst>
                                    <p:cond delay="0"/>
                                  </p:stCondLst>
                                  <p:iterate type="lt">
                                    <p:tmPct val="10000"/>
                                  </p:iterate>
                                  <p:childTnLst>
                                    <p:set>
                                      <p:cBhvr>
                                        <p:cTn id="17" dur="1" fill="hold">
                                          <p:stCondLst>
                                            <p:cond delay="0"/>
                                          </p:stCondLst>
                                        </p:cTn>
                                        <p:tgtEl>
                                          <p:spTgt spid="2">
                                            <p:txEl>
                                              <p:pRg st="3" end="3"/>
                                            </p:txEl>
                                          </p:spTgt>
                                        </p:tgtEl>
                                        <p:attrNameLst>
                                          <p:attrName>style.visibility</p:attrName>
                                        </p:attrNameLst>
                                      </p:cBhvr>
                                      <p:to>
                                        <p:strVal val="visible"/>
                                      </p:to>
                                    </p:set>
                                    <p:animEffect transition="in" filter="barn(inVertical)">
                                      <p:cBhvr>
                                        <p:cTn id="18" dur="500"/>
                                        <p:tgtEl>
                                          <p:spTgt spid="2">
                                            <p:txEl>
                                              <p:pRg st="3" end="3"/>
                                            </p:txEl>
                                          </p:spTgt>
                                        </p:tgtEl>
                                      </p:cBhvr>
                                    </p:animEffect>
                                  </p:childTnLst>
                                </p:cTn>
                              </p:par>
                              <p:par>
                                <p:cTn id="19" presetID="16" presetClass="entr" presetSubtype="21" fill="hold" nodeType="withEffect">
                                  <p:stCondLst>
                                    <p:cond delay="0"/>
                                  </p:stCondLst>
                                  <p:iterate type="lt">
                                    <p:tmPct val="10000"/>
                                  </p:iterate>
                                  <p:childTnLst>
                                    <p:set>
                                      <p:cBhvr>
                                        <p:cTn id="20" dur="1" fill="hold">
                                          <p:stCondLst>
                                            <p:cond delay="0"/>
                                          </p:stCondLst>
                                        </p:cTn>
                                        <p:tgtEl>
                                          <p:spTgt spid="2">
                                            <p:txEl>
                                              <p:pRg st="4" end="4"/>
                                            </p:txEl>
                                          </p:spTgt>
                                        </p:tgtEl>
                                        <p:attrNameLst>
                                          <p:attrName>style.visibility</p:attrName>
                                        </p:attrNameLst>
                                      </p:cBhvr>
                                      <p:to>
                                        <p:strVal val="visible"/>
                                      </p:to>
                                    </p:set>
                                    <p:animEffect transition="in" filter="barn(inVertical)">
                                      <p:cBhvr>
                                        <p:cTn id="21" dur="500"/>
                                        <p:tgtEl>
                                          <p:spTgt spid="2">
                                            <p:txEl>
                                              <p:pRg st="4" end="4"/>
                                            </p:txEl>
                                          </p:spTgt>
                                        </p:tgtEl>
                                      </p:cBhvr>
                                    </p:animEffect>
                                  </p:childTnLst>
                                </p:cTn>
                              </p:par>
                              <p:par>
                                <p:cTn id="22" presetID="16" presetClass="entr" presetSubtype="21" fill="hold" nodeType="withEffect">
                                  <p:stCondLst>
                                    <p:cond delay="0"/>
                                  </p:stCondLst>
                                  <p:iterate type="lt">
                                    <p:tmPct val="10000"/>
                                  </p:iterate>
                                  <p:childTnLst>
                                    <p:set>
                                      <p:cBhvr>
                                        <p:cTn id="23" dur="1" fill="hold">
                                          <p:stCondLst>
                                            <p:cond delay="0"/>
                                          </p:stCondLst>
                                        </p:cTn>
                                        <p:tgtEl>
                                          <p:spTgt spid="2">
                                            <p:txEl>
                                              <p:pRg st="5" end="5"/>
                                            </p:txEl>
                                          </p:spTgt>
                                        </p:tgtEl>
                                        <p:attrNameLst>
                                          <p:attrName>style.visibility</p:attrName>
                                        </p:attrNameLst>
                                      </p:cBhvr>
                                      <p:to>
                                        <p:strVal val="visible"/>
                                      </p:to>
                                    </p:set>
                                    <p:animEffect transition="in" filter="barn(inVertical)">
                                      <p:cBhvr>
                                        <p:cTn id="24" dur="500"/>
                                        <p:tgtEl>
                                          <p:spTgt spid="2">
                                            <p:txEl>
                                              <p:pRg st="5" end="5"/>
                                            </p:txEl>
                                          </p:spTgt>
                                        </p:tgtEl>
                                      </p:cBhvr>
                                    </p:animEffect>
                                  </p:childTnLst>
                                </p:cTn>
                              </p:par>
                              <p:par>
                                <p:cTn id="25" presetID="16" presetClass="entr" presetSubtype="21" fill="hold" nodeType="withEffect">
                                  <p:stCondLst>
                                    <p:cond delay="0"/>
                                  </p:stCondLst>
                                  <p:iterate type="lt">
                                    <p:tmPct val="10000"/>
                                  </p:iterate>
                                  <p:childTnLst>
                                    <p:set>
                                      <p:cBhvr>
                                        <p:cTn id="26" dur="1" fill="hold">
                                          <p:stCondLst>
                                            <p:cond delay="0"/>
                                          </p:stCondLst>
                                        </p:cTn>
                                        <p:tgtEl>
                                          <p:spTgt spid="2">
                                            <p:txEl>
                                              <p:pRg st="6" end="6"/>
                                            </p:txEl>
                                          </p:spTgt>
                                        </p:tgtEl>
                                        <p:attrNameLst>
                                          <p:attrName>style.visibility</p:attrName>
                                        </p:attrNameLst>
                                      </p:cBhvr>
                                      <p:to>
                                        <p:strVal val="visible"/>
                                      </p:to>
                                    </p:set>
                                    <p:animEffect transition="in" filter="barn(inVertical)">
                                      <p:cBhvr>
                                        <p:cTn id="27" dur="500"/>
                                        <p:tgtEl>
                                          <p:spTgt spid="2">
                                            <p:txEl>
                                              <p:pRg st="6" end="6"/>
                                            </p:txEl>
                                          </p:spTgt>
                                        </p:tgtEl>
                                      </p:cBhvr>
                                    </p:animEffect>
                                  </p:childTnLst>
                                </p:cTn>
                              </p:par>
                              <p:par>
                                <p:cTn id="28" presetID="16" presetClass="entr" presetSubtype="21" fill="hold" nodeType="withEffect">
                                  <p:stCondLst>
                                    <p:cond delay="0"/>
                                  </p:stCondLst>
                                  <p:iterate type="lt">
                                    <p:tmPct val="10000"/>
                                  </p:iterate>
                                  <p:childTnLst>
                                    <p:set>
                                      <p:cBhvr>
                                        <p:cTn id="29" dur="1" fill="hold">
                                          <p:stCondLst>
                                            <p:cond delay="0"/>
                                          </p:stCondLst>
                                        </p:cTn>
                                        <p:tgtEl>
                                          <p:spTgt spid="2">
                                            <p:txEl>
                                              <p:pRg st="7" end="7"/>
                                            </p:txEl>
                                          </p:spTgt>
                                        </p:tgtEl>
                                        <p:attrNameLst>
                                          <p:attrName>style.visibility</p:attrName>
                                        </p:attrNameLst>
                                      </p:cBhvr>
                                      <p:to>
                                        <p:strVal val="visible"/>
                                      </p:to>
                                    </p:set>
                                    <p:animEffect transition="in" filter="barn(inVertical)">
                                      <p:cBhvr>
                                        <p:cTn id="30" dur="500"/>
                                        <p:tgtEl>
                                          <p:spTgt spid="2">
                                            <p:txEl>
                                              <p:pRg st="7" end="7"/>
                                            </p:txEl>
                                          </p:spTgt>
                                        </p:tgtEl>
                                      </p:cBhvr>
                                    </p:animEffect>
                                  </p:childTnLst>
                                </p:cTn>
                              </p:par>
                              <p:par>
                                <p:cTn id="31" presetID="16" presetClass="entr" presetSubtype="21" fill="hold" nodeType="withEffect">
                                  <p:stCondLst>
                                    <p:cond delay="0"/>
                                  </p:stCondLst>
                                  <p:iterate type="lt">
                                    <p:tmPct val="10000"/>
                                  </p:iterate>
                                  <p:childTnLst>
                                    <p:set>
                                      <p:cBhvr>
                                        <p:cTn id="32" dur="1" fill="hold">
                                          <p:stCondLst>
                                            <p:cond delay="0"/>
                                          </p:stCondLst>
                                        </p:cTn>
                                        <p:tgtEl>
                                          <p:spTgt spid="2">
                                            <p:txEl>
                                              <p:pRg st="8" end="8"/>
                                            </p:txEl>
                                          </p:spTgt>
                                        </p:tgtEl>
                                        <p:attrNameLst>
                                          <p:attrName>style.visibility</p:attrName>
                                        </p:attrNameLst>
                                      </p:cBhvr>
                                      <p:to>
                                        <p:strVal val="visible"/>
                                      </p:to>
                                    </p:set>
                                    <p:animEffect transition="in" filter="barn(inVertical)">
                                      <p:cBhvr>
                                        <p:cTn id="33"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7800" y="495300"/>
            <a:ext cx="6858000" cy="4524315"/>
          </a:xfrm>
          <a:prstGeom prst="rect">
            <a:avLst/>
          </a:prstGeom>
        </p:spPr>
        <p:txBody>
          <a:bodyPr wrap="square">
            <a:spAutoFit/>
          </a:bodyPr>
          <a:lstStyle/>
          <a:p>
            <a:pPr algn="ctr"/>
            <a:r>
              <a:rPr lang="en-US" sz="2400" b="1" dirty="0" err="1">
                <a:latin typeface="Times New Roman" pitchFamily="18" charset="0"/>
                <a:cs typeface="Times New Roman" pitchFamily="18" charset="0"/>
              </a:rPr>
              <a:t>Thúc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Sinh</a:t>
            </a:r>
            <a:endParaRPr lang="en-US" sz="2400" b="1" dirty="0">
              <a:latin typeface="Times New Roman" pitchFamily="18" charset="0"/>
              <a:cs typeface="Times New Roman" pitchFamily="18" charset="0"/>
            </a:endParaRPr>
          </a:p>
          <a:p>
            <a:pPr algn="ctr"/>
            <a:r>
              <a:rPr lang="vi-VN" sz="2400" i="1" dirty="0">
                <a:latin typeface="Times New Roman" pitchFamily="18" charset="0"/>
                <a:cs typeface="Times New Roman" pitchFamily="18" charset="0"/>
              </a:rPr>
              <a:t>Khách du bỗng có một người</a:t>
            </a:r>
            <a:endParaRPr lang="vi-VN" sz="2400" dirty="0">
              <a:latin typeface="Times New Roman" pitchFamily="18" charset="0"/>
              <a:cs typeface="Times New Roman" pitchFamily="18" charset="0"/>
            </a:endParaRPr>
          </a:p>
          <a:p>
            <a:r>
              <a:rPr lang="vi-VN" sz="2400" i="1" dirty="0">
                <a:latin typeface="Times New Roman" pitchFamily="18" charset="0"/>
                <a:cs typeface="Times New Roman" pitchFamily="18" charset="0"/>
              </a:rPr>
              <a:t>          Kì Tâm họ Thúc, cũng nòi thư hương</a:t>
            </a:r>
            <a:r>
              <a:rPr lang="en-US" sz="2400" i="1" dirty="0">
                <a:latin typeface="Times New Roman" pitchFamily="18" charset="0"/>
                <a:cs typeface="Times New Roman" pitchFamily="18" charset="0"/>
              </a:rPr>
              <a:t>. </a:t>
            </a:r>
            <a:endParaRPr lang="vi-VN" sz="2400" dirty="0">
              <a:latin typeface="Times New Roman" pitchFamily="18" charset="0"/>
              <a:cs typeface="Times New Roman" pitchFamily="18" charset="0"/>
            </a:endParaRPr>
          </a:p>
          <a:p>
            <a:r>
              <a:rPr lang="vi-VN" sz="2400" i="1" dirty="0">
                <a:latin typeface="Times New Roman" pitchFamily="18" charset="0"/>
                <a:cs typeface="Times New Roman" pitchFamily="18" charset="0"/>
              </a:rPr>
              <a:t>          Vốn người huyện Tích, châu Thường</a:t>
            </a:r>
            <a:endParaRPr lang="vi-VN" sz="2400" dirty="0">
              <a:latin typeface="Times New Roman" pitchFamily="18" charset="0"/>
              <a:cs typeface="Times New Roman" pitchFamily="18" charset="0"/>
            </a:endParaRPr>
          </a:p>
          <a:p>
            <a:r>
              <a:rPr lang="vi-VN" sz="2400" i="1" dirty="0">
                <a:latin typeface="Times New Roman" pitchFamily="18" charset="0"/>
                <a:cs typeface="Times New Roman" pitchFamily="18" charset="0"/>
              </a:rPr>
              <a:t>          Theo nghiêm đường mở ngôi hàng Lâm Tri</a:t>
            </a:r>
            <a:r>
              <a:rPr lang="en-US" sz="2400" i="1" dirty="0">
                <a:latin typeface="Times New Roman" pitchFamily="18" charset="0"/>
                <a:cs typeface="Times New Roman" pitchFamily="18" charset="0"/>
              </a:rPr>
              <a:t>.</a:t>
            </a:r>
          </a:p>
          <a:p>
            <a:pPr algn="ctr"/>
            <a:r>
              <a:rPr lang="en-US" sz="2400" b="1" dirty="0" err="1">
                <a:latin typeface="Times New Roman" pitchFamily="18" charset="0"/>
                <a:cs typeface="Times New Roman" pitchFamily="18" charset="0"/>
              </a:rPr>
              <a:t>Từ</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Hải</a:t>
            </a:r>
            <a:endParaRPr lang="en-US" sz="2400" b="1" dirty="0">
              <a:latin typeface="Times New Roman" pitchFamily="18" charset="0"/>
              <a:cs typeface="Times New Roman" pitchFamily="18" charset="0"/>
            </a:endParaRPr>
          </a:p>
          <a:p>
            <a:pPr algn="ctr"/>
            <a:r>
              <a:rPr lang="vi-VN" sz="2400" dirty="0"/>
              <a:t>  “</a:t>
            </a:r>
            <a:r>
              <a:rPr lang="vi-VN" sz="2400" i="1" dirty="0">
                <a:latin typeface="Times New Roman" pitchFamily="18" charset="0"/>
                <a:cs typeface="Times New Roman" pitchFamily="18" charset="0"/>
              </a:rPr>
              <a:t>Đội trời đạp đất ở đời</a:t>
            </a:r>
            <a:br>
              <a:rPr lang="vi-VN" sz="2400" i="1" dirty="0">
                <a:latin typeface="Times New Roman" pitchFamily="18" charset="0"/>
                <a:cs typeface="Times New Roman" pitchFamily="18" charset="0"/>
              </a:rPr>
            </a:br>
            <a:r>
              <a:rPr lang="vi-VN" sz="2400" i="1" dirty="0">
                <a:latin typeface="Times New Roman" pitchFamily="18" charset="0"/>
                <a:cs typeface="Times New Roman" pitchFamily="18" charset="0"/>
              </a:rPr>
              <a:t>Họ Từ, tên Hải vốn người Việt Đông</a:t>
            </a:r>
            <a:br>
              <a:rPr lang="vi-VN" sz="2400" i="1" dirty="0">
                <a:latin typeface="Times New Roman" pitchFamily="18" charset="0"/>
                <a:cs typeface="Times New Roman" pitchFamily="18" charset="0"/>
              </a:rPr>
            </a:br>
            <a:r>
              <a:rPr lang="vi-VN" sz="2400" i="1" dirty="0">
                <a:latin typeface="Times New Roman" pitchFamily="18" charset="0"/>
                <a:cs typeface="Times New Roman" pitchFamily="18" charset="0"/>
              </a:rPr>
              <a:t>Giang hồ quen thói vẫy vùng,</a:t>
            </a:r>
            <a:br>
              <a:rPr lang="vi-VN" sz="2400" i="1" dirty="0">
                <a:latin typeface="Times New Roman" pitchFamily="18" charset="0"/>
                <a:cs typeface="Times New Roman" pitchFamily="18" charset="0"/>
              </a:rPr>
            </a:br>
            <a:r>
              <a:rPr lang="vi-VN" sz="2400" i="1" dirty="0">
                <a:latin typeface="Times New Roman" pitchFamily="18" charset="0"/>
                <a:cs typeface="Times New Roman" pitchFamily="18" charset="0"/>
              </a:rPr>
              <a:t>Gươm đàn nửa gánh, non sông một chèo.”</a:t>
            </a:r>
            <a:endParaRPr lang="en-US" sz="2400" i="1" dirty="0">
              <a:latin typeface="Times New Roman" pitchFamily="18" charset="0"/>
              <a:cs typeface="Times New Roman" pitchFamily="18" charset="0"/>
            </a:endParaRPr>
          </a:p>
          <a:p>
            <a:pPr algn="ctr"/>
            <a:r>
              <a:rPr lang="vi-VN" sz="2400" i="1" dirty="0">
                <a:latin typeface="Times New Roman" pitchFamily="18" charset="0"/>
                <a:cs typeface="Times New Roman" pitchFamily="18" charset="0"/>
              </a:rPr>
              <a:t>Râu hùm, hàm én, mày ngài.</a:t>
            </a:r>
            <a:br>
              <a:rPr lang="vi-VN" sz="2400" i="1" dirty="0">
                <a:latin typeface="Times New Roman" pitchFamily="18" charset="0"/>
                <a:cs typeface="Times New Roman" pitchFamily="18" charset="0"/>
              </a:rPr>
            </a:br>
            <a:r>
              <a:rPr lang="vi-VN" sz="2400" i="1" dirty="0">
                <a:latin typeface="Times New Roman" pitchFamily="18" charset="0"/>
                <a:cs typeface="Times New Roman" pitchFamily="18" charset="0"/>
              </a:rPr>
              <a:t>Vai năm tấc rộng, thân mười thước cao”</a:t>
            </a:r>
          </a:p>
        </p:txBody>
      </p:sp>
    </p:spTree>
    <p:extLst>
      <p:ext uri="{BB962C8B-B14F-4D97-AF65-F5344CB8AC3E}">
        <p14:creationId xmlns:p14="http://schemas.microsoft.com/office/powerpoint/2010/main" val="37402082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Vertical)">
                                      <p:cBhvr>
                                        <p:cTn id="15" dur="500"/>
                                        <p:tgtEl>
                                          <p:spTgt spid="2">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barn(inVertical)">
                                      <p:cBhvr>
                                        <p:cTn id="18" dur="500"/>
                                        <p:tgtEl>
                                          <p:spTgt spid="2">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barn(inVertical)">
                                      <p:cBhvr>
                                        <p:cTn id="21" dur="500"/>
                                        <p:tgtEl>
                                          <p:spTgt spid="2">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barn(inVertical)">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barn(inVertical)">
                                      <p:cBhvr>
                                        <p:cTn id="31" dur="500"/>
                                        <p:tgtEl>
                                          <p:spTgt spid="2">
                                            <p:txEl>
                                              <p:pRg st="6" end="6"/>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barn(inVertical)">
                                      <p:cBhvr>
                                        <p:cTn id="34"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66700"/>
            <a:ext cx="7467600" cy="3970318"/>
          </a:xfrm>
          <a:prstGeom prst="rect">
            <a:avLst/>
          </a:prstGeom>
        </p:spPr>
        <p:txBody>
          <a:bodyPr wrap="square">
            <a:spAutoFit/>
          </a:bodyPr>
          <a:lstStyle/>
          <a:p>
            <a:pPr algn="ctr">
              <a:lnSpc>
                <a:spcPct val="150000"/>
              </a:lnSpc>
            </a:pPr>
            <a:r>
              <a:rPr lang="en-US" sz="2000" b="1" dirty="0">
                <a:latin typeface="Times New Roman" pitchFamily="18" charset="0"/>
                <a:cs typeface="Times New Roman" pitchFamily="18" charset="0"/>
              </a:rPr>
              <a:t>NHÂN VẬT PHẢN DIỆN</a:t>
            </a:r>
          </a:p>
          <a:p>
            <a:pPr algn="ctr">
              <a:lnSpc>
                <a:spcPct val="150000"/>
              </a:lnSpc>
            </a:pPr>
            <a:r>
              <a:rPr lang="vi-VN" sz="2400" b="1" dirty="0">
                <a:latin typeface="Times New Roman" pitchFamily="18" charset="0"/>
                <a:cs typeface="Times New Roman" pitchFamily="18" charset="0"/>
              </a:rPr>
              <a:t>Mã Giám Sinh:</a:t>
            </a:r>
            <a:endParaRPr lang="vi-VN" sz="2400" dirty="0">
              <a:latin typeface="Times New Roman" pitchFamily="18" charset="0"/>
              <a:cs typeface="Times New Roman" pitchFamily="18" charset="0"/>
            </a:endParaRPr>
          </a:p>
          <a:p>
            <a:pPr algn="ctr">
              <a:lnSpc>
                <a:spcPct val="150000"/>
              </a:lnSpc>
            </a:pPr>
            <a:r>
              <a:rPr lang="vi-VN" sz="2400" i="1" dirty="0">
                <a:latin typeface="Times New Roman" pitchFamily="18" charset="0"/>
                <a:cs typeface="Times New Roman" pitchFamily="18" charset="0"/>
              </a:rPr>
              <a:t>Quá niên trạc ngoại tứ tuần</a:t>
            </a:r>
          </a:p>
          <a:p>
            <a:pPr algn="ctr">
              <a:lnSpc>
                <a:spcPct val="150000"/>
              </a:lnSpc>
            </a:pPr>
            <a:r>
              <a:rPr lang="vi-VN" sz="2400" i="1" dirty="0">
                <a:latin typeface="Times New Roman" pitchFamily="18" charset="0"/>
                <a:cs typeface="Times New Roman" pitchFamily="18" charset="0"/>
              </a:rPr>
              <a:t>Mày râu nhẵn nhụi, áo quần bảnh bao.</a:t>
            </a:r>
          </a:p>
          <a:p>
            <a:pPr algn="ctr">
              <a:lnSpc>
                <a:spcPct val="150000"/>
              </a:lnSpc>
            </a:pPr>
            <a:r>
              <a:rPr lang="vi-VN" sz="2400" i="1" dirty="0">
                <a:latin typeface="Times New Roman" pitchFamily="18" charset="0"/>
                <a:cs typeface="Times New Roman" pitchFamily="18" charset="0"/>
              </a:rPr>
              <a:t>Trước thầy sau tớ lao xao</a:t>
            </a:r>
          </a:p>
          <a:p>
            <a:pPr algn="ctr">
              <a:lnSpc>
                <a:spcPct val="150000"/>
              </a:lnSpc>
            </a:pPr>
            <a:r>
              <a:rPr lang="vi-VN" sz="2400" i="1" dirty="0">
                <a:latin typeface="Times New Roman" pitchFamily="18" charset="0"/>
                <a:cs typeface="Times New Roman" pitchFamily="18" charset="0"/>
              </a:rPr>
              <a:t>Nhà băng đưa mối rước vào lầu trang.</a:t>
            </a:r>
          </a:p>
          <a:p>
            <a:pPr algn="ctr">
              <a:lnSpc>
                <a:spcPct val="150000"/>
              </a:lnSpc>
            </a:pPr>
            <a:r>
              <a:rPr lang="vi-VN" sz="2400" i="1" dirty="0">
                <a:latin typeface="Times New Roman" pitchFamily="18" charset="0"/>
                <a:cs typeface="Times New Roman" pitchFamily="18" charset="0"/>
              </a:rPr>
              <a:t>Ghế trên ngồi tót sỗ sàng,</a:t>
            </a:r>
          </a:p>
        </p:txBody>
      </p:sp>
    </p:spTree>
    <p:extLst>
      <p:ext uri="{BB962C8B-B14F-4D97-AF65-F5344CB8AC3E}">
        <p14:creationId xmlns:p14="http://schemas.microsoft.com/office/powerpoint/2010/main" val="75801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38100"/>
            <a:ext cx="6019800" cy="6186309"/>
          </a:xfrm>
          <a:prstGeom prst="rect">
            <a:avLst/>
          </a:prstGeom>
        </p:spPr>
        <p:txBody>
          <a:bodyPr wrap="square">
            <a:spAutoFit/>
          </a:bodyPr>
          <a:lstStyle/>
          <a:p>
            <a:pPr algn="ctr">
              <a:lnSpc>
                <a:spcPct val="150000"/>
              </a:lnSpc>
            </a:pPr>
            <a:r>
              <a:rPr lang="vi-VN" sz="2400" b="1" dirty="0">
                <a:latin typeface="Times New Roman" pitchFamily="18" charset="0"/>
                <a:cs typeface="Times New Roman" pitchFamily="18" charset="0"/>
              </a:rPr>
              <a:t>Tú Bà</a:t>
            </a:r>
            <a:r>
              <a:rPr lang="vi-VN" sz="2400" b="1" i="1" dirty="0">
                <a:latin typeface="Times New Roman" pitchFamily="18" charset="0"/>
                <a:cs typeface="Times New Roman" pitchFamily="18" charset="0"/>
              </a:rPr>
              <a:t>:</a:t>
            </a:r>
            <a:endParaRPr lang="vi-VN" sz="2400" i="1" dirty="0">
              <a:latin typeface="Times New Roman" pitchFamily="18" charset="0"/>
              <a:cs typeface="Times New Roman" pitchFamily="18" charset="0"/>
            </a:endParaRPr>
          </a:p>
          <a:p>
            <a:pPr algn="ctr">
              <a:lnSpc>
                <a:spcPct val="150000"/>
              </a:lnSpc>
            </a:pPr>
            <a:r>
              <a:rPr lang="vi-VN" sz="2400" i="1" dirty="0">
                <a:latin typeface="Times New Roman" pitchFamily="18" charset="0"/>
                <a:cs typeface="Times New Roman" pitchFamily="18" charset="0"/>
              </a:rPr>
              <a:t>Xe châu dừng bánh cửa ngoài,</a:t>
            </a:r>
          </a:p>
          <a:p>
            <a:pPr algn="ctr">
              <a:lnSpc>
                <a:spcPct val="150000"/>
              </a:lnSpc>
            </a:pPr>
            <a:r>
              <a:rPr lang="vi-VN" sz="2400" i="1" dirty="0">
                <a:latin typeface="Times New Roman" pitchFamily="18" charset="0"/>
                <a:cs typeface="Times New Roman" pitchFamily="18" charset="0"/>
              </a:rPr>
              <a:t>Rèm trong đã thấy một người bước ra.</a:t>
            </a:r>
          </a:p>
          <a:p>
            <a:pPr algn="ctr">
              <a:lnSpc>
                <a:spcPct val="150000"/>
              </a:lnSpc>
            </a:pPr>
            <a:r>
              <a:rPr lang="vi-VN" sz="2400" i="1" dirty="0">
                <a:latin typeface="Times New Roman" pitchFamily="18" charset="0"/>
                <a:cs typeface="Times New Roman" pitchFamily="18" charset="0"/>
              </a:rPr>
              <a:t>Thoắt trông lờn lợt mầu da,</a:t>
            </a:r>
          </a:p>
          <a:p>
            <a:pPr algn="ctr">
              <a:lnSpc>
                <a:spcPct val="150000"/>
              </a:lnSpc>
            </a:pPr>
            <a:r>
              <a:rPr lang="vi-VN" sz="2400" i="1" dirty="0">
                <a:latin typeface="Times New Roman" pitchFamily="18" charset="0"/>
                <a:cs typeface="Times New Roman" pitchFamily="18" charset="0"/>
              </a:rPr>
              <a:t>Ăn gì cao lớn đẫy đà làm sao?</a:t>
            </a:r>
          </a:p>
          <a:p>
            <a:pPr algn="ctr">
              <a:lnSpc>
                <a:spcPct val="150000"/>
              </a:lnSpc>
            </a:pPr>
            <a:r>
              <a:rPr lang="vi-VN" sz="2400" b="1" dirty="0">
                <a:latin typeface="Times New Roman" pitchFamily="18" charset="0"/>
                <a:cs typeface="Times New Roman" pitchFamily="18" charset="0"/>
              </a:rPr>
              <a:t>Sở </a:t>
            </a:r>
            <a:r>
              <a:rPr lang="en-US" sz="2400" b="1" dirty="0">
                <a:latin typeface="Times New Roman" pitchFamily="18" charset="0"/>
                <a:cs typeface="Times New Roman" pitchFamily="18" charset="0"/>
              </a:rPr>
              <a:t>K</a:t>
            </a:r>
            <a:r>
              <a:rPr lang="vi-VN" sz="2400" b="1" dirty="0">
                <a:latin typeface="Times New Roman" pitchFamily="18" charset="0"/>
                <a:cs typeface="Times New Roman" pitchFamily="18" charset="0"/>
              </a:rPr>
              <a:t>hanh:</a:t>
            </a:r>
            <a:endParaRPr lang="vi-VN" sz="2400" dirty="0">
              <a:latin typeface="Times New Roman" pitchFamily="18" charset="0"/>
              <a:cs typeface="Times New Roman" pitchFamily="18" charset="0"/>
            </a:endParaRPr>
          </a:p>
          <a:p>
            <a:pPr algn="ctr">
              <a:lnSpc>
                <a:spcPct val="150000"/>
              </a:lnSpc>
            </a:pPr>
            <a:r>
              <a:rPr lang="vi-VN" sz="2400" i="1" dirty="0">
                <a:latin typeface="Times New Roman" pitchFamily="18" charset="0"/>
                <a:cs typeface="Times New Roman" pitchFamily="18" charset="0"/>
              </a:rPr>
              <a:t>Một chàng vừa trạc thanh xuân</a:t>
            </a:r>
          </a:p>
          <a:p>
            <a:pPr algn="ctr">
              <a:lnSpc>
                <a:spcPct val="150000"/>
              </a:lnSpc>
            </a:pPr>
            <a:r>
              <a:rPr lang="vi-VN" sz="2400" i="1" dirty="0">
                <a:latin typeface="Times New Roman" pitchFamily="18" charset="0"/>
                <a:cs typeface="Times New Roman" pitchFamily="18" charset="0"/>
              </a:rPr>
              <a:t>Hình dong chải chuốt, áo khăn dịu dàng;</a:t>
            </a:r>
          </a:p>
          <a:p>
            <a:pPr algn="ctr">
              <a:lnSpc>
                <a:spcPct val="150000"/>
              </a:lnSpc>
            </a:pPr>
            <a:r>
              <a:rPr lang="vi-VN" sz="2400" i="1" dirty="0">
                <a:latin typeface="Times New Roman" pitchFamily="18" charset="0"/>
                <a:cs typeface="Times New Roman" pitchFamily="18" charset="0"/>
              </a:rPr>
              <a:t>Nghĩ rằng cũng mạch thư hương,</a:t>
            </a:r>
          </a:p>
          <a:p>
            <a:pPr algn="ctr">
              <a:lnSpc>
                <a:spcPct val="150000"/>
              </a:lnSpc>
            </a:pPr>
            <a:r>
              <a:rPr lang="vi-VN" sz="2400" i="1" dirty="0">
                <a:latin typeface="Times New Roman" pitchFamily="18" charset="0"/>
                <a:cs typeface="Times New Roman" pitchFamily="18" charset="0"/>
              </a:rPr>
              <a:t>Hỏi ra mới biết rằng chàng Sở Khanh.</a:t>
            </a:r>
          </a:p>
          <a:p>
            <a:pPr algn="ctr">
              <a:lnSpc>
                <a:spcPct val="150000"/>
              </a:lnSpc>
            </a:pPr>
            <a:endParaRPr lang="vi-VN" sz="2400" i="1" dirty="0">
              <a:latin typeface="Times New Roman" pitchFamily="18" charset="0"/>
              <a:cs typeface="Times New Roman" pitchFamily="18" charset="0"/>
            </a:endParaRPr>
          </a:p>
        </p:txBody>
      </p:sp>
    </p:spTree>
    <p:extLst>
      <p:ext uri="{BB962C8B-B14F-4D97-AF65-F5344CB8AC3E}">
        <p14:creationId xmlns:p14="http://schemas.microsoft.com/office/powerpoint/2010/main" val="11733370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iterate type="lt">
                                    <p:tmPct val="10000"/>
                                  </p:iterate>
                                  <p:childTnLst>
                                    <p:set>
                                      <p:cBhvr>
                                        <p:cTn id="13" dur="1" fill="hold">
                                          <p:stCondLst>
                                            <p:cond delay="0"/>
                                          </p:stCondLst>
                                        </p:cTn>
                                        <p:tgtEl>
                                          <p:spTgt spid="2">
                                            <p:txEl>
                                              <p:pRg st="1" end="1"/>
                                            </p:txEl>
                                          </p:spTgt>
                                        </p:tgtEl>
                                        <p:attrNameLst>
                                          <p:attrName>style.visibility</p:attrName>
                                        </p:attrNameLst>
                                      </p:cBhvr>
                                      <p:to>
                                        <p:strVal val="visible"/>
                                      </p:to>
                                    </p:set>
                                    <p:animEffect transition="in" filter="barn(inVertical)">
                                      <p:cBhvr>
                                        <p:cTn id="14" dur="500"/>
                                        <p:tgtEl>
                                          <p:spTgt spid="2">
                                            <p:txEl>
                                              <p:pRg st="1" end="1"/>
                                            </p:txEl>
                                          </p:spTgt>
                                        </p:tgtEl>
                                      </p:cBhvr>
                                    </p:animEffect>
                                  </p:childTnLst>
                                </p:cTn>
                              </p:par>
                              <p:par>
                                <p:cTn id="15" presetID="16" presetClass="entr" presetSubtype="21" fill="hold" nodeType="withEffect">
                                  <p:stCondLst>
                                    <p:cond delay="0"/>
                                  </p:stCondLst>
                                  <p:iterate type="lt">
                                    <p:tmPct val="10000"/>
                                  </p:iterate>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par>
                                <p:cTn id="18" presetID="16" presetClass="entr" presetSubtype="21" fill="hold" nodeType="withEffect">
                                  <p:stCondLst>
                                    <p:cond delay="0"/>
                                  </p:stCondLst>
                                  <p:iterate type="lt">
                                    <p:tmPct val="10000"/>
                                  </p:iterate>
                                  <p:childTnLst>
                                    <p:set>
                                      <p:cBhvr>
                                        <p:cTn id="19" dur="1" fill="hold">
                                          <p:stCondLst>
                                            <p:cond delay="0"/>
                                          </p:stCondLst>
                                        </p:cTn>
                                        <p:tgtEl>
                                          <p:spTgt spid="2">
                                            <p:txEl>
                                              <p:pRg st="3" end="3"/>
                                            </p:txEl>
                                          </p:spTgt>
                                        </p:tgtEl>
                                        <p:attrNameLst>
                                          <p:attrName>style.visibility</p:attrName>
                                        </p:attrNameLst>
                                      </p:cBhvr>
                                      <p:to>
                                        <p:strVal val="visible"/>
                                      </p:to>
                                    </p:set>
                                    <p:animEffect transition="in" filter="barn(inVertical)">
                                      <p:cBhvr>
                                        <p:cTn id="20" dur="500"/>
                                        <p:tgtEl>
                                          <p:spTgt spid="2">
                                            <p:txEl>
                                              <p:pRg st="3" end="3"/>
                                            </p:txEl>
                                          </p:spTgt>
                                        </p:tgtEl>
                                      </p:cBhvr>
                                    </p:animEffect>
                                  </p:childTnLst>
                                </p:cTn>
                              </p:par>
                              <p:par>
                                <p:cTn id="21" presetID="16" presetClass="entr" presetSubtype="21" fill="hold" nodeType="withEffect">
                                  <p:stCondLst>
                                    <p:cond delay="0"/>
                                  </p:stCondLst>
                                  <p:iterate type="lt">
                                    <p:tmPct val="10000"/>
                                  </p:iterate>
                                  <p:childTnLst>
                                    <p:set>
                                      <p:cBhvr>
                                        <p:cTn id="22" dur="1" fill="hold">
                                          <p:stCondLst>
                                            <p:cond delay="0"/>
                                          </p:stCondLst>
                                        </p:cTn>
                                        <p:tgtEl>
                                          <p:spTgt spid="2">
                                            <p:txEl>
                                              <p:pRg st="4" end="4"/>
                                            </p:txEl>
                                          </p:spTgt>
                                        </p:tgtEl>
                                        <p:attrNameLst>
                                          <p:attrName>style.visibility</p:attrName>
                                        </p:attrNameLst>
                                      </p:cBhvr>
                                      <p:to>
                                        <p:strVal val="visible"/>
                                      </p:to>
                                    </p:set>
                                    <p:animEffect transition="in" filter="barn(inVertical)">
                                      <p:cBhvr>
                                        <p:cTn id="23" dur="5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barn(inVertical)">
                                      <p:cBhvr>
                                        <p:cTn id="28" dur="500"/>
                                        <p:tgtEl>
                                          <p:spTgt spid="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iterate type="lt">
                                    <p:tmPct val="10000"/>
                                  </p:iterate>
                                  <p:childTnLst>
                                    <p:set>
                                      <p:cBhvr>
                                        <p:cTn id="32" dur="1" fill="hold">
                                          <p:stCondLst>
                                            <p:cond delay="0"/>
                                          </p:stCondLst>
                                        </p:cTn>
                                        <p:tgtEl>
                                          <p:spTgt spid="2">
                                            <p:txEl>
                                              <p:pRg st="6" end="6"/>
                                            </p:txEl>
                                          </p:spTgt>
                                        </p:tgtEl>
                                        <p:attrNameLst>
                                          <p:attrName>style.visibility</p:attrName>
                                        </p:attrNameLst>
                                      </p:cBhvr>
                                      <p:to>
                                        <p:strVal val="visible"/>
                                      </p:to>
                                    </p:set>
                                    <p:animEffect transition="in" filter="barn(inVertical)">
                                      <p:cBhvr>
                                        <p:cTn id="33" dur="500"/>
                                        <p:tgtEl>
                                          <p:spTgt spid="2">
                                            <p:txEl>
                                              <p:pRg st="6" end="6"/>
                                            </p:txEl>
                                          </p:spTgt>
                                        </p:tgtEl>
                                      </p:cBhvr>
                                    </p:animEffect>
                                  </p:childTnLst>
                                </p:cTn>
                              </p:par>
                              <p:par>
                                <p:cTn id="34" presetID="16" presetClass="entr" presetSubtype="21" fill="hold" nodeType="withEffect">
                                  <p:stCondLst>
                                    <p:cond delay="0"/>
                                  </p:stCondLst>
                                  <p:iterate type="lt">
                                    <p:tmPct val="10000"/>
                                  </p:iterate>
                                  <p:childTnLst>
                                    <p:set>
                                      <p:cBhvr>
                                        <p:cTn id="35" dur="1" fill="hold">
                                          <p:stCondLst>
                                            <p:cond delay="0"/>
                                          </p:stCondLst>
                                        </p:cTn>
                                        <p:tgtEl>
                                          <p:spTgt spid="2">
                                            <p:txEl>
                                              <p:pRg st="7" end="7"/>
                                            </p:txEl>
                                          </p:spTgt>
                                        </p:tgtEl>
                                        <p:attrNameLst>
                                          <p:attrName>style.visibility</p:attrName>
                                        </p:attrNameLst>
                                      </p:cBhvr>
                                      <p:to>
                                        <p:strVal val="visible"/>
                                      </p:to>
                                    </p:set>
                                    <p:animEffect transition="in" filter="barn(inVertical)">
                                      <p:cBhvr>
                                        <p:cTn id="36" dur="500"/>
                                        <p:tgtEl>
                                          <p:spTgt spid="2">
                                            <p:txEl>
                                              <p:pRg st="7" end="7"/>
                                            </p:txEl>
                                          </p:spTgt>
                                        </p:tgtEl>
                                      </p:cBhvr>
                                    </p:animEffect>
                                  </p:childTnLst>
                                </p:cTn>
                              </p:par>
                              <p:par>
                                <p:cTn id="37" presetID="16" presetClass="entr" presetSubtype="21" fill="hold" nodeType="withEffect">
                                  <p:stCondLst>
                                    <p:cond delay="0"/>
                                  </p:stCondLst>
                                  <p:iterate type="lt">
                                    <p:tmPct val="10000"/>
                                  </p:iterate>
                                  <p:childTnLst>
                                    <p:set>
                                      <p:cBhvr>
                                        <p:cTn id="38" dur="1" fill="hold">
                                          <p:stCondLst>
                                            <p:cond delay="0"/>
                                          </p:stCondLst>
                                        </p:cTn>
                                        <p:tgtEl>
                                          <p:spTgt spid="2">
                                            <p:txEl>
                                              <p:pRg st="8" end="8"/>
                                            </p:txEl>
                                          </p:spTgt>
                                        </p:tgtEl>
                                        <p:attrNameLst>
                                          <p:attrName>style.visibility</p:attrName>
                                        </p:attrNameLst>
                                      </p:cBhvr>
                                      <p:to>
                                        <p:strVal val="visible"/>
                                      </p:to>
                                    </p:set>
                                    <p:animEffect transition="in" filter="barn(inVertical)">
                                      <p:cBhvr>
                                        <p:cTn id="39" dur="500"/>
                                        <p:tgtEl>
                                          <p:spTgt spid="2">
                                            <p:txEl>
                                              <p:pRg st="8" end="8"/>
                                            </p:txEl>
                                          </p:spTgt>
                                        </p:tgtEl>
                                      </p:cBhvr>
                                    </p:animEffect>
                                  </p:childTnLst>
                                </p:cTn>
                              </p:par>
                              <p:par>
                                <p:cTn id="40" presetID="16" presetClass="entr" presetSubtype="21" fill="hold" nodeType="withEffect">
                                  <p:stCondLst>
                                    <p:cond delay="0"/>
                                  </p:stCondLst>
                                  <p:iterate type="lt">
                                    <p:tmPct val="10000"/>
                                  </p:iterate>
                                  <p:childTnLst>
                                    <p:set>
                                      <p:cBhvr>
                                        <p:cTn id="41" dur="1" fill="hold">
                                          <p:stCondLst>
                                            <p:cond delay="0"/>
                                          </p:stCondLst>
                                        </p:cTn>
                                        <p:tgtEl>
                                          <p:spTgt spid="2">
                                            <p:txEl>
                                              <p:pRg st="9" end="9"/>
                                            </p:txEl>
                                          </p:spTgt>
                                        </p:tgtEl>
                                        <p:attrNameLst>
                                          <p:attrName>style.visibility</p:attrName>
                                        </p:attrNameLst>
                                      </p:cBhvr>
                                      <p:to>
                                        <p:strVal val="visible"/>
                                      </p:to>
                                    </p:set>
                                    <p:animEffect transition="in" filter="barn(inVertical)">
                                      <p:cBhvr>
                                        <p:cTn id="4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idx="1"/>
          </p:nvPr>
        </p:nvSpPr>
        <p:spPr>
          <a:xfrm>
            <a:off x="228601" y="952500"/>
            <a:ext cx="8763000" cy="4533900"/>
          </a:xfrm>
        </p:spPr>
        <p:txBody>
          <a:bodyPr/>
          <a:lstStyle/>
          <a:p>
            <a:r>
              <a:rPr lang="en-US" b="1" dirty="0">
                <a:solidFill>
                  <a:schemeClr val="tx1"/>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Giá</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trị</a:t>
            </a:r>
            <a:r>
              <a:rPr lang="en-US" b="1" dirty="0">
                <a:solidFill>
                  <a:srgbClr val="FF0000"/>
                </a:solidFill>
                <a:latin typeface="Times New Roman" pitchFamily="18" charset="0"/>
                <a:cs typeface="Times New Roman" pitchFamily="18" charset="0"/>
              </a:rPr>
              <a:t> </a:t>
            </a:r>
            <a:r>
              <a:rPr lang="de-DE" b="1" dirty="0">
                <a:solidFill>
                  <a:srgbClr val="FF0000"/>
                </a:solidFill>
              </a:rPr>
              <a:t>hiện thực </a:t>
            </a:r>
            <a:r>
              <a:rPr lang="de-DE" dirty="0">
                <a:solidFill>
                  <a:srgbClr val="0070C0"/>
                </a:solidFill>
              </a:rPr>
              <a:t>: </a:t>
            </a:r>
            <a:endParaRPr lang="en-US" dirty="0">
              <a:solidFill>
                <a:srgbClr val="0070C0"/>
              </a:solidFill>
            </a:endParaRPr>
          </a:p>
          <a:p>
            <a:pPr marL="0" indent="0">
              <a:buNone/>
            </a:pPr>
            <a:r>
              <a:rPr lang="pt-BR" dirty="0"/>
              <a:t>+ Quan lại bất chấp công lý, sẵn sàng chà đạp lên quyền sống con người (Gia đình Kiều bị vu oan...)</a:t>
            </a:r>
            <a:endParaRPr lang="en-US" dirty="0"/>
          </a:p>
          <a:p>
            <a:pPr marL="0" indent="0">
              <a:buNone/>
            </a:pPr>
            <a:r>
              <a:rPr lang="pt-BR" dirty="0"/>
              <a:t>+ Tố cáo XH đồng tiền có thế lực vạn năng ( Trong tay sẵn có đồng tiền/Giàu lòng đổi trắng thay đen khó gì)</a:t>
            </a:r>
            <a:endParaRPr lang="en-US" dirty="0"/>
          </a:p>
          <a:p>
            <a:pPr marL="0" indent="0">
              <a:buNone/>
            </a:pPr>
            <a:r>
              <a:rPr lang="pt-BR" dirty="0"/>
              <a:t>+ Các thế lực tàn bạo, lưu mạnh, côn đồ  ức hiếp, chà đạp người lương thiện ( Tú Bà. Mã Giám Sinh, Sở Khanh, Bạc Bà, ...)</a:t>
            </a:r>
            <a:endParaRPr lang="en-US" dirty="0"/>
          </a:p>
          <a:p>
            <a:pPr marL="0" indent="0">
              <a:buNone/>
            </a:pPr>
            <a:r>
              <a:rPr lang="pt-BR" i="1" dirty="0"/>
              <a:t>- Người lương thiện là nạn nhân của XH thối nát luôn bị áp bức, vùi dập:</a:t>
            </a:r>
            <a:endParaRPr lang="en-US" dirty="0"/>
          </a:p>
          <a:p>
            <a:pPr marL="0" indent="0">
              <a:buNone/>
            </a:pPr>
            <a:r>
              <a:rPr lang="pt-BR" dirty="0"/>
              <a:t>+ Bị cướp đi quyền sống, bị cướp bóc, vu oan...</a:t>
            </a:r>
            <a:endParaRPr lang="en-US" dirty="0"/>
          </a:p>
          <a:p>
            <a:pPr marL="0" indent="0">
              <a:buNone/>
            </a:pPr>
            <a:r>
              <a:rPr lang="pt-BR" dirty="0"/>
              <a:t>+ Bị chà đạp về nhân phẩm </a:t>
            </a:r>
            <a:endParaRPr lang="en-US" dirty="0"/>
          </a:p>
          <a:p>
            <a:pPr marL="0" indent="0" algn="just" eaLnBrk="1" hangingPunct="1">
              <a:buFont typeface="Symbol" pitchFamily="18" charset="2"/>
              <a:buNone/>
            </a:pPr>
            <a:endParaRPr lang="vi-VN" sz="3200" dirty="0">
              <a:solidFill>
                <a:schemeClr val="tx1"/>
              </a:solidFill>
              <a:latin typeface="Times New Roman" pitchFamily="18" charset="0"/>
              <a:cs typeface="Times New Roman" pitchFamily="18" charset="0"/>
            </a:endParaRPr>
          </a:p>
        </p:txBody>
      </p:sp>
      <p:sp>
        <p:nvSpPr>
          <p:cNvPr id="7" name="Rectangle 2"/>
          <p:cNvSpPr>
            <a:spLocks noGrp="1" noChangeArrowheads="1"/>
          </p:cNvSpPr>
          <p:nvPr>
            <p:ph type="title"/>
          </p:nvPr>
        </p:nvSpPr>
        <p:spPr>
          <a:xfrm>
            <a:off x="495301" y="266700"/>
            <a:ext cx="8229600" cy="898525"/>
          </a:xfrm>
        </p:spPr>
        <p:txBody>
          <a:bodyPr rtlCol="0">
            <a:normAutofit fontScale="90000"/>
          </a:bodyPr>
          <a:lstStyle/>
          <a:p>
            <a:pPr algn="l" eaLnBrk="1" fontAlgn="auto" hangingPunct="1">
              <a:spcAft>
                <a:spcPts val="0"/>
              </a:spcAft>
              <a:defRPr/>
            </a:pP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a:t>
            </a:r>
            <a:r>
              <a:rPr lang="en-US" sz="28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 trị </a:t>
            </a:r>
            <a:r>
              <a:rPr lang="en-US" sz="2800" b="1" u="sng"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28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u="sng"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a:t>
            </a:r>
            <a:r>
              <a:rPr lang="en-US" sz="28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u="sng"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Kiều</a:t>
            </a: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b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800" b="1" dirty="0">
                <a:solidFill>
                  <a:schemeClr val="tx1"/>
                </a:solidFill>
                <a:latin typeface="Times New Roman" pitchFamily="18" charset="0"/>
                <a:cs typeface="Times New Roman" pitchFamily="18" charset="0"/>
              </a:rPr>
              <a:t>a</a:t>
            </a:r>
            <a:r>
              <a:rPr lang="en-US" sz="2800" b="1" u="sng" dirty="0">
                <a:solidFill>
                  <a:schemeClr val="tx1"/>
                </a:solidFill>
                <a:latin typeface="Times New Roman" pitchFamily="18" charset="0"/>
                <a:cs typeface="Times New Roman" pitchFamily="18" charset="0"/>
              </a:rPr>
              <a:t>. </a:t>
            </a:r>
            <a:r>
              <a:rPr lang="en-US" sz="2800" b="1" u="sng" dirty="0" err="1">
                <a:solidFill>
                  <a:schemeClr val="tx1"/>
                </a:solidFill>
                <a:latin typeface="Times New Roman" pitchFamily="18" charset="0"/>
                <a:cs typeface="Times New Roman" pitchFamily="18" charset="0"/>
              </a:rPr>
              <a:t>Giá</a:t>
            </a:r>
            <a:r>
              <a:rPr lang="en-US" sz="2800" b="1" u="sng" dirty="0">
                <a:solidFill>
                  <a:schemeClr val="tx1"/>
                </a:solidFill>
                <a:latin typeface="Times New Roman" pitchFamily="18" charset="0"/>
                <a:cs typeface="Times New Roman" pitchFamily="18" charset="0"/>
              </a:rPr>
              <a:t> </a:t>
            </a:r>
            <a:r>
              <a:rPr lang="en-US" sz="2800" b="1" u="sng" dirty="0" err="1">
                <a:solidFill>
                  <a:schemeClr val="tx1"/>
                </a:solidFill>
                <a:latin typeface="Times New Roman" pitchFamily="18" charset="0"/>
                <a:cs typeface="Times New Roman" pitchFamily="18" charset="0"/>
              </a:rPr>
              <a:t>trị</a:t>
            </a:r>
            <a:r>
              <a:rPr lang="en-US" sz="2800" b="1" u="sng" dirty="0">
                <a:solidFill>
                  <a:schemeClr val="tx1"/>
                </a:solidFill>
                <a:latin typeface="Times New Roman" pitchFamily="18" charset="0"/>
                <a:cs typeface="Times New Roman" pitchFamily="18" charset="0"/>
              </a:rPr>
              <a:t> </a:t>
            </a:r>
            <a:r>
              <a:rPr lang="en-US" sz="2800" b="1" u="sng" dirty="0" err="1">
                <a:solidFill>
                  <a:schemeClr val="tx1"/>
                </a:solidFill>
                <a:latin typeface="Times New Roman" pitchFamily="18" charset="0"/>
                <a:cs typeface="Times New Roman" pitchFamily="18" charset="0"/>
              </a:rPr>
              <a:t>nội</a:t>
            </a:r>
            <a:r>
              <a:rPr lang="en-US" sz="2800" b="1" u="sng" dirty="0">
                <a:solidFill>
                  <a:schemeClr val="tx1"/>
                </a:solidFill>
                <a:latin typeface="Times New Roman" pitchFamily="18" charset="0"/>
                <a:cs typeface="Times New Roman" pitchFamily="18" charset="0"/>
              </a:rPr>
              <a:t> dung</a:t>
            </a:r>
            <a:r>
              <a:rPr lang="en-US" sz="2800" b="1" dirty="0">
                <a:solidFill>
                  <a:schemeClr val="tx1"/>
                </a:solidFill>
                <a:latin typeface="Times New Roman" pitchFamily="18" charset="0"/>
                <a:cs typeface="Times New Roman" pitchFamily="18" charset="0"/>
              </a:rPr>
              <a:t>:</a:t>
            </a:r>
            <a:br>
              <a:rPr lang="en-US" sz="2800" b="1" dirty="0">
                <a:solidFill>
                  <a:schemeClr val="tx1"/>
                </a:solidFill>
                <a:latin typeface="Times New Roman" pitchFamily="18" charset="0"/>
                <a:cs typeface="Times New Roman" pitchFamily="18" charset="0"/>
              </a:rPr>
            </a:br>
            <a:endPar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822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54">
                                            <p:txEl>
                                              <p:pRg st="0" end="0"/>
                                            </p:txEl>
                                          </p:spTgt>
                                        </p:tgtEl>
                                        <p:attrNameLst>
                                          <p:attrName>style.visibility</p:attrName>
                                        </p:attrNameLst>
                                      </p:cBhvr>
                                      <p:to>
                                        <p:strVal val="visible"/>
                                      </p:to>
                                    </p:set>
                                    <p:anim calcmode="lin" valueType="num">
                                      <p:cBhvr additive="base">
                                        <p:cTn id="7" dur="500" fill="hold"/>
                                        <p:tgtEl>
                                          <p:spTgt spid="2355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55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554">
                                            <p:txEl>
                                              <p:pRg st="1" end="1"/>
                                            </p:txEl>
                                          </p:spTgt>
                                        </p:tgtEl>
                                        <p:attrNameLst>
                                          <p:attrName>style.visibility</p:attrName>
                                        </p:attrNameLst>
                                      </p:cBhvr>
                                      <p:to>
                                        <p:strVal val="visible"/>
                                      </p:to>
                                    </p:set>
                                    <p:anim calcmode="lin" valueType="num">
                                      <p:cBhvr additive="base">
                                        <p:cTn id="13" dur="500" fill="hold"/>
                                        <p:tgtEl>
                                          <p:spTgt spid="2355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55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554">
                                            <p:txEl>
                                              <p:pRg st="2" end="2"/>
                                            </p:txEl>
                                          </p:spTgt>
                                        </p:tgtEl>
                                        <p:attrNameLst>
                                          <p:attrName>style.visibility</p:attrName>
                                        </p:attrNameLst>
                                      </p:cBhvr>
                                      <p:to>
                                        <p:strVal val="visible"/>
                                      </p:to>
                                    </p:set>
                                    <p:anim calcmode="lin" valueType="num">
                                      <p:cBhvr additive="base">
                                        <p:cTn id="19" dur="500" fill="hold"/>
                                        <p:tgtEl>
                                          <p:spTgt spid="2355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55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554">
                                            <p:txEl>
                                              <p:pRg st="3" end="3"/>
                                            </p:txEl>
                                          </p:spTgt>
                                        </p:tgtEl>
                                        <p:attrNameLst>
                                          <p:attrName>style.visibility</p:attrName>
                                        </p:attrNameLst>
                                      </p:cBhvr>
                                      <p:to>
                                        <p:strVal val="visible"/>
                                      </p:to>
                                    </p:set>
                                    <p:anim calcmode="lin" valueType="num">
                                      <p:cBhvr additive="base">
                                        <p:cTn id="25" dur="500" fill="hold"/>
                                        <p:tgtEl>
                                          <p:spTgt spid="2355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355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554">
                                            <p:txEl>
                                              <p:pRg st="4" end="4"/>
                                            </p:txEl>
                                          </p:spTgt>
                                        </p:tgtEl>
                                        <p:attrNameLst>
                                          <p:attrName>style.visibility</p:attrName>
                                        </p:attrNameLst>
                                      </p:cBhvr>
                                      <p:to>
                                        <p:strVal val="visible"/>
                                      </p:to>
                                    </p:set>
                                    <p:anim calcmode="lin" valueType="num">
                                      <p:cBhvr additive="base">
                                        <p:cTn id="31" dur="500" fill="hold"/>
                                        <p:tgtEl>
                                          <p:spTgt spid="2355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355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554">
                                            <p:txEl>
                                              <p:pRg st="5" end="5"/>
                                            </p:txEl>
                                          </p:spTgt>
                                        </p:tgtEl>
                                        <p:attrNameLst>
                                          <p:attrName>style.visibility</p:attrName>
                                        </p:attrNameLst>
                                      </p:cBhvr>
                                      <p:to>
                                        <p:strVal val="visible"/>
                                      </p:to>
                                    </p:set>
                                    <p:anim calcmode="lin" valueType="num">
                                      <p:cBhvr additive="base">
                                        <p:cTn id="37" dur="500" fill="hold"/>
                                        <p:tgtEl>
                                          <p:spTgt spid="2355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355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554">
                                            <p:txEl>
                                              <p:pRg st="6" end="6"/>
                                            </p:txEl>
                                          </p:spTgt>
                                        </p:tgtEl>
                                        <p:attrNameLst>
                                          <p:attrName>style.visibility</p:attrName>
                                        </p:attrNameLst>
                                      </p:cBhvr>
                                      <p:to>
                                        <p:strVal val="visible"/>
                                      </p:to>
                                    </p:set>
                                    <p:anim calcmode="lin" valueType="num">
                                      <p:cBhvr additive="base">
                                        <p:cTn id="43" dur="500" fill="hold"/>
                                        <p:tgtEl>
                                          <p:spTgt spid="2355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355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3"/>
          <p:cNvSpPr>
            <a:spLocks noGrp="1" noChangeArrowheads="1"/>
          </p:cNvSpPr>
          <p:nvPr>
            <p:ph idx="1"/>
          </p:nvPr>
        </p:nvSpPr>
        <p:spPr>
          <a:xfrm>
            <a:off x="304800" y="723900"/>
            <a:ext cx="8610600" cy="4724400"/>
          </a:xfrm>
        </p:spPr>
        <p:txBody>
          <a:bodyPr/>
          <a:lstStyle/>
          <a:p>
            <a:pPr algn="just" eaLnBrk="1" hangingPunct="1">
              <a:lnSpc>
                <a:spcPct val="150000"/>
              </a:lnSpc>
              <a:buFont typeface="Wingdings" pitchFamily="2" charset="2"/>
              <a:buChar char="v"/>
            </a:pPr>
            <a:r>
              <a:rPr lang="vi-VN" b="1" dirty="0">
                <a:solidFill>
                  <a:srgbClr val="FF0000"/>
                </a:solidFill>
                <a:latin typeface="Times New Roman" pitchFamily="18" charset="0"/>
                <a:cs typeface="Times New Roman" pitchFamily="18" charset="0"/>
              </a:rPr>
              <a:t>Giá trị nhân đạo</a:t>
            </a:r>
            <a:r>
              <a:rPr lang="vi-VN" b="1" dirty="0">
                <a:solidFill>
                  <a:schemeClr val="tx1"/>
                </a:solidFill>
                <a:latin typeface="Times New Roman" pitchFamily="18" charset="0"/>
                <a:cs typeface="Times New Roman" pitchFamily="18" charset="0"/>
              </a:rPr>
              <a:t>: </a:t>
            </a:r>
            <a:r>
              <a:rPr lang="vi-VN" dirty="0">
                <a:solidFill>
                  <a:schemeClr val="tx1"/>
                </a:solidFill>
                <a:latin typeface="Times New Roman" pitchFamily="18" charset="0"/>
                <a:cs typeface="Times New Roman" pitchFamily="18" charset="0"/>
              </a:rPr>
              <a:t>Truyện Kiều là tiếng nói thương cảm trước số phận bi kịch của con người, là tiếng nói khẳng định, đề cao tài năng, nhân phẩm và những khát vọng chân chính của con người: Quyền sống, tự do, công lí, t</a:t>
            </a:r>
            <a:r>
              <a:rPr lang="en-US" dirty="0">
                <a:solidFill>
                  <a:schemeClr val="tx1"/>
                </a:solidFill>
                <a:latin typeface="Times New Roman" pitchFamily="18" charset="0"/>
                <a:cs typeface="Times New Roman" pitchFamily="18" charset="0"/>
              </a:rPr>
              <a:t>ì</a:t>
            </a:r>
            <a:r>
              <a:rPr lang="vi-VN" dirty="0">
                <a:solidFill>
                  <a:schemeClr val="tx1"/>
                </a:solidFill>
                <a:latin typeface="Times New Roman" pitchFamily="18" charset="0"/>
                <a:cs typeface="Times New Roman" pitchFamily="18" charset="0"/>
              </a:rPr>
              <a:t>nh yêu, hạnh phúc</a:t>
            </a:r>
            <a:r>
              <a:rPr lang="en-US" dirty="0">
                <a:solidFill>
                  <a:schemeClr val="tx1"/>
                </a:solidFill>
                <a:latin typeface="Times New Roman" pitchFamily="18" charset="0"/>
                <a:cs typeface="Times New Roman" pitchFamily="18" charset="0"/>
              </a:rPr>
              <a:t>.</a:t>
            </a:r>
            <a:endParaRPr lang="vi-VN" dirty="0">
              <a:solidFill>
                <a:schemeClr val="tx1"/>
              </a:solidFill>
              <a:latin typeface="Times New Roman" pitchFamily="18" charset="0"/>
              <a:cs typeface="Times New Roman" pitchFamily="18" charset="0"/>
            </a:endParaRPr>
          </a:p>
        </p:txBody>
      </p:sp>
      <p:sp>
        <p:nvSpPr>
          <p:cNvPr id="7" name="Rectangle 2"/>
          <p:cNvSpPr>
            <a:spLocks noGrp="1" noChangeArrowheads="1"/>
          </p:cNvSpPr>
          <p:nvPr>
            <p:ph type="title"/>
          </p:nvPr>
        </p:nvSpPr>
        <p:spPr>
          <a:xfrm>
            <a:off x="457200" y="-38100"/>
            <a:ext cx="8229600" cy="898525"/>
          </a:xfrm>
        </p:spPr>
        <p:txBody>
          <a:bodyPr rtlCol="0">
            <a:normAutofit/>
          </a:bodyPr>
          <a:lstStyle/>
          <a:p>
            <a:pPr algn="l" eaLnBrk="1" fontAlgn="auto" hangingPunct="1">
              <a:spcAft>
                <a:spcPts val="0"/>
              </a:spcAft>
              <a:defRPr/>
            </a:pPr>
            <a:r>
              <a:rPr lang="en-US" sz="2800" b="1" dirty="0">
                <a:effectLst>
                  <a:outerShdw blurRad="38100" dist="38100" dir="2700000" algn="tl">
                    <a:srgbClr val="000000">
                      <a:alpha val="43137"/>
                    </a:srgbClr>
                  </a:outerShdw>
                </a:effectLst>
                <a:latin typeface="Times New Roman" pitchFamily="18" charset="0"/>
                <a:cs typeface="Times New Roman" pitchFamily="18" charset="0"/>
              </a:rPr>
              <a:t>3. </a:t>
            </a:r>
            <a:r>
              <a:rPr lang="en-US" sz="2800" b="1" u="sng" dirty="0">
                <a:effectLst>
                  <a:outerShdw blurRad="38100" dist="38100" dir="2700000" algn="tl">
                    <a:srgbClr val="000000">
                      <a:alpha val="43137"/>
                    </a:srgbClr>
                  </a:outerShdw>
                </a:effectLst>
                <a:latin typeface="Times New Roman" pitchFamily="18" charset="0"/>
                <a:cs typeface="Times New Roman" pitchFamily="18" charset="0"/>
              </a:rPr>
              <a:t>Giá trị </a:t>
            </a:r>
            <a:r>
              <a:rPr lang="en-US" sz="2800" b="1" u="sng" dirty="0" err="1">
                <a:effectLst>
                  <a:outerShdw blurRad="38100" dist="38100" dir="2700000" algn="tl">
                    <a:srgbClr val="000000">
                      <a:alpha val="43137"/>
                    </a:srgbClr>
                  </a:outerShdw>
                </a:effectLst>
                <a:latin typeface="Times New Roman" pitchFamily="18" charset="0"/>
                <a:cs typeface="Times New Roman" pitchFamily="18" charset="0"/>
              </a:rPr>
              <a:t>của</a:t>
            </a:r>
            <a:r>
              <a:rPr lang="en-US" sz="2800" b="1" u="sng"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u="sng" dirty="0" err="1">
                <a:effectLst>
                  <a:outerShdw blurRad="38100" dist="38100" dir="2700000" algn="tl">
                    <a:srgbClr val="000000">
                      <a:alpha val="43137"/>
                    </a:srgbClr>
                  </a:outerShdw>
                </a:effectLst>
                <a:latin typeface="Times New Roman" pitchFamily="18" charset="0"/>
                <a:cs typeface="Times New Roman" pitchFamily="18" charset="0"/>
              </a:rPr>
              <a:t>truyện</a:t>
            </a:r>
            <a:r>
              <a:rPr lang="en-US" sz="2800" b="1" u="sng"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u="sng" dirty="0" err="1">
                <a:effectLst>
                  <a:outerShdw blurRad="38100" dist="38100" dir="2700000" algn="tl">
                    <a:srgbClr val="000000">
                      <a:alpha val="43137"/>
                    </a:srgbClr>
                  </a:outerShdw>
                </a:effectLst>
                <a:latin typeface="Times New Roman" pitchFamily="18" charset="0"/>
                <a:cs typeface="Times New Roman" pitchFamily="18" charset="0"/>
              </a:rPr>
              <a:t>Kiều</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a:t>
            </a:r>
          </a:p>
        </p:txBody>
      </p:sp>
    </p:spTree>
    <p:extLst>
      <p:ext uri="{BB962C8B-B14F-4D97-AF65-F5344CB8AC3E}">
        <p14:creationId xmlns:p14="http://schemas.microsoft.com/office/powerpoint/2010/main" val="100640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iterate type="lt">
                                    <p:tmPct val="10000"/>
                                  </p:iterate>
                                  <p:childTnLst>
                                    <p:set>
                                      <p:cBhvr>
                                        <p:cTn id="6" dur="1" fill="hold">
                                          <p:stCondLst>
                                            <p:cond delay="0"/>
                                          </p:stCondLst>
                                        </p:cTn>
                                        <p:tgtEl>
                                          <p:spTgt spid="82947">
                                            <p:txEl>
                                              <p:pRg st="0" end="0"/>
                                            </p:txEl>
                                          </p:spTgt>
                                        </p:tgtEl>
                                        <p:attrNameLst>
                                          <p:attrName>style.visibility</p:attrName>
                                        </p:attrNameLst>
                                      </p:cBhvr>
                                      <p:to>
                                        <p:strVal val="visible"/>
                                      </p:to>
                                    </p:set>
                                    <p:animEffect transition="in" filter="barn(inVertical)">
                                      <p:cBhvr>
                                        <p:cTn id="7" dur="500"/>
                                        <p:tgtEl>
                                          <p:spTgt spid="829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495300"/>
            <a:ext cx="8686800" cy="4524315"/>
          </a:xfrm>
          <a:prstGeom prst="rect">
            <a:avLst/>
          </a:prstGeom>
        </p:spPr>
        <p:txBody>
          <a:bodyPr wrap="square">
            <a:spAutoFit/>
          </a:bodyPr>
          <a:lstStyle/>
          <a:p>
            <a:pPr marL="457200" indent="-457200">
              <a:lnSpc>
                <a:spcPct val="150000"/>
              </a:lnSpc>
              <a:buFont typeface="Wingdings" pitchFamily="2" charset="2"/>
              <a:buChar char="v"/>
            </a:pPr>
            <a:r>
              <a:rPr lang="en-US" sz="2400" b="1" dirty="0" err="1">
                <a:latin typeface="Times New Roman" pitchFamily="18" charset="0"/>
                <a:cs typeface="Times New Roman" pitchFamily="18" charset="0"/>
              </a:rPr>
              <a:t>Phát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trọng</a:t>
            </a:r>
            <a:r>
              <a:rPr lang="en-US" sz="2400" b="1" dirty="0">
                <a:latin typeface="Times New Roman" pitchFamily="18" charset="0"/>
                <a:cs typeface="Times New Roman" pitchFamily="18" charset="0"/>
              </a:rPr>
              <a:t>, n</a:t>
            </a:r>
            <a:r>
              <a:rPr lang="vi-VN" sz="2400" b="1" dirty="0">
                <a:latin typeface="Times New Roman" pitchFamily="18" charset="0"/>
                <a:cs typeface="Times New Roman" pitchFamily="18" charset="0"/>
              </a:rPr>
              <a:t>gợi ca những phẩm chất, giá trị tốt đẹp</a:t>
            </a:r>
            <a:r>
              <a:rPr lang="vi-VN" sz="2400" dirty="0">
                <a:latin typeface="Times New Roman" pitchFamily="18" charset="0"/>
                <a:cs typeface="Times New Roman" pitchFamily="18" charset="0"/>
              </a:rPr>
              <a:t> của con người thông qua hình tượng nhân vật Kiều. Kiều là hiện thân của tài năng, một người phụ nữ tài sắc vẹn toàn. Kiều đẹp </a:t>
            </a:r>
            <a:r>
              <a:rPr lang="en-US" sz="2400" dirty="0" err="1">
                <a:latin typeface="Times New Roman" pitchFamily="18" charset="0"/>
                <a:cs typeface="Times New Roman" pitchFamily="18" charset="0"/>
              </a:rPr>
              <a:t>cả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sắc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a:t>
            </a:r>
          </a:p>
          <a:p>
            <a:pPr algn="ctr">
              <a:lnSpc>
                <a:spcPct val="150000"/>
              </a:lnSpc>
            </a:pPr>
            <a:r>
              <a:rPr lang="en-US" sz="2400" i="1" dirty="0" err="1">
                <a:latin typeface="Times New Roman" pitchFamily="18" charset="0"/>
                <a:cs typeface="Times New Roman" pitchFamily="18" charset="0"/>
              </a:rPr>
              <a:t>Làn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thu</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thủy</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nét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xuân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sơn</a:t>
            </a:r>
            <a:endParaRPr lang="en-US" sz="2400" i="1" dirty="0">
              <a:latin typeface="Times New Roman" pitchFamily="18" charset="0"/>
              <a:cs typeface="Times New Roman" pitchFamily="18" charset="0"/>
            </a:endParaRPr>
          </a:p>
          <a:p>
            <a:pPr algn="ctr">
              <a:lnSpc>
                <a:spcPct val="150000"/>
              </a:lnSpc>
            </a:pPr>
            <a:r>
              <a:rPr lang="vi-VN" sz="2400" i="1" dirty="0">
                <a:latin typeface="Times New Roman" pitchFamily="18" charset="0"/>
                <a:cs typeface="Times New Roman" pitchFamily="18" charset="0"/>
              </a:rPr>
              <a:t>Hoa ghen thua thắm, liễu hờn kém xanh</a:t>
            </a:r>
            <a:r>
              <a:rPr lang="vi-VN" sz="2400" dirty="0">
                <a:latin typeface="Times New Roman" pitchFamily="18" charset="0"/>
                <a:cs typeface="Times New Roman" pitchFamily="18" charset="0"/>
              </a:rPr>
              <a:t>”</a:t>
            </a:r>
            <a:r>
              <a:rPr lang="en-US" sz="2400" dirty="0">
                <a:latin typeface="Times New Roman" pitchFamily="18" charset="0"/>
                <a:cs typeface="Times New Roman" pitchFamily="18" charset="0"/>
              </a:rPr>
              <a:t>, </a:t>
            </a:r>
          </a:p>
          <a:p>
            <a:pPr algn="ctr">
              <a:lnSpc>
                <a:spcPct val="150000"/>
              </a:lnSpc>
            </a:pPr>
            <a:r>
              <a:rPr lang="vi-VN" sz="2400" i="1" dirty="0">
                <a:latin typeface="Times New Roman" pitchFamily="18" charset="0"/>
                <a:cs typeface="Times New Roman" pitchFamily="18" charset="0"/>
              </a:rPr>
              <a:t>“Thông minh vốn sẵn tính trời,</a:t>
            </a:r>
          </a:p>
          <a:p>
            <a:pPr algn="ctr">
              <a:lnSpc>
                <a:spcPct val="150000"/>
              </a:lnSpc>
            </a:pPr>
            <a:r>
              <a:rPr lang="vi-VN" sz="2400" i="1" dirty="0">
                <a:latin typeface="Times New Roman" pitchFamily="18" charset="0"/>
                <a:cs typeface="Times New Roman" pitchFamily="18" charset="0"/>
              </a:rPr>
              <a:t>Pha nghề thi hoạ đủ mùi ca ngâm.</a:t>
            </a:r>
          </a:p>
        </p:txBody>
      </p:sp>
    </p:spTree>
    <p:extLst>
      <p:ext uri="{BB962C8B-B14F-4D97-AF65-F5344CB8AC3E}">
        <p14:creationId xmlns:p14="http://schemas.microsoft.com/office/powerpoint/2010/main" val="38576028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66700"/>
            <a:ext cx="9144000" cy="4862870"/>
          </a:xfrm>
          <a:prstGeom prst="rect">
            <a:avLst/>
          </a:prstGeom>
        </p:spPr>
        <p:txBody>
          <a:bodyPr wrap="square">
            <a:spAutoFit/>
          </a:bodyPr>
          <a:lstStyle/>
          <a:p>
            <a:pPr marL="342900" indent="-342900">
              <a:lnSpc>
                <a:spcPct val="150000"/>
              </a:lnSpc>
              <a:buFont typeface="Wingdings" pitchFamily="2" charset="2"/>
              <a:buChar char="v"/>
            </a:pPr>
            <a:r>
              <a:rPr lang="en-US" sz="2000" b="1" i="1" dirty="0" err="1">
                <a:latin typeface="Times New Roman" pitchFamily="18" charset="0"/>
                <a:cs typeface="Times New Roman" pitchFamily="18" charset="0"/>
              </a:rPr>
              <a:t>Cảm</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thương</a:t>
            </a:r>
            <a:r>
              <a:rPr lang="en-US" sz="2000" b="1" i="1" dirty="0">
                <a:latin typeface="Times New Roman" pitchFamily="18" charset="0"/>
                <a:cs typeface="Times New Roman" pitchFamily="18" charset="0"/>
              </a:rPr>
              <a:t>,</a:t>
            </a:r>
            <a:r>
              <a:rPr lang="vi-VN" sz="2000" b="1" i="1" dirty="0">
                <a:latin typeface="Times New Roman" pitchFamily="18" charset="0"/>
                <a:cs typeface="Times New Roman" pitchFamily="18" charset="0"/>
              </a:rPr>
              <a:t> xót xa cho số phận đau thương của con người</a:t>
            </a:r>
            <a:r>
              <a:rPr lang="en-US" sz="2000" b="1" i="1" dirty="0">
                <a:latin typeface="Times New Roman" pitchFamily="18" charset="0"/>
                <a:cs typeface="Times New Roman" pitchFamily="18" charset="0"/>
              </a:rPr>
              <a:t>.</a:t>
            </a:r>
            <a:r>
              <a:rPr lang="vi-VN" sz="2000" b="1" i="1" dirty="0">
                <a:latin typeface="Times New Roman" pitchFamily="18" charset="0"/>
                <a:cs typeface="Times New Roman" pitchFamily="18" charset="0"/>
              </a:rPr>
              <a:t> </a:t>
            </a:r>
            <a:r>
              <a:rPr lang="vi-VN" sz="2000" dirty="0">
                <a:latin typeface="Times New Roman" pitchFamily="18" charset="0"/>
                <a:cs typeface="Times New Roman" pitchFamily="18" charset="0"/>
              </a:rPr>
              <a:t>Khi xây dựng nhân vật Kiều, Nguyễn Du đã lấy đúng hình tượng của những người phụ nữ “hồng nhan bạc phận” thời phong kiến. Kiều là người con hiếu thảo, cha bị tù tội do gia đình gặp biến cố, bọn tham quan hãm hại  “sạch sành vét cho đầy túi tham”. Vì cứu cha và gia đình, Kiều đã quyết định hi sinh đi hạnh phúc riêng của bản thân mình. Kiều bán mình chuộc cha. Hành động của Kiều chứa đựng tinh thần nhân đạo, sự hiếu thảo, hiếu nghĩa khiến người đọc không khỏi xúc động xót xa. </a:t>
            </a:r>
            <a:endParaRPr lang="en-US" sz="2000" dirty="0">
              <a:latin typeface="Times New Roman" pitchFamily="18" charset="0"/>
              <a:cs typeface="Times New Roman" pitchFamily="18" charset="0"/>
            </a:endParaRPr>
          </a:p>
          <a:p>
            <a:pPr algn="ctr"/>
            <a:r>
              <a:rPr lang="vi-VN" sz="2000" i="1" dirty="0">
                <a:latin typeface="Times New Roman" pitchFamily="18" charset="0"/>
                <a:cs typeface="Times New Roman" pitchFamily="18" charset="0"/>
              </a:rPr>
              <a:t>Hạt mưa sá nghĩ phận hèn,</a:t>
            </a:r>
            <a:endParaRPr lang="vi-VN" sz="2000" dirty="0">
              <a:latin typeface="Times New Roman" pitchFamily="18" charset="0"/>
              <a:cs typeface="Times New Roman" pitchFamily="18" charset="0"/>
            </a:endParaRPr>
          </a:p>
          <a:p>
            <a:pPr algn="ctr"/>
            <a:r>
              <a:rPr lang="vi-VN" sz="2000" i="1" dirty="0">
                <a:latin typeface="Times New Roman" pitchFamily="18" charset="0"/>
                <a:cs typeface="Times New Roman" pitchFamily="18" charset="0"/>
              </a:rPr>
              <a:t>Liều đem tấc cỏ quyết đền ba xuân”</a:t>
            </a:r>
            <a:endParaRPr lang="vi-VN" sz="2000" dirty="0">
              <a:latin typeface="Times New Roman" pitchFamily="18" charset="0"/>
              <a:cs typeface="Times New Roman" pitchFamily="18" charset="0"/>
            </a:endParaRPr>
          </a:p>
          <a:p>
            <a:pPr algn="ctr"/>
            <a:r>
              <a:rPr lang="vi-VN" sz="2000" dirty="0">
                <a:latin typeface="Times New Roman" pitchFamily="18" charset="0"/>
                <a:cs typeface="Times New Roman" pitchFamily="18" charset="0"/>
              </a:rPr>
              <a:t>hay:</a:t>
            </a:r>
          </a:p>
          <a:p>
            <a:pPr algn="ctr"/>
            <a:r>
              <a:rPr lang="vi-VN" sz="2000" i="1" dirty="0">
                <a:latin typeface="Times New Roman" pitchFamily="18" charset="0"/>
                <a:cs typeface="Times New Roman" pitchFamily="18" charset="0"/>
              </a:rPr>
              <a:t>“Thà rằng liều một thân con,</a:t>
            </a:r>
            <a:endParaRPr lang="vi-VN" sz="2000" dirty="0">
              <a:latin typeface="Times New Roman" pitchFamily="18" charset="0"/>
              <a:cs typeface="Times New Roman" pitchFamily="18" charset="0"/>
            </a:endParaRPr>
          </a:p>
          <a:p>
            <a:pPr algn="ctr"/>
            <a:r>
              <a:rPr lang="vi-VN" sz="2000" i="1" dirty="0">
                <a:latin typeface="Times New Roman" pitchFamily="18" charset="0"/>
                <a:cs typeface="Times New Roman" pitchFamily="18" charset="0"/>
              </a:rPr>
              <a:t>Hoa dù rã cánh, lá còn xanh cây”</a:t>
            </a:r>
            <a:endParaRPr lang="vi-VN" sz="2000" dirty="0">
              <a:latin typeface="Times New Roman" pitchFamily="18" charset="0"/>
              <a:cs typeface="Times New Roman" pitchFamily="18" charset="0"/>
            </a:endParaRPr>
          </a:p>
        </p:txBody>
      </p:sp>
    </p:spTree>
    <p:extLst>
      <p:ext uri="{BB962C8B-B14F-4D97-AF65-F5344CB8AC3E}">
        <p14:creationId xmlns:p14="http://schemas.microsoft.com/office/powerpoint/2010/main" val="18043802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068" y="324533"/>
            <a:ext cx="8396850" cy="5632311"/>
          </a:xfrm>
          <a:prstGeom prst="rect">
            <a:avLst/>
          </a:prstGeom>
        </p:spPr>
        <p:txBody>
          <a:bodyPr wrap="none">
            <a:spAutoFit/>
          </a:bodyPr>
          <a:lstStyle/>
          <a:p>
            <a:pPr marL="342900" indent="-342900">
              <a:buFont typeface="Wingdings" pitchFamily="2" charset="2"/>
              <a:buChar char="v"/>
            </a:pPr>
            <a:r>
              <a:rPr lang="en-US" sz="2400" b="1" i="1" dirty="0">
                <a:latin typeface="Times New Roman" pitchFamily="18" charset="0"/>
                <a:cs typeface="Times New Roman" pitchFamily="18" charset="0"/>
              </a:rPr>
              <a:t>L</a:t>
            </a:r>
            <a:r>
              <a:rPr lang="vi-VN" sz="2400" b="1" i="1" dirty="0">
                <a:latin typeface="Times New Roman" pitchFamily="18" charset="0"/>
                <a:cs typeface="Times New Roman" pitchFamily="18" charset="0"/>
              </a:rPr>
              <a:t>ên án, tố cáo những thế lực </a:t>
            </a:r>
            <a:r>
              <a:rPr lang="en-US" sz="2400" b="1" i="1" dirty="0" err="1">
                <a:latin typeface="Times New Roman" pitchFamily="18" charset="0"/>
                <a:cs typeface="Times New Roman" pitchFamily="18" charset="0"/>
              </a:rPr>
              <a:t>bạo</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tàn</a:t>
            </a:r>
            <a:r>
              <a:rPr lang="en-US" sz="2400" b="1" i="1" dirty="0">
                <a:latin typeface="Times New Roman" pitchFamily="18" charset="0"/>
                <a:cs typeface="Times New Roman" pitchFamily="18" charset="0"/>
              </a:rPr>
              <a:t> </a:t>
            </a:r>
            <a:r>
              <a:rPr lang="vi-VN" sz="2400" b="1" i="1" dirty="0">
                <a:latin typeface="Times New Roman" pitchFamily="18" charset="0"/>
                <a:cs typeface="Times New Roman" pitchFamily="18" charset="0"/>
              </a:rPr>
              <a:t>chà đạp lên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quyền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sống</a:t>
            </a:r>
            <a:r>
              <a:rPr lang="en-US" sz="2400" b="1" i="1" dirty="0">
                <a:latin typeface="Times New Roman" pitchFamily="18" charset="0"/>
                <a:cs typeface="Times New Roman" pitchFamily="18" charset="0"/>
              </a:rPr>
              <a:t>,</a:t>
            </a:r>
          </a:p>
          <a:p>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quyền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hạnh</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phúc</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của</a:t>
            </a:r>
            <a:r>
              <a:rPr lang="en-US" sz="2400" b="1" i="1" dirty="0">
                <a:latin typeface="Times New Roman" pitchFamily="18" charset="0"/>
                <a:cs typeface="Times New Roman" pitchFamily="18" charset="0"/>
              </a:rPr>
              <a:t> con </a:t>
            </a:r>
            <a:r>
              <a:rPr lang="en-US" sz="2400" b="1" i="1" dirty="0" err="1">
                <a:latin typeface="Times New Roman" pitchFamily="18" charset="0"/>
                <a:cs typeface="Times New Roman" pitchFamily="18" charset="0"/>
              </a:rPr>
              <a:t>người</a:t>
            </a:r>
            <a:endParaRPr lang="en-US" sz="2400" b="1" i="1" dirty="0">
              <a:latin typeface="Times New Roman" pitchFamily="18" charset="0"/>
              <a:cs typeface="Times New Roman" pitchFamily="18" charset="0"/>
            </a:endParaRPr>
          </a:p>
          <a:p>
            <a:pPr marL="342900" indent="-342900">
              <a:buFont typeface="Wingdings" pitchFamily="2" charset="2"/>
              <a:buChar char="v"/>
            </a:pPr>
            <a:r>
              <a:rPr lang="vi-VN" sz="2400" b="1" i="1" dirty="0">
                <a:latin typeface="Times New Roman" pitchFamily="18" charset="0"/>
                <a:cs typeface="Times New Roman" pitchFamily="18" charset="0"/>
              </a:rPr>
              <a:t>Sự thấu hiểu ước mơ, khát vọng tự do của con người.</a:t>
            </a:r>
            <a:endParaRPr lang="en-US" sz="2400" b="1" i="1" dirty="0">
              <a:latin typeface="Times New Roman" pitchFamily="18" charset="0"/>
              <a:cs typeface="Times New Roman" pitchFamily="18" charset="0"/>
            </a:endParaRPr>
          </a:p>
          <a:p>
            <a:r>
              <a:rPr lang="en-US" sz="2400" dirty="0" err="1">
                <a:latin typeface="Times New Roman" pitchFamily="18" charset="0"/>
                <a:cs typeface="Times New Roman" pitchFamily="18" charset="0"/>
              </a:rPr>
              <a:t>Quyền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do </a:t>
            </a:r>
            <a:r>
              <a:rPr lang="en-US" sz="2400" dirty="0" err="1">
                <a:latin typeface="Times New Roman" pitchFamily="18" charset="0"/>
                <a:cs typeface="Times New Roman" pitchFamily="18" charset="0"/>
              </a:rPr>
              <a:t>yêu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vượt</a:t>
            </a:r>
            <a:r>
              <a:rPr lang="en-US" sz="2400" dirty="0">
                <a:latin typeface="Times New Roman" pitchFamily="18" charset="0"/>
                <a:cs typeface="Times New Roman" pitchFamily="18" charset="0"/>
              </a:rPr>
              <a:t> qua </a:t>
            </a:r>
            <a:r>
              <a:rPr lang="en-US" sz="2400" dirty="0" err="1">
                <a:latin typeface="Times New Roman" pitchFamily="18" charset="0"/>
                <a:cs typeface="Times New Roman" pitchFamily="18" charset="0"/>
              </a:rPr>
              <a:t>lễ</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kiến</a:t>
            </a:r>
            <a:endParaRPr lang="en-US" sz="2400" dirty="0">
              <a:latin typeface="Times New Roman" pitchFamily="18" charset="0"/>
              <a:cs typeface="Times New Roman" pitchFamily="18" charset="0"/>
            </a:endParaRPr>
          </a:p>
          <a:p>
            <a:pPr algn="ctr"/>
            <a:r>
              <a:rPr lang="en-US" sz="2400" i="1" dirty="0">
                <a:latin typeface="Times New Roman" pitchFamily="18" charset="0"/>
                <a:cs typeface="Times New Roman" pitchFamily="18" charset="0"/>
              </a:rPr>
              <a:t>D</a:t>
            </a:r>
            <a:r>
              <a:rPr lang="vi-VN" sz="2400" i="1" dirty="0">
                <a:latin typeface="Times New Roman" pitchFamily="18" charset="0"/>
                <a:cs typeface="Times New Roman" pitchFamily="18" charset="0"/>
              </a:rPr>
              <a:t>ưới cầu nước chảy trong veo,</a:t>
            </a:r>
            <a:endParaRPr lang="vi-VN" sz="2400" dirty="0">
              <a:latin typeface="Times New Roman" pitchFamily="18" charset="0"/>
              <a:cs typeface="Times New Roman" pitchFamily="18" charset="0"/>
            </a:endParaRPr>
          </a:p>
          <a:p>
            <a:pPr algn="ctr"/>
            <a:r>
              <a:rPr lang="vi-VN" sz="2400" i="1" dirty="0">
                <a:latin typeface="Times New Roman" pitchFamily="18" charset="0"/>
                <a:cs typeface="Times New Roman" pitchFamily="18" charset="0"/>
              </a:rPr>
              <a:t>Bên cầu tơ liễu bóng chiều thướt tha.</a:t>
            </a:r>
            <a:endParaRPr lang="vi-VN" sz="2400" dirty="0">
              <a:latin typeface="Times New Roman" pitchFamily="18" charset="0"/>
              <a:cs typeface="Times New Roman" pitchFamily="18" charset="0"/>
            </a:endParaRPr>
          </a:p>
          <a:p>
            <a:pPr algn="ctr"/>
            <a:r>
              <a:rPr lang="en-US" sz="2400" i="1" dirty="0">
                <a:latin typeface="Times New Roman" pitchFamily="18" charset="0"/>
                <a:cs typeface="Times New Roman" pitchFamily="18" charset="0"/>
              </a:rPr>
              <a:t>N</a:t>
            </a:r>
            <a:r>
              <a:rPr lang="vi-VN" sz="2400" i="1" dirty="0">
                <a:latin typeface="Times New Roman" pitchFamily="18" charset="0"/>
                <a:cs typeface="Times New Roman" pitchFamily="18" charset="0"/>
              </a:rPr>
              <a:t>gười đâu gặp gỡ làm chi</a:t>
            </a:r>
            <a:endParaRPr lang="vi-VN" sz="2400" dirty="0">
              <a:latin typeface="Times New Roman" pitchFamily="18" charset="0"/>
              <a:cs typeface="Times New Roman" pitchFamily="18" charset="0"/>
            </a:endParaRPr>
          </a:p>
          <a:p>
            <a:pPr algn="ctr"/>
            <a:r>
              <a:rPr lang="vi-VN" sz="2400" i="1" dirty="0">
                <a:latin typeface="Times New Roman" pitchFamily="18" charset="0"/>
                <a:cs typeface="Times New Roman" pitchFamily="18" charset="0"/>
              </a:rPr>
              <a:t>Trăm năm biết có duyên gì hay không?</a:t>
            </a:r>
            <a:endParaRPr lang="vi-VN"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r>
              <a:rPr lang="en-US" sz="2400" dirty="0" err="1">
                <a:latin typeface="Times New Roman" pitchFamily="18" charset="0"/>
                <a:cs typeface="Times New Roman" pitchFamily="18" charset="0"/>
              </a:rPr>
              <a:t>Quyền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do </a:t>
            </a:r>
            <a:r>
              <a:rPr lang="en-US" sz="2400" dirty="0" err="1">
                <a:latin typeface="Times New Roman" pitchFamily="18" charset="0"/>
                <a:cs typeface="Times New Roman" pitchFamily="18" charset="0"/>
              </a:rPr>
              <a:t>vượt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khỏi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tưởng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quốc</a:t>
            </a:r>
            <a:endParaRPr lang="en-US" sz="2400" dirty="0">
              <a:latin typeface="Times New Roman" pitchFamily="18" charset="0"/>
              <a:cs typeface="Times New Roman" pitchFamily="18" charset="0"/>
            </a:endParaRPr>
          </a:p>
          <a:p>
            <a:pPr algn="ctr"/>
            <a:r>
              <a:rPr lang="vi-VN" sz="2400" i="1" dirty="0">
                <a:latin typeface="Times New Roman" pitchFamily="18" charset="0"/>
                <a:cs typeface="Times New Roman" pitchFamily="18" charset="0"/>
              </a:rPr>
              <a:t>Anh hùng tiếng đã gọi rằng</a:t>
            </a:r>
            <a:endParaRPr lang="vi-VN" sz="2400" dirty="0">
              <a:latin typeface="Times New Roman" pitchFamily="18" charset="0"/>
              <a:cs typeface="Times New Roman" pitchFamily="18" charset="0"/>
            </a:endParaRPr>
          </a:p>
          <a:p>
            <a:pPr algn="ctr"/>
            <a:r>
              <a:rPr lang="vi-VN" sz="2400" i="1" dirty="0">
                <a:latin typeface="Times New Roman" pitchFamily="18" charset="0"/>
                <a:cs typeface="Times New Roman" pitchFamily="18" charset="0"/>
              </a:rPr>
              <a:t>Giữa đường dẫu thấy bất bằng mà tha”.</a:t>
            </a:r>
            <a:endParaRPr lang="vi-VN" sz="2400" dirty="0">
              <a:latin typeface="Times New Roman" pitchFamily="18" charset="0"/>
              <a:cs typeface="Times New Roman" pitchFamily="18" charset="0"/>
            </a:endParaRPr>
          </a:p>
          <a:p>
            <a:pPr algn="ctr"/>
            <a:r>
              <a:rPr lang="en-US" sz="2400" i="1" dirty="0">
                <a:latin typeface="Times New Roman" pitchFamily="18" charset="0"/>
                <a:cs typeface="Times New Roman" pitchFamily="18" charset="0"/>
              </a:rPr>
              <a:t>…..</a:t>
            </a:r>
            <a:r>
              <a:rPr lang="vi-VN" sz="2400" i="1" dirty="0">
                <a:latin typeface="Times New Roman" pitchFamily="18" charset="0"/>
                <a:cs typeface="Times New Roman" pitchFamily="18" charset="0"/>
              </a:rPr>
              <a:t>Rằng: Từ là đấng anh hùng.</a:t>
            </a:r>
            <a:endParaRPr lang="vi-VN" sz="2400" dirty="0">
              <a:latin typeface="Times New Roman" pitchFamily="18" charset="0"/>
              <a:cs typeface="Times New Roman" pitchFamily="18" charset="0"/>
            </a:endParaRPr>
          </a:p>
          <a:p>
            <a:pPr algn="ctr"/>
            <a:r>
              <a:rPr lang="vi-VN" sz="2400" i="1" dirty="0">
                <a:latin typeface="Times New Roman" pitchFamily="18" charset="0"/>
                <a:cs typeface="Times New Roman" pitchFamily="18" charset="0"/>
              </a:rPr>
              <a:t>Dọc ngang trời rộng vẫy vùng biển khơi”.</a:t>
            </a:r>
            <a:endParaRPr lang="vi-VN" sz="2400" dirty="0">
              <a:latin typeface="Times New Roman" pitchFamily="18" charset="0"/>
              <a:cs typeface="Times New Roman" pitchFamily="18" charset="0"/>
            </a:endParaRPr>
          </a:p>
          <a:p>
            <a:pPr algn="ct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736522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571500"/>
            <a:ext cx="8153400" cy="3970318"/>
          </a:xfrm>
          <a:prstGeom prst="rect">
            <a:avLst/>
          </a:prstGeom>
        </p:spPr>
        <p:txBody>
          <a:bodyPr wrap="square">
            <a:spAutoFit/>
          </a:bodyPr>
          <a:lstStyle/>
          <a:p>
            <a:pPr>
              <a:lnSpc>
                <a:spcPct val="150000"/>
              </a:lnSpc>
            </a:pPr>
            <a:r>
              <a:rPr lang="fr-FR" sz="2800" b="1" dirty="0">
                <a:solidFill>
                  <a:srgbClr val="FF0000"/>
                </a:solidFill>
                <a:latin typeface="Times New Roman" pitchFamily="18" charset="0"/>
                <a:cs typeface="Times New Roman" pitchFamily="18" charset="0"/>
              </a:rPr>
              <a:t>A. KHÁI QUÁT CHỦ ĐỀ</a:t>
            </a:r>
            <a:endParaRPr lang="en-US" sz="2800" dirty="0">
              <a:solidFill>
                <a:srgbClr val="FF0000"/>
              </a:solidFill>
              <a:latin typeface="Times New Roman" pitchFamily="18" charset="0"/>
              <a:cs typeface="Times New Roman" pitchFamily="18" charset="0"/>
            </a:endParaRPr>
          </a:p>
          <a:p>
            <a:pPr>
              <a:lnSpc>
                <a:spcPct val="150000"/>
              </a:lnSpc>
            </a:pPr>
            <a:r>
              <a:rPr lang="nl-NL" sz="2800" dirty="0">
                <a:latin typeface="Times New Roman" pitchFamily="18" charset="0"/>
                <a:cs typeface="Times New Roman" pitchFamily="18" charset="0"/>
              </a:rPr>
              <a:t>1. Truyện Kiều của Nguyễn Du</a:t>
            </a:r>
            <a:endParaRPr lang="en-US" sz="2800" dirty="0">
              <a:latin typeface="Times New Roman" pitchFamily="18" charset="0"/>
              <a:cs typeface="Times New Roman" pitchFamily="18" charset="0"/>
            </a:endParaRPr>
          </a:p>
          <a:p>
            <a:pPr>
              <a:lnSpc>
                <a:spcPct val="150000"/>
              </a:lnSpc>
            </a:pPr>
            <a:r>
              <a:rPr lang="nl-NL" sz="2800" dirty="0">
                <a:latin typeface="Times New Roman" pitchFamily="18" charset="0"/>
                <a:cs typeface="Times New Roman" pitchFamily="18" charset="0"/>
              </a:rPr>
              <a:t>2. Đoạn trích Chị em Thúy Kiều</a:t>
            </a:r>
            <a:endParaRPr lang="en-US" sz="2800" dirty="0">
              <a:latin typeface="Times New Roman" pitchFamily="18" charset="0"/>
              <a:cs typeface="Times New Roman" pitchFamily="18" charset="0"/>
            </a:endParaRPr>
          </a:p>
          <a:p>
            <a:pPr>
              <a:lnSpc>
                <a:spcPct val="150000"/>
              </a:lnSpc>
            </a:pPr>
            <a:r>
              <a:rPr lang="nl-NL" sz="2800" dirty="0">
                <a:latin typeface="Times New Roman" pitchFamily="18" charset="0"/>
                <a:cs typeface="Times New Roman" pitchFamily="18" charset="0"/>
              </a:rPr>
              <a:t>3. Đoạn trích Kiều ở lầu Ngưng Bích</a:t>
            </a:r>
            <a:endParaRPr lang="en-US" sz="2800" dirty="0">
              <a:latin typeface="Times New Roman" pitchFamily="18" charset="0"/>
              <a:cs typeface="Times New Roman" pitchFamily="18" charset="0"/>
            </a:endParaRPr>
          </a:p>
          <a:p>
            <a:pPr>
              <a:lnSpc>
                <a:spcPct val="150000"/>
              </a:lnSpc>
            </a:pPr>
            <a:r>
              <a:rPr lang="nl-NL" sz="2800" dirty="0">
                <a:latin typeface="Times New Roman" pitchFamily="18" charset="0"/>
                <a:cs typeface="Times New Roman" pitchFamily="18" charset="0"/>
              </a:rPr>
              <a:t>4. Miêu tả trong văn bản tự sự</a:t>
            </a:r>
            <a:endParaRPr lang="en-US" sz="2800" dirty="0">
              <a:latin typeface="Times New Roman" pitchFamily="18" charset="0"/>
              <a:cs typeface="Times New Roman" pitchFamily="18" charset="0"/>
            </a:endParaRPr>
          </a:p>
          <a:p>
            <a:pPr>
              <a:lnSpc>
                <a:spcPct val="150000"/>
              </a:lnSpc>
            </a:pPr>
            <a:r>
              <a:rPr lang="nl-NL" sz="2800" dirty="0">
                <a:latin typeface="Times New Roman" pitchFamily="18" charset="0"/>
                <a:cs typeface="Times New Roman" pitchFamily="18" charset="0"/>
              </a:rPr>
              <a:t>5. Miêu tả nội tâm trong văn bản tự sự</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218869856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idx="1"/>
          </p:nvPr>
        </p:nvSpPr>
        <p:spPr>
          <a:xfrm>
            <a:off x="266700" y="1328350"/>
            <a:ext cx="8610600" cy="3815149"/>
          </a:xfrm>
        </p:spPr>
        <p:txBody>
          <a:bodyPr/>
          <a:lstStyle/>
          <a:p>
            <a:pPr marL="0" indent="0" algn="just" eaLnBrk="1" hangingPunct="1">
              <a:buFont typeface="Symbol" pitchFamily="18" charset="2"/>
              <a:buNone/>
            </a:pPr>
            <a:r>
              <a:rPr lang="en-US" sz="3200" b="1" dirty="0">
                <a:solidFill>
                  <a:schemeClr val="tx1"/>
                </a:solidFill>
                <a:latin typeface="Times New Roman" pitchFamily="18" charset="0"/>
                <a:cs typeface="Times New Roman" pitchFamily="18" charset="0"/>
              </a:rPr>
              <a:t>b. </a:t>
            </a:r>
            <a:r>
              <a:rPr lang="en-US" sz="3200" b="1" u="sng" dirty="0" err="1">
                <a:solidFill>
                  <a:schemeClr val="tx1"/>
                </a:solidFill>
                <a:latin typeface="Times New Roman" pitchFamily="18" charset="0"/>
                <a:cs typeface="Times New Roman" pitchFamily="18" charset="0"/>
              </a:rPr>
              <a:t>Giá</a:t>
            </a:r>
            <a:r>
              <a:rPr lang="en-US" sz="3200" b="1" u="sng" dirty="0">
                <a:solidFill>
                  <a:schemeClr val="tx1"/>
                </a:solidFill>
                <a:latin typeface="Times New Roman" pitchFamily="18" charset="0"/>
                <a:cs typeface="Times New Roman" pitchFamily="18" charset="0"/>
              </a:rPr>
              <a:t> </a:t>
            </a:r>
            <a:r>
              <a:rPr lang="en-US" sz="3200" b="1" u="sng" dirty="0" err="1">
                <a:solidFill>
                  <a:schemeClr val="tx1"/>
                </a:solidFill>
                <a:latin typeface="Times New Roman" pitchFamily="18" charset="0"/>
                <a:cs typeface="Times New Roman" pitchFamily="18" charset="0"/>
              </a:rPr>
              <a:t>trị</a:t>
            </a:r>
            <a:r>
              <a:rPr lang="en-US" sz="3200" b="1" u="sng" dirty="0">
                <a:solidFill>
                  <a:schemeClr val="tx1"/>
                </a:solidFill>
                <a:latin typeface="Times New Roman" pitchFamily="18" charset="0"/>
                <a:cs typeface="Times New Roman" pitchFamily="18" charset="0"/>
              </a:rPr>
              <a:t> </a:t>
            </a:r>
            <a:r>
              <a:rPr lang="en-US" sz="3200" b="1" u="sng" dirty="0" err="1">
                <a:solidFill>
                  <a:schemeClr val="tx1"/>
                </a:solidFill>
                <a:latin typeface="Times New Roman" pitchFamily="18" charset="0"/>
                <a:cs typeface="Times New Roman" pitchFamily="18" charset="0"/>
              </a:rPr>
              <a:t>nghê</a:t>
            </a:r>
            <a:r>
              <a:rPr lang="en-US" sz="3200" b="1" u="sng" dirty="0">
                <a:solidFill>
                  <a:schemeClr val="tx1"/>
                </a:solidFill>
                <a:latin typeface="Times New Roman" pitchFamily="18" charset="0"/>
                <a:cs typeface="Times New Roman" pitchFamily="18" charset="0"/>
              </a:rPr>
              <a:t>̣ </a:t>
            </a:r>
            <a:r>
              <a:rPr lang="en-US" sz="3200" b="1" u="sng" dirty="0" err="1">
                <a:solidFill>
                  <a:schemeClr val="tx1"/>
                </a:solidFill>
                <a:latin typeface="Times New Roman" pitchFamily="18" charset="0"/>
                <a:cs typeface="Times New Roman" pitchFamily="18" charset="0"/>
              </a:rPr>
              <a:t>thuật</a:t>
            </a:r>
            <a:r>
              <a:rPr lang="en-US" sz="3200" b="1" u="sng" dirty="0">
                <a:solidFill>
                  <a:schemeClr val="tx1"/>
                </a:solidFill>
                <a:latin typeface="Times New Roman" pitchFamily="18" charset="0"/>
                <a:cs typeface="Times New Roman" pitchFamily="18" charset="0"/>
              </a:rPr>
              <a:t>:</a:t>
            </a:r>
          </a:p>
          <a:p>
            <a:pPr marL="0" marR="0" algn="just">
              <a:lnSpc>
                <a:spcPct val="107000"/>
              </a:lnSpc>
              <a:spcBef>
                <a:spcPts val="0"/>
              </a:spcBef>
              <a:spcAft>
                <a:spcPts val="0"/>
              </a:spcAft>
              <a:tabLst>
                <a:tab pos="127635" algn="l"/>
                <a:tab pos="1658620" algn="l"/>
              </a:tabLst>
            </a:pPr>
            <a:r>
              <a:rPr lang="de-DE"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Truyện Kiều là 1 kiệt tác với bút pháp của nghệ sỹ thiên tài Nguyễn Du trên tất cả các phương diện: thể loại, ngôn từ, bố cục, kết cấu; đặc biệt là cách xd hình tượng và tính cách nhân vật. </a:t>
            </a:r>
            <a:endPar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tabLst>
                <a:tab pos="127635" algn="l"/>
                <a:tab pos="1658620" algn="l"/>
              </a:tabLst>
            </a:pPr>
            <a:r>
              <a:rPr lang="en-US" sz="3200" dirty="0">
                <a:solidFill>
                  <a:schemeClr val="tx1"/>
                </a:solidFill>
                <a:latin typeface="Times New Roman" pitchFamily="18" charset="0"/>
                <a:cs typeface="Times New Roman" pitchFamily="18" charset="0"/>
              </a:rPr>
              <a:t>+ </a:t>
            </a:r>
            <a:r>
              <a:rPr lang="vi-VN" sz="3200" dirty="0">
                <a:solidFill>
                  <a:schemeClr val="tx1"/>
                </a:solidFill>
                <a:latin typeface="Times New Roman" pitchFamily="18" charset="0"/>
                <a:cs typeface="Times New Roman" pitchFamily="18" charset="0"/>
              </a:rPr>
              <a:t>Ngôn ngữ văn học dân tộc và thể thơ lục bát đạt đến đỉnh cao rực rỡ</a:t>
            </a:r>
            <a:r>
              <a:rPr lang="en-US" sz="3200" dirty="0">
                <a:solidFill>
                  <a:schemeClr val="tx1"/>
                </a:solidFill>
                <a:latin typeface="Times New Roman" pitchFamily="18" charset="0"/>
                <a:cs typeface="Times New Roman" pitchFamily="18" charset="0"/>
              </a:rPr>
              <a:t>.</a:t>
            </a:r>
            <a:endParaRPr lang="vi-VN" sz="3200" dirty="0">
              <a:solidFill>
                <a:schemeClr val="tx1"/>
              </a:solidFill>
              <a:latin typeface="Times New Roman" pitchFamily="18" charset="0"/>
              <a:cs typeface="Times New Roman" pitchFamily="18" charset="0"/>
            </a:endParaRPr>
          </a:p>
        </p:txBody>
      </p:sp>
      <p:sp>
        <p:nvSpPr>
          <p:cNvPr id="7" name="Rectangle 2"/>
          <p:cNvSpPr>
            <a:spLocks noGrp="1" noChangeArrowheads="1"/>
          </p:cNvSpPr>
          <p:nvPr>
            <p:ph type="title"/>
          </p:nvPr>
        </p:nvSpPr>
        <p:spPr/>
        <p:txBody>
          <a:bodyPr rtlCol="0">
            <a:normAutofit/>
          </a:bodyPr>
          <a:lstStyle/>
          <a:p>
            <a:pPr algn="l" eaLnBrk="1" fontAlgn="auto" hangingPunct="1">
              <a:spcAft>
                <a:spcPts val="0"/>
              </a:spcAft>
              <a:defRPr/>
            </a:pP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Giá trị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Kiều</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54">
                                            <p:txEl>
                                              <p:pRg st="0" end="0"/>
                                            </p:txEl>
                                          </p:spTgt>
                                        </p:tgtEl>
                                        <p:attrNameLst>
                                          <p:attrName>style.visibility</p:attrName>
                                        </p:attrNameLst>
                                      </p:cBhvr>
                                      <p:to>
                                        <p:strVal val="visible"/>
                                      </p:to>
                                    </p:set>
                                    <p:anim calcmode="lin" valueType="num">
                                      <p:cBhvr additive="base">
                                        <p:cTn id="7" dur="500" fill="hold"/>
                                        <p:tgtEl>
                                          <p:spTgt spid="2355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55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554">
                                            <p:txEl>
                                              <p:pRg st="1" end="1"/>
                                            </p:txEl>
                                          </p:spTgt>
                                        </p:tgtEl>
                                        <p:attrNameLst>
                                          <p:attrName>style.visibility</p:attrName>
                                        </p:attrNameLst>
                                      </p:cBhvr>
                                      <p:to>
                                        <p:strVal val="visible"/>
                                      </p:to>
                                    </p:set>
                                    <p:anim calcmode="lin" valueType="num">
                                      <p:cBhvr additive="base">
                                        <p:cTn id="13" dur="500" fill="hold"/>
                                        <p:tgtEl>
                                          <p:spTgt spid="2355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55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554">
                                            <p:txEl>
                                              <p:pRg st="2" end="2"/>
                                            </p:txEl>
                                          </p:spTgt>
                                        </p:tgtEl>
                                        <p:attrNameLst>
                                          <p:attrName>style.visibility</p:attrName>
                                        </p:attrNameLst>
                                      </p:cBhvr>
                                      <p:to>
                                        <p:strVal val="visible"/>
                                      </p:to>
                                    </p:set>
                                    <p:anim calcmode="lin" valueType="num">
                                      <p:cBhvr additive="base">
                                        <p:cTn id="19" dur="500" fill="hold"/>
                                        <p:tgtEl>
                                          <p:spTgt spid="2355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55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THAY QUAN\Downloads\soan-bai-chi-em-thuy-kie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646"/>
            <a:ext cx="7620000" cy="5712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52500" y="1965854"/>
            <a:ext cx="1905000" cy="1631216"/>
          </a:xfrm>
          <a:prstGeom prst="rect">
            <a:avLst/>
          </a:prstGeom>
          <a:solidFill>
            <a:srgbClr val="FFFF00"/>
          </a:solidFill>
        </p:spPr>
        <p:txBody>
          <a:bodyPr>
            <a:spAutoFit/>
          </a:bodyPr>
          <a:lstStyle/>
          <a:p>
            <a:pPr algn="ctr" defTabSz="761970" fontAlgn="auto">
              <a:spcBef>
                <a:spcPts val="0"/>
              </a:spcBef>
              <a:spcAft>
                <a:spcPts val="0"/>
              </a:spcAft>
              <a:defRPr/>
            </a:pPr>
            <a:r>
              <a:rPr lang="en-US" sz="5000" b="1" kern="0" dirty="0">
                <a:solidFill>
                  <a:srgbClr val="FF0066"/>
                </a:solidFill>
                <a:latin typeface="+mj-lt"/>
              </a:rPr>
              <a:t>TIẾT </a:t>
            </a:r>
          </a:p>
          <a:p>
            <a:pPr algn="ctr" defTabSz="761970" fontAlgn="auto">
              <a:spcBef>
                <a:spcPts val="0"/>
              </a:spcBef>
              <a:spcAft>
                <a:spcPts val="0"/>
              </a:spcAft>
              <a:defRPr/>
            </a:pPr>
            <a:r>
              <a:rPr lang="en-US" sz="5000" b="1" kern="0" dirty="0">
                <a:solidFill>
                  <a:srgbClr val="FF0066"/>
                </a:solidFill>
                <a:latin typeface="+mj-lt"/>
              </a:rPr>
              <a:t>24-25</a:t>
            </a:r>
          </a:p>
        </p:txBody>
      </p:sp>
    </p:spTree>
    <p:extLst>
      <p:ext uri="{BB962C8B-B14F-4D97-AF65-F5344CB8AC3E}">
        <p14:creationId xmlns:p14="http://schemas.microsoft.com/office/powerpoint/2010/main" val="22400432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90500"/>
            <a:ext cx="8305800" cy="3785652"/>
          </a:xfrm>
          <a:prstGeom prst="rect">
            <a:avLst/>
          </a:prstGeom>
        </p:spPr>
        <p:txBody>
          <a:bodyPr wrap="square">
            <a:spAutoFit/>
          </a:bodyPr>
          <a:lstStyle/>
          <a:p>
            <a:pPr defTabSz="761970" fontAlgn="auto">
              <a:spcBef>
                <a:spcPts val="0"/>
              </a:spcBef>
              <a:spcAft>
                <a:spcPts val="0"/>
              </a:spcAft>
            </a:pPr>
            <a:r>
              <a:rPr lang="pt-BR" sz="4000" b="1" kern="0" dirty="0">
                <a:solidFill>
                  <a:srgbClr val="FF0000"/>
                </a:solidFill>
                <a:latin typeface="Times New Roman"/>
                <a:ea typeface="Times New Roman"/>
              </a:rPr>
              <a:t>I. TÌM HIỂU CHUNG</a:t>
            </a:r>
            <a:endParaRPr lang="en-US" sz="4000" kern="0" dirty="0">
              <a:solidFill>
                <a:srgbClr val="FF0000"/>
              </a:solidFill>
              <a:latin typeface="Times New Roman"/>
              <a:ea typeface="Times New Roman"/>
            </a:endParaRPr>
          </a:p>
          <a:p>
            <a:pPr defTabSz="761970" fontAlgn="auto">
              <a:spcBef>
                <a:spcPts val="0"/>
              </a:spcBef>
              <a:spcAft>
                <a:spcPts val="0"/>
              </a:spcAft>
            </a:pPr>
            <a:r>
              <a:rPr lang="en-US" sz="4000" kern="0" dirty="0">
                <a:solidFill>
                  <a:srgbClr val="7030A0"/>
                </a:solidFill>
                <a:latin typeface="Times New Roman"/>
                <a:ea typeface="Times New Roman"/>
              </a:rPr>
              <a:t>3.</a:t>
            </a:r>
            <a:r>
              <a:rPr lang="vi-VN" sz="4000" kern="0" dirty="0">
                <a:solidFill>
                  <a:srgbClr val="7030A0"/>
                </a:solidFill>
                <a:latin typeface="Times New Roman"/>
                <a:ea typeface="Times New Roman"/>
              </a:rPr>
              <a:t> </a:t>
            </a:r>
            <a:r>
              <a:rPr lang="pt-BR" sz="4000" kern="0" dirty="0">
                <a:solidFill>
                  <a:srgbClr val="7030A0"/>
                </a:solidFill>
                <a:latin typeface="Times New Roman"/>
                <a:ea typeface="Times New Roman"/>
              </a:rPr>
              <a:t>Vị trí đoạn trích: </a:t>
            </a:r>
            <a:r>
              <a:rPr lang="vi-VN" sz="4000" kern="0" dirty="0">
                <a:solidFill>
                  <a:sysClr val="windowText" lastClr="000000"/>
                </a:solidFill>
                <a:latin typeface="Times New Roman"/>
                <a:ea typeface="Times New Roman"/>
              </a:rPr>
              <a:t>nằm p</a:t>
            </a:r>
            <a:r>
              <a:rPr lang="pt-BR" sz="4000" kern="0" dirty="0">
                <a:solidFill>
                  <a:sysClr val="windowText" lastClr="000000"/>
                </a:solidFill>
                <a:latin typeface="Times New Roman"/>
                <a:ea typeface="Times New Roman"/>
              </a:rPr>
              <a:t>hần mở đầu “</a:t>
            </a:r>
            <a:r>
              <a:rPr lang="en-US" sz="4000" i="1" kern="0" dirty="0">
                <a:solidFill>
                  <a:sysClr val="windowText" lastClr="000000"/>
                </a:solidFill>
                <a:latin typeface="Times New Roman"/>
                <a:ea typeface="Times New Roman"/>
              </a:rPr>
              <a:t>Gặp gỡ và đính ước</a:t>
            </a:r>
            <a:r>
              <a:rPr lang="en-US" sz="4000" kern="0" dirty="0">
                <a:solidFill>
                  <a:sysClr val="windowText" lastClr="000000"/>
                </a:solidFill>
                <a:latin typeface="Times New Roman"/>
                <a:ea typeface="Times New Roman"/>
              </a:rPr>
              <a:t>” từ câu 15 đến </a:t>
            </a:r>
            <a:r>
              <a:rPr lang="en-US" sz="4000" kern="0" dirty="0" err="1">
                <a:solidFill>
                  <a:sysClr val="windowText" lastClr="000000"/>
                </a:solidFill>
                <a:latin typeface="Times New Roman"/>
                <a:ea typeface="Times New Roman"/>
              </a:rPr>
              <a:t>câu</a:t>
            </a:r>
            <a:r>
              <a:rPr lang="en-US" sz="4000" kern="0" dirty="0">
                <a:solidFill>
                  <a:sysClr val="windowText" lastClr="000000"/>
                </a:solidFill>
                <a:latin typeface="Times New Roman"/>
                <a:ea typeface="Times New Roman"/>
              </a:rPr>
              <a:t> </a:t>
            </a:r>
            <a:r>
              <a:rPr lang="vi-VN" sz="4000" kern="0" dirty="0">
                <a:solidFill>
                  <a:sysClr val="windowText" lastClr="000000"/>
                </a:solidFill>
                <a:latin typeface="Times New Roman"/>
                <a:ea typeface="Times New Roman"/>
              </a:rPr>
              <a:t>3</a:t>
            </a:r>
            <a:r>
              <a:rPr lang="en-US" sz="4000" kern="0" dirty="0">
                <a:solidFill>
                  <a:sysClr val="windowText" lastClr="000000"/>
                </a:solidFill>
                <a:latin typeface="Times New Roman"/>
                <a:ea typeface="Times New Roman"/>
              </a:rPr>
              <a:t>8</a:t>
            </a:r>
            <a:endParaRPr lang="vi-VN" sz="4000" kern="0" dirty="0">
              <a:solidFill>
                <a:sysClr val="windowText" lastClr="000000"/>
              </a:solidFill>
              <a:latin typeface="Times New Roman"/>
              <a:ea typeface="Times New Roman"/>
            </a:endParaRPr>
          </a:p>
          <a:p>
            <a:pPr defTabSz="761970" fontAlgn="auto">
              <a:spcBef>
                <a:spcPts val="0"/>
              </a:spcBef>
              <a:spcAft>
                <a:spcPts val="0"/>
              </a:spcAft>
            </a:pPr>
            <a:r>
              <a:rPr lang="pt-BR" sz="4000" kern="0" dirty="0">
                <a:solidFill>
                  <a:sysClr val="windowText" lastClr="000000"/>
                </a:solidFill>
                <a:latin typeface="Times New Roman"/>
                <a:ea typeface="Times New Roman"/>
              </a:rPr>
              <a:t>* Đoạn trích giới thiệu về vẻ đẹp, tài đức của hai chị em Thuý Kiều.</a:t>
            </a:r>
            <a:endParaRPr lang="en-US" sz="4000" kern="0" dirty="0">
              <a:solidFill>
                <a:sysClr val="windowText" lastClr="000000"/>
              </a:solidFill>
              <a:latin typeface="Times New Roman"/>
              <a:ea typeface="Times New Roman"/>
            </a:endParaRPr>
          </a:p>
        </p:txBody>
      </p:sp>
    </p:spTree>
    <p:extLst>
      <p:ext uri="{BB962C8B-B14F-4D97-AF65-F5344CB8AC3E}">
        <p14:creationId xmlns:p14="http://schemas.microsoft.com/office/powerpoint/2010/main" val="232331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THAY QUAN\Downloads\screenshot_12_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 y="-127000"/>
            <a:ext cx="79375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09927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1191948" y="731573"/>
            <a:ext cx="385073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defTabSz="761970" eaLnBrk="1" fontAlgn="auto" hangingPunct="1">
              <a:spcBef>
                <a:spcPts val="0"/>
              </a:spcBef>
              <a:spcAft>
                <a:spcPts val="0"/>
              </a:spcAft>
            </a:pPr>
            <a:r>
              <a:rPr lang="en-US" altLang="en-US" sz="3000" b="1" kern="0" dirty="0">
                <a:solidFill>
                  <a:srgbClr val="FF0000"/>
                </a:solidFill>
                <a:latin typeface="Times New Roman" panose="02020603050405020304" pitchFamily="18" charset="0"/>
                <a:cs typeface="Times New Roman" panose="02020603050405020304" pitchFamily="18" charset="0"/>
              </a:rPr>
              <a:t>4/ </a:t>
            </a:r>
            <a:r>
              <a:rPr lang="en-US" altLang="en-US" sz="3000" b="1" u="sng" kern="0" dirty="0" err="1">
                <a:solidFill>
                  <a:srgbClr val="FF0000"/>
                </a:solidFill>
                <a:latin typeface="Times New Roman" panose="02020603050405020304" pitchFamily="18" charset="0"/>
                <a:cs typeface="Times New Roman" panose="02020603050405020304" pitchFamily="18" charset="0"/>
              </a:rPr>
              <a:t>Bố</a:t>
            </a:r>
            <a:r>
              <a:rPr lang="en-US" altLang="en-US" sz="3000" b="1" u="sng" kern="0" dirty="0">
                <a:solidFill>
                  <a:srgbClr val="FF0000"/>
                </a:solidFill>
                <a:latin typeface="Times New Roman" panose="02020603050405020304" pitchFamily="18" charset="0"/>
                <a:cs typeface="Times New Roman" panose="02020603050405020304" pitchFamily="18" charset="0"/>
              </a:rPr>
              <a:t> </a:t>
            </a:r>
            <a:r>
              <a:rPr lang="en-US" altLang="en-US" sz="3000" b="1" u="sng" kern="0" dirty="0" err="1">
                <a:solidFill>
                  <a:srgbClr val="FF0000"/>
                </a:solidFill>
                <a:latin typeface="Times New Roman" panose="02020603050405020304" pitchFamily="18" charset="0"/>
                <a:cs typeface="Times New Roman" panose="02020603050405020304" pitchFamily="18" charset="0"/>
              </a:rPr>
              <a:t>cục</a:t>
            </a:r>
            <a:r>
              <a:rPr lang="en-US" altLang="en-US" sz="3000" b="1" u="sng" kern="0" dirty="0">
                <a:solidFill>
                  <a:srgbClr val="FF0000"/>
                </a:solidFill>
                <a:latin typeface="Times New Roman" panose="02020603050405020304" pitchFamily="18" charset="0"/>
                <a:cs typeface="Times New Roman" panose="02020603050405020304" pitchFamily="18" charset="0"/>
              </a:rPr>
              <a:t> </a:t>
            </a:r>
            <a:r>
              <a:rPr lang="en-US" altLang="en-US" sz="3000" b="1" u="sng" kern="0" dirty="0" err="1">
                <a:solidFill>
                  <a:srgbClr val="FF0000"/>
                </a:solidFill>
                <a:latin typeface="Times New Roman" panose="02020603050405020304" pitchFamily="18" charset="0"/>
                <a:cs typeface="Times New Roman" panose="02020603050405020304" pitchFamily="18" charset="0"/>
              </a:rPr>
              <a:t>đoạn</a:t>
            </a:r>
            <a:r>
              <a:rPr lang="en-US" altLang="en-US" sz="3000" b="1" u="sng" kern="0" dirty="0">
                <a:solidFill>
                  <a:srgbClr val="FF0000"/>
                </a:solidFill>
                <a:latin typeface="Times New Roman" panose="02020603050405020304" pitchFamily="18" charset="0"/>
                <a:cs typeface="Times New Roman" panose="02020603050405020304" pitchFamily="18" charset="0"/>
              </a:rPr>
              <a:t> </a:t>
            </a:r>
            <a:r>
              <a:rPr lang="en-US" altLang="en-US" sz="3000" b="1" u="sng" kern="0" dirty="0" err="1">
                <a:solidFill>
                  <a:srgbClr val="FF0000"/>
                </a:solidFill>
                <a:latin typeface="Times New Roman" panose="02020603050405020304" pitchFamily="18" charset="0"/>
                <a:cs typeface="Times New Roman" panose="02020603050405020304" pitchFamily="18" charset="0"/>
              </a:rPr>
              <a:t>trích</a:t>
            </a:r>
            <a:r>
              <a:rPr lang="en-US" altLang="en-US" sz="3000" b="1" u="sng"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a:solidFill>
                  <a:srgbClr val="FF0000"/>
                </a:solidFill>
                <a:latin typeface="Times New Roman" panose="02020603050405020304" pitchFamily="18" charset="0"/>
                <a:cs typeface="Times New Roman" panose="02020603050405020304" pitchFamily="18" charset="0"/>
              </a:rPr>
              <a:t>:</a:t>
            </a:r>
            <a:r>
              <a:rPr lang="en-US" altLang="en-US" sz="1667" kern="0" dirty="0"/>
              <a:t> </a:t>
            </a:r>
          </a:p>
        </p:txBody>
      </p:sp>
      <p:sp>
        <p:nvSpPr>
          <p:cNvPr id="4" name="TextBox 3"/>
          <p:cNvSpPr txBox="1">
            <a:spLocks noChangeArrowheads="1"/>
          </p:cNvSpPr>
          <p:nvPr/>
        </p:nvSpPr>
        <p:spPr bwMode="auto">
          <a:xfrm>
            <a:off x="838200" y="1270000"/>
            <a:ext cx="75438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algn="just" defTabSz="761970" fontAlgn="auto">
              <a:spcBef>
                <a:spcPts val="0"/>
              </a:spcBef>
              <a:spcAft>
                <a:spcPts val="0"/>
              </a:spcAft>
            </a:pPr>
            <a:r>
              <a:rPr lang="en-US" altLang="en-US" sz="3000" kern="0" dirty="0">
                <a:latin typeface="Times New Roman" panose="02020603050405020304" pitchFamily="18" charset="0"/>
                <a:cs typeface="Times New Roman" panose="02020603050405020304" pitchFamily="18" charset="0"/>
              </a:rPr>
              <a:t>- 4 </a:t>
            </a:r>
            <a:r>
              <a:rPr lang="en-US" altLang="en-US" sz="3000" kern="0" dirty="0" err="1">
                <a:latin typeface="Times New Roman" panose="02020603050405020304" pitchFamily="18" charset="0"/>
                <a:cs typeface="Times New Roman" panose="02020603050405020304" pitchFamily="18" charset="0"/>
              </a:rPr>
              <a:t>câu</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đầu</a:t>
            </a:r>
            <a:r>
              <a:rPr lang="en-US" altLang="en-US" sz="3000" kern="0" dirty="0">
                <a:latin typeface="Times New Roman" panose="02020603050405020304" pitchFamily="18" charset="0"/>
                <a:cs typeface="Times New Roman" panose="02020603050405020304" pitchFamily="18" charset="0"/>
              </a:rPr>
              <a:t> : </a:t>
            </a:r>
            <a:r>
              <a:rPr lang="en-US" altLang="en-US" sz="3000" kern="0" dirty="0" err="1">
                <a:latin typeface="Times New Roman" panose="02020603050405020304" pitchFamily="18" charset="0"/>
                <a:cs typeface="Times New Roman" panose="02020603050405020304" pitchFamily="18" charset="0"/>
              </a:rPr>
              <a:t>Giới</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thiệu</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chung</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hai</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chị</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em</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Kiều</a:t>
            </a:r>
            <a:r>
              <a:rPr lang="en-US" altLang="en-US" sz="3000" kern="0" dirty="0">
                <a:latin typeface="Times New Roman" panose="02020603050405020304" pitchFamily="18" charset="0"/>
                <a:cs typeface="Times New Roman" panose="02020603050405020304" pitchFamily="18" charset="0"/>
              </a:rPr>
              <a:t>.</a:t>
            </a:r>
          </a:p>
          <a:p>
            <a:pPr algn="just" defTabSz="761970" fontAlgn="auto">
              <a:spcBef>
                <a:spcPts val="0"/>
              </a:spcBef>
              <a:spcAft>
                <a:spcPts val="0"/>
              </a:spcAft>
            </a:pPr>
            <a:r>
              <a:rPr lang="en-US" altLang="en-US" sz="3000" kern="0" dirty="0">
                <a:latin typeface="Times New Roman" panose="02020603050405020304" pitchFamily="18" charset="0"/>
                <a:cs typeface="Times New Roman" panose="02020603050405020304" pitchFamily="18" charset="0"/>
              </a:rPr>
              <a:t>- 4 </a:t>
            </a:r>
            <a:r>
              <a:rPr lang="en-US" altLang="en-US" sz="3000" kern="0" dirty="0" err="1">
                <a:latin typeface="Times New Roman" panose="02020603050405020304" pitchFamily="18" charset="0"/>
                <a:cs typeface="Times New Roman" panose="02020603050405020304" pitchFamily="18" charset="0"/>
              </a:rPr>
              <a:t>câu</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tiếp</a:t>
            </a:r>
            <a:r>
              <a:rPr lang="en-US" altLang="en-US" sz="3000" kern="0" dirty="0">
                <a:latin typeface="Times New Roman" panose="02020603050405020304" pitchFamily="18" charset="0"/>
                <a:cs typeface="Times New Roman" panose="02020603050405020304" pitchFamily="18" charset="0"/>
              </a:rPr>
              <a:t> : </a:t>
            </a:r>
            <a:r>
              <a:rPr lang="en-US" altLang="en-US" sz="3000" kern="0" dirty="0" err="1">
                <a:latin typeface="Times New Roman" panose="02020603050405020304" pitchFamily="18" charset="0"/>
                <a:cs typeface="Times New Roman" panose="02020603050405020304" pitchFamily="18" charset="0"/>
              </a:rPr>
              <a:t>Miêu</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tả</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chân</a:t>
            </a:r>
            <a:r>
              <a:rPr lang="en-US" altLang="en-US" sz="3000" kern="0" dirty="0">
                <a:latin typeface="Times New Roman" panose="02020603050405020304" pitchFamily="18" charset="0"/>
                <a:cs typeface="Times New Roman" panose="02020603050405020304" pitchFamily="18" charset="0"/>
              </a:rPr>
              <a:t> dung </a:t>
            </a:r>
            <a:r>
              <a:rPr lang="en-US" altLang="en-US" sz="3000" kern="0" dirty="0" err="1">
                <a:latin typeface="Times New Roman" panose="02020603050405020304" pitchFamily="18" charset="0"/>
                <a:cs typeface="Times New Roman" panose="02020603050405020304" pitchFamily="18" charset="0"/>
              </a:rPr>
              <a:t>Thúy</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Vân</a:t>
            </a:r>
            <a:r>
              <a:rPr lang="en-US" altLang="en-US" sz="3000" kern="0" dirty="0">
                <a:latin typeface="Times New Roman" panose="02020603050405020304" pitchFamily="18" charset="0"/>
                <a:cs typeface="Times New Roman" panose="02020603050405020304" pitchFamily="18" charset="0"/>
              </a:rPr>
              <a:t>.</a:t>
            </a:r>
          </a:p>
          <a:p>
            <a:pPr algn="just" defTabSz="761970" fontAlgn="auto">
              <a:spcBef>
                <a:spcPts val="0"/>
              </a:spcBef>
              <a:spcAft>
                <a:spcPts val="0"/>
              </a:spcAft>
            </a:pPr>
            <a:r>
              <a:rPr lang="en-US" altLang="en-US" sz="3000" kern="0" dirty="0">
                <a:latin typeface="Times New Roman" panose="02020603050405020304" pitchFamily="18" charset="0"/>
                <a:cs typeface="Times New Roman" panose="02020603050405020304" pitchFamily="18" charset="0"/>
              </a:rPr>
              <a:t>- 12 </a:t>
            </a:r>
            <a:r>
              <a:rPr lang="en-US" altLang="en-US" sz="3000" kern="0" dirty="0" err="1">
                <a:latin typeface="Times New Roman" panose="02020603050405020304" pitchFamily="18" charset="0"/>
                <a:cs typeface="Times New Roman" panose="02020603050405020304" pitchFamily="18" charset="0"/>
              </a:rPr>
              <a:t>câu</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tiếp</a:t>
            </a:r>
            <a:r>
              <a:rPr lang="en-US" altLang="en-US" sz="3000" kern="0" dirty="0">
                <a:latin typeface="Times New Roman" panose="02020603050405020304" pitchFamily="18" charset="0"/>
                <a:cs typeface="Times New Roman" panose="02020603050405020304" pitchFamily="18" charset="0"/>
              </a:rPr>
              <a:t> : </a:t>
            </a:r>
            <a:r>
              <a:rPr lang="en-US" altLang="en-US" sz="3000" kern="0" dirty="0" err="1">
                <a:latin typeface="Times New Roman" panose="02020603050405020304" pitchFamily="18" charset="0"/>
                <a:cs typeface="Times New Roman" panose="02020603050405020304" pitchFamily="18" charset="0"/>
              </a:rPr>
              <a:t>Miêu</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tả</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sắc</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và</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tài</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của</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Thúy</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Kiều</a:t>
            </a:r>
            <a:r>
              <a:rPr lang="en-US" altLang="en-US" sz="3000" kern="0" dirty="0">
                <a:latin typeface="Times New Roman" panose="02020603050405020304" pitchFamily="18" charset="0"/>
                <a:cs typeface="Times New Roman" panose="02020603050405020304" pitchFamily="18" charset="0"/>
              </a:rPr>
              <a:t>.</a:t>
            </a:r>
          </a:p>
          <a:p>
            <a:pPr algn="just" defTabSz="761970" fontAlgn="auto">
              <a:spcBef>
                <a:spcPts val="0"/>
              </a:spcBef>
              <a:spcAft>
                <a:spcPts val="0"/>
              </a:spcAft>
            </a:pPr>
            <a:r>
              <a:rPr lang="en-US" altLang="en-US" sz="3000" kern="0" dirty="0">
                <a:latin typeface="Times New Roman" panose="02020603050405020304" pitchFamily="18" charset="0"/>
                <a:cs typeface="Times New Roman" panose="02020603050405020304" pitchFamily="18" charset="0"/>
              </a:rPr>
              <a:t>- 4 </a:t>
            </a:r>
            <a:r>
              <a:rPr lang="en-US" altLang="en-US" sz="3000" kern="0" dirty="0" err="1">
                <a:latin typeface="Times New Roman" panose="02020603050405020304" pitchFamily="18" charset="0"/>
                <a:cs typeface="Times New Roman" panose="02020603050405020304" pitchFamily="18" charset="0"/>
              </a:rPr>
              <a:t>câu</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cuối</a:t>
            </a:r>
            <a:r>
              <a:rPr lang="en-US" altLang="en-US" sz="3000" kern="0" dirty="0">
                <a:latin typeface="Times New Roman" panose="02020603050405020304" pitchFamily="18" charset="0"/>
                <a:cs typeface="Times New Roman" panose="02020603050405020304" pitchFamily="18" charset="0"/>
              </a:rPr>
              <a:t> : </a:t>
            </a:r>
            <a:r>
              <a:rPr lang="en-US" altLang="en-US" sz="3000" kern="0" dirty="0" err="1">
                <a:latin typeface="Times New Roman" panose="02020603050405020304" pitchFamily="18" charset="0"/>
                <a:cs typeface="Times New Roman" panose="02020603050405020304" pitchFamily="18" charset="0"/>
              </a:rPr>
              <a:t>Cuộc</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sống</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êm</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đềm</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của</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hai</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chị</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em</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Kiều</a:t>
            </a:r>
            <a:r>
              <a:rPr lang="en-US" altLang="en-US" sz="3000" kern="0" dirty="0">
                <a:latin typeface="Times New Roman" panose="02020603050405020304" pitchFamily="18" charset="0"/>
                <a:cs typeface="Times New Roman" panose="02020603050405020304" pitchFamily="18" charset="0"/>
              </a:rPr>
              <a:t>.</a:t>
            </a:r>
          </a:p>
          <a:p>
            <a:pPr algn="just" defTabSz="761970" eaLnBrk="1" fontAlgn="auto" hangingPunct="1">
              <a:spcBef>
                <a:spcPts val="0"/>
              </a:spcBef>
              <a:spcAft>
                <a:spcPts val="0"/>
              </a:spcAft>
            </a:pPr>
            <a:endParaRPr lang="en-US" altLang="en-US" sz="3000" b="1" kern="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79611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6"/>
          <p:cNvSpPr>
            <a:spLocks noChangeArrowheads="1"/>
          </p:cNvSpPr>
          <p:nvPr/>
        </p:nvSpPr>
        <p:spPr bwMode="auto">
          <a:xfrm>
            <a:off x="1270000" y="1714500"/>
            <a:ext cx="6786563" cy="3048000"/>
          </a:xfrm>
          <a:prstGeom prst="cloudCallout">
            <a:avLst>
              <a:gd name="adj1" fmla="val -42782"/>
              <a:gd name="adj2" fmla="val 72084"/>
            </a:avLst>
          </a:prstGeom>
          <a:solidFill>
            <a:srgbClr val="FFFF00"/>
          </a:solidFill>
          <a:ln w="9525">
            <a:solidFill>
              <a:schemeClr val="tx1"/>
            </a:solidFill>
            <a:round/>
            <a:headEnd/>
            <a:tailEnd/>
          </a:ln>
        </p:spPr>
        <p:txBody>
          <a:bodyPr/>
          <a:lstStyle/>
          <a:p>
            <a:pPr algn="ctr" defTabSz="761970" fontAlgn="auto">
              <a:spcBef>
                <a:spcPts val="0"/>
              </a:spcBef>
              <a:spcAft>
                <a:spcPts val="0"/>
              </a:spcAft>
              <a:defRPr/>
            </a:pPr>
            <a:endParaRPr lang="en-US" altLang="en-US" sz="3000" b="1" kern="0" dirty="0">
              <a:solidFill>
                <a:srgbClr val="FF0000"/>
              </a:solidFill>
              <a:cs typeface="Times New Roman" pitchFamily="18" charset="0"/>
            </a:endParaRPr>
          </a:p>
          <a:p>
            <a:pPr algn="ctr" defTabSz="761970" fontAlgn="auto">
              <a:spcBef>
                <a:spcPts val="0"/>
              </a:spcBef>
              <a:spcAft>
                <a:spcPts val="0"/>
              </a:spcAft>
              <a:defRPr/>
            </a:pPr>
            <a:r>
              <a:rPr lang="vi-VN" altLang="en-US" sz="3000" b="1" kern="0" dirty="0">
                <a:solidFill>
                  <a:sysClr val="windowText" lastClr="000000"/>
                </a:solidFill>
                <a:latin typeface="+mj-lt"/>
                <a:cs typeface="Times New Roman" pitchFamily="18" charset="0"/>
              </a:rPr>
              <a:t>Tác giả giới thiệu chị em Kiều </a:t>
            </a:r>
            <a:r>
              <a:rPr lang="en-US" altLang="en-US" sz="3000" b="1" kern="0" dirty="0" err="1">
                <a:solidFill>
                  <a:sysClr val="windowText" lastClr="000000"/>
                </a:solidFill>
                <a:latin typeface="+mj-lt"/>
                <a:cs typeface="Times New Roman" pitchFamily="18" charset="0"/>
              </a:rPr>
              <a:t>có</a:t>
            </a:r>
            <a:r>
              <a:rPr lang="en-US" altLang="en-US" sz="3000" b="1" kern="0" dirty="0">
                <a:solidFill>
                  <a:sysClr val="windowText" lastClr="000000"/>
                </a:solidFill>
                <a:latin typeface="+mj-lt"/>
                <a:cs typeface="Times New Roman" pitchFamily="18" charset="0"/>
              </a:rPr>
              <a:t> vẻ đẹp như thế nào ?</a:t>
            </a:r>
          </a:p>
        </p:txBody>
      </p:sp>
      <p:sp>
        <p:nvSpPr>
          <p:cNvPr id="11267" name="Rectangle 1"/>
          <p:cNvSpPr>
            <a:spLocks noChangeArrowheads="1"/>
          </p:cNvSpPr>
          <p:nvPr/>
        </p:nvSpPr>
        <p:spPr bwMode="auto">
          <a:xfrm>
            <a:off x="1079500" y="465667"/>
            <a:ext cx="668205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defTabSz="761970" eaLnBrk="1" fontAlgn="auto" hangingPunct="1">
              <a:spcBef>
                <a:spcPts val="0"/>
              </a:spcBef>
              <a:spcAft>
                <a:spcPts val="0"/>
              </a:spcAft>
            </a:pPr>
            <a:r>
              <a:rPr lang="en-US" altLang="en-US" sz="3000" b="1" kern="0" dirty="0">
                <a:solidFill>
                  <a:srgbClr val="FF0000"/>
                </a:solidFill>
                <a:latin typeface="Times New Roman" panose="02020603050405020304" pitchFamily="18" charset="0"/>
                <a:cs typeface="Times New Roman" panose="02020603050405020304" pitchFamily="18" charset="0"/>
              </a:rPr>
              <a:t>II/ </a:t>
            </a:r>
            <a:r>
              <a:rPr lang="en-US" altLang="en-US" sz="3000" b="1" u="sng" kern="0" dirty="0" err="1">
                <a:solidFill>
                  <a:srgbClr val="FF0000"/>
                </a:solidFill>
                <a:latin typeface="Times New Roman" panose="02020603050405020304" pitchFamily="18" charset="0"/>
                <a:cs typeface="Times New Roman" panose="02020603050405020304" pitchFamily="18" charset="0"/>
              </a:rPr>
              <a:t>Đọc</a:t>
            </a:r>
            <a:r>
              <a:rPr lang="en-US" altLang="en-US" sz="3000" b="1" u="sng" kern="0" dirty="0">
                <a:solidFill>
                  <a:srgbClr val="FF0000"/>
                </a:solidFill>
                <a:latin typeface="Times New Roman" panose="02020603050405020304" pitchFamily="18" charset="0"/>
                <a:cs typeface="Times New Roman" panose="02020603050405020304" pitchFamily="18" charset="0"/>
              </a:rPr>
              <a:t> – </a:t>
            </a:r>
            <a:r>
              <a:rPr lang="en-US" altLang="en-US" sz="3000" b="1" u="sng" kern="0" dirty="0" err="1">
                <a:solidFill>
                  <a:srgbClr val="FF0000"/>
                </a:solidFill>
                <a:latin typeface="Times New Roman" panose="02020603050405020304" pitchFamily="18" charset="0"/>
                <a:cs typeface="Times New Roman" panose="02020603050405020304" pitchFamily="18" charset="0"/>
              </a:rPr>
              <a:t>hiểu</a:t>
            </a:r>
            <a:r>
              <a:rPr lang="en-US" altLang="en-US" sz="3000" b="1" u="sng" kern="0" dirty="0">
                <a:solidFill>
                  <a:srgbClr val="FF0000"/>
                </a:solidFill>
                <a:latin typeface="Times New Roman" panose="02020603050405020304" pitchFamily="18" charset="0"/>
                <a:cs typeface="Times New Roman" panose="02020603050405020304" pitchFamily="18" charset="0"/>
              </a:rPr>
              <a:t> </a:t>
            </a:r>
            <a:r>
              <a:rPr lang="en-US" altLang="en-US" sz="3000" b="1" u="sng" kern="0" dirty="0" err="1">
                <a:solidFill>
                  <a:srgbClr val="FF0000"/>
                </a:solidFill>
                <a:latin typeface="Times New Roman" panose="02020603050405020304" pitchFamily="18" charset="0"/>
                <a:cs typeface="Times New Roman" panose="02020603050405020304" pitchFamily="18" charset="0"/>
              </a:rPr>
              <a:t>văn</a:t>
            </a:r>
            <a:r>
              <a:rPr lang="en-US" altLang="en-US" sz="3000" b="1" u="sng" kern="0" dirty="0">
                <a:solidFill>
                  <a:srgbClr val="FF0000"/>
                </a:solidFill>
                <a:latin typeface="Times New Roman" panose="02020603050405020304" pitchFamily="18" charset="0"/>
                <a:cs typeface="Times New Roman" panose="02020603050405020304" pitchFamily="18" charset="0"/>
              </a:rPr>
              <a:t> </a:t>
            </a:r>
            <a:r>
              <a:rPr lang="en-US" altLang="en-US" sz="3000" b="1" u="sng" kern="0" dirty="0" err="1">
                <a:solidFill>
                  <a:srgbClr val="FF0000"/>
                </a:solidFill>
                <a:latin typeface="Times New Roman" panose="02020603050405020304" pitchFamily="18" charset="0"/>
                <a:cs typeface="Times New Roman" panose="02020603050405020304" pitchFamily="18" charset="0"/>
              </a:rPr>
              <a:t>bản</a:t>
            </a:r>
            <a:r>
              <a:rPr lang="en-US" altLang="en-US" sz="3000" b="1" u="sng"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a:solidFill>
                  <a:srgbClr val="FF0000"/>
                </a:solidFill>
                <a:latin typeface="Times New Roman" panose="02020603050405020304" pitchFamily="18" charset="0"/>
                <a:cs typeface="Times New Roman" panose="02020603050405020304" pitchFamily="18" charset="0"/>
              </a:rPr>
              <a:t>:</a:t>
            </a:r>
            <a:r>
              <a:rPr lang="en-US" altLang="en-US" sz="1667" kern="0" dirty="0"/>
              <a:t> </a:t>
            </a:r>
          </a:p>
          <a:p>
            <a:pPr defTabSz="761970" eaLnBrk="1" fontAlgn="auto" hangingPunct="1">
              <a:spcBef>
                <a:spcPts val="0"/>
              </a:spcBef>
              <a:spcAft>
                <a:spcPts val="0"/>
              </a:spcAft>
            </a:pPr>
            <a:r>
              <a:rPr lang="en-US" altLang="en-US" sz="3000" b="1" kern="0" dirty="0">
                <a:solidFill>
                  <a:srgbClr val="FF0000"/>
                </a:solidFill>
                <a:latin typeface="Times New Roman" panose="02020603050405020304" pitchFamily="18" charset="0"/>
                <a:cs typeface="Times New Roman" panose="02020603050405020304" pitchFamily="18" charset="0"/>
              </a:rPr>
              <a:t>   1/ </a:t>
            </a:r>
            <a:r>
              <a:rPr lang="en-US" altLang="en-US" sz="3000" b="1" u="sng" kern="0" dirty="0" err="1">
                <a:solidFill>
                  <a:srgbClr val="FF0000"/>
                </a:solidFill>
                <a:latin typeface="Times New Roman" panose="02020603050405020304" pitchFamily="18" charset="0"/>
                <a:cs typeface="Times New Roman" panose="02020603050405020304" pitchFamily="18" charset="0"/>
              </a:rPr>
              <a:t>Vẻ</a:t>
            </a:r>
            <a:r>
              <a:rPr lang="en-US" altLang="en-US" sz="3000" b="1" u="sng" kern="0" dirty="0">
                <a:solidFill>
                  <a:srgbClr val="FF0000"/>
                </a:solidFill>
                <a:latin typeface="Times New Roman" panose="02020603050405020304" pitchFamily="18" charset="0"/>
                <a:cs typeface="Times New Roman" panose="02020603050405020304" pitchFamily="18" charset="0"/>
              </a:rPr>
              <a:t> </a:t>
            </a:r>
            <a:r>
              <a:rPr lang="en-US" altLang="en-US" sz="3000" b="1" u="sng" kern="0" dirty="0" err="1">
                <a:solidFill>
                  <a:srgbClr val="FF0000"/>
                </a:solidFill>
                <a:latin typeface="Times New Roman" panose="02020603050405020304" pitchFamily="18" charset="0"/>
                <a:cs typeface="Times New Roman" panose="02020603050405020304" pitchFamily="18" charset="0"/>
              </a:rPr>
              <a:t>đẹp</a:t>
            </a:r>
            <a:r>
              <a:rPr lang="en-US" altLang="en-US" sz="3000" b="1" u="sng" kern="0" dirty="0">
                <a:solidFill>
                  <a:srgbClr val="FF0000"/>
                </a:solidFill>
                <a:latin typeface="Times New Roman" panose="02020603050405020304" pitchFamily="18" charset="0"/>
                <a:cs typeface="Times New Roman" panose="02020603050405020304" pitchFamily="18" charset="0"/>
              </a:rPr>
              <a:t> </a:t>
            </a:r>
            <a:r>
              <a:rPr lang="en-US" altLang="en-US" sz="3000" b="1" u="sng" kern="0" dirty="0" err="1">
                <a:solidFill>
                  <a:srgbClr val="FF0000"/>
                </a:solidFill>
                <a:latin typeface="Times New Roman" panose="02020603050405020304" pitchFamily="18" charset="0"/>
                <a:cs typeface="Times New Roman" panose="02020603050405020304" pitchFamily="18" charset="0"/>
              </a:rPr>
              <a:t>chung</a:t>
            </a:r>
            <a:r>
              <a:rPr lang="en-US" altLang="en-US" sz="3000" b="1" u="sng" kern="0" dirty="0">
                <a:solidFill>
                  <a:srgbClr val="FF0000"/>
                </a:solidFill>
                <a:latin typeface="Times New Roman" panose="02020603050405020304" pitchFamily="18" charset="0"/>
                <a:cs typeface="Times New Roman" panose="02020603050405020304" pitchFamily="18" charset="0"/>
              </a:rPr>
              <a:t> </a:t>
            </a:r>
            <a:r>
              <a:rPr lang="en-US" altLang="en-US" sz="3000" b="1" u="sng" kern="0" dirty="0" err="1">
                <a:solidFill>
                  <a:srgbClr val="FF0000"/>
                </a:solidFill>
                <a:latin typeface="Times New Roman" panose="02020603050405020304" pitchFamily="18" charset="0"/>
                <a:cs typeface="Times New Roman" panose="02020603050405020304" pitchFamily="18" charset="0"/>
              </a:rPr>
              <a:t>của</a:t>
            </a:r>
            <a:r>
              <a:rPr lang="en-US" altLang="en-US" sz="3000" b="1" u="sng" kern="0" dirty="0">
                <a:solidFill>
                  <a:srgbClr val="FF0000"/>
                </a:solidFill>
                <a:latin typeface="Times New Roman" panose="02020603050405020304" pitchFamily="18" charset="0"/>
                <a:cs typeface="Times New Roman" panose="02020603050405020304" pitchFamily="18" charset="0"/>
              </a:rPr>
              <a:t> </a:t>
            </a:r>
            <a:r>
              <a:rPr lang="en-US" altLang="en-US" sz="3000" b="1" u="sng" kern="0" dirty="0" err="1">
                <a:solidFill>
                  <a:srgbClr val="FF0000"/>
                </a:solidFill>
                <a:latin typeface="Times New Roman" panose="02020603050405020304" pitchFamily="18" charset="0"/>
                <a:cs typeface="Times New Roman" panose="02020603050405020304" pitchFamily="18" charset="0"/>
              </a:rPr>
              <a:t>hai</a:t>
            </a:r>
            <a:r>
              <a:rPr lang="en-US" altLang="en-US" sz="3000" b="1" u="sng" kern="0" dirty="0">
                <a:solidFill>
                  <a:srgbClr val="FF0000"/>
                </a:solidFill>
                <a:latin typeface="Times New Roman" panose="02020603050405020304" pitchFamily="18" charset="0"/>
                <a:cs typeface="Times New Roman" panose="02020603050405020304" pitchFamily="18" charset="0"/>
              </a:rPr>
              <a:t> </a:t>
            </a:r>
            <a:r>
              <a:rPr lang="en-US" altLang="en-US" sz="3000" b="1" u="sng" kern="0" dirty="0" err="1">
                <a:solidFill>
                  <a:srgbClr val="FF0000"/>
                </a:solidFill>
                <a:latin typeface="Times New Roman" panose="02020603050405020304" pitchFamily="18" charset="0"/>
                <a:cs typeface="Times New Roman" panose="02020603050405020304" pitchFamily="18" charset="0"/>
              </a:rPr>
              <a:t>chị</a:t>
            </a:r>
            <a:r>
              <a:rPr lang="en-US" altLang="en-US" sz="3000" b="1" u="sng" kern="0" dirty="0">
                <a:solidFill>
                  <a:srgbClr val="FF0000"/>
                </a:solidFill>
                <a:latin typeface="Times New Roman" panose="02020603050405020304" pitchFamily="18" charset="0"/>
                <a:cs typeface="Times New Roman" panose="02020603050405020304" pitchFamily="18" charset="0"/>
              </a:rPr>
              <a:t> </a:t>
            </a:r>
            <a:r>
              <a:rPr lang="en-US" altLang="en-US" sz="3000" b="1" u="sng" kern="0" dirty="0" err="1">
                <a:solidFill>
                  <a:srgbClr val="FF0000"/>
                </a:solidFill>
                <a:latin typeface="Times New Roman" panose="02020603050405020304" pitchFamily="18" charset="0"/>
                <a:cs typeface="Times New Roman" panose="02020603050405020304" pitchFamily="18" charset="0"/>
              </a:rPr>
              <a:t>em</a:t>
            </a:r>
            <a:r>
              <a:rPr lang="en-US" altLang="en-US" sz="3000" b="1" u="sng" kern="0" dirty="0">
                <a:solidFill>
                  <a:srgbClr val="FF0000"/>
                </a:solidFill>
                <a:latin typeface="Times New Roman" panose="02020603050405020304" pitchFamily="18" charset="0"/>
                <a:cs typeface="Times New Roman" panose="02020603050405020304" pitchFamily="18" charset="0"/>
              </a:rPr>
              <a:t> </a:t>
            </a:r>
            <a:r>
              <a:rPr lang="en-US" altLang="en-US" sz="3000" b="1" u="sng" kern="0" dirty="0" err="1">
                <a:solidFill>
                  <a:srgbClr val="FF0000"/>
                </a:solidFill>
                <a:latin typeface="Times New Roman" panose="02020603050405020304" pitchFamily="18" charset="0"/>
                <a:cs typeface="Times New Roman" panose="02020603050405020304" pitchFamily="18" charset="0"/>
              </a:rPr>
              <a:t>Kiều</a:t>
            </a:r>
            <a:r>
              <a:rPr lang="en-US" altLang="en-US" sz="3000" b="1" u="sng"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a:solidFill>
                  <a:srgbClr val="FF0000"/>
                </a:solidFill>
                <a:latin typeface="Times New Roman" panose="02020603050405020304" pitchFamily="18" charset="0"/>
                <a:cs typeface="Times New Roman" panose="02020603050405020304" pitchFamily="18" charset="0"/>
              </a:rPr>
              <a:t>:</a:t>
            </a:r>
          </a:p>
          <a:p>
            <a:pPr defTabSz="761970" eaLnBrk="1" fontAlgn="auto" hangingPunct="1">
              <a:spcBef>
                <a:spcPts val="0"/>
              </a:spcBef>
              <a:spcAft>
                <a:spcPts val="0"/>
              </a:spcAft>
            </a:pPr>
            <a:r>
              <a:rPr lang="en-US" altLang="en-US" sz="3000" kern="0" dirty="0"/>
              <a:t> </a:t>
            </a:r>
          </a:p>
        </p:txBody>
      </p:sp>
    </p:spTree>
    <p:extLst>
      <p:ext uri="{BB962C8B-B14F-4D97-AF65-F5344CB8AC3E}">
        <p14:creationId xmlns:p14="http://schemas.microsoft.com/office/powerpoint/2010/main" val="32525194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THAY QUAN\Downloads\phan-tich-doan-trich-chi-em-thuy-kie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646" y="0"/>
            <a:ext cx="7617354"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24542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THAY QUAN\Downloads\xsp3r-photo-2-1508810949007-e153674049936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261" y="0"/>
            <a:ext cx="7610739"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67296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THAY QUAN\Downloads\n5nE0-chi-em-thuy-kie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38429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0" y="190500"/>
            <a:ext cx="7620000" cy="4642938"/>
          </a:xfrm>
          <a:prstGeom prst="rect">
            <a:avLst/>
          </a:prstGeom>
        </p:spPr>
        <p:txBody>
          <a:bodyPr wrap="square">
            <a:spAutoFit/>
          </a:bodyPr>
          <a:lstStyle/>
          <a:p>
            <a:pPr defTabSz="761970" fontAlgn="auto">
              <a:spcBef>
                <a:spcPts val="0"/>
              </a:spcBef>
              <a:spcAft>
                <a:spcPts val="0"/>
              </a:spcAft>
            </a:pPr>
            <a:r>
              <a:rPr lang="pt-BR" sz="2667" b="1" kern="0" dirty="0">
                <a:solidFill>
                  <a:srgbClr val="FF0000"/>
                </a:solidFill>
                <a:latin typeface="Times New Roman"/>
                <a:ea typeface="Times New Roman"/>
              </a:rPr>
              <a:t>II. </a:t>
            </a:r>
            <a:r>
              <a:rPr lang="pt-BR" sz="2200" b="1" u="sng" kern="0" dirty="0">
                <a:solidFill>
                  <a:srgbClr val="FF0000"/>
                </a:solidFill>
                <a:latin typeface="Times New Roman"/>
                <a:ea typeface="Times New Roman"/>
              </a:rPr>
              <a:t>ĐỌC- HIỂU VĂN BẢN</a:t>
            </a:r>
            <a:r>
              <a:rPr lang="pt-BR" sz="2200" b="1" kern="0" dirty="0">
                <a:solidFill>
                  <a:srgbClr val="FF0000"/>
                </a:solidFill>
                <a:latin typeface="Times New Roman"/>
                <a:ea typeface="Times New Roman"/>
              </a:rPr>
              <a:t>:</a:t>
            </a:r>
            <a:endParaRPr lang="en-US" sz="2200" kern="0" dirty="0">
              <a:solidFill>
                <a:srgbClr val="FF0000"/>
              </a:solidFill>
              <a:latin typeface="Times New Roman"/>
              <a:ea typeface="Times New Roman"/>
            </a:endParaRPr>
          </a:p>
          <a:p>
            <a:pPr defTabSz="761970" fontAlgn="auto">
              <a:spcBef>
                <a:spcPts val="0"/>
              </a:spcBef>
              <a:spcAft>
                <a:spcPts val="0"/>
              </a:spcAft>
            </a:pPr>
            <a:r>
              <a:rPr lang="pt-BR" sz="2400" b="1" kern="0" dirty="0">
                <a:solidFill>
                  <a:srgbClr val="FF0000"/>
                </a:solidFill>
                <a:latin typeface="Times New Roman"/>
                <a:ea typeface="Times New Roman"/>
              </a:rPr>
              <a:t>1. </a:t>
            </a:r>
            <a:r>
              <a:rPr lang="pt-BR" sz="2400" b="1" u="sng" kern="0" dirty="0">
                <a:solidFill>
                  <a:srgbClr val="FF0000"/>
                </a:solidFill>
                <a:latin typeface="Times New Roman"/>
                <a:ea typeface="Times New Roman"/>
              </a:rPr>
              <a:t>Vẻ đẹp chung của 2 chị em Kiều</a:t>
            </a:r>
            <a:r>
              <a:rPr lang="pt-BR" sz="2400" b="1" kern="0" dirty="0">
                <a:solidFill>
                  <a:srgbClr val="FF0000"/>
                </a:solidFill>
                <a:latin typeface="Times New Roman"/>
                <a:ea typeface="Times New Roman"/>
              </a:rPr>
              <a:t>:</a:t>
            </a:r>
            <a:endParaRPr lang="en-US" sz="2400" kern="0" dirty="0">
              <a:solidFill>
                <a:srgbClr val="FF0000"/>
              </a:solidFill>
              <a:latin typeface="Times New Roman"/>
              <a:ea typeface="Times New Roman"/>
            </a:endParaRPr>
          </a:p>
          <a:p>
            <a:pPr defTabSz="761970" fontAlgn="auto">
              <a:spcBef>
                <a:spcPts val="0"/>
              </a:spcBef>
              <a:spcAft>
                <a:spcPts val="0"/>
              </a:spcAft>
            </a:pPr>
            <a:r>
              <a:rPr lang="pt-BR" sz="2400" kern="0" dirty="0">
                <a:solidFill>
                  <a:sysClr val="windowText" lastClr="000000"/>
                </a:solidFill>
                <a:latin typeface="Times New Roman"/>
                <a:ea typeface="Times New Roman"/>
              </a:rPr>
              <a:t> - “Tố nga”</a:t>
            </a:r>
            <a:r>
              <a:rPr lang="pt-BR" sz="2400" kern="0" dirty="0">
                <a:solidFill>
                  <a:sysClr val="windowText" lastClr="000000"/>
                </a:solidFill>
                <a:latin typeface="Times New Roman"/>
                <a:ea typeface="Times New Roman"/>
                <a:sym typeface="Wingdings"/>
              </a:rPr>
              <a:t></a:t>
            </a:r>
            <a:r>
              <a:rPr lang="pt-BR" sz="2400" kern="0" dirty="0">
                <a:solidFill>
                  <a:sysClr val="windowText" lastClr="000000"/>
                </a:solidFill>
                <a:latin typeface="Times New Roman"/>
                <a:ea typeface="Times New Roman"/>
              </a:rPr>
              <a:t> </a:t>
            </a:r>
            <a:r>
              <a:rPr lang="pt-BR" sz="2400" b="1" i="1" kern="0" dirty="0">
                <a:solidFill>
                  <a:srgbClr val="7030A0"/>
                </a:solidFill>
                <a:latin typeface="Times New Roman"/>
                <a:ea typeface="Times New Roman"/>
              </a:rPr>
              <a:t>ẩn dụ</a:t>
            </a:r>
            <a:r>
              <a:rPr lang="pt-BR" sz="2400" kern="0" dirty="0">
                <a:solidFill>
                  <a:srgbClr val="FF0000"/>
                </a:solidFill>
                <a:latin typeface="Times New Roman"/>
                <a:ea typeface="Times New Roman"/>
              </a:rPr>
              <a:t> </a:t>
            </a:r>
            <a:r>
              <a:rPr lang="pt-BR" sz="2400" kern="0" dirty="0">
                <a:solidFill>
                  <a:sysClr val="windowText" lastClr="000000"/>
                </a:solidFill>
                <a:latin typeface="Times New Roman"/>
                <a:ea typeface="Times New Roman"/>
              </a:rPr>
              <a:t>người con gái đẹp như vầng trăng sáng mát diệu.</a:t>
            </a:r>
            <a:endParaRPr lang="en-US" sz="2400" kern="0" dirty="0">
              <a:solidFill>
                <a:sysClr val="windowText" lastClr="000000"/>
              </a:solidFill>
              <a:latin typeface="Times New Roman"/>
              <a:ea typeface="Times New Roman"/>
            </a:endParaRPr>
          </a:p>
          <a:p>
            <a:pPr defTabSz="761970" fontAlgn="auto">
              <a:spcBef>
                <a:spcPts val="0"/>
              </a:spcBef>
              <a:spcAft>
                <a:spcPts val="0"/>
              </a:spcAft>
            </a:pPr>
            <a:r>
              <a:rPr lang="pt-BR" sz="2400" kern="0" dirty="0">
                <a:solidFill>
                  <a:sysClr val="windowText" lastClr="000000"/>
                </a:solidFill>
                <a:latin typeface="Times New Roman"/>
                <a:ea typeface="Times New Roman"/>
              </a:rPr>
              <a:t>- “Thúy Kiều là chị, em là Thúy Vân”</a:t>
            </a:r>
            <a:r>
              <a:rPr lang="pt-BR" sz="2400" kern="0" dirty="0">
                <a:solidFill>
                  <a:sysClr val="windowText" lastClr="000000"/>
                </a:solidFill>
                <a:latin typeface="Times New Roman"/>
                <a:ea typeface="Times New Roman"/>
                <a:sym typeface="Wingdings"/>
              </a:rPr>
              <a:t></a:t>
            </a:r>
            <a:r>
              <a:rPr lang="pt-BR" sz="2400" kern="0" dirty="0">
                <a:solidFill>
                  <a:sysClr val="windowText" lastClr="000000"/>
                </a:solidFill>
                <a:latin typeface="Times New Roman"/>
                <a:ea typeface="Times New Roman"/>
              </a:rPr>
              <a:t> giới thiệu thứ bậc trong gia đình, khẳng định tình cảm gắn bó </a:t>
            </a:r>
            <a:endParaRPr lang="en-US" sz="2400" kern="0" dirty="0">
              <a:solidFill>
                <a:sysClr val="windowText" lastClr="000000"/>
              </a:solidFill>
              <a:latin typeface="Times New Roman"/>
              <a:ea typeface="Times New Roman"/>
            </a:endParaRPr>
          </a:p>
          <a:p>
            <a:pPr marL="0" marR="0" algn="just">
              <a:lnSpc>
                <a:spcPct val="107000"/>
              </a:lnSpc>
              <a:spcBef>
                <a:spcPts val="0"/>
              </a:spcBef>
              <a:spcAft>
                <a:spcPts val="0"/>
              </a:spcAft>
            </a:pPr>
            <a:r>
              <a:rPr lang="pt-BR" sz="2400" b="1" kern="0" dirty="0">
                <a:solidFill>
                  <a:sysClr val="windowText" lastClr="000000"/>
                </a:solidFill>
                <a:latin typeface="Times New Roman"/>
                <a:ea typeface="Times New Roman"/>
              </a:rPr>
              <a:t>- </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tiểu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bút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pháp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lệ</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vẻ</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chị</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em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Thúy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vóc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mảnh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tao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hồn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trắng</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pt-BR" sz="2400" b="1" kern="0" dirty="0">
              <a:solidFill>
                <a:sysClr val="windowText" lastClr="000000"/>
              </a:solidFill>
              <a:latin typeface="Times New Roman"/>
              <a:ea typeface="Times New Roman"/>
            </a:endParaRPr>
          </a:p>
          <a:p>
            <a:pPr defTabSz="761970" fontAlgn="auto">
              <a:spcBef>
                <a:spcPts val="0"/>
              </a:spcBef>
              <a:spcAft>
                <a:spcPts val="0"/>
              </a:spcAft>
            </a:pPr>
            <a:r>
              <a:rPr lang="pt-BR" sz="2400" b="1" kern="0" dirty="0">
                <a:solidFill>
                  <a:sysClr val="windowText" lastClr="000000"/>
                </a:solidFill>
                <a:latin typeface="Times New Roman"/>
                <a:ea typeface="Times New Roman"/>
              </a:rPr>
              <a:t>- “</a:t>
            </a:r>
            <a:r>
              <a:rPr lang="pt-BR" sz="2400" kern="0" dirty="0">
                <a:solidFill>
                  <a:sysClr val="windowText" lastClr="000000"/>
                </a:solidFill>
                <a:latin typeface="Times New Roman"/>
                <a:ea typeface="Times New Roman"/>
              </a:rPr>
              <a:t>Mỗi người một vẻ mười phân vẹn mười”</a:t>
            </a:r>
            <a:r>
              <a:rPr lang="pt-BR" sz="2400" kern="0" dirty="0">
                <a:solidFill>
                  <a:sysClr val="windowText" lastClr="000000"/>
                </a:solidFill>
                <a:latin typeface="Times New Roman"/>
                <a:ea typeface="Times New Roman"/>
                <a:sym typeface="Wingdings"/>
              </a:rPr>
              <a:t></a:t>
            </a:r>
            <a:r>
              <a:rPr lang="pt-BR" sz="2400" kern="0" dirty="0">
                <a:solidFill>
                  <a:sysClr val="windowText" lastClr="000000"/>
                </a:solidFill>
                <a:latin typeface="Times New Roman"/>
                <a:ea typeface="Times New Roman"/>
              </a:rPr>
              <a:t> </a:t>
            </a:r>
            <a:r>
              <a:rPr lang="pt-BR" sz="2400" b="1" i="1" kern="0" dirty="0">
                <a:solidFill>
                  <a:srgbClr val="7030A0"/>
                </a:solidFill>
                <a:latin typeface="Times New Roman"/>
                <a:ea typeface="Times New Roman"/>
              </a:rPr>
              <a:t>thành ngữ</a:t>
            </a:r>
            <a:r>
              <a:rPr lang="pt-BR" sz="2400" kern="0" dirty="0">
                <a:solidFill>
                  <a:srgbClr val="7030A0"/>
                </a:solidFill>
                <a:latin typeface="Times New Roman"/>
                <a:ea typeface="Times New Roman"/>
              </a:rPr>
              <a:t> </a:t>
            </a:r>
            <a:r>
              <a:rPr lang="pt-BR" sz="2400" kern="0" dirty="0">
                <a:solidFill>
                  <a:sysClr val="windowText" lastClr="000000"/>
                </a:solidFill>
                <a:latin typeface="Times New Roman"/>
                <a:ea typeface="Times New Roman"/>
              </a:rPr>
              <a:t>nhấn mạnh mỗi người có một vẻ đẹp riêng nhưng đều đạt đến hoàn mỹ.</a:t>
            </a:r>
            <a:endParaRPr lang="en-US" sz="2400" kern="0" dirty="0">
              <a:solidFill>
                <a:sysClr val="windowText" lastClr="000000"/>
              </a:solidFill>
              <a:latin typeface="Times New Roman"/>
              <a:ea typeface="Times New Roman"/>
            </a:endParaRPr>
          </a:p>
        </p:txBody>
      </p:sp>
    </p:spTree>
    <p:extLst>
      <p:ext uri="{BB962C8B-B14F-4D97-AF65-F5344CB8AC3E}">
        <p14:creationId xmlns:p14="http://schemas.microsoft.com/office/powerpoint/2010/main" val="140100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495300"/>
            <a:ext cx="8229600" cy="4616648"/>
          </a:xfrm>
          <a:prstGeom prst="rect">
            <a:avLst/>
          </a:prstGeom>
          <a:noFill/>
        </p:spPr>
        <p:txBody>
          <a:bodyPr wrap="square" rtlCol="0">
            <a:spAutoFit/>
          </a:bodyPr>
          <a:lstStyle/>
          <a:p>
            <a:pPr marL="342900" indent="-342900">
              <a:lnSpc>
                <a:spcPct val="150000"/>
              </a:lnSpc>
              <a:buAutoNum type="arabicPeriod"/>
            </a:pPr>
            <a:r>
              <a:rPr lang="en-US" sz="2800" b="1" dirty="0" err="1">
                <a:latin typeface="Times New Roman" pitchFamily="18" charset="0"/>
                <a:cs typeface="Times New Roman" pitchFamily="18" charset="0"/>
              </a:rPr>
              <a:t>Cuộc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sự</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nghiệp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Nguyễn</a:t>
            </a:r>
            <a:r>
              <a:rPr lang="en-US" sz="2800" b="1" dirty="0">
                <a:latin typeface="Times New Roman" pitchFamily="18" charset="0"/>
                <a:cs typeface="Times New Roman" pitchFamily="18" charset="0"/>
              </a:rPr>
              <a:t> Du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trị</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Truyện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Kiều</a:t>
            </a:r>
            <a:endParaRPr lang="en-US" sz="2800" b="1" dirty="0">
              <a:latin typeface="Times New Roman" pitchFamily="18" charset="0"/>
              <a:cs typeface="Times New Roman" pitchFamily="18" charset="0"/>
            </a:endParaRPr>
          </a:p>
          <a:p>
            <a:pPr marL="342900" indent="-342900">
              <a:lnSpc>
                <a:spcPct val="150000"/>
              </a:lnSpc>
              <a:buAutoNum type="arabicPeriod"/>
            </a:pPr>
            <a:r>
              <a:rPr lang="en-US" sz="2800" b="1" dirty="0" err="1">
                <a:latin typeface="Times New Roman" pitchFamily="18" charset="0"/>
                <a:cs typeface="Times New Roman" pitchFamily="18" charset="0"/>
              </a:rPr>
              <a:t>Chân</a:t>
            </a:r>
            <a:r>
              <a:rPr lang="en-US" sz="2800" b="1" dirty="0">
                <a:latin typeface="Times New Roman" pitchFamily="18" charset="0"/>
                <a:cs typeface="Times New Roman" pitchFamily="18" charset="0"/>
              </a:rPr>
              <a:t> dung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chị</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em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Thúy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Kiều</a:t>
            </a:r>
            <a:endParaRPr lang="en-US" sz="2800" b="1" dirty="0">
              <a:latin typeface="Times New Roman" pitchFamily="18" charset="0"/>
              <a:cs typeface="Times New Roman" pitchFamily="18" charset="0"/>
            </a:endParaRPr>
          </a:p>
          <a:p>
            <a:pPr marL="342900" indent="-342900">
              <a:lnSpc>
                <a:spcPct val="150000"/>
              </a:lnSpc>
              <a:buAutoNum type="arabicPeriod"/>
            </a:pPr>
            <a:r>
              <a:rPr lang="en-US" sz="2800" b="1" dirty="0" err="1">
                <a:latin typeface="Times New Roman" pitchFamily="18" charset="0"/>
                <a:cs typeface="Times New Roman" pitchFamily="18" charset="0"/>
              </a:rPr>
              <a:t>Tâm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trạng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hoàn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cảnh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Kiều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khi</a:t>
            </a:r>
            <a:r>
              <a:rPr lang="en-US" sz="2800" b="1" dirty="0">
                <a:latin typeface="Times New Roman" pitchFamily="18" charset="0"/>
                <a:cs typeface="Times New Roman" pitchFamily="18" charset="0"/>
              </a:rPr>
              <a:t> ở </a:t>
            </a:r>
            <a:r>
              <a:rPr lang="en-US" sz="2800" b="1" dirty="0" err="1">
                <a:latin typeface="Times New Roman" pitchFamily="18" charset="0"/>
                <a:cs typeface="Times New Roman" pitchFamily="18" charset="0"/>
              </a:rPr>
              <a:t>lầu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Ngưng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Bích</a:t>
            </a:r>
            <a:endParaRPr lang="en-US" sz="2800" b="1" dirty="0">
              <a:latin typeface="Times New Roman" pitchFamily="18" charset="0"/>
              <a:cs typeface="Times New Roman" pitchFamily="18" charset="0"/>
            </a:endParaRPr>
          </a:p>
          <a:p>
            <a:pPr marL="342900" indent="-342900">
              <a:lnSpc>
                <a:spcPct val="150000"/>
              </a:lnSpc>
              <a:buAutoNum type="arabicPeriod"/>
            </a:pPr>
            <a:r>
              <a:rPr lang="en-US" sz="2800" b="1" dirty="0" err="1">
                <a:latin typeface="Times New Roman" pitchFamily="18" charset="0"/>
                <a:cs typeface="Times New Roman" pitchFamily="18" charset="0"/>
              </a:rPr>
              <a:t>Nghệ</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thuật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cảnh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cảnh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ngụ</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tình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người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Truyện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Kiều</a:t>
            </a:r>
            <a:r>
              <a:rPr lang="en-US" sz="2800" b="1" dirty="0">
                <a:latin typeface="Times New Roman" pitchFamily="18" charset="0"/>
                <a:cs typeface="Times New Roman" pitchFamily="18" charset="0"/>
              </a:rPr>
              <a:t> </a:t>
            </a:r>
          </a:p>
        </p:txBody>
      </p:sp>
    </p:spTree>
    <p:extLst>
      <p:ext uri="{BB962C8B-B14F-4D97-AF65-F5344CB8AC3E}">
        <p14:creationId xmlns:p14="http://schemas.microsoft.com/office/powerpoint/2010/main" val="10709610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6"/>
          <p:cNvSpPr>
            <a:spLocks noChangeArrowheads="1"/>
          </p:cNvSpPr>
          <p:nvPr/>
        </p:nvSpPr>
        <p:spPr bwMode="auto">
          <a:xfrm>
            <a:off x="1270000" y="1397000"/>
            <a:ext cx="6786563" cy="2921000"/>
          </a:xfrm>
          <a:prstGeom prst="cloudCallout">
            <a:avLst>
              <a:gd name="adj1" fmla="val -42782"/>
              <a:gd name="adj2" fmla="val 72084"/>
            </a:avLst>
          </a:prstGeom>
          <a:solidFill>
            <a:srgbClr val="FFFF00"/>
          </a:solidFill>
          <a:ln w="9525">
            <a:solidFill>
              <a:schemeClr val="tx1"/>
            </a:solidFill>
            <a:round/>
            <a:headEnd/>
            <a:tailEnd/>
          </a:ln>
        </p:spPr>
        <p:txBody>
          <a:bodyPr/>
          <a:lstStyle/>
          <a:p>
            <a:pPr algn="ctr" defTabSz="761970" fontAlgn="auto">
              <a:spcBef>
                <a:spcPts val="0"/>
              </a:spcBef>
              <a:spcAft>
                <a:spcPts val="0"/>
              </a:spcAft>
              <a:defRPr/>
            </a:pPr>
            <a:endParaRPr lang="en-US" altLang="en-US" sz="3000" b="1" kern="0" dirty="0">
              <a:solidFill>
                <a:srgbClr val="FF0000"/>
              </a:solidFill>
              <a:latin typeface="Times New Roman" pitchFamily="18" charset="0"/>
              <a:cs typeface="Times New Roman" pitchFamily="18" charset="0"/>
            </a:endParaRPr>
          </a:p>
          <a:p>
            <a:pPr algn="ctr" defTabSz="761970" fontAlgn="auto">
              <a:spcBef>
                <a:spcPts val="0"/>
              </a:spcBef>
              <a:spcAft>
                <a:spcPts val="0"/>
              </a:spcAft>
              <a:defRPr/>
            </a:pPr>
            <a:r>
              <a:rPr lang="en-US" altLang="en-US" sz="3000" b="1" kern="0" dirty="0">
                <a:solidFill>
                  <a:sysClr val="windowText" lastClr="000000"/>
                </a:solidFill>
                <a:latin typeface="Times New Roman" pitchFamily="18" charset="0"/>
                <a:cs typeface="Times New Roman" pitchFamily="18" charset="0"/>
              </a:rPr>
              <a:t>Thúy Vân có vẻ đẹp như thế nào ?</a:t>
            </a:r>
          </a:p>
        </p:txBody>
      </p:sp>
      <p:sp>
        <p:nvSpPr>
          <p:cNvPr id="18435" name="Rectangle 1"/>
          <p:cNvSpPr>
            <a:spLocks noChangeArrowheads="1"/>
          </p:cNvSpPr>
          <p:nvPr/>
        </p:nvSpPr>
        <p:spPr bwMode="auto">
          <a:xfrm>
            <a:off x="1270000" y="465667"/>
            <a:ext cx="43815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61970" fontAlgn="auto">
              <a:spcBef>
                <a:spcPts val="0"/>
              </a:spcBef>
              <a:spcAft>
                <a:spcPts val="0"/>
              </a:spcAft>
            </a:pPr>
            <a:r>
              <a:rPr lang="en-US" sz="3000" b="1" kern="0" dirty="0">
                <a:solidFill>
                  <a:srgbClr val="FF0000"/>
                </a:solidFill>
                <a:latin typeface="Times New Roman" pitchFamily="18" charset="0"/>
                <a:cs typeface="Times New Roman" pitchFamily="18" charset="0"/>
              </a:rPr>
              <a:t>2/ </a:t>
            </a:r>
            <a:r>
              <a:rPr lang="en-US" sz="3000" b="1" u="sng" kern="0" dirty="0">
                <a:solidFill>
                  <a:srgbClr val="FF0000"/>
                </a:solidFill>
                <a:latin typeface="Times New Roman" pitchFamily="18" charset="0"/>
                <a:cs typeface="Times New Roman" pitchFamily="18" charset="0"/>
              </a:rPr>
              <a:t>Vẻ đẹp của Thúy Vân </a:t>
            </a:r>
            <a:r>
              <a:rPr lang="en-US" sz="3000" b="1" kern="0" dirty="0">
                <a:solidFill>
                  <a:srgbClr val="FF0000"/>
                </a:solidFill>
                <a:latin typeface="Times New Roman" pitchFamily="18" charset="0"/>
                <a:cs typeface="Times New Roman" pitchFamily="18" charset="0"/>
              </a:rPr>
              <a:t>:</a:t>
            </a:r>
            <a:r>
              <a:rPr lang="en-US" sz="3000" kern="0" dirty="0">
                <a:solidFill>
                  <a:sysClr val="windowText" lastClr="000000"/>
                </a:solidFill>
              </a:rPr>
              <a:t> </a:t>
            </a:r>
          </a:p>
        </p:txBody>
      </p:sp>
    </p:spTree>
    <p:extLst>
      <p:ext uri="{BB962C8B-B14F-4D97-AF65-F5344CB8AC3E}">
        <p14:creationId xmlns:p14="http://schemas.microsoft.com/office/powerpoint/2010/main" val="339700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5"/>
                                        </p:tgtEl>
                                        <p:attrNameLst>
                                          <p:attrName>style.visibility</p:attrName>
                                        </p:attrNameLst>
                                      </p:cBhvr>
                                      <p:to>
                                        <p:strVal val="visible"/>
                                      </p:to>
                                    </p:set>
                                    <p:anim calcmode="lin" valueType="num">
                                      <p:cBhvr additive="base">
                                        <p:cTn id="7" dur="500" fill="hold"/>
                                        <p:tgtEl>
                                          <p:spTgt spid="18435"/>
                                        </p:tgtEl>
                                        <p:attrNameLst>
                                          <p:attrName>ppt_x</p:attrName>
                                        </p:attrNameLst>
                                      </p:cBhvr>
                                      <p:tavLst>
                                        <p:tav tm="0">
                                          <p:val>
                                            <p:strVal val="#ppt_x"/>
                                          </p:val>
                                        </p:tav>
                                        <p:tav tm="100000">
                                          <p:val>
                                            <p:strVal val="#ppt_x"/>
                                          </p:val>
                                        </p:tav>
                                      </p:tavLst>
                                    </p:anim>
                                    <p:anim calcmode="lin" valueType="num">
                                      <p:cBhvr additive="base">
                                        <p:cTn id="8" dur="500" fill="hold"/>
                                        <p:tgtEl>
                                          <p:spTgt spid="184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314"/>
                                        </p:tgtEl>
                                        <p:attrNameLst>
                                          <p:attrName>style.visibility</p:attrName>
                                        </p:attrNameLst>
                                      </p:cBhvr>
                                      <p:to>
                                        <p:strVal val="visible"/>
                                      </p:to>
                                    </p:set>
                                    <p:anim calcmode="lin" valueType="num">
                                      <p:cBhvr additive="base">
                                        <p:cTn id="13" dur="500" fill="hold"/>
                                        <p:tgtEl>
                                          <p:spTgt spid="13314"/>
                                        </p:tgtEl>
                                        <p:attrNameLst>
                                          <p:attrName>ppt_x</p:attrName>
                                        </p:attrNameLst>
                                      </p:cBhvr>
                                      <p:tavLst>
                                        <p:tav tm="0">
                                          <p:val>
                                            <p:strVal val="#ppt_x"/>
                                          </p:val>
                                        </p:tav>
                                        <p:tav tm="100000">
                                          <p:val>
                                            <p:strVal val="#ppt_x"/>
                                          </p:val>
                                        </p:tav>
                                      </p:tavLst>
                                    </p:anim>
                                    <p:anim calcmode="lin" valueType="num">
                                      <p:cBhvr additive="base">
                                        <p:cTn id="14"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animBg="1"/>
      <p:bldP spid="1843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190500"/>
            <a:ext cx="7315200" cy="5415842"/>
          </a:xfrm>
          <a:prstGeom prst="rect">
            <a:avLst/>
          </a:prstGeom>
        </p:spPr>
        <p:txBody>
          <a:bodyPr wrap="square">
            <a:spAutoFit/>
          </a:bodyPr>
          <a:lstStyle/>
          <a:p>
            <a:pPr defTabSz="761970" fontAlgn="auto">
              <a:spcBef>
                <a:spcPts val="0"/>
              </a:spcBef>
              <a:spcAft>
                <a:spcPts val="0"/>
              </a:spcAft>
            </a:pPr>
            <a:r>
              <a:rPr lang="pt-BR" sz="3333" b="1" kern="0" dirty="0">
                <a:solidFill>
                  <a:srgbClr val="FF0000"/>
                </a:solidFill>
                <a:latin typeface="Times New Roman"/>
                <a:ea typeface="Times New Roman"/>
              </a:rPr>
              <a:t>2. </a:t>
            </a:r>
            <a:r>
              <a:rPr lang="pt-BR" sz="3333" b="1" u="sng" kern="0" dirty="0">
                <a:solidFill>
                  <a:srgbClr val="FF0000"/>
                </a:solidFill>
                <a:latin typeface="Times New Roman"/>
                <a:ea typeface="Times New Roman"/>
              </a:rPr>
              <a:t>Vẻ đẹp của Thuý Vân</a:t>
            </a:r>
            <a:r>
              <a:rPr lang="pt-BR" sz="3333" b="1" kern="0" dirty="0">
                <a:solidFill>
                  <a:srgbClr val="FF0000"/>
                </a:solidFill>
                <a:latin typeface="Times New Roman"/>
                <a:ea typeface="Times New Roman"/>
              </a:rPr>
              <a:t>:</a:t>
            </a:r>
            <a:endParaRPr lang="en-US" sz="3333" kern="0" dirty="0">
              <a:solidFill>
                <a:srgbClr val="FF0000"/>
              </a:solidFill>
              <a:latin typeface="Times New Roman"/>
              <a:ea typeface="Times New Roman"/>
            </a:endParaRPr>
          </a:p>
          <a:p>
            <a:pPr defTabSz="761970" fontAlgn="auto">
              <a:spcBef>
                <a:spcPts val="0"/>
              </a:spcBef>
              <a:spcAft>
                <a:spcPts val="0"/>
              </a:spcAft>
            </a:pPr>
            <a:r>
              <a:rPr lang="pt-BR" sz="2800" b="1" kern="0" dirty="0">
                <a:solidFill>
                  <a:srgbClr val="FF0000"/>
                </a:solidFill>
                <a:latin typeface="Times New Roman"/>
                <a:ea typeface="Times New Roman"/>
              </a:rPr>
              <a:t>- Giới thiệu khái quát: </a:t>
            </a:r>
            <a:r>
              <a:rPr lang="pt-BR" sz="2800" kern="0" dirty="0">
                <a:solidFill>
                  <a:sysClr val="windowText" lastClr="000000"/>
                </a:solidFill>
                <a:latin typeface="Times New Roman"/>
                <a:ea typeface="Times New Roman"/>
              </a:rPr>
              <a:t>“Trang trọng” : vẻ đẹp đoan trang, cao sang, quý phái.</a:t>
            </a:r>
          </a:p>
          <a:p>
            <a:pPr marL="0" marR="0" algn="just">
              <a:lnSpc>
                <a:spcPct val="115000"/>
              </a:lnSpc>
              <a:spcBef>
                <a:spcPts val="0"/>
              </a:spcBef>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Khuôn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trăng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Nét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thốt</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đoan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Mây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thua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tóc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tuyết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da</a:t>
            </a:r>
          </a:p>
          <a:p>
            <a:pPr marR="0" algn="just">
              <a:lnSpc>
                <a:spcPct val="107000"/>
              </a:lnSpc>
              <a:spcBef>
                <a:spcPts val="0"/>
              </a:spcBef>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latin typeface="Times New Roman" panose="02020603050405020304" pitchFamily="18" charset="0"/>
                <a:ea typeface="Calibri" panose="020F0502020204030204" pitchFamily="34" charset="0"/>
                <a:cs typeface="Times New Roman" panose="02020603050405020304" pitchFamily="18" charset="0"/>
              </a:rPr>
              <a:t> so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sánh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ẩn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lệ</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p>
          <a:p>
            <a:pPr marR="0" algn="just">
              <a:lnSpc>
                <a:spcPct val="107000"/>
              </a:lnSpc>
              <a:spcBef>
                <a:spcPts val="0"/>
              </a:spcBef>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-&gt;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vẻ</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đầy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sức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phúc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hậu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đoan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trang</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15000"/>
              </a:lnSpc>
              <a:spcBef>
                <a:spcPts val="0"/>
              </a:spcBef>
              <a:spcAft>
                <a:spcPts val="0"/>
              </a:spcAft>
            </a:pP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defTabSz="761970" fontAlgn="auto">
              <a:spcBef>
                <a:spcPts val="0"/>
              </a:spcBef>
              <a:spcAft>
                <a:spcPts val="0"/>
              </a:spcAft>
              <a:buFontTx/>
              <a:buChar char="-"/>
            </a:pPr>
            <a:endParaRPr lang="en-US" sz="3333" kern="0" dirty="0">
              <a:solidFill>
                <a:sysClr val="windowText" lastClr="000000"/>
              </a:solidFill>
              <a:latin typeface="Times New Roman"/>
              <a:ea typeface="Times New Roman"/>
            </a:endParaRPr>
          </a:p>
        </p:txBody>
      </p:sp>
    </p:spTree>
    <p:extLst>
      <p:ext uri="{BB962C8B-B14F-4D97-AF65-F5344CB8AC3E}">
        <p14:creationId xmlns:p14="http://schemas.microsoft.com/office/powerpoint/2010/main" val="227616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838200" y="342900"/>
            <a:ext cx="38475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61970" fontAlgn="auto">
              <a:spcBef>
                <a:spcPct val="0"/>
              </a:spcBef>
              <a:spcAft>
                <a:spcPts val="0"/>
              </a:spcAft>
              <a:buNone/>
            </a:pPr>
            <a:r>
              <a:rPr lang="en-US" altLang="en-US" sz="3000" b="1" kern="0" dirty="0">
                <a:solidFill>
                  <a:srgbClr val="FF0000"/>
                </a:solidFill>
                <a:latin typeface="Times New Roman" panose="02020603050405020304" pitchFamily="18" charset="0"/>
                <a:cs typeface="Times New Roman" panose="02020603050405020304" pitchFamily="18" charset="0"/>
              </a:rPr>
              <a:t> 2/ </a:t>
            </a:r>
            <a:r>
              <a:rPr lang="en-US" altLang="en-US" sz="3000" b="1" u="sng" kern="0" dirty="0" err="1">
                <a:solidFill>
                  <a:srgbClr val="FF0000"/>
                </a:solidFill>
                <a:latin typeface="Times New Roman" panose="02020603050405020304" pitchFamily="18" charset="0"/>
                <a:cs typeface="Times New Roman" panose="02020603050405020304" pitchFamily="18" charset="0"/>
              </a:rPr>
              <a:t>Vẻ</a:t>
            </a:r>
            <a:r>
              <a:rPr lang="en-US" altLang="en-US" sz="3000" b="1" u="sng" kern="0" dirty="0">
                <a:solidFill>
                  <a:srgbClr val="FF0000"/>
                </a:solidFill>
                <a:latin typeface="Times New Roman" panose="02020603050405020304" pitchFamily="18" charset="0"/>
                <a:cs typeface="Times New Roman" panose="02020603050405020304" pitchFamily="18" charset="0"/>
              </a:rPr>
              <a:t> </a:t>
            </a:r>
            <a:r>
              <a:rPr lang="en-US" altLang="en-US" sz="3000" b="1" u="sng" kern="0" dirty="0" err="1">
                <a:solidFill>
                  <a:srgbClr val="FF0000"/>
                </a:solidFill>
                <a:latin typeface="Times New Roman" panose="02020603050405020304" pitchFamily="18" charset="0"/>
                <a:cs typeface="Times New Roman" panose="02020603050405020304" pitchFamily="18" charset="0"/>
              </a:rPr>
              <a:t>đẹp</a:t>
            </a:r>
            <a:r>
              <a:rPr lang="en-US" altLang="en-US" sz="3000" b="1" u="sng" kern="0" dirty="0">
                <a:solidFill>
                  <a:srgbClr val="FF0000"/>
                </a:solidFill>
                <a:latin typeface="Times New Roman" panose="02020603050405020304" pitchFamily="18" charset="0"/>
                <a:cs typeface="Times New Roman" panose="02020603050405020304" pitchFamily="18" charset="0"/>
              </a:rPr>
              <a:t> </a:t>
            </a:r>
            <a:r>
              <a:rPr lang="en-US" altLang="en-US" sz="3000" b="1" u="sng" kern="0" dirty="0" err="1">
                <a:solidFill>
                  <a:srgbClr val="FF0000"/>
                </a:solidFill>
                <a:latin typeface="Times New Roman" panose="02020603050405020304" pitchFamily="18" charset="0"/>
                <a:cs typeface="Times New Roman" panose="02020603050405020304" pitchFamily="18" charset="0"/>
              </a:rPr>
              <a:t>Thúy</a:t>
            </a:r>
            <a:r>
              <a:rPr lang="en-US" altLang="en-US" sz="3000" b="1" u="sng" kern="0" dirty="0">
                <a:solidFill>
                  <a:srgbClr val="FF0000"/>
                </a:solidFill>
                <a:latin typeface="Times New Roman" panose="02020603050405020304" pitchFamily="18" charset="0"/>
                <a:cs typeface="Times New Roman" panose="02020603050405020304" pitchFamily="18" charset="0"/>
              </a:rPr>
              <a:t> </a:t>
            </a:r>
            <a:r>
              <a:rPr lang="en-US" altLang="en-US" sz="3000" b="1" u="sng" kern="0" dirty="0" err="1">
                <a:solidFill>
                  <a:srgbClr val="FF0000"/>
                </a:solidFill>
                <a:latin typeface="Times New Roman" panose="02020603050405020304" pitchFamily="18" charset="0"/>
                <a:cs typeface="Times New Roman" panose="02020603050405020304" pitchFamily="18" charset="0"/>
              </a:rPr>
              <a:t>Vân</a:t>
            </a:r>
            <a:r>
              <a:rPr lang="en-US" altLang="en-US" sz="3000" b="1" u="sng"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a:solidFill>
                  <a:srgbClr val="FF0000"/>
                </a:solidFill>
                <a:latin typeface="Times New Roman" panose="02020603050405020304" pitchFamily="18" charset="0"/>
                <a:cs typeface="Times New Roman" panose="02020603050405020304" pitchFamily="18" charset="0"/>
              </a:rPr>
              <a:t>:</a:t>
            </a:r>
            <a:r>
              <a:rPr lang="en-US" altLang="en-US" sz="1667" kern="0" dirty="0">
                <a:latin typeface=".VnTime" panose="020B7200000000000000" pitchFamily="34" charset="0"/>
              </a:rPr>
              <a:t> </a:t>
            </a:r>
          </a:p>
        </p:txBody>
      </p:sp>
      <p:sp>
        <p:nvSpPr>
          <p:cNvPr id="4" name="TextBox 3"/>
          <p:cNvSpPr txBox="1">
            <a:spLocks noChangeArrowheads="1"/>
          </p:cNvSpPr>
          <p:nvPr/>
        </p:nvSpPr>
        <p:spPr bwMode="auto">
          <a:xfrm>
            <a:off x="533400" y="881100"/>
            <a:ext cx="38862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761970" fontAlgn="auto">
              <a:spcBef>
                <a:spcPct val="0"/>
              </a:spcBef>
              <a:spcAft>
                <a:spcPts val="0"/>
              </a:spcAft>
              <a:buNone/>
            </a:pPr>
            <a:r>
              <a:rPr lang="en-US" altLang="en-US" sz="3000" b="1" kern="0" dirty="0">
                <a:solidFill>
                  <a:srgbClr val="0000FF"/>
                </a:solidFill>
                <a:latin typeface="Times New Roman" panose="02020603050405020304" pitchFamily="18" charset="0"/>
                <a:cs typeface="Times New Roman" panose="02020603050405020304" pitchFamily="18" charset="0"/>
              </a:rPr>
              <a:t>  → </a:t>
            </a:r>
            <a:r>
              <a:rPr lang="en-US" altLang="en-US" sz="3000" kern="0" dirty="0" err="1">
                <a:latin typeface="Times New Roman" panose="02020603050405020304" pitchFamily="18" charset="0"/>
                <a:cs typeface="Times New Roman" panose="02020603050405020304" pitchFamily="18" charset="0"/>
              </a:rPr>
              <a:t>Các</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đường</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nét</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như</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khuôn</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mặt</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mái</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tóc</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làn</a:t>
            </a:r>
            <a:r>
              <a:rPr lang="en-US" altLang="en-US" sz="3000" kern="0" dirty="0">
                <a:latin typeface="Times New Roman" panose="02020603050405020304" pitchFamily="18" charset="0"/>
                <a:cs typeface="Times New Roman" panose="02020603050405020304" pitchFamily="18" charset="0"/>
              </a:rPr>
              <a:t> da, </a:t>
            </a:r>
            <a:r>
              <a:rPr lang="en-US" altLang="en-US" sz="3000" kern="0" dirty="0" err="1">
                <a:latin typeface="Times New Roman" panose="02020603050405020304" pitchFamily="18" charset="0"/>
                <a:cs typeface="Times New Roman" panose="02020603050405020304" pitchFamily="18" charset="0"/>
              </a:rPr>
              <a:t>nụ</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cười</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giọng</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nói</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được</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miêu</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tả</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bằng</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bút</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pháp</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ước</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lệ</a:t>
            </a:r>
            <a:r>
              <a:rPr lang="en-US" altLang="en-US" sz="3000" kern="0" dirty="0">
                <a:latin typeface="Times New Roman" panose="02020603050405020304" pitchFamily="18" charset="0"/>
                <a:cs typeface="Times New Roman" panose="02020603050405020304" pitchFamily="18" charset="0"/>
              </a:rPr>
              <a:t> </a:t>
            </a:r>
            <a:r>
              <a:rPr lang="en-US" altLang="en-US" sz="3000" kern="0" dirty="0">
                <a:latin typeface="Times New Roman" panose="02020603050405020304" pitchFamily="18" charset="0"/>
                <a:cs typeface="Times New Roman" panose="02020603050405020304" pitchFamily="18" charset="0"/>
                <a:sym typeface="Wingdings" panose="05000000000000000000" pitchFamily="2" charset="2"/>
              </a:rPr>
              <a:t></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Vẻ</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đẹp</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hài</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hòa</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phúc</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hậu</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êm</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đềm</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với</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thiên</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nhiên</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nên</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dự</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báo</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cuộc</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đời</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nàng</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sẽ</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bình</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lặng</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suôn</a:t>
            </a:r>
            <a:r>
              <a:rPr lang="en-US" altLang="en-US" sz="3000" kern="0" dirty="0">
                <a:latin typeface="Times New Roman" panose="02020603050405020304" pitchFamily="18" charset="0"/>
                <a:cs typeface="Times New Roman" panose="02020603050405020304" pitchFamily="18" charset="0"/>
              </a:rPr>
              <a:t> </a:t>
            </a:r>
            <a:r>
              <a:rPr lang="en-US" altLang="en-US" sz="3000" kern="0" dirty="0" err="1">
                <a:latin typeface="Times New Roman" panose="02020603050405020304" pitchFamily="18" charset="0"/>
                <a:cs typeface="Times New Roman" panose="02020603050405020304" pitchFamily="18" charset="0"/>
              </a:rPr>
              <a:t>sẻ</a:t>
            </a:r>
            <a:r>
              <a:rPr lang="en-US" altLang="en-US" sz="3000" kern="0" dirty="0">
                <a:latin typeface="Times New Roman" panose="02020603050405020304" pitchFamily="18" charset="0"/>
                <a:cs typeface="Times New Roman" panose="02020603050405020304" pitchFamily="18" charset="0"/>
              </a:rPr>
              <a:t>.</a:t>
            </a:r>
          </a:p>
          <a:p>
            <a:pPr algn="just" defTabSz="761970" fontAlgn="auto">
              <a:spcBef>
                <a:spcPct val="0"/>
              </a:spcBef>
              <a:spcAft>
                <a:spcPts val="0"/>
              </a:spcAft>
              <a:buNone/>
            </a:pPr>
            <a:endParaRPr lang="en-US" altLang="en-US" sz="3000" b="1" kern="0" dirty="0">
              <a:solidFill>
                <a:srgbClr val="0000CC"/>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4571362" y="896898"/>
            <a:ext cx="4420238" cy="4246602"/>
          </a:xfrm>
          <a:prstGeom prst="rect">
            <a:avLst/>
          </a:prstGeom>
        </p:spPr>
      </p:pic>
    </p:spTree>
    <p:extLst>
      <p:ext uri="{BB962C8B-B14F-4D97-AF65-F5344CB8AC3E}">
        <p14:creationId xmlns:p14="http://schemas.microsoft.com/office/powerpoint/2010/main" val="23518499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6"/>
          <p:cNvSpPr>
            <a:spLocks noChangeArrowheads="1"/>
          </p:cNvSpPr>
          <p:nvPr/>
        </p:nvSpPr>
        <p:spPr bwMode="auto">
          <a:xfrm>
            <a:off x="304800" y="952500"/>
            <a:ext cx="4343400" cy="4191000"/>
          </a:xfrm>
          <a:prstGeom prst="cloudCallout">
            <a:avLst>
              <a:gd name="adj1" fmla="val -44742"/>
              <a:gd name="adj2" fmla="val 65124"/>
            </a:avLst>
          </a:prstGeom>
          <a:solidFill>
            <a:srgbClr val="00B0F0"/>
          </a:solidFill>
          <a:ln w="9525">
            <a:solidFill>
              <a:schemeClr val="tx1"/>
            </a:solidFill>
            <a:round/>
            <a:headEnd/>
            <a:tailEnd/>
          </a:ln>
        </p:spPr>
        <p:txBody>
          <a:bodyPr/>
          <a:lstStyle/>
          <a:p>
            <a:pPr algn="ctr" defTabSz="761970" fontAlgn="auto">
              <a:spcBef>
                <a:spcPts val="0"/>
              </a:spcBef>
              <a:spcAft>
                <a:spcPts val="0"/>
              </a:spcAft>
              <a:defRPr/>
            </a:pPr>
            <a:r>
              <a:rPr lang="pt-BR" sz="3200" b="1" i="1" spc="-50" dirty="0">
                <a:latin typeface="Times New Roman" panose="02020603050405020304" pitchFamily="18" charset="0"/>
                <a:ea typeface="Times New Roman" panose="02020603050405020304" pitchFamily="18" charset="0"/>
              </a:rPr>
              <a:t>Sắc đẹp được miêu tả tập trung nhất ở những dòng thơ nào?</a:t>
            </a:r>
            <a:endParaRPr lang="en-US" altLang="en-US" sz="3000" b="1" kern="0" dirty="0">
              <a:solidFill>
                <a:sysClr val="windowText" lastClr="000000"/>
              </a:solidFill>
              <a:latin typeface="+mj-lt"/>
              <a:cs typeface="Times New Roman" pitchFamily="18" charset="0"/>
            </a:endParaRPr>
          </a:p>
        </p:txBody>
      </p:sp>
      <p:sp>
        <p:nvSpPr>
          <p:cNvPr id="21507" name="Rectangle 1"/>
          <p:cNvSpPr>
            <a:spLocks noChangeArrowheads="1"/>
          </p:cNvSpPr>
          <p:nvPr/>
        </p:nvSpPr>
        <p:spPr bwMode="auto">
          <a:xfrm>
            <a:off x="533400" y="190500"/>
            <a:ext cx="4953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61970" fontAlgn="auto">
              <a:spcBef>
                <a:spcPts val="0"/>
              </a:spcBef>
              <a:spcAft>
                <a:spcPts val="0"/>
              </a:spcAft>
            </a:pPr>
            <a:r>
              <a:rPr lang="en-US" sz="3000" b="1" kern="0" dirty="0">
                <a:solidFill>
                  <a:srgbClr val="FF0000"/>
                </a:solidFill>
                <a:latin typeface="Times New Roman" pitchFamily="18" charset="0"/>
                <a:cs typeface="Times New Roman" pitchFamily="18" charset="0"/>
              </a:rPr>
              <a:t>3/ </a:t>
            </a:r>
            <a:r>
              <a:rPr lang="en-US" sz="3000" b="1" u="sng" kern="0" dirty="0">
                <a:solidFill>
                  <a:srgbClr val="FF0000"/>
                </a:solidFill>
                <a:latin typeface="Times New Roman" pitchFamily="18" charset="0"/>
                <a:cs typeface="Times New Roman" pitchFamily="18" charset="0"/>
              </a:rPr>
              <a:t>Vẻ đẹp của Thúy Kiều </a:t>
            </a:r>
            <a:r>
              <a:rPr lang="en-US" sz="3000" b="1" kern="0" dirty="0">
                <a:solidFill>
                  <a:srgbClr val="FF0000"/>
                </a:solidFill>
                <a:latin typeface="Times New Roman" pitchFamily="18" charset="0"/>
                <a:cs typeface="Times New Roman" pitchFamily="18" charset="0"/>
              </a:rPr>
              <a:t>:</a:t>
            </a:r>
            <a:r>
              <a:rPr lang="en-US" sz="3000" kern="0" dirty="0">
                <a:solidFill>
                  <a:sysClr val="windowText" lastClr="000000"/>
                </a:solidFill>
              </a:rPr>
              <a:t> </a:t>
            </a:r>
          </a:p>
        </p:txBody>
      </p:sp>
      <p:pic>
        <p:nvPicPr>
          <p:cNvPr id="2" name="Picture 1"/>
          <p:cNvPicPr>
            <a:picLocks noChangeAspect="1"/>
          </p:cNvPicPr>
          <p:nvPr/>
        </p:nvPicPr>
        <p:blipFill>
          <a:blip r:embed="rId2"/>
          <a:stretch>
            <a:fillRect/>
          </a:stretch>
        </p:blipFill>
        <p:spPr>
          <a:xfrm>
            <a:off x="4571362" y="749402"/>
            <a:ext cx="4572638" cy="4775097"/>
          </a:xfrm>
          <a:prstGeom prst="rect">
            <a:avLst/>
          </a:prstGeom>
        </p:spPr>
      </p:pic>
    </p:spTree>
    <p:extLst>
      <p:ext uri="{BB962C8B-B14F-4D97-AF65-F5344CB8AC3E}">
        <p14:creationId xmlns:p14="http://schemas.microsoft.com/office/powerpoint/2010/main" val="222812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07"/>
                                        </p:tgtEl>
                                        <p:attrNameLst>
                                          <p:attrName>style.visibility</p:attrName>
                                        </p:attrNameLst>
                                      </p:cBhvr>
                                      <p:to>
                                        <p:strVal val="visible"/>
                                      </p:to>
                                    </p:set>
                                    <p:anim calcmode="lin" valueType="num">
                                      <p:cBhvr additive="base">
                                        <p:cTn id="7" dur="500" fill="hold"/>
                                        <p:tgtEl>
                                          <p:spTgt spid="21507"/>
                                        </p:tgtEl>
                                        <p:attrNameLst>
                                          <p:attrName>ppt_x</p:attrName>
                                        </p:attrNameLst>
                                      </p:cBhvr>
                                      <p:tavLst>
                                        <p:tav tm="0">
                                          <p:val>
                                            <p:strVal val="#ppt_x"/>
                                          </p:val>
                                        </p:tav>
                                        <p:tav tm="100000">
                                          <p:val>
                                            <p:strVal val="#ppt_x"/>
                                          </p:val>
                                        </p:tav>
                                      </p:tavLst>
                                    </p:anim>
                                    <p:anim calcmode="lin" valueType="num">
                                      <p:cBhvr additive="base">
                                        <p:cTn id="8" dur="500" fill="hold"/>
                                        <p:tgtEl>
                                          <p:spTgt spid="2150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314"/>
                                        </p:tgtEl>
                                        <p:attrNameLst>
                                          <p:attrName>style.visibility</p:attrName>
                                        </p:attrNameLst>
                                      </p:cBhvr>
                                      <p:to>
                                        <p:strVal val="visible"/>
                                      </p:to>
                                    </p:set>
                                    <p:anim calcmode="lin" valueType="num">
                                      <p:cBhvr additive="base">
                                        <p:cTn id="13" dur="500" fill="hold"/>
                                        <p:tgtEl>
                                          <p:spTgt spid="13314"/>
                                        </p:tgtEl>
                                        <p:attrNameLst>
                                          <p:attrName>ppt_x</p:attrName>
                                        </p:attrNameLst>
                                      </p:cBhvr>
                                      <p:tavLst>
                                        <p:tav tm="0">
                                          <p:val>
                                            <p:strVal val="#ppt_x"/>
                                          </p:val>
                                        </p:tav>
                                        <p:tav tm="100000">
                                          <p:val>
                                            <p:strVal val="#ppt_x"/>
                                          </p:val>
                                        </p:tav>
                                      </p:tavLst>
                                    </p:anim>
                                    <p:anim calcmode="lin" valueType="num">
                                      <p:cBhvr additive="base">
                                        <p:cTn id="14"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animBg="1"/>
      <p:bldP spid="2150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266700"/>
            <a:ext cx="7570838" cy="4524315"/>
          </a:xfrm>
          <a:prstGeom prst="rect">
            <a:avLst/>
          </a:prstGeom>
        </p:spPr>
        <p:txBody>
          <a:bodyPr wrap="square">
            <a:spAutoFit/>
          </a:bodyPr>
          <a:lstStyle/>
          <a:p>
            <a:pPr defTabSz="761970" fontAlgn="auto">
              <a:spcBef>
                <a:spcPts val="0"/>
              </a:spcBef>
              <a:spcAft>
                <a:spcPts val="0"/>
              </a:spcAft>
            </a:pPr>
            <a:r>
              <a:rPr lang="en-US" sz="2400" b="1" kern="0" dirty="0">
                <a:solidFill>
                  <a:srgbClr val="FF0000"/>
                </a:solidFill>
                <a:latin typeface="Times New Roman"/>
                <a:ea typeface="Times New Roman"/>
              </a:rPr>
              <a:t>3. </a:t>
            </a:r>
            <a:r>
              <a:rPr lang="en-US" sz="2400" b="1" u="sng" kern="0" dirty="0">
                <a:solidFill>
                  <a:srgbClr val="FF0000"/>
                </a:solidFill>
                <a:latin typeface="Times New Roman"/>
                <a:ea typeface="Times New Roman"/>
              </a:rPr>
              <a:t>Vẻ đẹp của Thuý </a:t>
            </a:r>
            <a:r>
              <a:rPr lang="en-US" sz="2400" b="1" u="sng" kern="0" dirty="0" err="1">
                <a:solidFill>
                  <a:srgbClr val="FF0000"/>
                </a:solidFill>
                <a:latin typeface="Times New Roman"/>
                <a:ea typeface="Times New Roman"/>
              </a:rPr>
              <a:t>Kiều</a:t>
            </a:r>
            <a:r>
              <a:rPr lang="en-US" sz="2400" b="1" kern="0" dirty="0">
                <a:solidFill>
                  <a:srgbClr val="FF0000"/>
                </a:solidFill>
                <a:latin typeface="Times New Roman"/>
                <a:ea typeface="Times New Roman"/>
              </a:rPr>
              <a:t>:</a:t>
            </a:r>
          </a:p>
          <a:p>
            <a:pPr defTabSz="761970" fontAlgn="auto">
              <a:spcBef>
                <a:spcPts val="0"/>
              </a:spcBef>
              <a:spcAft>
                <a:spcPts val="0"/>
              </a:spcAft>
            </a:pPr>
            <a:r>
              <a:rPr lang="es-CL" sz="2400" dirty="0">
                <a:latin typeface="Times New Roman" panose="02020603050405020304" pitchFamily="18" charset="0"/>
                <a:ea typeface="Calibri" panose="020F0502020204030204" pitchFamily="34" charset="0"/>
              </a:rPr>
              <a:t>* </a:t>
            </a:r>
            <a:r>
              <a:rPr lang="es-CL" sz="2400" dirty="0" err="1">
                <a:latin typeface="Times New Roman" panose="02020603050405020304" pitchFamily="18" charset="0"/>
                <a:ea typeface="Calibri" panose="020F0502020204030204" pitchFamily="34" charset="0"/>
              </a:rPr>
              <a:t>Miêu</a:t>
            </a:r>
            <a:r>
              <a:rPr lang="es-CL" sz="2400" dirty="0">
                <a:latin typeface="Times New Roman" panose="02020603050405020304" pitchFamily="18" charset="0"/>
                <a:ea typeface="Calibri" panose="020F0502020204030204" pitchFamily="34" charset="0"/>
              </a:rPr>
              <a:t> </a:t>
            </a:r>
            <a:r>
              <a:rPr lang="es-CL" sz="2400" dirty="0" err="1">
                <a:latin typeface="Times New Roman" panose="02020603050405020304" pitchFamily="18" charset="0"/>
                <a:ea typeface="Calibri" panose="020F0502020204030204" pitchFamily="34" charset="0"/>
              </a:rPr>
              <a:t>tả</a:t>
            </a:r>
            <a:r>
              <a:rPr lang="es-CL" sz="2400" dirty="0">
                <a:latin typeface="Times New Roman" panose="02020603050405020304" pitchFamily="18" charset="0"/>
                <a:ea typeface="Calibri" panose="020F0502020204030204" pitchFamily="34" charset="0"/>
              </a:rPr>
              <a:t> qua </a:t>
            </a:r>
            <a:r>
              <a:rPr lang="es-CL" sz="2400" dirty="0" err="1">
                <a:latin typeface="Times New Roman" panose="02020603050405020304" pitchFamily="18" charset="0"/>
                <a:ea typeface="Calibri" panose="020F0502020204030204" pitchFamily="34" charset="0"/>
              </a:rPr>
              <a:t>ba</a:t>
            </a:r>
            <a:r>
              <a:rPr lang="es-CL" sz="2400" dirty="0">
                <a:latin typeface="Times New Roman" panose="02020603050405020304" pitchFamily="18" charset="0"/>
                <a:ea typeface="Calibri" panose="020F0502020204030204" pitchFamily="34" charset="0"/>
              </a:rPr>
              <a:t> </a:t>
            </a:r>
            <a:r>
              <a:rPr lang="es-CL" sz="2400" dirty="0" err="1">
                <a:latin typeface="Times New Roman" panose="02020603050405020304" pitchFamily="18" charset="0"/>
                <a:ea typeface="Calibri" panose="020F0502020204030204" pitchFamily="34" charset="0"/>
              </a:rPr>
              <a:t>phương</a:t>
            </a:r>
            <a:r>
              <a:rPr lang="es-CL" sz="2400" dirty="0">
                <a:latin typeface="Times New Roman" panose="02020603050405020304" pitchFamily="18" charset="0"/>
                <a:ea typeface="Calibri" panose="020F0502020204030204" pitchFamily="34" charset="0"/>
              </a:rPr>
              <a:t> </a:t>
            </a:r>
            <a:r>
              <a:rPr lang="es-CL" sz="2400" dirty="0" err="1">
                <a:latin typeface="Times New Roman" panose="02020603050405020304" pitchFamily="18" charset="0"/>
                <a:ea typeface="Calibri" panose="020F0502020204030204" pitchFamily="34" charset="0"/>
              </a:rPr>
              <a:t>diện</a:t>
            </a:r>
            <a:r>
              <a:rPr lang="es-CL" sz="2400" dirty="0">
                <a:latin typeface="Times New Roman" panose="02020603050405020304" pitchFamily="18" charset="0"/>
                <a:ea typeface="Calibri" panose="020F0502020204030204" pitchFamily="34" charset="0"/>
              </a:rPr>
              <a:t>: </a:t>
            </a:r>
            <a:r>
              <a:rPr lang="es-CL" sz="2400" dirty="0" err="1">
                <a:latin typeface="Times New Roman" panose="02020603050405020304" pitchFamily="18" charset="0"/>
                <a:ea typeface="Calibri" panose="020F0502020204030204" pitchFamily="34" charset="0"/>
              </a:rPr>
              <a:t>nhan</a:t>
            </a:r>
            <a:r>
              <a:rPr lang="es-CL" sz="2400" dirty="0">
                <a:latin typeface="Times New Roman" panose="02020603050405020304" pitchFamily="18" charset="0"/>
                <a:ea typeface="Calibri" panose="020F0502020204030204" pitchFamily="34" charset="0"/>
              </a:rPr>
              <a:t> </a:t>
            </a:r>
            <a:r>
              <a:rPr lang="es-CL" sz="2400" dirty="0" err="1">
                <a:latin typeface="Times New Roman" panose="02020603050405020304" pitchFamily="18" charset="0"/>
                <a:ea typeface="Calibri" panose="020F0502020204030204" pitchFamily="34" charset="0"/>
              </a:rPr>
              <a:t>sắc</a:t>
            </a:r>
            <a:r>
              <a:rPr lang="es-CL" sz="2400" dirty="0">
                <a:latin typeface="Times New Roman" panose="02020603050405020304" pitchFamily="18" charset="0"/>
                <a:ea typeface="Calibri" panose="020F0502020204030204" pitchFamily="34" charset="0"/>
              </a:rPr>
              <a:t>, </a:t>
            </a:r>
            <a:r>
              <a:rPr lang="es-CL" sz="2400" dirty="0" err="1">
                <a:latin typeface="Times New Roman" panose="02020603050405020304" pitchFamily="18" charset="0"/>
                <a:ea typeface="Calibri" panose="020F0502020204030204" pitchFamily="34" charset="0"/>
              </a:rPr>
              <a:t>tài</a:t>
            </a:r>
            <a:r>
              <a:rPr lang="es-CL" sz="2400" dirty="0">
                <a:latin typeface="Times New Roman" panose="02020603050405020304" pitchFamily="18" charset="0"/>
                <a:ea typeface="Calibri" panose="020F0502020204030204" pitchFamily="34" charset="0"/>
              </a:rPr>
              <a:t> </a:t>
            </a:r>
            <a:r>
              <a:rPr lang="es-CL" sz="2400" dirty="0" err="1">
                <a:latin typeface="Times New Roman" panose="02020603050405020304" pitchFamily="18" charset="0"/>
                <a:ea typeface="Calibri" panose="020F0502020204030204" pitchFamily="34" charset="0"/>
              </a:rPr>
              <a:t>năng</a:t>
            </a:r>
            <a:r>
              <a:rPr lang="es-CL" sz="2400" dirty="0">
                <a:latin typeface="Times New Roman" panose="02020603050405020304" pitchFamily="18" charset="0"/>
                <a:ea typeface="Calibri" panose="020F0502020204030204" pitchFamily="34" charset="0"/>
              </a:rPr>
              <a:t>, </a:t>
            </a:r>
            <a:r>
              <a:rPr lang="es-CL" sz="2400" dirty="0" err="1">
                <a:latin typeface="Times New Roman" panose="02020603050405020304" pitchFamily="18" charset="0"/>
                <a:ea typeface="Calibri" panose="020F0502020204030204" pitchFamily="34" charset="0"/>
              </a:rPr>
              <a:t>số</a:t>
            </a:r>
            <a:r>
              <a:rPr lang="es-CL" sz="2400" dirty="0">
                <a:latin typeface="Times New Roman" panose="02020603050405020304" pitchFamily="18" charset="0"/>
                <a:ea typeface="Calibri" panose="020F0502020204030204" pitchFamily="34" charset="0"/>
              </a:rPr>
              <a:t> </a:t>
            </a:r>
            <a:r>
              <a:rPr lang="es-CL" sz="2400" dirty="0" err="1">
                <a:latin typeface="Times New Roman" panose="02020603050405020304" pitchFamily="18" charset="0"/>
                <a:ea typeface="Calibri" panose="020F0502020204030204" pitchFamily="34" charset="0"/>
              </a:rPr>
              <a:t>phận</a:t>
            </a:r>
            <a:endParaRPr lang="en-US" sz="2400" kern="0" dirty="0">
              <a:solidFill>
                <a:srgbClr val="FF0000"/>
              </a:solidFill>
              <a:latin typeface="Times New Roman"/>
              <a:ea typeface="Times New Roman"/>
            </a:endParaRPr>
          </a:p>
          <a:p>
            <a:pPr defTabSz="761970" fontAlgn="auto">
              <a:spcBef>
                <a:spcPts val="0"/>
              </a:spcBef>
              <a:spcAft>
                <a:spcPts val="0"/>
              </a:spcAft>
            </a:pPr>
            <a:r>
              <a:rPr lang="pt-BR" sz="2400" b="1" kern="0" dirty="0">
                <a:solidFill>
                  <a:srgbClr val="FF0000"/>
                </a:solidFill>
                <a:latin typeface="Times New Roman"/>
                <a:ea typeface="Times New Roman"/>
              </a:rPr>
              <a:t>* Giới thiệu khái quát: </a:t>
            </a:r>
            <a:r>
              <a:rPr lang="en-US" sz="2400" kern="0" dirty="0">
                <a:solidFill>
                  <a:sysClr val="windowText" lastClr="000000"/>
                </a:solidFill>
                <a:latin typeface="Times New Roman"/>
                <a:ea typeface="Times New Roman"/>
              </a:rPr>
              <a:t>“Sắc sảo mặn mà”</a:t>
            </a:r>
            <a:r>
              <a:rPr lang="en-US" sz="2400" kern="0" dirty="0">
                <a:solidFill>
                  <a:sysClr val="windowText" lastClr="000000"/>
                </a:solidFill>
                <a:latin typeface="Times New Roman"/>
                <a:ea typeface="Times New Roman"/>
                <a:sym typeface="Wingdings"/>
              </a:rPr>
              <a:t></a:t>
            </a:r>
            <a:r>
              <a:rPr lang="en-US" sz="2400" kern="0" dirty="0">
                <a:solidFill>
                  <a:srgbClr val="7030A0"/>
                </a:solidFill>
                <a:latin typeface="Times New Roman"/>
                <a:ea typeface="Times New Roman"/>
              </a:rPr>
              <a:t> </a:t>
            </a:r>
            <a:r>
              <a:rPr lang="en-US" sz="2400" b="1" i="1" kern="0" dirty="0">
                <a:solidFill>
                  <a:srgbClr val="7030A0"/>
                </a:solidFill>
                <a:latin typeface="Times New Roman"/>
                <a:ea typeface="Times New Roman"/>
              </a:rPr>
              <a:t>từ láy</a:t>
            </a:r>
            <a:r>
              <a:rPr lang="en-US" sz="2400" kern="0" dirty="0">
                <a:solidFill>
                  <a:sysClr val="windowText" lastClr="000000"/>
                </a:solidFill>
                <a:latin typeface="Times New Roman"/>
                <a:ea typeface="Times New Roman"/>
              </a:rPr>
              <a:t> đứng sau </a:t>
            </a:r>
            <a:r>
              <a:rPr lang="en-US" sz="2400" b="1" i="1" kern="0" dirty="0">
                <a:solidFill>
                  <a:srgbClr val="7030A0"/>
                </a:solidFill>
                <a:latin typeface="Times New Roman"/>
                <a:ea typeface="Times New Roman"/>
              </a:rPr>
              <a:t>phó từ “càng”</a:t>
            </a:r>
            <a:r>
              <a:rPr lang="en-US" sz="2400" i="1" kern="0" dirty="0">
                <a:solidFill>
                  <a:srgbClr val="7030A0"/>
                </a:solidFill>
                <a:latin typeface="Times New Roman"/>
                <a:ea typeface="Times New Roman"/>
              </a:rPr>
              <a:t> </a:t>
            </a:r>
            <a:r>
              <a:rPr lang="en-US" sz="2400" kern="0" dirty="0">
                <a:solidFill>
                  <a:sysClr val="windowText" lastClr="000000"/>
                </a:solidFill>
                <a:latin typeface="Times New Roman"/>
                <a:ea typeface="Times New Roman"/>
              </a:rPr>
              <a:t>gợi nên vẻ đẹp về trí tuệ và tâm hồn.</a:t>
            </a:r>
          </a:p>
          <a:p>
            <a:pPr defTabSz="761970" fontAlgn="auto">
              <a:spcBef>
                <a:spcPts val="0"/>
              </a:spcBef>
              <a:spcAft>
                <a:spcPts val="0"/>
              </a:spcAft>
            </a:pPr>
            <a:r>
              <a:rPr lang="en-US" sz="2400" kern="0" dirty="0">
                <a:solidFill>
                  <a:sysClr val="windowText" lastClr="000000"/>
                </a:solidFill>
                <a:latin typeface="Times New Roman"/>
                <a:ea typeface="Times New Roman"/>
                <a:sym typeface="Wingdings"/>
              </a:rPr>
              <a:t></a:t>
            </a:r>
            <a:r>
              <a:rPr lang="en-US" sz="2400" kern="0" dirty="0">
                <a:solidFill>
                  <a:sysClr val="windowText" lastClr="000000"/>
                </a:solidFill>
                <a:latin typeface="Times New Roman"/>
                <a:ea typeface="Times New Roman"/>
              </a:rPr>
              <a:t> nghệ thuật </a:t>
            </a:r>
            <a:r>
              <a:rPr lang="en-US" sz="2400" b="1" kern="0" dirty="0">
                <a:solidFill>
                  <a:srgbClr val="7030A0"/>
                </a:solidFill>
                <a:latin typeface="Times New Roman"/>
                <a:ea typeface="Times New Roman"/>
              </a:rPr>
              <a:t>đòn bẩy</a:t>
            </a:r>
          </a:p>
          <a:p>
            <a:pPr marL="457200" indent="-457200" defTabSz="761970" fontAlgn="auto">
              <a:spcBef>
                <a:spcPts val="0"/>
              </a:spcBef>
              <a:spcAft>
                <a:spcPts val="0"/>
              </a:spcAft>
              <a:buAutoNum type="alphaLcPeriod"/>
            </a:pPr>
            <a:r>
              <a:rPr lang="en-US" sz="2400" b="1" kern="0" dirty="0" err="1">
                <a:solidFill>
                  <a:srgbClr val="FF0000"/>
                </a:solidFill>
                <a:latin typeface="Times New Roman"/>
                <a:ea typeface="Times New Roman"/>
              </a:rPr>
              <a:t>Vẻ</a:t>
            </a:r>
            <a:r>
              <a:rPr lang="en-US" sz="2400" b="1" kern="0" dirty="0">
                <a:solidFill>
                  <a:srgbClr val="FF0000"/>
                </a:solidFill>
                <a:latin typeface="Times New Roman"/>
                <a:ea typeface="Times New Roman"/>
              </a:rPr>
              <a:t> đẹp nhan </a:t>
            </a:r>
            <a:r>
              <a:rPr lang="en-US" sz="2400" b="1" kern="0" dirty="0" err="1">
                <a:solidFill>
                  <a:srgbClr val="FF0000"/>
                </a:solidFill>
                <a:latin typeface="Times New Roman"/>
                <a:ea typeface="Times New Roman"/>
              </a:rPr>
              <a:t>sắc</a:t>
            </a:r>
            <a:r>
              <a:rPr lang="en-US" sz="2400" b="1" kern="0" dirty="0">
                <a:solidFill>
                  <a:srgbClr val="FF0000"/>
                </a:solidFill>
                <a:latin typeface="Times New Roman"/>
                <a:ea typeface="Times New Roman"/>
              </a:rPr>
              <a:t>:</a:t>
            </a:r>
          </a:p>
          <a:p>
            <a:r>
              <a:rPr lang="en-US" sz="2400" kern="0" dirty="0">
                <a:latin typeface="Times New Roman" pitchFamily="18" charset="0"/>
                <a:cs typeface="Times New Roman" pitchFamily="18" charset="0"/>
              </a:rPr>
              <a:t>- </a:t>
            </a:r>
            <a:r>
              <a:rPr lang="en-US" sz="2400" kern="0" dirty="0" err="1">
                <a:latin typeface="Times New Roman" pitchFamily="18" charset="0"/>
                <a:cs typeface="Times New Roman" pitchFamily="18" charset="0"/>
              </a:rPr>
              <a:t>Vẫn</a:t>
            </a:r>
            <a:r>
              <a:rPr lang="en-US" sz="2400" kern="0" dirty="0">
                <a:latin typeface="Times New Roman" pitchFamily="18" charset="0"/>
                <a:cs typeface="Times New Roman" pitchFamily="18" charset="0"/>
              </a:rPr>
              <a:t> </a:t>
            </a:r>
            <a:r>
              <a:rPr lang="en-US" sz="2400" kern="0" dirty="0" err="1">
                <a:latin typeface="Times New Roman" pitchFamily="18" charset="0"/>
                <a:cs typeface="Times New Roman" pitchFamily="18" charset="0"/>
              </a:rPr>
              <a:t>với</a:t>
            </a:r>
            <a:r>
              <a:rPr lang="en-US" sz="2400" kern="0" dirty="0">
                <a:latin typeface="Times New Roman" pitchFamily="18" charset="0"/>
                <a:cs typeface="Times New Roman" pitchFamily="18" charset="0"/>
              </a:rPr>
              <a:t> </a:t>
            </a:r>
            <a:r>
              <a:rPr lang="en-US" sz="2400" kern="0" dirty="0" err="1">
                <a:latin typeface="Times New Roman" pitchFamily="18" charset="0"/>
                <a:cs typeface="Times New Roman" pitchFamily="18" charset="0"/>
              </a:rPr>
              <a:t>bút</a:t>
            </a:r>
            <a:r>
              <a:rPr lang="en-US" sz="2400" kern="0" dirty="0">
                <a:latin typeface="Times New Roman" pitchFamily="18" charset="0"/>
                <a:cs typeface="Times New Roman" pitchFamily="18" charset="0"/>
              </a:rPr>
              <a:t> </a:t>
            </a:r>
            <a:r>
              <a:rPr lang="en-US" sz="2400" kern="0" dirty="0" err="1">
                <a:latin typeface="Times New Roman" pitchFamily="18" charset="0"/>
                <a:cs typeface="Times New Roman" pitchFamily="18" charset="0"/>
              </a:rPr>
              <a:t>pháp</a:t>
            </a:r>
            <a:r>
              <a:rPr lang="en-US" sz="2400" kern="0" dirty="0">
                <a:latin typeface="Times New Roman" pitchFamily="18" charset="0"/>
                <a:cs typeface="Times New Roman" pitchFamily="18" charset="0"/>
              </a:rPr>
              <a:t> </a:t>
            </a:r>
            <a:r>
              <a:rPr lang="en-US" sz="2400" kern="0" dirty="0" err="1">
                <a:latin typeface="Times New Roman" pitchFamily="18" charset="0"/>
                <a:cs typeface="Times New Roman" pitchFamily="18" charset="0"/>
              </a:rPr>
              <a:t>ước</a:t>
            </a:r>
            <a:r>
              <a:rPr lang="en-US" sz="2400" kern="0" dirty="0">
                <a:latin typeface="Times New Roman" pitchFamily="18" charset="0"/>
                <a:cs typeface="Times New Roman" pitchFamily="18" charset="0"/>
              </a:rPr>
              <a:t> </a:t>
            </a:r>
            <a:r>
              <a:rPr lang="en-US" sz="2400" kern="0" dirty="0" err="1">
                <a:latin typeface="Times New Roman" pitchFamily="18" charset="0"/>
                <a:cs typeface="Times New Roman" pitchFamily="18" charset="0"/>
              </a:rPr>
              <a:t>lệ</a:t>
            </a:r>
            <a:r>
              <a:rPr lang="en-US" sz="2400" kern="0" dirty="0">
                <a:latin typeface="Times New Roman" pitchFamily="18" charset="0"/>
                <a:cs typeface="Times New Roman" pitchFamily="18" charset="0"/>
              </a:rPr>
              <a:t>, </a:t>
            </a:r>
            <a:r>
              <a:rPr lang="en-US" sz="2400" kern="0" dirty="0" err="1">
                <a:latin typeface="Times New Roman" pitchFamily="18" charset="0"/>
                <a:cs typeface="Times New Roman" pitchFamily="18" charset="0"/>
              </a:rPr>
              <a:t>miêu</a:t>
            </a:r>
            <a:r>
              <a:rPr lang="en-US" sz="2400" kern="0" dirty="0">
                <a:latin typeface="Times New Roman" pitchFamily="18" charset="0"/>
                <a:cs typeface="Times New Roman" pitchFamily="18" charset="0"/>
              </a:rPr>
              <a:t> </a:t>
            </a:r>
            <a:r>
              <a:rPr lang="en-US" sz="2400" kern="0" dirty="0" err="1">
                <a:latin typeface="Times New Roman" pitchFamily="18" charset="0"/>
                <a:cs typeface="Times New Roman" pitchFamily="18" charset="0"/>
              </a:rPr>
              <a:t>tả</a:t>
            </a:r>
            <a:r>
              <a:rPr lang="en-US" sz="2400" kern="0" dirty="0">
                <a:latin typeface="Times New Roman" pitchFamily="18" charset="0"/>
                <a:cs typeface="Times New Roman" pitchFamily="18" charset="0"/>
              </a:rPr>
              <a:t> </a:t>
            </a:r>
            <a:r>
              <a:rPr lang="en-US" sz="2400" kern="0" dirty="0" err="1">
                <a:latin typeface="Times New Roman" pitchFamily="18" charset="0"/>
                <a:cs typeface="Times New Roman" pitchFamily="18" charset="0"/>
              </a:rPr>
              <a:t>kĩ</a:t>
            </a:r>
            <a:r>
              <a:rPr lang="en-US" sz="2400" kern="0" dirty="0">
                <a:latin typeface="Times New Roman" pitchFamily="18" charset="0"/>
                <a:cs typeface="Times New Roman" pitchFamily="18" charset="0"/>
              </a:rPr>
              <a:t> </a:t>
            </a:r>
            <a:r>
              <a:rPr lang="en-US" sz="2400" kern="0" dirty="0" err="1">
                <a:latin typeface="Times New Roman" pitchFamily="18" charset="0"/>
                <a:cs typeface="Times New Roman" pitchFamily="18" charset="0"/>
              </a:rPr>
              <a:t>đôi</a:t>
            </a:r>
            <a:r>
              <a:rPr lang="en-US" sz="2400" kern="0" dirty="0">
                <a:latin typeface="Times New Roman" pitchFamily="18" charset="0"/>
                <a:cs typeface="Times New Roman" pitchFamily="18" charset="0"/>
              </a:rPr>
              <a:t> </a:t>
            </a:r>
            <a:r>
              <a:rPr lang="en-US" sz="2400" kern="0" dirty="0" err="1">
                <a:latin typeface="Times New Roman" pitchFamily="18" charset="0"/>
                <a:cs typeface="Times New Roman" pitchFamily="18" charset="0"/>
              </a:rPr>
              <a:t>mắt</a:t>
            </a:r>
            <a:r>
              <a:rPr lang="en-US" sz="2400" kern="0" dirty="0">
                <a:latin typeface="Times New Roman" pitchFamily="18" charset="0"/>
                <a:cs typeface="Times New Roman" pitchFamily="18" charset="0"/>
              </a:rPr>
              <a:t>, </a:t>
            </a:r>
            <a:r>
              <a:rPr lang="es-CL" sz="2400" dirty="0" err="1">
                <a:latin typeface="Times New Roman" panose="02020603050405020304" pitchFamily="18" charset="0"/>
                <a:cs typeface="Times New Roman" panose="02020603050405020304" pitchFamily="18" charset="0"/>
              </a:rPr>
              <a:t>sống</a:t>
            </a:r>
            <a:r>
              <a:rPr lang="es-CL" sz="2400" dirty="0">
                <a:latin typeface="Times New Roman" panose="02020603050405020304" pitchFamily="18" charset="0"/>
                <a:cs typeface="Times New Roman" panose="02020603050405020304" pitchFamily="18" charset="0"/>
              </a:rPr>
              <a:t> </a:t>
            </a:r>
            <a:r>
              <a:rPr lang="es-CL" sz="2400" dirty="0" err="1">
                <a:latin typeface="Times New Roman" panose="02020603050405020304" pitchFamily="18" charset="0"/>
                <a:cs typeface="Times New Roman" panose="02020603050405020304" pitchFamily="18" charset="0"/>
              </a:rPr>
              <a:t>động</a:t>
            </a:r>
            <a:r>
              <a:rPr lang="es-CL" sz="2400" dirty="0">
                <a:latin typeface="Times New Roman" panose="02020603050405020304" pitchFamily="18" charset="0"/>
                <a:cs typeface="Times New Roman" panose="02020603050405020304" pitchFamily="18" charset="0"/>
              </a:rPr>
              <a:t>, </a:t>
            </a:r>
            <a:r>
              <a:rPr lang="es-CL" sz="2400" dirty="0" err="1">
                <a:latin typeface="Times New Roman" panose="02020603050405020304" pitchFamily="18" charset="0"/>
                <a:cs typeface="Times New Roman" panose="02020603050405020304" pitchFamily="18" charset="0"/>
              </a:rPr>
              <a:t>trong</a:t>
            </a:r>
            <a:r>
              <a:rPr lang="es-CL" sz="2400" dirty="0">
                <a:latin typeface="Times New Roman" panose="02020603050405020304" pitchFamily="18" charset="0"/>
                <a:cs typeface="Times New Roman" panose="02020603050405020304" pitchFamily="18" charset="0"/>
              </a:rPr>
              <a:t> </a:t>
            </a:r>
            <a:r>
              <a:rPr lang="es-CL" sz="2400" dirty="0" err="1">
                <a:latin typeface="Times New Roman" panose="02020603050405020304" pitchFamily="18" charset="0"/>
                <a:cs typeface="Times New Roman" panose="02020603050405020304" pitchFamily="18" charset="0"/>
              </a:rPr>
              <a:t>sáng</a:t>
            </a:r>
            <a:r>
              <a:rPr lang="es-CL" sz="2400" dirty="0">
                <a:latin typeface="Times New Roman" panose="02020603050405020304" pitchFamily="18" charset="0"/>
                <a:cs typeface="Times New Roman" panose="02020603050405020304" pitchFamily="18" charset="0"/>
              </a:rPr>
              <a:t>, </a:t>
            </a:r>
            <a:r>
              <a:rPr lang="es-CL" sz="2400" dirty="0" err="1">
                <a:latin typeface="Times New Roman" panose="02020603050405020304" pitchFamily="18" charset="0"/>
                <a:cs typeface="Times New Roman" panose="02020603050405020304" pitchFamily="18" charset="0"/>
              </a:rPr>
              <a:t>long</a:t>
            </a:r>
            <a:r>
              <a:rPr lang="es-CL" sz="2400" dirty="0">
                <a:latin typeface="Times New Roman" panose="02020603050405020304" pitchFamily="18" charset="0"/>
                <a:cs typeface="Times New Roman" panose="02020603050405020304" pitchFamily="18" charset="0"/>
              </a:rPr>
              <a:t> </a:t>
            </a:r>
            <a:r>
              <a:rPr lang="es-CL" sz="2400" dirty="0" err="1">
                <a:latin typeface="Times New Roman" panose="02020603050405020304" pitchFamily="18" charset="0"/>
                <a:cs typeface="Times New Roman" panose="02020603050405020304" pitchFamily="18" charset="0"/>
              </a:rPr>
              <a:t>lanh</a:t>
            </a:r>
            <a:r>
              <a:rPr lang="es-CL" sz="2400" dirty="0">
                <a:latin typeface="Times New Roman" panose="02020603050405020304" pitchFamily="18" charset="0"/>
                <a:cs typeface="Times New Roman" panose="02020603050405020304" pitchFamily="18" charset="0"/>
              </a:rPr>
              <a:t>, </a:t>
            </a:r>
            <a:r>
              <a:rPr lang="es-CL" sz="2400" dirty="0" err="1">
                <a:latin typeface="Times New Roman" panose="02020603050405020304" pitchFamily="18" charset="0"/>
                <a:cs typeface="Times New Roman" panose="02020603050405020304" pitchFamily="18" charset="0"/>
              </a:rPr>
              <a:t>linh</a:t>
            </a:r>
            <a:r>
              <a:rPr lang="es-CL" sz="2400" dirty="0">
                <a:latin typeface="Times New Roman" panose="02020603050405020304" pitchFamily="18" charset="0"/>
                <a:cs typeface="Times New Roman" panose="02020603050405020304" pitchFamily="18" charset="0"/>
              </a:rPr>
              <a:t> </a:t>
            </a:r>
            <a:r>
              <a:rPr lang="es-CL" sz="2400" dirty="0" err="1">
                <a:latin typeface="Times New Roman" panose="02020603050405020304" pitchFamily="18" charset="0"/>
                <a:cs typeface="Times New Roman" panose="02020603050405020304" pitchFamily="18" charset="0"/>
              </a:rPr>
              <a:t>hoạt</a:t>
            </a:r>
            <a:r>
              <a:rPr lang="es-CL" sz="2400" dirty="0">
                <a:latin typeface="Times New Roman" panose="02020603050405020304" pitchFamily="18" charset="0"/>
                <a:cs typeface="Times New Roman" panose="02020603050405020304" pitchFamily="18" charset="0"/>
              </a:rPr>
              <a:t> </a:t>
            </a:r>
            <a:r>
              <a:rPr lang="es-CL" sz="2400" dirty="0" err="1">
                <a:latin typeface="Times New Roman" panose="02020603050405020304" pitchFamily="18" charset="0"/>
                <a:cs typeface="Times New Roman" panose="02020603050405020304" pitchFamily="18" charset="0"/>
              </a:rPr>
              <a:t>và</a:t>
            </a:r>
            <a:r>
              <a:rPr lang="es-CL" sz="2400" dirty="0">
                <a:latin typeface="Times New Roman" panose="02020603050405020304" pitchFamily="18" charset="0"/>
                <a:cs typeface="Times New Roman" panose="02020603050405020304" pitchFamily="18" charset="0"/>
              </a:rPr>
              <a:t> </a:t>
            </a:r>
            <a:r>
              <a:rPr lang="es-CL" sz="2400" dirty="0" err="1">
                <a:latin typeface="Times New Roman" panose="02020603050405020304" pitchFamily="18" charset="0"/>
                <a:cs typeface="Times New Roman" panose="02020603050405020304" pitchFamily="18" charset="0"/>
              </a:rPr>
              <a:t>đôi</a:t>
            </a:r>
            <a:r>
              <a:rPr lang="es-CL" sz="2400" dirty="0">
                <a:latin typeface="Times New Roman" panose="02020603050405020304" pitchFamily="18" charset="0"/>
                <a:cs typeface="Times New Roman" panose="02020603050405020304" pitchFamily="18" charset="0"/>
              </a:rPr>
              <a:t> </a:t>
            </a:r>
            <a:r>
              <a:rPr lang="es-CL" sz="2400" dirty="0" err="1">
                <a:latin typeface="Times New Roman" panose="02020603050405020304" pitchFamily="18" charset="0"/>
                <a:cs typeface="Times New Roman" panose="02020603050405020304" pitchFamily="18" charset="0"/>
              </a:rPr>
              <a:t>lông</a:t>
            </a:r>
            <a:r>
              <a:rPr lang="es-CL" sz="2400" dirty="0">
                <a:latin typeface="Times New Roman" panose="02020603050405020304" pitchFamily="18" charset="0"/>
                <a:cs typeface="Times New Roman" panose="02020603050405020304" pitchFamily="18" charset="0"/>
              </a:rPr>
              <a:t> </a:t>
            </a:r>
            <a:r>
              <a:rPr lang="es-CL" sz="2400" dirty="0" err="1">
                <a:latin typeface="Times New Roman" panose="02020603050405020304" pitchFamily="18" charset="0"/>
                <a:cs typeface="Times New Roman" panose="02020603050405020304" pitchFamily="18" charset="0"/>
              </a:rPr>
              <a:t>mày</a:t>
            </a:r>
            <a:r>
              <a:rPr lang="es-CL" sz="2400" dirty="0">
                <a:latin typeface="Times New Roman" panose="02020603050405020304" pitchFamily="18" charset="0"/>
                <a:cs typeface="Times New Roman" panose="02020603050405020304" pitchFamily="18" charset="0"/>
              </a:rPr>
              <a:t> </a:t>
            </a:r>
            <a:r>
              <a:rPr lang="es-CL" sz="2400" dirty="0" err="1">
                <a:latin typeface="Times New Roman" panose="02020603050405020304" pitchFamily="18" charset="0"/>
                <a:cs typeface="Times New Roman" panose="02020603050405020304" pitchFamily="18" charset="0"/>
              </a:rPr>
              <a:t>thanh</a:t>
            </a:r>
            <a:r>
              <a:rPr lang="es-CL" sz="2400" dirty="0">
                <a:latin typeface="Times New Roman" panose="02020603050405020304" pitchFamily="18" charset="0"/>
                <a:cs typeface="Times New Roman" panose="02020603050405020304" pitchFamily="18" charset="0"/>
              </a:rPr>
              <a:t> tú, </a:t>
            </a:r>
            <a:r>
              <a:rPr lang="es-CL" sz="2400" dirty="0" err="1">
                <a:latin typeface="Times New Roman" panose="02020603050405020304" pitchFamily="18" charset="0"/>
                <a:cs typeface="Times New Roman" panose="02020603050405020304" pitchFamily="18" charset="0"/>
              </a:rPr>
              <a:t>trên</a:t>
            </a:r>
            <a:r>
              <a:rPr lang="es-CL" sz="2400" dirty="0">
                <a:latin typeface="Times New Roman" panose="02020603050405020304" pitchFamily="18" charset="0"/>
                <a:cs typeface="Times New Roman" panose="02020603050405020304" pitchFamily="18" charset="0"/>
              </a:rPr>
              <a:t> </a:t>
            </a:r>
            <a:r>
              <a:rPr lang="es-CL" sz="2400" dirty="0" err="1">
                <a:latin typeface="Times New Roman" panose="02020603050405020304" pitchFamily="18" charset="0"/>
                <a:cs typeface="Times New Roman" panose="02020603050405020304" pitchFamily="18" charset="0"/>
              </a:rPr>
              <a:t>gương</a:t>
            </a:r>
            <a:r>
              <a:rPr lang="es-CL" sz="2400" dirty="0">
                <a:latin typeface="Times New Roman" panose="02020603050405020304" pitchFamily="18" charset="0"/>
                <a:cs typeface="Times New Roman" panose="02020603050405020304" pitchFamily="18" charset="0"/>
              </a:rPr>
              <a:t> </a:t>
            </a:r>
            <a:r>
              <a:rPr lang="es-CL" sz="2400" dirty="0" err="1">
                <a:latin typeface="Times New Roman" panose="02020603050405020304" pitchFamily="18" charset="0"/>
                <a:cs typeface="Times New Roman" panose="02020603050405020304" pitchFamily="18" charset="0"/>
              </a:rPr>
              <a:t>mặt</a:t>
            </a:r>
            <a:r>
              <a:rPr lang="es-CL" sz="2400" dirty="0">
                <a:latin typeface="Times New Roman" panose="02020603050405020304" pitchFamily="18" charset="0"/>
                <a:cs typeface="Times New Roman" panose="02020603050405020304" pitchFamily="18" charset="0"/>
              </a:rPr>
              <a:t> </a:t>
            </a:r>
            <a:r>
              <a:rPr lang="es-CL" sz="2400" dirty="0" err="1">
                <a:latin typeface="Times New Roman" panose="02020603050405020304" pitchFamily="18" charset="0"/>
                <a:cs typeface="Times New Roman" panose="02020603050405020304" pitchFamily="18" charset="0"/>
              </a:rPr>
              <a:t>trẻ</a:t>
            </a:r>
            <a:r>
              <a:rPr lang="es-CL" sz="2400" dirty="0">
                <a:latin typeface="Times New Roman" panose="02020603050405020304" pitchFamily="18" charset="0"/>
                <a:cs typeface="Times New Roman" panose="02020603050405020304" pitchFamily="18" charset="0"/>
              </a:rPr>
              <a:t> </a:t>
            </a:r>
            <a:r>
              <a:rPr lang="es-CL" sz="2400" dirty="0" err="1">
                <a:latin typeface="Times New Roman" panose="02020603050405020304" pitchFamily="18" charset="0"/>
                <a:cs typeface="Times New Roman" panose="02020603050405020304" pitchFamily="18" charset="0"/>
              </a:rPr>
              <a:t>trung</a:t>
            </a:r>
            <a:r>
              <a:rPr lang="es-CL" sz="2400" dirty="0">
                <a:latin typeface="Times New Roman" panose="02020603050405020304" pitchFamily="18" charset="0"/>
                <a:cs typeface="Times New Roman" panose="02020603050405020304" pitchFamily="18" charset="0"/>
              </a:rPr>
              <a:t> </a:t>
            </a:r>
            <a:r>
              <a:rPr lang="es-CL" sz="2400" dirty="0" err="1">
                <a:latin typeface="Times New Roman" panose="02020603050405020304" pitchFamily="18" charset="0"/>
                <a:cs typeface="Times New Roman" panose="02020603050405020304" pitchFamily="18" charset="0"/>
              </a:rPr>
              <a:t>làm</a:t>
            </a:r>
            <a:r>
              <a:rPr lang="es-CL" sz="2400" dirty="0">
                <a:latin typeface="Times New Roman" panose="02020603050405020304" pitchFamily="18" charset="0"/>
                <a:cs typeface="Times New Roman" panose="02020603050405020304" pitchFamily="18" charset="0"/>
              </a:rPr>
              <a:t> </a:t>
            </a:r>
            <a:r>
              <a:rPr lang="es-CL" sz="2400" dirty="0" err="1">
                <a:latin typeface="Times New Roman" panose="02020603050405020304" pitchFamily="18" charset="0"/>
                <a:cs typeface="Times New Roman" panose="02020603050405020304" pitchFamily="18" charset="0"/>
              </a:rPr>
              <a:t>cho</a:t>
            </a:r>
            <a:r>
              <a:rPr lang="es-CL" sz="2400" dirty="0">
                <a:latin typeface="Times New Roman" panose="02020603050405020304" pitchFamily="18" charset="0"/>
                <a:cs typeface="Times New Roman" panose="02020603050405020304" pitchFamily="18" charset="0"/>
              </a:rPr>
              <a:t> </a:t>
            </a:r>
            <a:r>
              <a:rPr lang="en-US" sz="2400" kern="0" dirty="0" err="1">
                <a:latin typeface="Times New Roman" pitchFamily="18" charset="0"/>
                <a:cs typeface="Times New Roman" pitchFamily="18" charset="0"/>
              </a:rPr>
              <a:t>Kiều</a:t>
            </a:r>
            <a:r>
              <a:rPr lang="en-US" sz="2400" kern="0" dirty="0">
                <a:latin typeface="Times New Roman" pitchFamily="18" charset="0"/>
                <a:cs typeface="Times New Roman" pitchFamily="18" charset="0"/>
              </a:rPr>
              <a:t> </a:t>
            </a:r>
            <a:r>
              <a:rPr lang="en-US" sz="2400" kern="0" dirty="0" err="1">
                <a:latin typeface="Times New Roman" pitchFamily="18" charset="0"/>
                <a:cs typeface="Times New Roman" pitchFamily="18" charset="0"/>
              </a:rPr>
              <a:t>có</a:t>
            </a:r>
            <a:r>
              <a:rPr lang="en-US" sz="2400" kern="0" dirty="0">
                <a:latin typeface="Times New Roman" pitchFamily="18" charset="0"/>
                <a:cs typeface="Times New Roman" pitchFamily="18" charset="0"/>
              </a:rPr>
              <a:t> </a:t>
            </a:r>
            <a:r>
              <a:rPr lang="en-US" sz="2400" kern="0" dirty="0" err="1">
                <a:latin typeface="Times New Roman" pitchFamily="18" charset="0"/>
                <a:cs typeface="Times New Roman" pitchFamily="18" charset="0"/>
              </a:rPr>
              <a:t>vẻ</a:t>
            </a:r>
            <a:r>
              <a:rPr lang="en-US" sz="2400" kern="0" dirty="0">
                <a:latin typeface="Times New Roman" pitchFamily="18" charset="0"/>
                <a:cs typeface="Times New Roman" pitchFamily="18" charset="0"/>
              </a:rPr>
              <a:t> </a:t>
            </a:r>
            <a:r>
              <a:rPr lang="en-US" sz="2400" kern="0" dirty="0" err="1">
                <a:latin typeface="Times New Roman" pitchFamily="18" charset="0"/>
                <a:cs typeface="Times New Roman" pitchFamily="18" charset="0"/>
              </a:rPr>
              <a:t>đẹp</a:t>
            </a:r>
            <a:r>
              <a:rPr lang="en-US" sz="2400" kern="0" dirty="0">
                <a:latin typeface="Times New Roman" pitchFamily="18" charset="0"/>
                <a:cs typeface="Times New Roman" pitchFamily="18" charset="0"/>
              </a:rPr>
              <a:t> </a:t>
            </a:r>
            <a:r>
              <a:rPr lang="en-US" sz="2400" kern="0" dirty="0" err="1">
                <a:latin typeface="Times New Roman" pitchFamily="18" charset="0"/>
                <a:cs typeface="Times New Roman" pitchFamily="18" charset="0"/>
              </a:rPr>
              <a:t>sắc</a:t>
            </a:r>
            <a:r>
              <a:rPr lang="en-US" sz="2400" kern="0" dirty="0">
                <a:latin typeface="Times New Roman" pitchFamily="18" charset="0"/>
                <a:cs typeface="Times New Roman" pitchFamily="18" charset="0"/>
              </a:rPr>
              <a:t> </a:t>
            </a:r>
            <a:r>
              <a:rPr lang="en-US" sz="2400" kern="0" dirty="0" err="1">
                <a:latin typeface="Times New Roman" pitchFamily="18" charset="0"/>
                <a:cs typeface="Times New Roman" pitchFamily="18" charset="0"/>
              </a:rPr>
              <a:t>sảo</a:t>
            </a:r>
            <a:r>
              <a:rPr lang="en-US" sz="2400" kern="0" dirty="0">
                <a:latin typeface="Times New Roman" pitchFamily="18" charset="0"/>
                <a:cs typeface="Times New Roman" pitchFamily="18" charset="0"/>
              </a:rPr>
              <a:t>, </a:t>
            </a:r>
            <a:r>
              <a:rPr lang="en-US" sz="2400" kern="0" dirty="0" err="1">
                <a:latin typeface="Times New Roman" pitchFamily="18" charset="0"/>
                <a:cs typeface="Times New Roman" pitchFamily="18" charset="0"/>
              </a:rPr>
              <a:t>sống</a:t>
            </a:r>
            <a:r>
              <a:rPr lang="en-US" sz="2400" kern="0" dirty="0">
                <a:latin typeface="Times New Roman" pitchFamily="18" charset="0"/>
                <a:cs typeface="Times New Roman" pitchFamily="18" charset="0"/>
              </a:rPr>
              <a:t> </a:t>
            </a:r>
            <a:r>
              <a:rPr lang="en-US" sz="2400" kern="0" dirty="0" err="1">
                <a:latin typeface="Times New Roman" pitchFamily="18" charset="0"/>
                <a:cs typeface="Times New Roman" pitchFamily="18" charset="0"/>
              </a:rPr>
              <a:t>động</a:t>
            </a:r>
            <a:r>
              <a:rPr lang="en-US" sz="2400" kern="0" dirty="0">
                <a:latin typeface="Times New Roman" pitchFamily="18" charset="0"/>
                <a:cs typeface="Times New Roman" pitchFamily="18" charset="0"/>
              </a:rPr>
              <a:t> </a:t>
            </a:r>
            <a:r>
              <a:rPr lang="en-US" sz="2400" kern="0" dirty="0" err="1">
                <a:latin typeface="Times New Roman" pitchFamily="18" charset="0"/>
                <a:cs typeface="Times New Roman" pitchFamily="18" charset="0"/>
              </a:rPr>
              <a:t>khiến</a:t>
            </a:r>
            <a:r>
              <a:rPr lang="en-US" sz="2400" kern="0" dirty="0">
                <a:latin typeface="Times New Roman" pitchFamily="18" charset="0"/>
                <a:cs typeface="Times New Roman" pitchFamily="18" charset="0"/>
              </a:rPr>
              <a:t> </a:t>
            </a:r>
            <a:r>
              <a:rPr lang="en-US" sz="2400" kern="0" dirty="0" err="1">
                <a:latin typeface="Times New Roman" pitchFamily="18" charset="0"/>
                <a:cs typeface="Times New Roman" pitchFamily="18" charset="0"/>
              </a:rPr>
              <a:t>cho</a:t>
            </a:r>
            <a:r>
              <a:rPr lang="en-US" sz="2400" kern="0" dirty="0">
                <a:latin typeface="Times New Roman" pitchFamily="18" charset="0"/>
                <a:cs typeface="Times New Roman" pitchFamily="18" charset="0"/>
              </a:rPr>
              <a:t> </a:t>
            </a:r>
            <a:r>
              <a:rPr lang="en-US" sz="2400" kern="0" dirty="0" err="1">
                <a:latin typeface="Times New Roman" pitchFamily="18" charset="0"/>
                <a:cs typeface="Times New Roman" pitchFamily="18" charset="0"/>
              </a:rPr>
              <a:t>hoa</a:t>
            </a:r>
            <a:r>
              <a:rPr lang="en-US" sz="2400" kern="0" dirty="0">
                <a:latin typeface="Times New Roman" pitchFamily="18" charset="0"/>
                <a:cs typeface="Times New Roman" pitchFamily="18" charset="0"/>
              </a:rPr>
              <a:t> </a:t>
            </a:r>
            <a:r>
              <a:rPr lang="en-US" sz="2400" kern="0" dirty="0" err="1">
                <a:latin typeface="Times New Roman" pitchFamily="18" charset="0"/>
                <a:cs typeface="Times New Roman" pitchFamily="18" charset="0"/>
              </a:rPr>
              <a:t>và</a:t>
            </a:r>
            <a:r>
              <a:rPr lang="en-US" sz="2400" kern="0" dirty="0">
                <a:latin typeface="Times New Roman" pitchFamily="18" charset="0"/>
                <a:cs typeface="Times New Roman" pitchFamily="18" charset="0"/>
              </a:rPr>
              <a:t> </a:t>
            </a:r>
            <a:r>
              <a:rPr lang="en-US" sz="2400" kern="0" dirty="0" err="1">
                <a:latin typeface="Times New Roman" pitchFamily="18" charset="0"/>
                <a:cs typeface="Times New Roman" pitchFamily="18" charset="0"/>
              </a:rPr>
              <a:t>liễu</a:t>
            </a:r>
            <a:r>
              <a:rPr lang="en-US" sz="2400" kern="0" dirty="0">
                <a:latin typeface="Times New Roman" pitchFamily="18" charset="0"/>
                <a:cs typeface="Times New Roman" pitchFamily="18" charset="0"/>
              </a:rPr>
              <a:t> </a:t>
            </a:r>
            <a:r>
              <a:rPr lang="en-US" sz="2400" kern="0" dirty="0" err="1">
                <a:latin typeface="Times New Roman" pitchFamily="18" charset="0"/>
                <a:cs typeface="Times New Roman" pitchFamily="18" charset="0"/>
              </a:rPr>
              <a:t>phải</a:t>
            </a:r>
            <a:r>
              <a:rPr lang="en-US" sz="2400" kern="0" dirty="0">
                <a:latin typeface="Times New Roman" pitchFamily="18" charset="0"/>
                <a:cs typeface="Times New Roman" pitchFamily="18" charset="0"/>
              </a:rPr>
              <a:t> </a:t>
            </a:r>
            <a:r>
              <a:rPr lang="en-US" sz="2400" kern="0" dirty="0" err="1">
                <a:latin typeface="Times New Roman" pitchFamily="18" charset="0"/>
                <a:cs typeface="Times New Roman" pitchFamily="18" charset="0"/>
              </a:rPr>
              <a:t>ghen</a:t>
            </a:r>
            <a:r>
              <a:rPr lang="en-US" sz="2400" kern="0" dirty="0">
                <a:latin typeface="Times New Roman" pitchFamily="18" charset="0"/>
                <a:cs typeface="Times New Roman" pitchFamily="18" charset="0"/>
              </a:rPr>
              <a:t> </a:t>
            </a:r>
            <a:r>
              <a:rPr lang="en-US" sz="2400" kern="0" dirty="0" err="1">
                <a:latin typeface="Times New Roman" pitchFamily="18" charset="0"/>
                <a:cs typeface="Times New Roman" pitchFamily="18" charset="0"/>
              </a:rPr>
              <a:t>hờn</a:t>
            </a:r>
            <a:r>
              <a:rPr lang="en-US" sz="2400" kern="0" dirty="0">
                <a:latin typeface="Times New Roman" pitchFamily="18" charset="0"/>
                <a:cs typeface="Times New Roman" pitchFamily="18" charset="0"/>
              </a:rPr>
              <a:t>.</a:t>
            </a:r>
          </a:p>
          <a:p>
            <a:r>
              <a:rPr lang="en-US" sz="2400" kern="0" dirty="0">
                <a:latin typeface="Times New Roman" pitchFamily="18" charset="0"/>
                <a:cs typeface="Times New Roman" pitchFamily="18" charset="0"/>
              </a:rPr>
              <a:t>→</a:t>
            </a:r>
            <a:r>
              <a:rPr lang="fr-FR" sz="2400" dirty="0"/>
              <a:t> </a:t>
            </a:r>
            <a:r>
              <a:rPr lang="fr-FR" sz="2400" b="1" dirty="0" err="1">
                <a:solidFill>
                  <a:srgbClr val="FF0000"/>
                </a:solidFill>
              </a:rPr>
              <a:t>Kiều</a:t>
            </a:r>
            <a:r>
              <a:rPr lang="fr-FR" sz="2400" b="1" dirty="0">
                <a:solidFill>
                  <a:srgbClr val="FF0000"/>
                </a:solidFill>
              </a:rPr>
              <a:t> </a:t>
            </a:r>
            <a:r>
              <a:rPr lang="fr-FR" sz="2400" b="1" dirty="0" err="1">
                <a:solidFill>
                  <a:srgbClr val="FF0000"/>
                </a:solidFill>
              </a:rPr>
              <a:t>đẹp</a:t>
            </a:r>
            <a:r>
              <a:rPr lang="fr-FR" sz="2400" b="1" dirty="0">
                <a:solidFill>
                  <a:srgbClr val="FF0000"/>
                </a:solidFill>
              </a:rPr>
              <a:t> </a:t>
            </a:r>
            <a:r>
              <a:rPr lang="fr-FR" sz="2400" b="1" dirty="0" err="1">
                <a:solidFill>
                  <a:srgbClr val="FF0000"/>
                </a:solidFill>
              </a:rPr>
              <a:t>nghiêng</a:t>
            </a:r>
            <a:r>
              <a:rPr lang="fr-FR" sz="2400" b="1" dirty="0">
                <a:solidFill>
                  <a:srgbClr val="FF0000"/>
                </a:solidFill>
              </a:rPr>
              <a:t> </a:t>
            </a:r>
            <a:r>
              <a:rPr lang="fr-FR" sz="2400" b="1" dirty="0" err="1">
                <a:solidFill>
                  <a:srgbClr val="FF0000"/>
                </a:solidFill>
              </a:rPr>
              <a:t>nước</a:t>
            </a:r>
            <a:r>
              <a:rPr lang="fr-FR" sz="2400" b="1" dirty="0">
                <a:solidFill>
                  <a:srgbClr val="FF0000"/>
                </a:solidFill>
              </a:rPr>
              <a:t> </a:t>
            </a:r>
            <a:r>
              <a:rPr lang="fr-FR" sz="2400" b="1" dirty="0" err="1">
                <a:solidFill>
                  <a:srgbClr val="FF0000"/>
                </a:solidFill>
              </a:rPr>
              <a:t>nghiêng</a:t>
            </a:r>
            <a:r>
              <a:rPr lang="fr-FR" sz="2400" b="1" dirty="0">
                <a:solidFill>
                  <a:srgbClr val="FF0000"/>
                </a:solidFill>
              </a:rPr>
              <a:t> </a:t>
            </a:r>
            <a:r>
              <a:rPr lang="fr-FR" sz="2400" b="1" dirty="0" err="1">
                <a:solidFill>
                  <a:srgbClr val="FF0000"/>
                </a:solidFill>
              </a:rPr>
              <a:t>thành</a:t>
            </a:r>
            <a:r>
              <a:rPr lang="fr-FR" sz="2400" b="1" dirty="0">
                <a:solidFill>
                  <a:srgbClr val="FF0000"/>
                </a:solidFill>
              </a:rPr>
              <a:t> -&gt; </a:t>
            </a:r>
            <a:r>
              <a:rPr lang="fr-FR" sz="2400" b="1" dirty="0" err="1">
                <a:solidFill>
                  <a:srgbClr val="FF0000"/>
                </a:solidFill>
              </a:rPr>
              <a:t>một</a:t>
            </a:r>
            <a:r>
              <a:rPr lang="fr-FR" sz="2400" b="1" dirty="0">
                <a:solidFill>
                  <a:srgbClr val="FF0000"/>
                </a:solidFill>
              </a:rPr>
              <a:t>  </a:t>
            </a:r>
            <a:r>
              <a:rPr lang="fr-FR" sz="2400" b="1" dirty="0" err="1">
                <a:solidFill>
                  <a:srgbClr val="FF0000"/>
                </a:solidFill>
              </a:rPr>
              <a:t>vẻ</a:t>
            </a:r>
            <a:r>
              <a:rPr lang="fr-FR" sz="2400" b="1" dirty="0">
                <a:solidFill>
                  <a:srgbClr val="FF0000"/>
                </a:solidFill>
              </a:rPr>
              <a:t> </a:t>
            </a:r>
            <a:r>
              <a:rPr lang="fr-FR" sz="2400" b="1" dirty="0" err="1">
                <a:solidFill>
                  <a:srgbClr val="FF0000"/>
                </a:solidFill>
              </a:rPr>
              <a:t>đẹp</a:t>
            </a:r>
            <a:r>
              <a:rPr lang="fr-FR" sz="2400" b="1" dirty="0">
                <a:solidFill>
                  <a:srgbClr val="FF0000"/>
                </a:solidFill>
              </a:rPr>
              <a:t> </a:t>
            </a:r>
            <a:r>
              <a:rPr lang="fr-FR" sz="2400" b="1" dirty="0" err="1">
                <a:solidFill>
                  <a:srgbClr val="FF0000"/>
                </a:solidFill>
              </a:rPr>
              <a:t>sắc</a:t>
            </a:r>
            <a:r>
              <a:rPr lang="fr-FR" sz="2400" b="1" dirty="0">
                <a:solidFill>
                  <a:srgbClr val="FF0000"/>
                </a:solidFill>
              </a:rPr>
              <a:t> </a:t>
            </a:r>
            <a:r>
              <a:rPr lang="fr-FR" sz="2400" b="1" dirty="0" err="1">
                <a:solidFill>
                  <a:srgbClr val="FF0000"/>
                </a:solidFill>
              </a:rPr>
              <a:t>sảo</a:t>
            </a:r>
            <a:r>
              <a:rPr lang="fr-FR" sz="2400" b="1" dirty="0">
                <a:solidFill>
                  <a:srgbClr val="FF0000"/>
                </a:solidFill>
              </a:rPr>
              <a:t> </a:t>
            </a:r>
            <a:r>
              <a:rPr lang="fr-FR" sz="2400" b="1" dirty="0" err="1">
                <a:solidFill>
                  <a:srgbClr val="FF0000"/>
                </a:solidFill>
              </a:rPr>
              <a:t>mặn</a:t>
            </a:r>
            <a:r>
              <a:rPr lang="fr-FR" sz="2400" b="1" dirty="0">
                <a:solidFill>
                  <a:srgbClr val="FF0000"/>
                </a:solidFill>
              </a:rPr>
              <a:t> </a:t>
            </a:r>
            <a:r>
              <a:rPr lang="fr-FR" sz="2400" b="1" dirty="0" err="1">
                <a:solidFill>
                  <a:srgbClr val="FF0000"/>
                </a:solidFill>
              </a:rPr>
              <a:t>mà</a:t>
            </a:r>
            <a:endParaRPr lang="en-US" sz="2400" b="1" kern="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4348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90500"/>
            <a:ext cx="7772400" cy="7478714"/>
          </a:xfrm>
          <a:prstGeom prst="rect">
            <a:avLst/>
          </a:prstGeom>
        </p:spPr>
        <p:txBody>
          <a:bodyPr wrap="square">
            <a:spAutoFit/>
          </a:bodyPr>
          <a:lstStyle/>
          <a:p>
            <a:pPr defTabSz="761970" fontAlgn="auto">
              <a:spcBef>
                <a:spcPts val="0"/>
              </a:spcBef>
              <a:spcAft>
                <a:spcPts val="0"/>
              </a:spcAft>
            </a:pPr>
            <a:r>
              <a:rPr lang="en-US" sz="2800" b="1" kern="0" dirty="0">
                <a:solidFill>
                  <a:srgbClr val="FF0000"/>
                </a:solidFill>
                <a:latin typeface="Times New Roman"/>
                <a:ea typeface="Times New Roman"/>
              </a:rPr>
              <a:t>b. </a:t>
            </a:r>
            <a:r>
              <a:rPr lang="en-US" sz="2800" b="1" u="sng" kern="0" dirty="0">
                <a:solidFill>
                  <a:srgbClr val="FF0000"/>
                </a:solidFill>
                <a:latin typeface="Times New Roman"/>
                <a:ea typeface="Times New Roman"/>
              </a:rPr>
              <a:t>Vẻ đẹp tài </a:t>
            </a:r>
            <a:r>
              <a:rPr lang="en-US" sz="2800" b="1" u="sng" kern="0" dirty="0" err="1">
                <a:solidFill>
                  <a:srgbClr val="FF0000"/>
                </a:solidFill>
                <a:latin typeface="Times New Roman"/>
                <a:ea typeface="Times New Roman"/>
              </a:rPr>
              <a:t>năng</a:t>
            </a:r>
            <a:r>
              <a:rPr lang="en-US" sz="2800" b="1" kern="0" dirty="0">
                <a:solidFill>
                  <a:srgbClr val="FF0000"/>
                </a:solidFill>
                <a:latin typeface="Times New Roman"/>
                <a:ea typeface="Times New Roman"/>
              </a:rPr>
              <a:t>:</a:t>
            </a:r>
          </a:p>
          <a:p>
            <a:pPr marL="0" marR="0">
              <a:lnSpc>
                <a:spcPct val="107000"/>
              </a:lnSpc>
              <a:spcBef>
                <a:spcPts val="0"/>
              </a:spcBef>
              <a:spcAft>
                <a:spcPts val="0"/>
              </a:spcAft>
            </a:pP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Nguyễn</a:t>
            </a:r>
            <a:r>
              <a:rPr lang="es-CL" sz="2400" dirty="0">
                <a:latin typeface="Times New Roman" panose="02020603050405020304" pitchFamily="18" charset="0"/>
                <a:ea typeface="Calibri" panose="020F0502020204030204" pitchFamily="34" charset="0"/>
                <a:cs typeface="Times New Roman" panose="02020603050405020304" pitchFamily="18" charset="0"/>
              </a:rPr>
              <a:t> Du </a:t>
            </a:r>
            <a:r>
              <a:rPr lang="es-CL" sz="2400" dirty="0" err="1">
                <a:latin typeface="Times New Roman" panose="02020603050405020304" pitchFamily="18" charset="0"/>
                <a:ea typeface="Calibri" panose="020F0502020204030204" pitchFamily="34" charset="0"/>
                <a:cs typeface="Times New Roman" panose="02020603050405020304" pitchFamily="18" charset="0"/>
              </a:rPr>
              <a:t>dành</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phần</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nhiều</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câu</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thơ</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để</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miêu</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tả</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tài</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năng</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Kiều</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L" sz="2400" dirty="0">
                <a:latin typeface="Times New Roman" panose="02020603050405020304" pitchFamily="18" charset="0"/>
                <a:ea typeface="Calibri" panose="020F0502020204030204" pitchFamily="34" charset="0"/>
                <a:cs typeface="Times New Roman" panose="02020603050405020304" pitchFamily="18" charset="0"/>
              </a:rPr>
              <a:t> + </a:t>
            </a:r>
            <a:r>
              <a:rPr lang="es-CL" sz="2400" dirty="0" err="1">
                <a:latin typeface="Times New Roman" panose="02020603050405020304" pitchFamily="18" charset="0"/>
                <a:ea typeface="Calibri" panose="020F0502020204030204" pitchFamily="34" charset="0"/>
                <a:cs typeface="Times New Roman" panose="02020603050405020304" pitchFamily="18" charset="0"/>
              </a:rPr>
              <a:t>Tài</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bao</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gồm</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thơ</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hoạ</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ca</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hát</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đánh</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đàn</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soạn</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nhạc</a:t>
            </a:r>
            <a:r>
              <a:rPr lang="es-CL"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L" sz="2400" dirty="0">
                <a:latin typeface="Times New Roman" panose="02020603050405020304" pitchFamily="18" charset="0"/>
                <a:ea typeface="Calibri" panose="020F0502020204030204" pitchFamily="34" charset="0"/>
                <a:cs typeface="Times New Roman" panose="02020603050405020304" pitchFamily="18" charset="0"/>
              </a:rPr>
              <a:t>-</a:t>
            </a:r>
            <a:r>
              <a:rPr lang="es-CL" sz="2400" dirty="0" err="1">
                <a:latin typeface="Times New Roman" panose="02020603050405020304" pitchFamily="18" charset="0"/>
                <a:ea typeface="Calibri" panose="020F0502020204030204" pitchFamily="34" charset="0"/>
                <a:cs typeface="Times New Roman" panose="02020603050405020304" pitchFamily="18" charset="0"/>
              </a:rPr>
              <a:t>Tài</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Kiều</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đạt</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đến</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mức</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lí</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tưởng</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theo</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quan</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điểm</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chuẩn</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mực</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phong</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kiến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Sở</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trường</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tài</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đàn</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Cung</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đàn</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bạc</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mệnh</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mà</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Kiều</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tự</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sáng</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tác</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chính</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là</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sự</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ghi</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lại</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tiếng</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lòng</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trái</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tim</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đa</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sầu</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đa</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cảm</a:t>
            </a:r>
            <a:r>
              <a:rPr lang="es-CL" sz="2400" dirty="0">
                <a:latin typeface="Times New Roman" panose="02020603050405020304" pitchFamily="18" charset="0"/>
                <a:ea typeface="Calibri" panose="020F0502020204030204" pitchFamily="34" charset="0"/>
                <a:cs typeface="Times New Roman" panose="02020603050405020304" pitchFamily="18" charset="0"/>
              </a:rPr>
              <a:t>.</a:t>
            </a:r>
          </a:p>
          <a:p>
            <a:pPr marL="0" marR="0">
              <a:lnSpc>
                <a:spcPct val="107000"/>
              </a:lnSpc>
              <a:spcBef>
                <a:spcPts val="0"/>
              </a:spcBef>
              <a:spcAft>
                <a:spcPts val="0"/>
              </a:spcAft>
            </a:pP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Vẻ</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đẹp</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Kiều</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là</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sự</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kết</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hợp</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cả</a:t>
            </a:r>
            <a:r>
              <a:rPr lang="es-CL" sz="2400" dirty="0">
                <a:latin typeface="Times New Roman" panose="02020603050405020304" pitchFamily="18" charset="0"/>
                <a:ea typeface="Calibri" panose="020F0502020204030204" pitchFamily="34" charset="0"/>
                <a:cs typeface="Times New Roman" panose="02020603050405020304" pitchFamily="18" charset="0"/>
              </a:rPr>
              <a:t> “ </a:t>
            </a:r>
            <a:r>
              <a:rPr lang="es-CL" sz="2400" dirty="0" err="1">
                <a:latin typeface="Times New Roman" panose="02020603050405020304" pitchFamily="18" charset="0"/>
                <a:ea typeface="Calibri" panose="020F0502020204030204" pitchFamily="34" charset="0"/>
                <a:cs typeface="Times New Roman" panose="02020603050405020304" pitchFamily="18" charset="0"/>
              </a:rPr>
              <a:t>sắc</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tài</a:t>
            </a:r>
            <a:r>
              <a:rPr lang="es-CL" sz="2400" dirty="0">
                <a:latin typeface="Times New Roman" panose="02020603050405020304" pitchFamily="18" charset="0"/>
                <a:ea typeface="Calibri" panose="020F0502020204030204" pitchFamily="34" charset="0"/>
                <a:cs typeface="Times New Roman" panose="02020603050405020304" pitchFamily="18" charset="0"/>
              </a:rPr>
              <a:t> , </a:t>
            </a:r>
            <a:r>
              <a:rPr lang="es-CL" sz="2400" dirty="0" err="1">
                <a:latin typeface="Times New Roman" panose="02020603050405020304" pitchFamily="18" charset="0"/>
                <a:ea typeface="Calibri" panose="020F0502020204030204" pitchFamily="34" charset="0"/>
                <a:cs typeface="Times New Roman" panose="02020603050405020304" pitchFamily="18" charset="0"/>
              </a:rPr>
              <a:t>tình</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Tác</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giả</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đã</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dùng</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câu</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thành</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ngữ</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nghiêng</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nước</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nghiêng</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thành</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để</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cực</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tả</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giai</a:t>
            </a:r>
            <a:r>
              <a:rPr lang="es-CL" sz="2400" dirty="0">
                <a:latin typeface="Times New Roman" panose="02020603050405020304" pitchFamily="18" charset="0"/>
                <a:ea typeface="Calibri" panose="020F0502020204030204" pitchFamily="34" charset="0"/>
                <a:cs typeface="Times New Roman" panose="02020603050405020304" pitchFamily="18" charset="0"/>
              </a:rPr>
              <a:t> </a:t>
            </a:r>
            <a:r>
              <a:rPr lang="es-CL" sz="2400" dirty="0" err="1">
                <a:latin typeface="Times New Roman" panose="02020603050405020304" pitchFamily="18" charset="0"/>
                <a:ea typeface="Calibri" panose="020F0502020204030204" pitchFamily="34" charset="0"/>
                <a:cs typeface="Times New Roman" panose="02020603050405020304" pitchFamily="18" charset="0"/>
              </a:rPr>
              <a:t>nhân</a:t>
            </a:r>
            <a:r>
              <a:rPr lang="es-CL"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fr-FR" sz="2400" spc="-5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spc="-50" dirty="0" err="1">
                <a:latin typeface="Times New Roman" panose="02020603050405020304" pitchFamily="18" charset="0"/>
                <a:ea typeface="Times New Roman" panose="02020603050405020304" pitchFamily="18" charset="0"/>
                <a:cs typeface="Times New Roman" panose="02020603050405020304" pitchFamily="18" charset="0"/>
              </a:rPr>
              <a:t>Với</a:t>
            </a:r>
            <a:r>
              <a:rPr lang="fr-FR" sz="2400" spc="-5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spc="-50" dirty="0" err="1">
                <a:latin typeface="Times New Roman" panose="02020603050405020304" pitchFamily="18" charset="0"/>
                <a:ea typeface="Times New Roman" panose="02020603050405020304" pitchFamily="18" charset="0"/>
                <a:cs typeface="Times New Roman" panose="02020603050405020304" pitchFamily="18" charset="0"/>
              </a:rPr>
              <a:t>sắc</a:t>
            </a:r>
            <a:r>
              <a:rPr lang="fr-FR" sz="2400" spc="-50" dirty="0">
                <a:latin typeface="Times New Roman" panose="02020603050405020304" pitchFamily="18" charset="0"/>
                <a:ea typeface="Times New Roman" panose="02020603050405020304" pitchFamily="18" charset="0"/>
                <a:cs typeface="Times New Roman" panose="02020603050405020304" pitchFamily="18" charset="0"/>
              </a:rPr>
              <a:t> và </a:t>
            </a:r>
            <a:r>
              <a:rPr lang="fr-FR" sz="2400" spc="-50" dirty="0" err="1">
                <a:latin typeface="Times New Roman" panose="02020603050405020304" pitchFamily="18" charset="0"/>
                <a:ea typeface="Times New Roman" panose="02020603050405020304" pitchFamily="18" charset="0"/>
                <a:cs typeface="Times New Roman" panose="02020603050405020304" pitchFamily="18" charset="0"/>
              </a:rPr>
              <a:t>tài</a:t>
            </a:r>
            <a:r>
              <a:rPr lang="fr-FR" sz="2400" spc="-5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spc="-50" dirty="0" err="1">
                <a:latin typeface="Times New Roman" panose="02020603050405020304" pitchFamily="18" charset="0"/>
                <a:ea typeface="Times New Roman" panose="02020603050405020304" pitchFamily="18" charset="0"/>
                <a:cs typeface="Times New Roman" panose="02020603050405020304" pitchFamily="18" charset="0"/>
              </a:rPr>
              <a:t>của</a:t>
            </a:r>
            <a:r>
              <a:rPr lang="fr-FR" sz="2400" spc="-5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spc="-50" dirty="0" err="1">
                <a:latin typeface="Times New Roman" panose="02020603050405020304" pitchFamily="18" charset="0"/>
                <a:ea typeface="Times New Roman" panose="02020603050405020304" pitchFamily="18" charset="0"/>
                <a:cs typeface="Times New Roman" panose="02020603050405020304" pitchFamily="18" charset="0"/>
              </a:rPr>
              <a:t>Thuy</a:t>
            </a:r>
            <a:r>
              <a:rPr lang="fr-FR" sz="2400" spc="-5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spc="-50" dirty="0" err="1">
                <a:latin typeface="Times New Roman" panose="02020603050405020304" pitchFamily="18" charset="0"/>
                <a:ea typeface="Times New Roman" panose="02020603050405020304" pitchFamily="18" charset="0"/>
                <a:cs typeface="Times New Roman" panose="02020603050405020304" pitchFamily="18" charset="0"/>
              </a:rPr>
              <a:t>Kiều</a:t>
            </a:r>
            <a:r>
              <a:rPr lang="fr-FR" sz="2400" spc="-5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spc="-50" dirty="0" err="1">
                <a:latin typeface="Times New Roman" panose="02020603050405020304" pitchFamily="18" charset="0"/>
                <a:ea typeface="Times New Roman" panose="02020603050405020304" pitchFamily="18" charset="0"/>
                <a:cs typeface="Times New Roman" panose="02020603050405020304" pitchFamily="18" charset="0"/>
              </a:rPr>
              <a:t>đa</a:t>
            </a:r>
            <a:r>
              <a:rPr lang="fr-FR" sz="2400" spc="-5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spc="-50" dirty="0" err="1">
                <a:latin typeface="Times New Roman" panose="02020603050405020304" pitchFamily="18" charset="0"/>
                <a:ea typeface="Times New Roman" panose="02020603050405020304" pitchFamily="18" charset="0"/>
                <a:cs typeface="Times New Roman" panose="02020603050405020304" pitchFamily="18" charset="0"/>
              </a:rPr>
              <a:t>dư</a:t>
            </a:r>
            <a:r>
              <a:rPr lang="fr-FR" sz="2400" spc="-5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spc="-50" dirty="0" err="1">
                <a:latin typeface="Times New Roman" panose="02020603050405020304" pitchFamily="18" charset="0"/>
                <a:ea typeface="Times New Roman" panose="02020603050405020304" pitchFamily="18" charset="0"/>
                <a:cs typeface="Times New Roman" panose="02020603050405020304" pitchFamily="18" charset="0"/>
              </a:rPr>
              <a:t>báo</a:t>
            </a:r>
            <a:r>
              <a:rPr lang="fr-FR" sz="2400" spc="-5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spc="-50" dirty="0" err="1">
                <a:latin typeface="Times New Roman" panose="02020603050405020304" pitchFamily="18" charset="0"/>
                <a:ea typeface="Times New Roman" panose="02020603050405020304" pitchFamily="18" charset="0"/>
                <a:cs typeface="Times New Roman" panose="02020603050405020304" pitchFamily="18" charset="0"/>
              </a:rPr>
              <a:t>tr­ước</a:t>
            </a:r>
            <a:r>
              <a:rPr lang="fr-FR" sz="2400" spc="-5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spc="-5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fr-FR" sz="2400" spc="-5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spc="-5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fr-FR" sz="2400" spc="-5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spc="-50" dirty="0" err="1">
                <a:latin typeface="Times New Roman" panose="02020603050405020304" pitchFamily="18" charset="0"/>
                <a:ea typeface="Times New Roman" panose="02020603050405020304" pitchFamily="18" charset="0"/>
                <a:cs typeface="Times New Roman" panose="02020603050405020304" pitchFamily="18" charset="0"/>
              </a:rPr>
              <a:t>phận</a:t>
            </a:r>
            <a:r>
              <a:rPr lang="fr-FR" sz="2400" spc="-5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spc="-50" dirty="0" err="1">
                <a:latin typeface="Times New Roman" panose="02020603050405020304" pitchFamily="18" charset="0"/>
                <a:ea typeface="Times New Roman" panose="02020603050405020304" pitchFamily="18" charset="0"/>
                <a:cs typeface="Times New Roman" panose="02020603050405020304" pitchFamily="18" charset="0"/>
              </a:rPr>
              <a:t>đau</a:t>
            </a:r>
            <a:r>
              <a:rPr lang="fr-FR" sz="2400" spc="-5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spc="-50" dirty="0" err="1">
                <a:latin typeface="Times New Roman" panose="02020603050405020304" pitchFamily="18" charset="0"/>
                <a:ea typeface="Times New Roman" panose="02020603050405020304" pitchFamily="18" charset="0"/>
                <a:cs typeface="Times New Roman" panose="02020603050405020304" pitchFamily="18" charset="0"/>
              </a:rPr>
              <a:t>khổ</a:t>
            </a:r>
            <a:r>
              <a:rPr lang="fr-FR" sz="2400" spc="-5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defTabSz="761970" fontAlgn="auto">
              <a:spcBef>
                <a:spcPts val="0"/>
              </a:spcBef>
              <a:spcAft>
                <a:spcPts val="0"/>
              </a:spcAft>
            </a:pPr>
            <a:endParaRPr lang="en-US" sz="3333" b="1" kern="0" dirty="0">
              <a:solidFill>
                <a:srgbClr val="FF0000"/>
              </a:solidFill>
              <a:latin typeface="Times New Roman"/>
              <a:ea typeface="Times New Roman"/>
            </a:endParaRPr>
          </a:p>
          <a:p>
            <a:pPr defTabSz="761970" fontAlgn="auto">
              <a:spcBef>
                <a:spcPts val="0"/>
              </a:spcBef>
              <a:spcAft>
                <a:spcPts val="0"/>
              </a:spcAft>
            </a:pPr>
            <a:endParaRPr lang="en-US" sz="3333" b="1" kern="0" dirty="0">
              <a:solidFill>
                <a:srgbClr val="FF0000"/>
              </a:solidFill>
              <a:latin typeface="Times New Roman"/>
              <a:ea typeface="Times New Roman"/>
            </a:endParaRPr>
          </a:p>
          <a:p>
            <a:pPr defTabSz="761970" fontAlgn="auto">
              <a:spcBef>
                <a:spcPts val="0"/>
              </a:spcBef>
              <a:spcAft>
                <a:spcPts val="0"/>
              </a:spcAft>
            </a:pPr>
            <a:endParaRPr lang="en-US" sz="3333" kern="0" dirty="0">
              <a:solidFill>
                <a:srgbClr val="FF0000"/>
              </a:solidFill>
              <a:latin typeface="Times New Roman"/>
              <a:ea typeface="Times New Roman"/>
            </a:endParaRPr>
          </a:p>
        </p:txBody>
      </p:sp>
    </p:spTree>
    <p:extLst>
      <p:ext uri="{BB962C8B-B14F-4D97-AF65-F5344CB8AC3E}">
        <p14:creationId xmlns:p14="http://schemas.microsoft.com/office/powerpoint/2010/main" val="47728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THAY QUAN\Downloads\Kiều ngồi đà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181600" y="190500"/>
            <a:ext cx="3683000" cy="5524500"/>
          </a:xfr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126362" y="419100"/>
            <a:ext cx="4902838" cy="5029200"/>
          </a:xfrm>
          <a:prstGeom prst="rect">
            <a:avLst/>
          </a:prstGeom>
        </p:spPr>
      </p:pic>
    </p:spTree>
    <p:extLst>
      <p:ext uri="{BB962C8B-B14F-4D97-AF65-F5344CB8AC3E}">
        <p14:creationId xmlns:p14="http://schemas.microsoft.com/office/powerpoint/2010/main" val="23707962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6"/>
          <p:cNvSpPr>
            <a:spLocks noChangeArrowheads="1"/>
          </p:cNvSpPr>
          <p:nvPr/>
        </p:nvSpPr>
        <p:spPr bwMode="auto">
          <a:xfrm>
            <a:off x="1143000" y="381000"/>
            <a:ext cx="6786563" cy="4254500"/>
          </a:xfrm>
          <a:prstGeom prst="cloudCallout">
            <a:avLst>
              <a:gd name="adj1" fmla="val -41713"/>
              <a:gd name="adj2" fmla="val 59488"/>
            </a:avLst>
          </a:prstGeom>
          <a:solidFill>
            <a:srgbClr val="FFFF00"/>
          </a:solidFill>
          <a:ln w="9525">
            <a:solidFill>
              <a:schemeClr val="tx1"/>
            </a:solidFill>
            <a:round/>
            <a:headEnd/>
            <a:tailEnd/>
          </a:ln>
        </p:spPr>
        <p:txBody>
          <a:bodyPr/>
          <a:lstStyle/>
          <a:p>
            <a:pPr algn="ctr" defTabSz="761970" fontAlgn="auto">
              <a:spcBef>
                <a:spcPts val="0"/>
              </a:spcBef>
              <a:spcAft>
                <a:spcPts val="0"/>
              </a:spcAft>
              <a:defRPr/>
            </a:pPr>
            <a:endParaRPr lang="en-US" sz="2667" b="1" kern="0" dirty="0">
              <a:solidFill>
                <a:sysClr val="windowText" lastClr="000000"/>
              </a:solidFill>
              <a:latin typeface="+mj-lt"/>
            </a:endParaRPr>
          </a:p>
          <a:p>
            <a:pPr algn="ctr" defTabSz="761970" fontAlgn="auto">
              <a:spcBef>
                <a:spcPts val="0"/>
              </a:spcBef>
              <a:spcAft>
                <a:spcPts val="0"/>
              </a:spcAft>
              <a:defRPr/>
            </a:pPr>
            <a:r>
              <a:rPr lang="en-US" sz="2667" b="1" kern="0" dirty="0">
                <a:solidFill>
                  <a:sysClr val="windowText" lastClr="000000"/>
                </a:solidFill>
                <a:latin typeface="+mj-lt"/>
              </a:rPr>
              <a:t>  Trong h</a:t>
            </a:r>
            <a:r>
              <a:rPr lang="vi-VN" sz="2667" b="1" kern="0" dirty="0">
                <a:solidFill>
                  <a:sysClr val="windowText" lastClr="000000"/>
                </a:solidFill>
                <a:latin typeface="+mj-lt"/>
              </a:rPr>
              <a:t>ai bức chân dung Thúy Vân và Thúy Kiều</a:t>
            </a:r>
            <a:r>
              <a:rPr lang="en-US" sz="2667" b="1" kern="0" dirty="0">
                <a:solidFill>
                  <a:sysClr val="windowText" lastClr="000000"/>
                </a:solidFill>
                <a:latin typeface="+mj-lt"/>
              </a:rPr>
              <a:t> </a:t>
            </a:r>
          </a:p>
          <a:p>
            <a:pPr algn="ctr" defTabSz="761970" fontAlgn="auto">
              <a:spcBef>
                <a:spcPts val="0"/>
              </a:spcBef>
              <a:spcAft>
                <a:spcPts val="0"/>
              </a:spcAft>
              <a:defRPr/>
            </a:pPr>
            <a:r>
              <a:rPr lang="en-US" sz="2667" b="1" kern="0" dirty="0">
                <a:solidFill>
                  <a:sysClr val="windowText" lastClr="000000"/>
                </a:solidFill>
                <a:latin typeface="+mj-lt"/>
              </a:rPr>
              <a:t>thì</a:t>
            </a:r>
            <a:r>
              <a:rPr lang="vi-VN" sz="2667" b="1" kern="0" dirty="0">
                <a:solidFill>
                  <a:sysClr val="windowText" lastClr="000000"/>
                </a:solidFill>
                <a:latin typeface="+mj-lt"/>
              </a:rPr>
              <a:t> bức chân dung </a:t>
            </a:r>
            <a:r>
              <a:rPr lang="en-US" sz="2667" b="1" kern="0" dirty="0">
                <a:solidFill>
                  <a:sysClr val="windowText" lastClr="000000"/>
                </a:solidFill>
                <a:latin typeface="+mj-lt"/>
              </a:rPr>
              <a:t>nào</a:t>
            </a:r>
            <a:r>
              <a:rPr lang="vi-VN" sz="2667" b="1" kern="0" dirty="0">
                <a:solidFill>
                  <a:sysClr val="windowText" lastClr="000000"/>
                </a:solidFill>
                <a:latin typeface="+mj-lt"/>
              </a:rPr>
              <a:t> </a:t>
            </a:r>
            <a:endParaRPr lang="en-US" sz="2667" b="1" kern="0" dirty="0">
              <a:solidFill>
                <a:sysClr val="windowText" lastClr="000000"/>
              </a:solidFill>
              <a:latin typeface="+mj-lt"/>
            </a:endParaRPr>
          </a:p>
          <a:p>
            <a:pPr algn="ctr" defTabSz="761970" fontAlgn="auto">
              <a:spcBef>
                <a:spcPts val="0"/>
              </a:spcBef>
              <a:spcAft>
                <a:spcPts val="0"/>
              </a:spcAft>
              <a:defRPr/>
            </a:pPr>
            <a:r>
              <a:rPr lang="vi-VN" sz="2667" b="1" kern="0" dirty="0">
                <a:solidFill>
                  <a:sysClr val="windowText" lastClr="000000"/>
                </a:solidFill>
                <a:latin typeface="+mj-lt"/>
              </a:rPr>
              <a:t>nổi bật</a:t>
            </a:r>
            <a:r>
              <a:rPr lang="en-US" sz="2667" b="1" kern="0" dirty="0">
                <a:solidFill>
                  <a:sysClr val="windowText" lastClr="000000"/>
                </a:solidFill>
                <a:latin typeface="+mj-lt"/>
              </a:rPr>
              <a:t> hơn ?</a:t>
            </a:r>
          </a:p>
          <a:p>
            <a:pPr algn="ctr" defTabSz="761970" fontAlgn="auto">
              <a:spcBef>
                <a:spcPts val="0"/>
              </a:spcBef>
              <a:spcAft>
                <a:spcPts val="0"/>
              </a:spcAft>
              <a:defRPr/>
            </a:pPr>
            <a:r>
              <a:rPr lang="en-US" altLang="en-US" sz="2667" b="1" kern="0" dirty="0">
                <a:solidFill>
                  <a:sysClr val="windowText" lastClr="000000"/>
                </a:solidFill>
                <a:latin typeface="+mj-lt"/>
                <a:cs typeface="Times New Roman" pitchFamily="18" charset="0"/>
              </a:rPr>
              <a:t>Vì sao ?</a:t>
            </a:r>
          </a:p>
        </p:txBody>
      </p:sp>
    </p:spTree>
    <p:extLst>
      <p:ext uri="{BB962C8B-B14F-4D97-AF65-F5344CB8AC3E}">
        <p14:creationId xmlns:p14="http://schemas.microsoft.com/office/powerpoint/2010/main" val="34690485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THAY QUAN\Downloads\unnamed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2761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419100"/>
            <a:ext cx="8001000" cy="5168900"/>
          </a:xfrm>
        </p:spPr>
        <p:txBody>
          <a:bodyPr/>
          <a:lstStyle/>
          <a:p>
            <a:pPr marL="0" indent="0">
              <a:buNone/>
              <a:defRPr/>
            </a:pPr>
            <a:r>
              <a:rPr lang="en-US" b="1" dirty="0">
                <a:solidFill>
                  <a:srgbClr val="6600CC"/>
                </a:solidFill>
              </a:rPr>
              <a:t>     *</a:t>
            </a:r>
            <a:r>
              <a:rPr lang="en-US" b="1" dirty="0" err="1">
                <a:solidFill>
                  <a:srgbClr val="6600CC"/>
                </a:solidFill>
              </a:rPr>
              <a:t>Trong</a:t>
            </a:r>
            <a:r>
              <a:rPr lang="en-US" b="1" dirty="0">
                <a:solidFill>
                  <a:srgbClr val="6600CC"/>
                </a:solidFill>
              </a:rPr>
              <a:t> h</a:t>
            </a:r>
            <a:r>
              <a:rPr lang="vi-VN" b="1" dirty="0">
                <a:solidFill>
                  <a:srgbClr val="6600CC"/>
                </a:solidFill>
              </a:rPr>
              <a:t>ai bức chân dung Thúy Vân và Thúy Kiều</a:t>
            </a:r>
            <a:r>
              <a:rPr lang="en-US" b="1" dirty="0">
                <a:solidFill>
                  <a:srgbClr val="6600CC"/>
                </a:solidFill>
              </a:rPr>
              <a:t> thì</a:t>
            </a:r>
            <a:r>
              <a:rPr lang="vi-VN" b="1" dirty="0">
                <a:solidFill>
                  <a:srgbClr val="6600CC"/>
                </a:solidFill>
              </a:rPr>
              <a:t> bức chân dung Kiều nổi bật hơn</a:t>
            </a:r>
            <a:r>
              <a:rPr lang="en-US" b="1" dirty="0">
                <a:solidFill>
                  <a:srgbClr val="6600CC"/>
                </a:solidFill>
              </a:rPr>
              <a:t> :</a:t>
            </a:r>
            <a:endParaRPr lang="vi-VN" b="1" dirty="0">
              <a:solidFill>
                <a:srgbClr val="6600CC"/>
              </a:solidFill>
            </a:endParaRPr>
          </a:p>
          <a:p>
            <a:pPr marL="0" indent="0">
              <a:buNone/>
              <a:defRPr/>
            </a:pPr>
            <a:r>
              <a:rPr lang="vi-VN" b="1" dirty="0">
                <a:solidFill>
                  <a:srgbClr val="6600CC"/>
                </a:solidFill>
              </a:rPr>
              <a:t>- Đúng với dụng ý tác giả</a:t>
            </a:r>
            <a:r>
              <a:rPr lang="en-US" b="1" dirty="0">
                <a:solidFill>
                  <a:srgbClr val="6600CC"/>
                </a:solidFill>
              </a:rPr>
              <a:t> </a:t>
            </a:r>
            <a:r>
              <a:rPr lang="vi-VN" b="1" dirty="0">
                <a:solidFill>
                  <a:srgbClr val="6600CC"/>
                </a:solidFill>
              </a:rPr>
              <a:t>: tái hiện cuộc đời đầy đau khổ của nàng Kiều tài hoa bạc</a:t>
            </a:r>
            <a:r>
              <a:rPr lang="en-US" b="1" dirty="0">
                <a:solidFill>
                  <a:srgbClr val="6600CC"/>
                </a:solidFill>
              </a:rPr>
              <a:t> </a:t>
            </a:r>
            <a:r>
              <a:rPr lang="en-US" b="1" dirty="0" err="1">
                <a:solidFill>
                  <a:srgbClr val="6600CC"/>
                </a:solidFill>
              </a:rPr>
              <a:t>mệnh</a:t>
            </a:r>
            <a:r>
              <a:rPr lang="en-US" b="1" dirty="0">
                <a:solidFill>
                  <a:srgbClr val="6600CC"/>
                </a:solidFill>
              </a:rPr>
              <a:t>.</a:t>
            </a:r>
            <a:endParaRPr lang="vi-VN" b="1" dirty="0">
              <a:solidFill>
                <a:srgbClr val="6600CC"/>
              </a:solidFill>
            </a:endParaRPr>
          </a:p>
          <a:p>
            <a:pPr marL="0" indent="0">
              <a:buNone/>
              <a:defRPr/>
            </a:pPr>
            <a:r>
              <a:rPr lang="vi-VN" b="1" dirty="0">
                <a:solidFill>
                  <a:srgbClr val="6600CC"/>
                </a:solidFill>
              </a:rPr>
              <a:t>- Số câu thơ dành miêu tả Kiều nhiều hơn</a:t>
            </a:r>
            <a:r>
              <a:rPr lang="en-US" b="1" dirty="0">
                <a:solidFill>
                  <a:srgbClr val="6600CC"/>
                </a:solidFill>
              </a:rPr>
              <a:t> Vân.</a:t>
            </a:r>
            <a:endParaRPr lang="vi-VN" b="1" dirty="0">
              <a:solidFill>
                <a:srgbClr val="6600CC"/>
              </a:solidFill>
            </a:endParaRPr>
          </a:p>
          <a:p>
            <a:pPr marL="0" indent="0">
              <a:buNone/>
              <a:defRPr/>
            </a:pPr>
            <a:r>
              <a:rPr lang="vi-VN" b="1" dirty="0">
                <a:solidFill>
                  <a:srgbClr val="6600CC"/>
                </a:solidFill>
              </a:rPr>
              <a:t>- Thúy Vân tả về sắc, </a:t>
            </a:r>
            <a:r>
              <a:rPr lang="en-US" b="1" dirty="0" err="1">
                <a:solidFill>
                  <a:srgbClr val="6600CC"/>
                </a:solidFill>
              </a:rPr>
              <a:t>về</a:t>
            </a:r>
            <a:r>
              <a:rPr lang="en-US" b="1" dirty="0">
                <a:solidFill>
                  <a:srgbClr val="6600CC"/>
                </a:solidFill>
              </a:rPr>
              <a:t> </a:t>
            </a:r>
            <a:r>
              <a:rPr lang="vi-VN" b="1" dirty="0">
                <a:solidFill>
                  <a:srgbClr val="6600CC"/>
                </a:solidFill>
              </a:rPr>
              <a:t>tính cách còn Kiều tả </a:t>
            </a:r>
            <a:r>
              <a:rPr lang="en-US" b="1" dirty="0" err="1">
                <a:solidFill>
                  <a:srgbClr val="6600CC"/>
                </a:solidFill>
              </a:rPr>
              <a:t>về</a:t>
            </a:r>
            <a:r>
              <a:rPr lang="en-US" b="1" dirty="0">
                <a:solidFill>
                  <a:srgbClr val="6600CC"/>
                </a:solidFill>
              </a:rPr>
              <a:t> </a:t>
            </a:r>
            <a:r>
              <a:rPr lang="vi-VN" b="1" dirty="0">
                <a:solidFill>
                  <a:srgbClr val="6600CC"/>
                </a:solidFill>
              </a:rPr>
              <a:t>vẻ đẹp </a:t>
            </a:r>
            <a:r>
              <a:rPr lang="en-US" b="1" dirty="0">
                <a:solidFill>
                  <a:srgbClr val="6600CC"/>
                </a:solidFill>
              </a:rPr>
              <a:t>của </a:t>
            </a:r>
            <a:r>
              <a:rPr lang="vi-VN" b="1" dirty="0">
                <a:solidFill>
                  <a:srgbClr val="6600CC"/>
                </a:solidFill>
              </a:rPr>
              <a:t>sắc, </a:t>
            </a:r>
            <a:r>
              <a:rPr lang="en-US" b="1" dirty="0" err="1">
                <a:solidFill>
                  <a:srgbClr val="6600CC"/>
                </a:solidFill>
              </a:rPr>
              <a:t>của</a:t>
            </a:r>
            <a:r>
              <a:rPr lang="en-US" b="1" dirty="0">
                <a:solidFill>
                  <a:srgbClr val="6600CC"/>
                </a:solidFill>
              </a:rPr>
              <a:t> </a:t>
            </a:r>
            <a:r>
              <a:rPr lang="vi-VN" b="1" dirty="0">
                <a:solidFill>
                  <a:srgbClr val="6600CC"/>
                </a:solidFill>
              </a:rPr>
              <a:t>tài, </a:t>
            </a:r>
            <a:r>
              <a:rPr lang="en-US" b="1" dirty="0" err="1">
                <a:solidFill>
                  <a:srgbClr val="6600CC"/>
                </a:solidFill>
              </a:rPr>
              <a:t>của</a:t>
            </a:r>
            <a:r>
              <a:rPr lang="en-US" b="1" dirty="0">
                <a:solidFill>
                  <a:srgbClr val="6600CC"/>
                </a:solidFill>
              </a:rPr>
              <a:t> </a:t>
            </a:r>
            <a:r>
              <a:rPr lang="vi-VN" b="1" dirty="0">
                <a:solidFill>
                  <a:srgbClr val="6600CC"/>
                </a:solidFill>
              </a:rPr>
              <a:t>t</a:t>
            </a:r>
            <a:r>
              <a:rPr lang="en-US" b="1" dirty="0">
                <a:solidFill>
                  <a:srgbClr val="6600CC"/>
                </a:solidFill>
              </a:rPr>
              <a:t>ình.</a:t>
            </a:r>
            <a:endParaRPr lang="vi-VN" b="1" dirty="0">
              <a:solidFill>
                <a:srgbClr val="6600CC"/>
              </a:solidFill>
            </a:endParaRPr>
          </a:p>
          <a:p>
            <a:pPr marL="0" indent="0">
              <a:buNone/>
              <a:defRPr/>
            </a:pPr>
            <a:r>
              <a:rPr lang="vi-VN" b="1" dirty="0">
                <a:solidFill>
                  <a:srgbClr val="6600CC"/>
                </a:solidFill>
              </a:rPr>
              <a:t>- Tả Thúy Vân trước làm </a:t>
            </a:r>
            <a:r>
              <a:rPr lang="en-US" b="1" dirty="0">
                <a:solidFill>
                  <a:srgbClr val="6600CC"/>
                </a:solidFill>
              </a:rPr>
              <a:t>nền để làm </a:t>
            </a:r>
            <a:r>
              <a:rPr lang="vi-VN" b="1" dirty="0">
                <a:solidFill>
                  <a:srgbClr val="6600CC"/>
                </a:solidFill>
              </a:rPr>
              <a:t>nổi bật chân dung Thúy Kiều sau đó.</a:t>
            </a:r>
          </a:p>
        </p:txBody>
      </p:sp>
    </p:spTree>
    <p:extLst>
      <p:ext uri="{BB962C8B-B14F-4D97-AF65-F5344CB8AC3E}">
        <p14:creationId xmlns:p14="http://schemas.microsoft.com/office/powerpoint/2010/main" val="3324560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HAY QUAN\Downloads\p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45617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90500"/>
            <a:ext cx="8229600" cy="6001643"/>
          </a:xfrm>
          <a:prstGeom prst="rect">
            <a:avLst/>
          </a:prstGeom>
        </p:spPr>
        <p:txBody>
          <a:bodyPr wrap="square">
            <a:spAutoFit/>
          </a:bodyPr>
          <a:lstStyle/>
          <a:p>
            <a:pPr defTabSz="761970" fontAlgn="auto">
              <a:spcBef>
                <a:spcPts val="0"/>
              </a:spcBef>
              <a:spcAft>
                <a:spcPts val="0"/>
              </a:spcAft>
            </a:pPr>
            <a:r>
              <a:rPr lang="en-US" sz="3200" b="1" u="sng" kern="0" dirty="0">
                <a:solidFill>
                  <a:srgbClr val="FF0000"/>
                </a:solidFill>
                <a:latin typeface="Times New Roman"/>
                <a:ea typeface="Times New Roman"/>
              </a:rPr>
              <a:t>c. Cuộc sống của hai chị em:</a:t>
            </a:r>
            <a:endParaRPr lang="en-US" sz="3200" u="sng" kern="0" dirty="0">
              <a:solidFill>
                <a:srgbClr val="FF0000"/>
              </a:solidFill>
              <a:latin typeface="Times New Roman"/>
              <a:ea typeface="Times New Roman"/>
            </a:endParaRPr>
          </a:p>
          <a:p>
            <a:pPr marL="457200" indent="-457200" defTabSz="761970" fontAlgn="auto">
              <a:spcBef>
                <a:spcPts val="0"/>
              </a:spcBef>
              <a:spcAft>
                <a:spcPts val="0"/>
              </a:spcAft>
              <a:buFontTx/>
              <a:buChar char="-"/>
            </a:pPr>
            <a:r>
              <a:rPr lang="en-US" sz="3200" kern="0" dirty="0">
                <a:solidFill>
                  <a:sysClr val="windowText" lastClr="000000"/>
                </a:solidFill>
                <a:latin typeface="Times New Roman"/>
                <a:ea typeface="Times New Roman"/>
              </a:rPr>
              <a:t>“Phong lưu” : gia đình khuôn phép nề </a:t>
            </a:r>
            <a:r>
              <a:rPr lang="en-US" sz="3200" kern="0" dirty="0" err="1">
                <a:solidFill>
                  <a:sysClr val="windowText" lastClr="000000"/>
                </a:solidFill>
                <a:latin typeface="Times New Roman"/>
                <a:ea typeface="Times New Roman"/>
              </a:rPr>
              <a:t>nếp</a:t>
            </a:r>
            <a:r>
              <a:rPr lang="en-US" sz="3200" kern="0" dirty="0">
                <a:solidFill>
                  <a:sysClr val="windowText" lastClr="000000"/>
                </a:solidFill>
                <a:latin typeface="Times New Roman"/>
                <a:ea typeface="Times New Roman"/>
              </a:rPr>
              <a:t>.</a:t>
            </a:r>
          </a:p>
          <a:p>
            <a:pPr defTabSz="761970" fontAlgn="auto">
              <a:spcBef>
                <a:spcPts val="0"/>
              </a:spcBef>
              <a:spcAft>
                <a:spcPts val="0"/>
              </a:spcAft>
            </a:pPr>
            <a:r>
              <a:rPr lang="en-US" sz="3200" kern="0" dirty="0">
                <a:solidFill>
                  <a:sysClr val="windowText" lastClr="000000"/>
                </a:solidFill>
                <a:latin typeface="Times New Roman"/>
                <a:ea typeface="Times New Roman"/>
                <a:cs typeface="Times New Roman" panose="02020603050405020304" pitchFamily="18" charset="0"/>
              </a:rPr>
              <a:t>→ </a:t>
            </a:r>
            <a:r>
              <a:rPr lang="fr-FR" sz="3200" spc="-50" dirty="0" err="1">
                <a:latin typeface="Times New Roman" panose="02020603050405020304" pitchFamily="18" charset="0"/>
                <a:ea typeface="Times New Roman" panose="02020603050405020304" pitchFamily="18" charset="0"/>
              </a:rPr>
              <a:t>Nếp</a:t>
            </a:r>
            <a:r>
              <a:rPr lang="fr-FR" sz="3200" spc="-50" dirty="0">
                <a:latin typeface="Times New Roman" panose="02020603050405020304" pitchFamily="18" charset="0"/>
                <a:ea typeface="Times New Roman" panose="02020603050405020304" pitchFamily="18" charset="0"/>
              </a:rPr>
              <a:t> </a:t>
            </a:r>
            <a:r>
              <a:rPr lang="fr-FR" sz="3200" spc="-50" dirty="0" err="1">
                <a:latin typeface="Times New Roman" panose="02020603050405020304" pitchFamily="18" charset="0"/>
                <a:ea typeface="Times New Roman" panose="02020603050405020304" pitchFamily="18" charset="0"/>
              </a:rPr>
              <a:t>sống</a:t>
            </a:r>
            <a:r>
              <a:rPr lang="fr-FR" sz="3200" spc="-50" dirty="0">
                <a:latin typeface="Times New Roman" panose="02020603050405020304" pitchFamily="18" charset="0"/>
                <a:ea typeface="Times New Roman" panose="02020603050405020304" pitchFamily="18" charset="0"/>
              </a:rPr>
              <a:t> </a:t>
            </a:r>
            <a:r>
              <a:rPr lang="fr-FR" sz="3200" spc="-50" dirty="0" err="1">
                <a:latin typeface="Times New Roman" panose="02020603050405020304" pitchFamily="18" charset="0"/>
                <a:ea typeface="Times New Roman" panose="02020603050405020304" pitchFamily="18" charset="0"/>
              </a:rPr>
              <a:t>phong</a:t>
            </a:r>
            <a:r>
              <a:rPr lang="fr-FR" sz="3200" spc="-50" dirty="0">
                <a:latin typeface="Times New Roman" panose="02020603050405020304" pitchFamily="18" charset="0"/>
                <a:ea typeface="Times New Roman" panose="02020603050405020304" pitchFamily="18" charset="0"/>
              </a:rPr>
              <a:t> </a:t>
            </a:r>
            <a:r>
              <a:rPr lang="fr-FR" sz="3200" spc="-50" dirty="0" err="1">
                <a:latin typeface="Times New Roman" panose="02020603050405020304" pitchFamily="18" charset="0"/>
                <a:ea typeface="Times New Roman" panose="02020603050405020304" pitchFamily="18" charset="0"/>
              </a:rPr>
              <a:t>lưu</a:t>
            </a:r>
            <a:r>
              <a:rPr lang="fr-FR" sz="3200" spc="-50" dirty="0">
                <a:latin typeface="Times New Roman" panose="02020603050405020304" pitchFamily="18" charset="0"/>
                <a:ea typeface="Times New Roman" panose="02020603050405020304" pitchFamily="18" charset="0"/>
              </a:rPr>
              <a:t> </a:t>
            </a:r>
            <a:r>
              <a:rPr lang="fr-FR" sz="3200" spc="-50" dirty="0" err="1">
                <a:latin typeface="Times New Roman" panose="02020603050405020304" pitchFamily="18" charset="0"/>
                <a:ea typeface="Times New Roman" panose="02020603050405020304" pitchFamily="18" charset="0"/>
              </a:rPr>
              <a:t>quý</a:t>
            </a:r>
            <a:r>
              <a:rPr lang="fr-FR" sz="3200" spc="-50" dirty="0">
                <a:latin typeface="Times New Roman" panose="02020603050405020304" pitchFamily="18" charset="0"/>
                <a:ea typeface="Times New Roman" panose="02020603050405020304" pitchFamily="18" charset="0"/>
              </a:rPr>
              <a:t> </a:t>
            </a:r>
            <a:r>
              <a:rPr lang="fr-FR" sz="3200" spc="-50" dirty="0" err="1">
                <a:latin typeface="Times New Roman" panose="02020603050405020304" pitchFamily="18" charset="0"/>
                <a:ea typeface="Times New Roman" panose="02020603050405020304" pitchFamily="18" charset="0"/>
              </a:rPr>
              <a:t>phái</a:t>
            </a:r>
            <a:r>
              <a:rPr lang="fr-FR" sz="3200" spc="-50" dirty="0">
                <a:latin typeface="Times New Roman" panose="02020603050405020304" pitchFamily="18" charset="0"/>
                <a:ea typeface="Times New Roman" panose="02020603050405020304" pitchFamily="18" charset="0"/>
              </a:rPr>
              <a:t>, </a:t>
            </a:r>
            <a:r>
              <a:rPr lang="fr-FR" sz="3200" spc="-50" dirty="0" err="1">
                <a:latin typeface="Times New Roman" panose="02020603050405020304" pitchFamily="18" charset="0"/>
                <a:ea typeface="Times New Roman" panose="02020603050405020304" pitchFamily="18" charset="0"/>
              </a:rPr>
              <a:t>êm</a:t>
            </a:r>
            <a:r>
              <a:rPr lang="fr-FR" sz="3200" spc="-50" dirty="0">
                <a:latin typeface="Times New Roman" panose="02020603050405020304" pitchFamily="18" charset="0"/>
                <a:ea typeface="Times New Roman" panose="02020603050405020304" pitchFamily="18" charset="0"/>
              </a:rPr>
              <a:t> </a:t>
            </a:r>
            <a:r>
              <a:rPr lang="fr-FR" sz="3200" spc="-50" dirty="0" err="1">
                <a:latin typeface="Times New Roman" panose="02020603050405020304" pitchFamily="18" charset="0"/>
                <a:ea typeface="Times New Roman" panose="02020603050405020304" pitchFamily="18" charset="0"/>
              </a:rPr>
              <a:t>đềm</a:t>
            </a:r>
            <a:r>
              <a:rPr lang="fr-FR" sz="3200" spc="-50" dirty="0">
                <a:latin typeface="Times New Roman" panose="02020603050405020304" pitchFamily="18" charset="0"/>
                <a:ea typeface="Times New Roman" panose="02020603050405020304" pitchFamily="18" charset="0"/>
              </a:rPr>
              <a:t>, </a:t>
            </a:r>
            <a:r>
              <a:rPr lang="fr-FR" sz="3200" spc="-50" dirty="0" err="1">
                <a:latin typeface="Times New Roman" panose="02020603050405020304" pitchFamily="18" charset="0"/>
                <a:ea typeface="Times New Roman" panose="02020603050405020304" pitchFamily="18" charset="0"/>
              </a:rPr>
              <a:t>đoan</a:t>
            </a:r>
            <a:r>
              <a:rPr lang="fr-FR" sz="3200" spc="-50" dirty="0">
                <a:latin typeface="Times New Roman" panose="02020603050405020304" pitchFamily="18" charset="0"/>
                <a:ea typeface="Times New Roman" panose="02020603050405020304" pitchFamily="18" charset="0"/>
              </a:rPr>
              <a:t> </a:t>
            </a:r>
            <a:r>
              <a:rPr lang="fr-FR" sz="3200" spc="-50" dirty="0" err="1">
                <a:latin typeface="Times New Roman" panose="02020603050405020304" pitchFamily="18" charset="0"/>
                <a:ea typeface="Times New Roman" panose="02020603050405020304" pitchFamily="18" charset="0"/>
              </a:rPr>
              <a:t>trang</a:t>
            </a:r>
            <a:r>
              <a:rPr lang="fr-FR" sz="3200" spc="-50" dirty="0">
                <a:latin typeface="Times New Roman" panose="02020603050405020304" pitchFamily="18" charset="0"/>
                <a:ea typeface="Times New Roman" panose="02020603050405020304" pitchFamily="18" charset="0"/>
              </a:rPr>
              <a:t>, </a:t>
            </a:r>
            <a:r>
              <a:rPr lang="fr-FR" sz="3200" spc="-50" dirty="0" err="1">
                <a:latin typeface="Times New Roman" panose="02020603050405020304" pitchFamily="18" charset="0"/>
                <a:ea typeface="Times New Roman" panose="02020603050405020304" pitchFamily="18" charset="0"/>
              </a:rPr>
              <a:t>kín</a:t>
            </a:r>
            <a:r>
              <a:rPr lang="fr-FR" sz="3200" spc="-50" dirty="0">
                <a:latin typeface="Times New Roman" panose="02020603050405020304" pitchFamily="18" charset="0"/>
                <a:ea typeface="Times New Roman" panose="02020603050405020304" pitchFamily="18" charset="0"/>
              </a:rPr>
              <a:t> </a:t>
            </a:r>
            <a:r>
              <a:rPr lang="fr-FR" sz="3200" spc="-50" dirty="0" err="1">
                <a:latin typeface="Times New Roman" panose="02020603050405020304" pitchFamily="18" charset="0"/>
                <a:ea typeface="Times New Roman" panose="02020603050405020304" pitchFamily="18" charset="0"/>
              </a:rPr>
              <a:t>đáo</a:t>
            </a:r>
            <a:r>
              <a:rPr lang="fr-FR" sz="3200" spc="-50" dirty="0">
                <a:latin typeface="Times New Roman" panose="02020603050405020304" pitchFamily="18" charset="0"/>
                <a:ea typeface="Times New Roman" panose="02020603050405020304" pitchFamily="18" charset="0"/>
              </a:rPr>
              <a:t>.</a:t>
            </a:r>
            <a:endParaRPr lang="en-US" sz="3200" kern="0" dirty="0">
              <a:solidFill>
                <a:sysClr val="windowText" lastClr="000000"/>
              </a:solidFill>
              <a:latin typeface="Times New Roman"/>
              <a:ea typeface="Times New Roman"/>
            </a:endParaRPr>
          </a:p>
          <a:p>
            <a:pPr defTabSz="761970" fontAlgn="auto">
              <a:spcBef>
                <a:spcPts val="0"/>
              </a:spcBef>
              <a:spcAft>
                <a:spcPts val="0"/>
              </a:spcAft>
            </a:pPr>
            <a:r>
              <a:rPr lang="en-US" sz="3200" kern="0" dirty="0">
                <a:solidFill>
                  <a:sysClr val="windowText" lastClr="000000"/>
                </a:solidFill>
                <a:latin typeface="Times New Roman"/>
                <a:ea typeface="Times New Roman"/>
              </a:rPr>
              <a:t>-“Xuân xanh xấp xỉ tới </a:t>
            </a:r>
            <a:r>
              <a:rPr lang="en-US" sz="3200" kern="0" dirty="0" err="1">
                <a:solidFill>
                  <a:sysClr val="windowText" lastClr="000000"/>
                </a:solidFill>
                <a:latin typeface="Times New Roman"/>
                <a:ea typeface="Times New Roman"/>
              </a:rPr>
              <a:t>tuần</a:t>
            </a:r>
            <a:r>
              <a:rPr lang="en-US" sz="3200" kern="0" dirty="0">
                <a:solidFill>
                  <a:sysClr val="windowText" lastClr="000000"/>
                </a:solidFill>
                <a:latin typeface="Times New Roman"/>
                <a:ea typeface="Times New Roman"/>
              </a:rPr>
              <a:t> </a:t>
            </a:r>
            <a:r>
              <a:rPr lang="en-US" sz="3200" kern="0" dirty="0" err="1">
                <a:solidFill>
                  <a:sysClr val="windowText" lastClr="000000"/>
                </a:solidFill>
                <a:latin typeface="Times New Roman"/>
                <a:ea typeface="Times New Roman"/>
              </a:rPr>
              <a:t>cập</a:t>
            </a:r>
            <a:r>
              <a:rPr lang="en-US" sz="3200" kern="0" dirty="0">
                <a:solidFill>
                  <a:sysClr val="windowText" lastClr="000000"/>
                </a:solidFill>
                <a:latin typeface="Times New Roman"/>
                <a:ea typeface="Times New Roman"/>
              </a:rPr>
              <a:t> kê”: hai nàng đã đến tuổi lấy chồng.</a:t>
            </a:r>
          </a:p>
          <a:p>
            <a:pPr defTabSz="761970" fontAlgn="auto">
              <a:spcBef>
                <a:spcPts val="0"/>
              </a:spcBef>
              <a:spcAft>
                <a:spcPts val="0"/>
              </a:spcAft>
            </a:pPr>
            <a:r>
              <a:rPr lang="en-US" sz="3200" kern="0" dirty="0">
                <a:solidFill>
                  <a:sysClr val="windowText" lastClr="000000"/>
                </a:solidFill>
                <a:latin typeface="Times New Roman"/>
                <a:ea typeface="Times New Roman"/>
              </a:rPr>
              <a:t>- “Êm đềm trướng rủ màn che” : cuộc sống êm đềm, bình lặng.</a:t>
            </a:r>
          </a:p>
          <a:p>
            <a:pPr defTabSz="761970" fontAlgn="auto">
              <a:spcBef>
                <a:spcPts val="0"/>
              </a:spcBef>
              <a:spcAft>
                <a:spcPts val="0"/>
              </a:spcAft>
            </a:pPr>
            <a:r>
              <a:rPr lang="en-US" sz="3200" kern="0" dirty="0">
                <a:solidFill>
                  <a:sysClr val="windowText" lastClr="000000"/>
                </a:solidFill>
                <a:latin typeface="Times New Roman"/>
                <a:ea typeface="Times New Roman"/>
              </a:rPr>
              <a:t>- “Ong bướm đi về mặc ai”: sống đức hạnh, khuôn phép, theo lễ </a:t>
            </a:r>
            <a:r>
              <a:rPr lang="en-US" sz="3200" kern="0" dirty="0" err="1">
                <a:solidFill>
                  <a:sysClr val="windowText" lastClr="000000"/>
                </a:solidFill>
                <a:latin typeface="Times New Roman"/>
                <a:ea typeface="Times New Roman"/>
              </a:rPr>
              <a:t>giáo</a:t>
            </a:r>
            <a:r>
              <a:rPr lang="en-US" sz="3200" kern="0" dirty="0">
                <a:solidFill>
                  <a:sysClr val="windowText" lastClr="000000"/>
                </a:solidFill>
                <a:latin typeface="Times New Roman"/>
                <a:ea typeface="Times New Roman"/>
              </a:rPr>
              <a:t>.</a:t>
            </a:r>
          </a:p>
          <a:p>
            <a:pPr defTabSz="761970" fontAlgn="auto">
              <a:spcBef>
                <a:spcPts val="0"/>
              </a:spcBef>
              <a:spcAft>
                <a:spcPts val="0"/>
              </a:spcAft>
            </a:pPr>
            <a:endParaRPr lang="en-US" sz="3200" kern="0" dirty="0">
              <a:solidFill>
                <a:sysClr val="windowText" lastClr="000000"/>
              </a:solidFill>
              <a:latin typeface="Times New Roman"/>
              <a:ea typeface="Times New Roman"/>
            </a:endParaRPr>
          </a:p>
          <a:p>
            <a:pPr defTabSz="761970" fontAlgn="auto">
              <a:spcBef>
                <a:spcPts val="0"/>
              </a:spcBef>
              <a:spcAft>
                <a:spcPts val="0"/>
              </a:spcAft>
            </a:pPr>
            <a:endParaRPr lang="en-US" sz="3200" kern="0" dirty="0">
              <a:solidFill>
                <a:sysClr val="windowText" lastClr="000000"/>
              </a:solidFill>
              <a:latin typeface="Times New Roman"/>
              <a:ea typeface="Times New Roman"/>
            </a:endParaRPr>
          </a:p>
        </p:txBody>
      </p:sp>
    </p:spTree>
    <p:extLst>
      <p:ext uri="{BB962C8B-B14F-4D97-AF65-F5344CB8AC3E}">
        <p14:creationId xmlns:p14="http://schemas.microsoft.com/office/powerpoint/2010/main" val="376426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114300"/>
            <a:ext cx="7772400" cy="4305666"/>
          </a:xfrm>
          <a:prstGeom prst="rect">
            <a:avLst/>
          </a:prstGeom>
        </p:spPr>
        <p:txBody>
          <a:bodyPr wrap="square">
            <a:spAutoFit/>
          </a:bodyPr>
          <a:lstStyle/>
          <a:p>
            <a:pPr defTabSz="761970" fontAlgn="auto">
              <a:spcBef>
                <a:spcPts val="0"/>
              </a:spcBef>
              <a:spcAft>
                <a:spcPts val="0"/>
              </a:spcAft>
            </a:pPr>
            <a:r>
              <a:rPr lang="en-US" sz="3200" b="1" kern="0" dirty="0">
                <a:solidFill>
                  <a:srgbClr val="FF0000"/>
                </a:solidFill>
                <a:latin typeface="Times New Roman"/>
                <a:ea typeface="Times New Roman"/>
              </a:rPr>
              <a:t>III. </a:t>
            </a:r>
            <a:r>
              <a:rPr lang="en-US" sz="3200" b="1" u="sng" kern="0" dirty="0" err="1">
                <a:solidFill>
                  <a:srgbClr val="FF0000"/>
                </a:solidFill>
                <a:latin typeface="Times New Roman"/>
                <a:ea typeface="Times New Roman"/>
              </a:rPr>
              <a:t>Tổng</a:t>
            </a:r>
            <a:r>
              <a:rPr lang="en-US" sz="3200" b="1" u="sng" kern="0" dirty="0">
                <a:solidFill>
                  <a:srgbClr val="FF0000"/>
                </a:solidFill>
                <a:latin typeface="Times New Roman"/>
                <a:ea typeface="Times New Roman"/>
              </a:rPr>
              <a:t> </a:t>
            </a:r>
            <a:r>
              <a:rPr lang="en-US" sz="3200" b="1" u="sng" kern="0" dirty="0" err="1">
                <a:solidFill>
                  <a:srgbClr val="FF0000"/>
                </a:solidFill>
                <a:latin typeface="Times New Roman"/>
                <a:ea typeface="Times New Roman"/>
              </a:rPr>
              <a:t>kết</a:t>
            </a:r>
            <a:r>
              <a:rPr lang="en-US" sz="3200" b="1" kern="0" dirty="0">
                <a:solidFill>
                  <a:srgbClr val="FF0000"/>
                </a:solidFill>
                <a:latin typeface="Times New Roman"/>
                <a:ea typeface="Times New Roman"/>
              </a:rPr>
              <a:t>:</a:t>
            </a:r>
          </a:p>
          <a:p>
            <a:pPr marL="0" marR="0" algn="just">
              <a:lnSpc>
                <a:spcPct val="107000"/>
              </a:lnSpc>
              <a:spcBef>
                <a:spcPts val="0"/>
              </a:spcBef>
              <a:spcAft>
                <a:spcPts val="0"/>
              </a:spcAft>
            </a:pPr>
            <a:r>
              <a:rPr lang="es-CL" sz="2800" b="1" dirty="0">
                <a:latin typeface="Times New Roman" panose="02020603050405020304" pitchFamily="18" charset="0"/>
                <a:ea typeface="Calibri" panose="020F0502020204030204" pitchFamily="34" charset="0"/>
                <a:cs typeface="Times New Roman" panose="02020603050405020304" pitchFamily="18" charset="0"/>
              </a:rPr>
              <a:t>1.</a:t>
            </a:r>
            <a:r>
              <a:rPr lang="es-CL" sz="2800" dirty="0">
                <a:latin typeface="Times New Roman" panose="02020603050405020304" pitchFamily="18" charset="0"/>
                <a:ea typeface="Calibri" panose="020F0502020204030204" pitchFamily="34" charset="0"/>
                <a:cs typeface="Times New Roman" panose="02020603050405020304" pitchFamily="18" charset="0"/>
              </a:rPr>
              <a:t> </a:t>
            </a:r>
            <a:r>
              <a:rPr lang="es-CL" sz="2800" b="1" u="sng" dirty="0" err="1">
                <a:latin typeface="Times New Roman" panose="02020603050405020304" pitchFamily="18" charset="0"/>
                <a:ea typeface="Calibri" panose="020F0502020204030204" pitchFamily="34" charset="0"/>
                <a:cs typeface="Times New Roman" panose="02020603050405020304" pitchFamily="18" charset="0"/>
              </a:rPr>
              <a:t>Nghệ</a:t>
            </a:r>
            <a:r>
              <a:rPr lang="es-CL" sz="2800" b="1" u="sng" dirty="0">
                <a:latin typeface="Times New Roman" panose="02020603050405020304" pitchFamily="18" charset="0"/>
                <a:ea typeface="Calibri" panose="020F0502020204030204" pitchFamily="34" charset="0"/>
                <a:cs typeface="Times New Roman" panose="02020603050405020304" pitchFamily="18" charset="0"/>
              </a:rPr>
              <a:t> </a:t>
            </a:r>
            <a:r>
              <a:rPr lang="es-CL" sz="2800" b="1" u="sng" dirty="0" err="1">
                <a:latin typeface="Times New Roman" panose="02020603050405020304" pitchFamily="18" charset="0"/>
                <a:ea typeface="Calibri" panose="020F0502020204030204" pitchFamily="34" charset="0"/>
                <a:cs typeface="Times New Roman" panose="02020603050405020304" pitchFamily="18" charset="0"/>
              </a:rPr>
              <a:t>thuật</a:t>
            </a:r>
            <a:r>
              <a:rPr lang="es-CL" sz="2800" b="1" dirty="0">
                <a:latin typeface="Times New Roman" panose="02020603050405020304" pitchFamily="18" charset="0"/>
                <a:ea typeface="Calibri" panose="020F0502020204030204" pitchFamily="34" charset="0"/>
                <a:cs typeface="Times New Roman" panose="02020603050405020304" pitchFamily="18" charset="0"/>
              </a:rPr>
              <a:t> :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s-CL" sz="2800" dirty="0">
                <a:latin typeface="Times New Roman" panose="02020603050405020304" pitchFamily="18" charset="0"/>
                <a:ea typeface="Calibri" panose="020F0502020204030204" pitchFamily="34" charset="0"/>
                <a:cs typeface="Times New Roman" panose="02020603050405020304" pitchFamily="18" charset="0"/>
              </a:rPr>
              <a:t>- </a:t>
            </a:r>
            <a:r>
              <a:rPr lang="es-CL" sz="2800" dirty="0" err="1">
                <a:latin typeface="Times New Roman" panose="02020603050405020304" pitchFamily="18" charset="0"/>
                <a:ea typeface="Calibri" panose="020F0502020204030204" pitchFamily="34" charset="0"/>
                <a:cs typeface="Times New Roman" panose="02020603050405020304" pitchFamily="18" charset="0"/>
              </a:rPr>
              <a:t>Sử</a:t>
            </a:r>
            <a:r>
              <a:rPr lang="es-CL" sz="2800" dirty="0">
                <a:latin typeface="Times New Roman" panose="02020603050405020304" pitchFamily="18" charset="0"/>
                <a:ea typeface="Calibri" panose="020F0502020204030204" pitchFamily="34" charset="0"/>
                <a:cs typeface="Times New Roman" panose="02020603050405020304" pitchFamily="18" charset="0"/>
              </a:rPr>
              <a:t> </a:t>
            </a:r>
            <a:r>
              <a:rPr lang="es-CL"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s-CL" sz="2800" dirty="0">
                <a:latin typeface="Times New Roman" panose="02020603050405020304" pitchFamily="18" charset="0"/>
                <a:ea typeface="Calibri" panose="020F0502020204030204" pitchFamily="34" charset="0"/>
                <a:cs typeface="Times New Roman" panose="02020603050405020304" pitchFamily="18" charset="0"/>
              </a:rPr>
              <a:t> </a:t>
            </a:r>
            <a:r>
              <a:rPr lang="es-CL" sz="2800" dirty="0" err="1">
                <a:latin typeface="Times New Roman" panose="02020603050405020304" pitchFamily="18" charset="0"/>
                <a:ea typeface="Calibri" panose="020F0502020204030204" pitchFamily="34" charset="0"/>
                <a:cs typeface="Times New Roman" panose="02020603050405020304" pitchFamily="18" charset="0"/>
              </a:rPr>
              <a:t>những</a:t>
            </a:r>
            <a:r>
              <a:rPr lang="es-CL" sz="2800" dirty="0">
                <a:latin typeface="Times New Roman" panose="02020603050405020304" pitchFamily="18" charset="0"/>
                <a:ea typeface="Calibri" panose="020F0502020204030204" pitchFamily="34" charset="0"/>
                <a:cs typeface="Times New Roman" panose="02020603050405020304" pitchFamily="18" charset="0"/>
              </a:rPr>
              <a:t> </a:t>
            </a:r>
            <a:r>
              <a:rPr lang="es-CL" sz="2800" dirty="0" err="1">
                <a:latin typeface="Times New Roman" panose="02020603050405020304" pitchFamily="18" charset="0"/>
                <a:ea typeface="Calibri" panose="020F0502020204030204" pitchFamily="34" charset="0"/>
                <a:cs typeface="Times New Roman" panose="02020603050405020304" pitchFamily="18" charset="0"/>
              </a:rPr>
              <a:t>hình</a:t>
            </a:r>
            <a:r>
              <a:rPr lang="es-CL" sz="2800" dirty="0">
                <a:latin typeface="Times New Roman" panose="02020603050405020304" pitchFamily="18" charset="0"/>
                <a:ea typeface="Calibri" panose="020F0502020204030204" pitchFamily="34" charset="0"/>
                <a:cs typeface="Times New Roman" panose="02020603050405020304" pitchFamily="18" charset="0"/>
              </a:rPr>
              <a:t> </a:t>
            </a:r>
            <a:r>
              <a:rPr lang="es-CL" sz="2800" dirty="0" err="1">
                <a:latin typeface="Times New Roman" panose="02020603050405020304" pitchFamily="18" charset="0"/>
                <a:ea typeface="Calibri" panose="020F0502020204030204" pitchFamily="34" charset="0"/>
                <a:cs typeface="Times New Roman" panose="02020603050405020304" pitchFamily="18" charset="0"/>
              </a:rPr>
              <a:t>ảnh</a:t>
            </a:r>
            <a:r>
              <a:rPr lang="es-CL" sz="2800" dirty="0">
                <a:latin typeface="Times New Roman" panose="02020603050405020304" pitchFamily="18" charset="0"/>
                <a:ea typeface="Calibri" panose="020F0502020204030204" pitchFamily="34" charset="0"/>
                <a:cs typeface="Times New Roman" panose="02020603050405020304" pitchFamily="18" charset="0"/>
              </a:rPr>
              <a:t> </a:t>
            </a:r>
            <a:r>
              <a:rPr lang="es-CL" sz="2800" dirty="0" err="1">
                <a:latin typeface="Times New Roman" panose="02020603050405020304" pitchFamily="18" charset="0"/>
                <a:ea typeface="Calibri" panose="020F0502020204030204" pitchFamily="34" charset="0"/>
                <a:cs typeface="Times New Roman" panose="02020603050405020304" pitchFamily="18" charset="0"/>
              </a:rPr>
              <a:t>tượng</a:t>
            </a:r>
            <a:r>
              <a:rPr lang="es-CL" sz="2800" dirty="0">
                <a:latin typeface="Times New Roman" panose="02020603050405020304" pitchFamily="18" charset="0"/>
                <a:ea typeface="Calibri" panose="020F0502020204030204" pitchFamily="34" charset="0"/>
                <a:cs typeface="Times New Roman" panose="02020603050405020304" pitchFamily="18" charset="0"/>
              </a:rPr>
              <a:t> </a:t>
            </a:r>
            <a:r>
              <a:rPr lang="es-CL" sz="2800" dirty="0" err="1">
                <a:latin typeface="Times New Roman" panose="02020603050405020304" pitchFamily="18" charset="0"/>
                <a:ea typeface="Calibri" panose="020F0502020204030204" pitchFamily="34" charset="0"/>
                <a:cs typeface="Times New Roman" panose="02020603050405020304" pitchFamily="18" charset="0"/>
              </a:rPr>
              <a:t>trưng</a:t>
            </a:r>
            <a:r>
              <a:rPr lang="es-CL" sz="2800" dirty="0">
                <a:latin typeface="Times New Roman" panose="02020603050405020304" pitchFamily="18" charset="0"/>
                <a:ea typeface="Calibri" panose="020F0502020204030204" pitchFamily="34" charset="0"/>
                <a:cs typeface="Times New Roman" panose="02020603050405020304" pitchFamily="18" charset="0"/>
              </a:rPr>
              <a:t>, </a:t>
            </a:r>
            <a:r>
              <a:rPr lang="es-CL" sz="2800" dirty="0" err="1">
                <a:latin typeface="Times New Roman" panose="02020603050405020304" pitchFamily="18" charset="0"/>
                <a:ea typeface="Calibri" panose="020F0502020204030204" pitchFamily="34" charset="0"/>
                <a:cs typeface="Times New Roman" panose="02020603050405020304" pitchFamily="18" charset="0"/>
              </a:rPr>
              <a:t>ước</a:t>
            </a:r>
            <a:r>
              <a:rPr lang="es-CL" sz="2800" dirty="0">
                <a:latin typeface="Times New Roman" panose="02020603050405020304" pitchFamily="18" charset="0"/>
                <a:ea typeface="Calibri" panose="020F0502020204030204" pitchFamily="34" charset="0"/>
                <a:cs typeface="Times New Roman" panose="02020603050405020304" pitchFamily="18" charset="0"/>
              </a:rPr>
              <a:t> </a:t>
            </a:r>
            <a:r>
              <a:rPr lang="es-CL" sz="2800" dirty="0" err="1">
                <a:latin typeface="Times New Roman" panose="02020603050405020304" pitchFamily="18" charset="0"/>
                <a:ea typeface="Calibri" panose="020F0502020204030204" pitchFamily="34" charset="0"/>
                <a:cs typeface="Times New Roman" panose="02020603050405020304" pitchFamily="18" charset="0"/>
              </a:rPr>
              <a:t>lệ</a:t>
            </a:r>
            <a:r>
              <a:rPr lang="es-CL" sz="2800" dirty="0">
                <a:latin typeface="Times New Roman" panose="02020603050405020304" pitchFamily="18" charset="0"/>
                <a:ea typeface="Calibri" panose="020F0502020204030204" pitchFamily="34" charset="0"/>
                <a:cs typeface="Times New Roman" panose="02020603050405020304" pitchFamily="18" charset="0"/>
              </a:rPr>
              <a: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s-CL" sz="2800" dirty="0" err="1">
                <a:latin typeface="Times New Roman" panose="02020603050405020304" pitchFamily="18" charset="0"/>
                <a:ea typeface="Calibri" panose="020F0502020204030204" pitchFamily="34" charset="0"/>
                <a:cs typeface="Times New Roman" panose="02020603050405020304" pitchFamily="18" charset="0"/>
              </a:rPr>
              <a:t>nghệ</a:t>
            </a:r>
            <a:r>
              <a:rPr lang="es-CL" sz="2800" dirty="0">
                <a:latin typeface="Times New Roman" panose="02020603050405020304" pitchFamily="18" charset="0"/>
                <a:ea typeface="Calibri" panose="020F0502020204030204" pitchFamily="34" charset="0"/>
                <a:cs typeface="Times New Roman" panose="02020603050405020304" pitchFamily="18" charset="0"/>
              </a:rPr>
              <a:t> </a:t>
            </a:r>
            <a:r>
              <a:rPr lang="es-CL" sz="2800" dirty="0" err="1">
                <a:latin typeface="Times New Roman" panose="02020603050405020304" pitchFamily="18" charset="0"/>
                <a:ea typeface="Calibri" panose="020F0502020204030204" pitchFamily="34" charset="0"/>
                <a:cs typeface="Times New Roman" panose="02020603050405020304" pitchFamily="18" charset="0"/>
              </a:rPr>
              <a:t>thuật</a:t>
            </a:r>
            <a:r>
              <a:rPr lang="es-CL" sz="2800" dirty="0">
                <a:latin typeface="Times New Roman" panose="02020603050405020304" pitchFamily="18" charset="0"/>
                <a:ea typeface="Calibri" panose="020F0502020204030204" pitchFamily="34" charset="0"/>
                <a:cs typeface="Times New Roman" panose="02020603050405020304" pitchFamily="18" charset="0"/>
              </a:rPr>
              <a:t> </a:t>
            </a:r>
            <a:r>
              <a:rPr lang="es-CL" sz="2800" dirty="0" err="1">
                <a:latin typeface="Times New Roman" panose="02020603050405020304" pitchFamily="18" charset="0"/>
                <a:ea typeface="Calibri" panose="020F0502020204030204" pitchFamily="34" charset="0"/>
                <a:cs typeface="Times New Roman" panose="02020603050405020304" pitchFamily="18" charset="0"/>
              </a:rPr>
              <a:t>đòn</a:t>
            </a:r>
            <a:r>
              <a:rPr lang="es-CL" sz="2800" dirty="0">
                <a:latin typeface="Times New Roman" panose="02020603050405020304" pitchFamily="18" charset="0"/>
                <a:ea typeface="Calibri" panose="020F0502020204030204" pitchFamily="34" charset="0"/>
                <a:cs typeface="Times New Roman" panose="02020603050405020304" pitchFamily="18" charset="0"/>
              </a:rPr>
              <a:t> </a:t>
            </a:r>
            <a:r>
              <a:rPr lang="es-CL" sz="2800" dirty="0" err="1">
                <a:latin typeface="Times New Roman" panose="02020603050405020304" pitchFamily="18" charset="0"/>
                <a:ea typeface="Calibri" panose="020F0502020204030204" pitchFamily="34" charset="0"/>
                <a:cs typeface="Times New Roman" panose="02020603050405020304" pitchFamily="18" charset="0"/>
              </a:rPr>
              <a:t>bẩy</a:t>
            </a:r>
            <a:r>
              <a:rPr lang="es-CL" sz="2800" dirty="0">
                <a:latin typeface="Times New Roman" panose="02020603050405020304" pitchFamily="18" charset="0"/>
                <a:ea typeface="Calibri" panose="020F0502020204030204" pitchFamily="34" charset="0"/>
                <a:cs typeface="Times New Roman" panose="02020603050405020304" pitchFamily="18" charset="0"/>
              </a:rPr>
              <a:t>, </a:t>
            </a:r>
            <a:r>
              <a:rPr lang="es-CL" sz="2800" dirty="0" err="1">
                <a:latin typeface="Times New Roman" panose="02020603050405020304" pitchFamily="18" charset="0"/>
                <a:ea typeface="Calibri" panose="020F0502020204030204" pitchFamily="34" charset="0"/>
                <a:cs typeface="Times New Roman" panose="02020603050405020304" pitchFamily="18" charset="0"/>
              </a:rPr>
              <a:t>sử</a:t>
            </a:r>
            <a:r>
              <a:rPr lang="es-CL" sz="2800" dirty="0">
                <a:latin typeface="Times New Roman" panose="02020603050405020304" pitchFamily="18" charset="0"/>
                <a:ea typeface="Calibri" panose="020F0502020204030204" pitchFamily="34" charset="0"/>
                <a:cs typeface="Times New Roman" panose="02020603050405020304" pitchFamily="18" charset="0"/>
              </a:rPr>
              <a:t> </a:t>
            </a:r>
            <a:r>
              <a:rPr lang="es-CL"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s-CL" sz="2800" dirty="0">
                <a:latin typeface="Times New Roman" panose="02020603050405020304" pitchFamily="18" charset="0"/>
                <a:ea typeface="Calibri" panose="020F0502020204030204" pitchFamily="34" charset="0"/>
                <a:cs typeface="Times New Roman" panose="02020603050405020304" pitchFamily="18" charset="0"/>
              </a:rPr>
              <a:t> </a:t>
            </a:r>
            <a:r>
              <a:rPr lang="es-CL" sz="2800" dirty="0" err="1">
                <a:latin typeface="Times New Roman" panose="02020603050405020304" pitchFamily="18" charset="0"/>
                <a:ea typeface="Calibri" panose="020F0502020204030204" pitchFamily="34" charset="0"/>
                <a:cs typeface="Times New Roman" panose="02020603050405020304" pitchFamily="18" charset="0"/>
              </a:rPr>
              <a:t>ngôn</a:t>
            </a:r>
            <a:r>
              <a:rPr lang="es-CL" sz="2800" dirty="0">
                <a:latin typeface="Times New Roman" panose="02020603050405020304" pitchFamily="18" charset="0"/>
                <a:ea typeface="Calibri" panose="020F0502020204030204" pitchFamily="34" charset="0"/>
                <a:cs typeface="Times New Roman" panose="02020603050405020304" pitchFamily="18" charset="0"/>
              </a:rPr>
              <a:t> </a:t>
            </a:r>
            <a:r>
              <a:rPr lang="es-CL" sz="2800" dirty="0" err="1">
                <a:latin typeface="Times New Roman" panose="02020603050405020304" pitchFamily="18" charset="0"/>
                <a:ea typeface="Calibri" panose="020F0502020204030204" pitchFamily="34" charset="0"/>
                <a:cs typeface="Times New Roman" panose="02020603050405020304" pitchFamily="18" charset="0"/>
              </a:rPr>
              <a:t>ngữ</a:t>
            </a:r>
            <a:r>
              <a:rPr lang="es-CL" sz="2800" dirty="0">
                <a:latin typeface="Times New Roman" panose="02020603050405020304" pitchFamily="18" charset="0"/>
                <a:ea typeface="Calibri" panose="020F0502020204030204" pitchFamily="34" charset="0"/>
                <a:cs typeface="Times New Roman" panose="02020603050405020304" pitchFamily="18" charset="0"/>
              </a:rPr>
              <a:t> </a:t>
            </a:r>
            <a:r>
              <a:rPr lang="es-CL" sz="2800" dirty="0" err="1">
                <a:latin typeface="Times New Roman" panose="02020603050405020304" pitchFamily="18" charset="0"/>
                <a:ea typeface="Calibri" panose="020F0502020204030204" pitchFamily="34" charset="0"/>
                <a:cs typeface="Times New Roman" panose="02020603050405020304" pitchFamily="18" charset="0"/>
              </a:rPr>
              <a:t>tài</a:t>
            </a:r>
            <a:r>
              <a:rPr lang="es-CL" sz="2800" dirty="0">
                <a:latin typeface="Times New Roman" panose="02020603050405020304" pitchFamily="18" charset="0"/>
                <a:ea typeface="Calibri" panose="020F0502020204030204" pitchFamily="34" charset="0"/>
                <a:cs typeface="Times New Roman" panose="02020603050405020304" pitchFamily="18" charset="0"/>
              </a:rPr>
              <a:t> </a:t>
            </a:r>
            <a:r>
              <a:rPr lang="es-CL" sz="2800" dirty="0" err="1">
                <a:latin typeface="Times New Roman" panose="02020603050405020304" pitchFamily="18" charset="0"/>
                <a:ea typeface="Calibri" panose="020F0502020204030204" pitchFamily="34" charset="0"/>
                <a:cs typeface="Times New Roman" panose="02020603050405020304" pitchFamily="18" charset="0"/>
              </a:rPr>
              <a:t>tình</a:t>
            </a:r>
            <a:r>
              <a:rPr lang="es-CL"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s-CL" sz="2800" b="1" dirty="0">
                <a:latin typeface="Times New Roman" panose="02020603050405020304" pitchFamily="18" charset="0"/>
                <a:ea typeface="Calibri" panose="020F0502020204030204" pitchFamily="34" charset="0"/>
                <a:cs typeface="Times New Roman" panose="02020603050405020304" pitchFamily="18" charset="0"/>
              </a:rPr>
              <a:t>2. </a:t>
            </a:r>
            <a:r>
              <a:rPr lang="es-CL" sz="2800" b="1" u="sng" dirty="0">
                <a:latin typeface="Times New Roman" panose="02020603050405020304" pitchFamily="18" charset="0"/>
                <a:ea typeface="Calibri" panose="020F0502020204030204" pitchFamily="34" charset="0"/>
                <a:cs typeface="Times New Roman" panose="02020603050405020304" pitchFamily="18" charset="0"/>
              </a:rPr>
              <a:t>Ý </a:t>
            </a:r>
            <a:r>
              <a:rPr lang="es-CL" sz="2800" b="1" u="sng" dirty="0" err="1">
                <a:latin typeface="Times New Roman" panose="02020603050405020304" pitchFamily="18" charset="0"/>
                <a:ea typeface="Calibri" panose="020F0502020204030204" pitchFamily="34" charset="0"/>
                <a:cs typeface="Times New Roman" panose="02020603050405020304" pitchFamily="18" charset="0"/>
              </a:rPr>
              <a:t>nghĩa</a:t>
            </a:r>
            <a:r>
              <a:rPr lang="es-CL" sz="2800" b="1" u="sng" dirty="0">
                <a:latin typeface="Times New Roman" panose="02020603050405020304" pitchFamily="18" charset="0"/>
                <a:ea typeface="Calibri" panose="020F0502020204030204" pitchFamily="34" charset="0"/>
                <a:cs typeface="Times New Roman" panose="02020603050405020304" pitchFamily="18" charset="0"/>
              </a:rPr>
              <a:t> </a:t>
            </a:r>
            <a:r>
              <a:rPr lang="es-CL" sz="2800" b="1" u="sng" dirty="0" err="1">
                <a:latin typeface="Times New Roman" panose="02020603050405020304" pitchFamily="18" charset="0"/>
                <a:ea typeface="Calibri" panose="020F0502020204030204" pitchFamily="34" charset="0"/>
                <a:cs typeface="Times New Roman" panose="02020603050405020304" pitchFamily="18" charset="0"/>
              </a:rPr>
              <a:t>văn</a:t>
            </a:r>
            <a:r>
              <a:rPr lang="es-CL" sz="2800" b="1" u="sng" dirty="0">
                <a:latin typeface="Times New Roman" panose="02020603050405020304" pitchFamily="18" charset="0"/>
                <a:ea typeface="Calibri" panose="020F0502020204030204" pitchFamily="34" charset="0"/>
                <a:cs typeface="Times New Roman" panose="02020603050405020304" pitchFamily="18" charset="0"/>
              </a:rPr>
              <a:t> </a:t>
            </a:r>
            <a:r>
              <a:rPr lang="es-CL" sz="2800" b="1" u="sng" dirty="0" err="1">
                <a:latin typeface="Times New Roman" panose="02020603050405020304" pitchFamily="18" charset="0"/>
                <a:ea typeface="Calibri" panose="020F0502020204030204" pitchFamily="34" charset="0"/>
                <a:cs typeface="Times New Roman" panose="02020603050405020304" pitchFamily="18" charset="0"/>
              </a:rPr>
              <a:t>bản</a:t>
            </a:r>
            <a:r>
              <a:rPr lang="es-CL" sz="2800" dirty="0">
                <a:latin typeface="Times New Roman" panose="02020603050405020304" pitchFamily="18" charset="0"/>
                <a:ea typeface="Calibri" panose="020F0502020204030204" pitchFamily="34" charset="0"/>
                <a:cs typeface="Times New Roman" panose="02020603050405020304" pitchFamily="18" charset="0"/>
              </a:rPr>
              <a:t>: </a:t>
            </a:r>
            <a:r>
              <a:rPr lang="es-CL" sz="2800" dirty="0" err="1">
                <a:latin typeface="Times New Roman" panose="02020603050405020304" pitchFamily="18" charset="0"/>
                <a:ea typeface="Calibri" panose="020F0502020204030204" pitchFamily="34" charset="0"/>
                <a:cs typeface="Times New Roman" panose="02020603050405020304" pitchFamily="18" charset="0"/>
              </a:rPr>
              <a:t>Chị</a:t>
            </a:r>
            <a:r>
              <a:rPr lang="es-CL" sz="2800" dirty="0">
                <a:latin typeface="Times New Roman" panose="02020603050405020304" pitchFamily="18" charset="0"/>
                <a:ea typeface="Calibri" panose="020F0502020204030204" pitchFamily="34" charset="0"/>
                <a:cs typeface="Times New Roman" panose="02020603050405020304" pitchFamily="18" charset="0"/>
              </a:rPr>
              <a:t> </a:t>
            </a:r>
            <a:r>
              <a:rPr lang="es-CL" sz="2800" dirty="0" err="1">
                <a:latin typeface="Times New Roman" panose="02020603050405020304" pitchFamily="18" charset="0"/>
                <a:ea typeface="Calibri" panose="020F0502020204030204" pitchFamily="34" charset="0"/>
                <a:cs typeface="Times New Roman" panose="02020603050405020304" pitchFamily="18" charset="0"/>
              </a:rPr>
              <a:t>em</a:t>
            </a:r>
            <a:r>
              <a:rPr lang="es-CL" sz="2800" dirty="0">
                <a:latin typeface="Times New Roman" panose="02020603050405020304" pitchFamily="18" charset="0"/>
                <a:ea typeface="Calibri" panose="020F0502020204030204" pitchFamily="34" charset="0"/>
                <a:cs typeface="Times New Roman" panose="02020603050405020304" pitchFamily="18" charset="0"/>
              </a:rPr>
              <a:t> TK </a:t>
            </a:r>
            <a:r>
              <a:rPr lang="es-CL"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s-CL" sz="2800" dirty="0">
                <a:latin typeface="Times New Roman" panose="02020603050405020304" pitchFamily="18" charset="0"/>
                <a:ea typeface="Calibri" panose="020F0502020204030204" pitchFamily="34" charset="0"/>
                <a:cs typeface="Times New Roman" panose="02020603050405020304" pitchFamily="18" charset="0"/>
              </a:rPr>
              <a:t> </a:t>
            </a:r>
            <a:r>
              <a:rPr lang="es-CL" sz="2800" dirty="0" err="1">
                <a:latin typeface="Times New Roman" panose="02020603050405020304" pitchFamily="18" charset="0"/>
                <a:ea typeface="Calibri" panose="020F0502020204030204" pitchFamily="34" charset="0"/>
                <a:cs typeface="Times New Roman" panose="02020603050405020304" pitchFamily="18" charset="0"/>
              </a:rPr>
              <a:t>hiện</a:t>
            </a:r>
            <a:r>
              <a:rPr lang="es-CL" sz="2800" dirty="0">
                <a:latin typeface="Times New Roman" panose="02020603050405020304" pitchFamily="18" charset="0"/>
                <a:ea typeface="Calibri" panose="020F0502020204030204" pitchFamily="34" charset="0"/>
                <a:cs typeface="Times New Roman" panose="02020603050405020304" pitchFamily="18" charset="0"/>
              </a:rPr>
              <a:t> </a:t>
            </a:r>
            <a:r>
              <a:rPr lang="es-CL" sz="2800" dirty="0" err="1">
                <a:latin typeface="Times New Roman" panose="02020603050405020304" pitchFamily="18" charset="0"/>
                <a:ea typeface="Calibri" panose="020F0502020204030204" pitchFamily="34" charset="0"/>
                <a:cs typeface="Times New Roman" panose="02020603050405020304" pitchFamily="18" charset="0"/>
              </a:rPr>
              <a:t>tài</a:t>
            </a:r>
            <a:r>
              <a:rPr lang="es-CL" sz="2800" dirty="0">
                <a:latin typeface="Times New Roman" panose="02020603050405020304" pitchFamily="18" charset="0"/>
                <a:ea typeface="Calibri" panose="020F0502020204030204" pitchFamily="34" charset="0"/>
                <a:cs typeface="Times New Roman" panose="02020603050405020304" pitchFamily="18" charset="0"/>
              </a:rPr>
              <a:t> </a:t>
            </a:r>
            <a:r>
              <a:rPr lang="es-CL" sz="2800" dirty="0" err="1">
                <a:latin typeface="Times New Roman" panose="02020603050405020304" pitchFamily="18" charset="0"/>
                <a:ea typeface="Calibri" panose="020F0502020204030204" pitchFamily="34" charset="0"/>
                <a:cs typeface="Times New Roman" panose="02020603050405020304" pitchFamily="18" charset="0"/>
              </a:rPr>
              <a:t>năng</a:t>
            </a:r>
            <a:r>
              <a:rPr lang="es-CL" sz="2800" dirty="0">
                <a:latin typeface="Times New Roman" panose="02020603050405020304" pitchFamily="18" charset="0"/>
                <a:ea typeface="Calibri" panose="020F0502020204030204" pitchFamily="34" charset="0"/>
                <a:cs typeface="Times New Roman" panose="02020603050405020304" pitchFamily="18" charset="0"/>
              </a:rPr>
              <a:t> </a:t>
            </a:r>
            <a:r>
              <a:rPr lang="es-CL" sz="2800" dirty="0" err="1">
                <a:latin typeface="Times New Roman" panose="02020603050405020304" pitchFamily="18" charset="0"/>
                <a:ea typeface="Calibri" panose="020F0502020204030204" pitchFamily="34" charset="0"/>
                <a:cs typeface="Times New Roman" panose="02020603050405020304" pitchFamily="18" charset="0"/>
              </a:rPr>
              <a:t>nghệ</a:t>
            </a:r>
            <a:r>
              <a:rPr lang="es-CL" sz="2800" dirty="0">
                <a:latin typeface="Times New Roman" panose="02020603050405020304" pitchFamily="18" charset="0"/>
                <a:ea typeface="Calibri" panose="020F0502020204030204" pitchFamily="34" charset="0"/>
                <a:cs typeface="Times New Roman" panose="02020603050405020304" pitchFamily="18" charset="0"/>
              </a:rPr>
              <a:t> </a:t>
            </a:r>
            <a:r>
              <a:rPr lang="es-CL" sz="2800" dirty="0" err="1">
                <a:latin typeface="Times New Roman" panose="02020603050405020304" pitchFamily="18" charset="0"/>
                <a:ea typeface="Calibri" panose="020F0502020204030204" pitchFamily="34" charset="0"/>
                <a:cs typeface="Times New Roman" panose="02020603050405020304" pitchFamily="18" charset="0"/>
              </a:rPr>
              <a:t>thuật</a:t>
            </a:r>
            <a:r>
              <a:rPr lang="es-CL" sz="2800" dirty="0">
                <a:latin typeface="Times New Roman" panose="02020603050405020304" pitchFamily="18" charset="0"/>
                <a:ea typeface="Calibri" panose="020F0502020204030204" pitchFamily="34" charset="0"/>
                <a:cs typeface="Times New Roman" panose="02020603050405020304" pitchFamily="18" charset="0"/>
              </a:rPr>
              <a:t> </a:t>
            </a:r>
            <a:r>
              <a:rPr lang="es-CL" sz="2800" dirty="0" err="1">
                <a:latin typeface="Times New Roman" panose="02020603050405020304" pitchFamily="18" charset="0"/>
                <a:ea typeface="Calibri" panose="020F0502020204030204" pitchFamily="34" charset="0"/>
                <a:cs typeface="Times New Roman" panose="02020603050405020304" pitchFamily="18" charset="0"/>
              </a:rPr>
              <a:t>và</a:t>
            </a:r>
            <a:r>
              <a:rPr lang="es-CL" sz="2800" dirty="0">
                <a:latin typeface="Times New Roman" panose="02020603050405020304" pitchFamily="18" charset="0"/>
                <a:ea typeface="Calibri" panose="020F0502020204030204" pitchFamily="34" charset="0"/>
                <a:cs typeface="Times New Roman" panose="02020603050405020304" pitchFamily="18" charset="0"/>
              </a:rPr>
              <a:t> </a:t>
            </a:r>
            <a:r>
              <a:rPr lang="es-CL" sz="2800" dirty="0" err="1">
                <a:latin typeface="Times New Roman" panose="02020603050405020304" pitchFamily="18" charset="0"/>
                <a:ea typeface="Calibri" panose="020F0502020204030204" pitchFamily="34" charset="0"/>
                <a:cs typeface="Times New Roman" panose="02020603050405020304" pitchFamily="18" charset="0"/>
              </a:rPr>
              <a:t>cảm</a:t>
            </a:r>
            <a:r>
              <a:rPr lang="es-CL" sz="2800" dirty="0">
                <a:latin typeface="Times New Roman" panose="02020603050405020304" pitchFamily="18" charset="0"/>
                <a:ea typeface="Calibri" panose="020F0502020204030204" pitchFamily="34" charset="0"/>
                <a:cs typeface="Times New Roman" panose="02020603050405020304" pitchFamily="18" charset="0"/>
              </a:rPr>
              <a:t> </a:t>
            </a:r>
            <a:r>
              <a:rPr lang="es-CL" sz="2800" dirty="0" err="1">
                <a:latin typeface="Times New Roman" panose="02020603050405020304" pitchFamily="18" charset="0"/>
                <a:ea typeface="Calibri" panose="020F0502020204030204" pitchFamily="34" charset="0"/>
                <a:cs typeface="Times New Roman" panose="02020603050405020304" pitchFamily="18" charset="0"/>
              </a:rPr>
              <a:t>hứng</a:t>
            </a:r>
            <a:r>
              <a:rPr lang="es-CL" sz="2800" dirty="0">
                <a:latin typeface="Times New Roman" panose="02020603050405020304" pitchFamily="18" charset="0"/>
                <a:ea typeface="Calibri" panose="020F0502020204030204" pitchFamily="34" charset="0"/>
                <a:cs typeface="Times New Roman" panose="02020603050405020304" pitchFamily="18" charset="0"/>
              </a:rPr>
              <a:t> </a:t>
            </a:r>
            <a:r>
              <a:rPr lang="es-CL" sz="2800" dirty="0" err="1">
                <a:latin typeface="Times New Roman" panose="02020603050405020304" pitchFamily="18" charset="0"/>
                <a:ea typeface="Calibri" panose="020F0502020204030204" pitchFamily="34" charset="0"/>
                <a:cs typeface="Times New Roman" panose="02020603050405020304" pitchFamily="18" charset="0"/>
              </a:rPr>
              <a:t>nhân</a:t>
            </a:r>
            <a:r>
              <a:rPr lang="es-CL" sz="2800" dirty="0">
                <a:latin typeface="Times New Roman" panose="02020603050405020304" pitchFamily="18" charset="0"/>
                <a:ea typeface="Calibri" panose="020F0502020204030204" pitchFamily="34" charset="0"/>
                <a:cs typeface="Times New Roman" panose="02020603050405020304" pitchFamily="18" charset="0"/>
              </a:rPr>
              <a:t> </a:t>
            </a:r>
            <a:r>
              <a:rPr lang="es-CL" sz="2800" dirty="0" err="1">
                <a:latin typeface="Times New Roman" panose="02020603050405020304" pitchFamily="18" charset="0"/>
                <a:ea typeface="Calibri" panose="020F0502020204030204" pitchFamily="34" charset="0"/>
                <a:cs typeface="Times New Roman" panose="02020603050405020304" pitchFamily="18" charset="0"/>
              </a:rPr>
              <a:t>văn</a:t>
            </a:r>
            <a:r>
              <a:rPr lang="es-CL" sz="2800" dirty="0">
                <a:latin typeface="Times New Roman" panose="02020603050405020304" pitchFamily="18" charset="0"/>
                <a:ea typeface="Calibri" panose="020F0502020204030204" pitchFamily="34" charset="0"/>
                <a:cs typeface="Times New Roman" panose="02020603050405020304" pitchFamily="18" charset="0"/>
              </a:rPr>
              <a:t> </a:t>
            </a:r>
            <a:r>
              <a:rPr lang="es-CL" sz="2800" dirty="0" err="1">
                <a:latin typeface="Times New Roman" panose="02020603050405020304" pitchFamily="18" charset="0"/>
                <a:ea typeface="Calibri" panose="020F0502020204030204" pitchFamily="34" charset="0"/>
                <a:cs typeface="Times New Roman" panose="02020603050405020304" pitchFamily="18" charset="0"/>
              </a:rPr>
              <a:t>tác</a:t>
            </a:r>
            <a:r>
              <a:rPr lang="es-CL" sz="2800" dirty="0">
                <a:latin typeface="Times New Roman" panose="02020603050405020304" pitchFamily="18" charset="0"/>
                <a:ea typeface="Calibri" panose="020F0502020204030204" pitchFamily="34" charset="0"/>
                <a:cs typeface="Times New Roman" panose="02020603050405020304" pitchFamily="18" charset="0"/>
              </a:rPr>
              <a:t> </a:t>
            </a:r>
            <a:r>
              <a:rPr lang="es-CL" sz="2800" dirty="0" err="1">
                <a:latin typeface="Times New Roman" panose="02020603050405020304" pitchFamily="18" charset="0"/>
                <a:ea typeface="Calibri" panose="020F0502020204030204" pitchFamily="34" charset="0"/>
                <a:cs typeface="Times New Roman" panose="02020603050405020304" pitchFamily="18" charset="0"/>
              </a:rPr>
              <a:t>giả</a:t>
            </a:r>
            <a:r>
              <a:rPr lang="es-CL" sz="2800" dirty="0">
                <a:latin typeface="Times New Roman" panose="02020603050405020304" pitchFamily="18" charset="0"/>
                <a:ea typeface="Calibri" panose="020F0502020204030204" pitchFamily="34" charset="0"/>
                <a:cs typeface="Times New Roman" panose="02020603050405020304" pitchFamily="18" charset="0"/>
              </a:rPr>
              <a:t> ND</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r>
              <a:rPr lang="es-CL" sz="2800" b="1" dirty="0">
                <a:latin typeface="Times New Roman" panose="02020603050405020304" pitchFamily="18" charset="0"/>
                <a:ea typeface="Calibri" panose="020F0502020204030204" pitchFamily="34" charset="0"/>
              </a:rPr>
              <a:t>• </a:t>
            </a:r>
            <a:r>
              <a:rPr lang="es-CL" sz="2800" b="1" dirty="0" err="1">
                <a:latin typeface="Times New Roman" panose="02020603050405020304" pitchFamily="18" charset="0"/>
                <a:ea typeface="Calibri" panose="020F0502020204030204" pitchFamily="34" charset="0"/>
              </a:rPr>
              <a:t>Ghi</a:t>
            </a:r>
            <a:r>
              <a:rPr lang="es-CL" sz="2800" b="1" dirty="0">
                <a:latin typeface="Times New Roman" panose="02020603050405020304" pitchFamily="18" charset="0"/>
                <a:ea typeface="Calibri" panose="020F0502020204030204" pitchFamily="34" charset="0"/>
              </a:rPr>
              <a:t> </a:t>
            </a:r>
            <a:r>
              <a:rPr lang="es-CL" sz="2800" b="1" dirty="0" err="1">
                <a:latin typeface="Times New Roman" panose="02020603050405020304" pitchFamily="18" charset="0"/>
                <a:ea typeface="Calibri" panose="020F0502020204030204" pitchFamily="34" charset="0"/>
              </a:rPr>
              <a:t>nhớ</a:t>
            </a:r>
            <a:r>
              <a:rPr lang="es-CL" sz="2800" b="1" dirty="0">
                <a:latin typeface="Times New Roman" panose="02020603050405020304" pitchFamily="18" charset="0"/>
                <a:ea typeface="Calibri" panose="020F0502020204030204" pitchFamily="34" charset="0"/>
              </a:rPr>
              <a:t> ( </a:t>
            </a:r>
            <a:r>
              <a:rPr lang="es-CL" sz="2800" b="1" dirty="0" err="1">
                <a:latin typeface="Times New Roman" panose="02020603050405020304" pitchFamily="18" charset="0"/>
                <a:ea typeface="Calibri" panose="020F0502020204030204" pitchFamily="34" charset="0"/>
              </a:rPr>
              <a:t>sgk</a:t>
            </a:r>
            <a:r>
              <a:rPr lang="es-CL" sz="2800" b="1" dirty="0">
                <a:latin typeface="Times New Roman" panose="02020603050405020304" pitchFamily="18" charset="0"/>
                <a:ea typeface="Calibri" panose="020F0502020204030204" pitchFamily="34" charset="0"/>
              </a:rPr>
              <a:t>/ )</a:t>
            </a:r>
            <a:endParaRPr lang="en-US" sz="2800" b="1" kern="0" dirty="0">
              <a:solidFill>
                <a:srgbClr val="FF0000"/>
              </a:solidFill>
              <a:latin typeface="Times New Roman"/>
              <a:ea typeface="Times New Roman"/>
            </a:endParaRPr>
          </a:p>
          <a:p>
            <a:pPr defTabSz="761970" fontAlgn="auto">
              <a:spcBef>
                <a:spcPts val="0"/>
              </a:spcBef>
              <a:spcAft>
                <a:spcPts val="0"/>
              </a:spcAft>
            </a:pPr>
            <a:endParaRPr lang="en-US" sz="3200" b="1" kern="0" dirty="0">
              <a:solidFill>
                <a:srgbClr val="FF0000"/>
              </a:solidFill>
              <a:latin typeface="Times New Roman"/>
              <a:ea typeface="Times New Roman"/>
            </a:endParaRPr>
          </a:p>
          <a:p>
            <a:pPr defTabSz="761970" fontAlgn="auto">
              <a:spcBef>
                <a:spcPts val="0"/>
              </a:spcBef>
              <a:spcAft>
                <a:spcPts val="0"/>
              </a:spcAft>
            </a:pPr>
            <a:endParaRPr lang="en-US" sz="3200" b="1" kern="0" dirty="0">
              <a:solidFill>
                <a:srgbClr val="FF0000"/>
              </a:solidFill>
              <a:latin typeface="Times New Roman"/>
              <a:ea typeface="Times New Roman"/>
            </a:endParaRPr>
          </a:p>
        </p:txBody>
      </p:sp>
    </p:spTree>
    <p:extLst>
      <p:ext uri="{BB962C8B-B14F-4D97-AF65-F5344CB8AC3E}">
        <p14:creationId xmlns:p14="http://schemas.microsoft.com/office/powerpoint/2010/main" val="86664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THAY QUAN\Downloads\Slid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521" y="0"/>
            <a:ext cx="7601479"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07840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0818C4-5088-4BDF-8300-C554860F0195}"/>
              </a:ext>
            </a:extLst>
          </p:cNvPr>
          <p:cNvPicPr>
            <a:picLocks noChangeAspect="1"/>
          </p:cNvPicPr>
          <p:nvPr/>
        </p:nvPicPr>
        <p:blipFill>
          <a:blip r:embed="rId2"/>
          <a:stretch>
            <a:fillRect/>
          </a:stretch>
        </p:blipFill>
        <p:spPr>
          <a:xfrm>
            <a:off x="0" y="285750"/>
            <a:ext cx="9098321" cy="5143500"/>
          </a:xfrm>
          <a:prstGeom prst="rect">
            <a:avLst/>
          </a:prstGeom>
          <a:ln>
            <a:noFill/>
          </a:ln>
          <a:effectLst>
            <a:softEdge rad="1270000"/>
          </a:effectLst>
        </p:spPr>
      </p:pic>
      <p:sp>
        <p:nvSpPr>
          <p:cNvPr id="5" name="TextBox 4">
            <a:extLst>
              <a:ext uri="{FF2B5EF4-FFF2-40B4-BE49-F238E27FC236}">
                <a16:creationId xmlns:a16="http://schemas.microsoft.com/office/drawing/2014/main" id="{05A2C346-67A1-401A-8CA5-1FE955DA20F8}"/>
              </a:ext>
            </a:extLst>
          </p:cNvPr>
          <p:cNvSpPr txBox="1"/>
          <p:nvPr/>
        </p:nvSpPr>
        <p:spPr>
          <a:xfrm>
            <a:off x="451172" y="534755"/>
            <a:ext cx="2528256" cy="461665"/>
          </a:xfrm>
          <a:prstGeom prst="rect">
            <a:avLst/>
          </a:prstGeom>
          <a:noFill/>
        </p:spPr>
        <p:txBody>
          <a:bodyPr wrap="none" rtlCol="0">
            <a:spAutoFit/>
          </a:bodyPr>
          <a:lstStyle/>
          <a:p>
            <a:pPr defTabSz="685800" fontAlgn="auto">
              <a:spcBef>
                <a:spcPts val="0"/>
              </a:spcBef>
              <a:spcAft>
                <a:spcPts val="0"/>
              </a:spcAft>
            </a:pPr>
            <a:r>
              <a:rPr lang="en-US" sz="2400" b="1" kern="0" dirty="0">
                <a:solidFill>
                  <a:srgbClr val="FF0000"/>
                </a:solidFill>
                <a:latin typeface="Times New Roman" panose="02020603050405020304" pitchFamily="18" charset="0"/>
                <a:cs typeface="Times New Roman" panose="02020603050405020304" pitchFamily="18" charset="0"/>
              </a:rPr>
              <a:t>I. </a:t>
            </a:r>
            <a:r>
              <a:rPr lang="vi-VN" sz="2400" b="1" kern="0" dirty="0">
                <a:solidFill>
                  <a:srgbClr val="FF0000"/>
                </a:solidFill>
                <a:latin typeface="Times New Roman" panose="02020603050405020304" pitchFamily="18" charset="0"/>
                <a:cs typeface="Times New Roman" panose="02020603050405020304" pitchFamily="18" charset="0"/>
              </a:rPr>
              <a:t>Tìm hiểu chung</a:t>
            </a:r>
            <a:endParaRPr lang="en-US" sz="2400" b="1" kern="0" dirty="0">
              <a:solidFill>
                <a:srgbClr val="FF0000"/>
              </a:solidFill>
              <a:latin typeface="Times New Roman" panose="02020603050405020304" pitchFamily="18" charset="0"/>
              <a:cs typeface="Times New Roman" panose="02020603050405020304" pitchFamily="18" charset="0"/>
            </a:endParaRPr>
          </a:p>
        </p:txBody>
      </p:sp>
      <p:sp>
        <p:nvSpPr>
          <p:cNvPr id="6" name="Rectangle 3">
            <a:extLst>
              <a:ext uri="{FF2B5EF4-FFF2-40B4-BE49-F238E27FC236}">
                <a16:creationId xmlns:a16="http://schemas.microsoft.com/office/drawing/2014/main" id="{2DB0F52E-7638-440D-A679-7DC12C2E08D3}"/>
              </a:ext>
            </a:extLst>
          </p:cNvPr>
          <p:cNvSpPr txBox="1">
            <a:spLocks noChangeArrowheads="1"/>
          </p:cNvSpPr>
          <p:nvPr/>
        </p:nvSpPr>
        <p:spPr bwMode="auto">
          <a:xfrm>
            <a:off x="451171" y="1064107"/>
            <a:ext cx="5134289" cy="119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85763" indent="-385763" algn="just" defTabSz="685800" eaLnBrk="1" hangingPunct="1">
              <a:buNone/>
            </a:pPr>
            <a:r>
              <a:rPr lang="es-UY" altLang="en-US" sz="2400" i="1" kern="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a:t>
            </a:r>
            <a:r>
              <a:rPr lang="es-UY" altLang="en-US" sz="2400" i="1" kern="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Vị</a:t>
            </a:r>
            <a:r>
              <a:rPr lang="es-UY" altLang="en-US" sz="2400" i="1" kern="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UY" altLang="en-US" sz="2400" i="1" kern="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trí</a:t>
            </a:r>
            <a:r>
              <a:rPr lang="es-UY" altLang="en-US" sz="2400" i="1" kern="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UY" altLang="en-US" sz="2400" i="1" kern="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s-UY" altLang="en-US" sz="2400" i="1" kern="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UY" altLang="en-US" sz="2400" i="1" kern="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trích</a:t>
            </a:r>
            <a:r>
              <a:rPr lang="es-UY" altLang="en-US" sz="2400" i="1" kern="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257175" indent="-257175" algn="just" defTabSz="685800" eaLnBrk="1" hangingPunct="1">
              <a:buFontTx/>
              <a:buChar char="-"/>
            </a:pPr>
            <a:r>
              <a:rPr lang="es-UY" altLang="en-US" sz="2400" kern="0" dirty="0" err="1">
                <a:solidFill>
                  <a:srgbClr val="002060"/>
                </a:solidFill>
                <a:latin typeface="Times New Roman" panose="02020603050405020304" pitchFamily="18" charset="0"/>
                <a:cs typeface="Times New Roman" panose="02020603050405020304" pitchFamily="18" charset="0"/>
              </a:rPr>
              <a:t>Đoạn</a:t>
            </a:r>
            <a:r>
              <a:rPr lang="es-UY" altLang="en-US" sz="2400" kern="0" dirty="0">
                <a:solidFill>
                  <a:srgbClr val="002060"/>
                </a:solidFill>
                <a:latin typeface="Times New Roman" panose="02020603050405020304" pitchFamily="18" charset="0"/>
                <a:cs typeface="Times New Roman" panose="02020603050405020304" pitchFamily="18" charset="0"/>
              </a:rPr>
              <a:t> </a:t>
            </a:r>
            <a:r>
              <a:rPr lang="es-UY" altLang="en-US" sz="2400" kern="0" dirty="0" err="1">
                <a:solidFill>
                  <a:srgbClr val="002060"/>
                </a:solidFill>
                <a:latin typeface="Times New Roman" panose="02020603050405020304" pitchFamily="18" charset="0"/>
                <a:cs typeface="Times New Roman" panose="02020603050405020304" pitchFamily="18" charset="0"/>
              </a:rPr>
              <a:t>trích</a:t>
            </a:r>
            <a:r>
              <a:rPr lang="es-UY" altLang="en-US" sz="2400" kern="0" dirty="0">
                <a:solidFill>
                  <a:srgbClr val="002060"/>
                </a:solidFill>
                <a:latin typeface="Times New Roman" panose="02020603050405020304" pitchFamily="18" charset="0"/>
                <a:cs typeface="Times New Roman" panose="02020603050405020304" pitchFamily="18" charset="0"/>
              </a:rPr>
              <a:t> </a:t>
            </a:r>
            <a:r>
              <a:rPr lang="es-UY" altLang="en-US" sz="2400" kern="0" dirty="0" err="1">
                <a:solidFill>
                  <a:srgbClr val="002060"/>
                </a:solidFill>
                <a:latin typeface="Times New Roman" panose="02020603050405020304" pitchFamily="18" charset="0"/>
                <a:cs typeface="Times New Roman" panose="02020603050405020304" pitchFamily="18" charset="0"/>
              </a:rPr>
              <a:t>gồm</a:t>
            </a:r>
            <a:r>
              <a:rPr lang="es-UY" altLang="en-US" sz="2400" kern="0" dirty="0">
                <a:solidFill>
                  <a:srgbClr val="002060"/>
                </a:solidFill>
                <a:latin typeface="Times New Roman" panose="02020603050405020304" pitchFamily="18" charset="0"/>
                <a:cs typeface="Times New Roman" panose="02020603050405020304" pitchFamily="18" charset="0"/>
              </a:rPr>
              <a:t> 22 </a:t>
            </a:r>
            <a:r>
              <a:rPr lang="es-UY" altLang="en-US" sz="2400" kern="0" dirty="0" err="1">
                <a:solidFill>
                  <a:srgbClr val="002060"/>
                </a:solidFill>
                <a:latin typeface="Times New Roman" panose="02020603050405020304" pitchFamily="18" charset="0"/>
                <a:cs typeface="Times New Roman" panose="02020603050405020304" pitchFamily="18" charset="0"/>
              </a:rPr>
              <a:t>câu</a:t>
            </a:r>
            <a:r>
              <a:rPr lang="es-UY" altLang="en-US" sz="2400" kern="0" dirty="0">
                <a:solidFill>
                  <a:srgbClr val="002060"/>
                </a:solidFill>
                <a:latin typeface="Times New Roman" panose="02020603050405020304" pitchFamily="18" charset="0"/>
                <a:cs typeface="Times New Roman" panose="02020603050405020304" pitchFamily="18" charset="0"/>
              </a:rPr>
              <a:t> (</a:t>
            </a:r>
            <a:r>
              <a:rPr lang="es-UY" altLang="en-US" sz="2400" kern="0" dirty="0" err="1">
                <a:solidFill>
                  <a:srgbClr val="002060"/>
                </a:solidFill>
                <a:latin typeface="Times New Roman" panose="02020603050405020304" pitchFamily="18" charset="0"/>
                <a:cs typeface="Times New Roman" panose="02020603050405020304" pitchFamily="18" charset="0"/>
              </a:rPr>
              <a:t>từ</a:t>
            </a:r>
            <a:r>
              <a:rPr lang="es-UY" altLang="en-US" sz="2400" kern="0" dirty="0">
                <a:solidFill>
                  <a:srgbClr val="002060"/>
                </a:solidFill>
                <a:latin typeface="Times New Roman" panose="02020603050405020304" pitchFamily="18" charset="0"/>
                <a:cs typeface="Times New Roman" panose="02020603050405020304" pitchFamily="18" charset="0"/>
              </a:rPr>
              <a:t> </a:t>
            </a:r>
            <a:r>
              <a:rPr lang="es-UY" altLang="en-US" sz="2400" kern="0" dirty="0" err="1">
                <a:solidFill>
                  <a:srgbClr val="002060"/>
                </a:solidFill>
                <a:latin typeface="Times New Roman" panose="02020603050405020304" pitchFamily="18" charset="0"/>
                <a:cs typeface="Times New Roman" panose="02020603050405020304" pitchFamily="18" charset="0"/>
              </a:rPr>
              <a:t>câu</a:t>
            </a:r>
            <a:r>
              <a:rPr lang="es-UY" altLang="en-US" sz="2400" kern="0" dirty="0">
                <a:solidFill>
                  <a:srgbClr val="002060"/>
                </a:solidFill>
                <a:latin typeface="Times New Roman" panose="02020603050405020304" pitchFamily="18" charset="0"/>
                <a:cs typeface="Times New Roman" panose="02020603050405020304" pitchFamily="18" charset="0"/>
              </a:rPr>
              <a:t> 1033 </a:t>
            </a:r>
            <a:r>
              <a:rPr lang="es-UY" altLang="en-US" sz="2400" kern="0" dirty="0" err="1">
                <a:solidFill>
                  <a:srgbClr val="002060"/>
                </a:solidFill>
                <a:latin typeface="Times New Roman" panose="02020603050405020304" pitchFamily="18" charset="0"/>
                <a:cs typeface="Times New Roman" panose="02020603050405020304" pitchFamily="18" charset="0"/>
              </a:rPr>
              <a:t>đến</a:t>
            </a:r>
            <a:r>
              <a:rPr lang="es-UY" altLang="en-US" sz="2400" kern="0" dirty="0">
                <a:solidFill>
                  <a:srgbClr val="002060"/>
                </a:solidFill>
                <a:latin typeface="Times New Roman" panose="02020603050405020304" pitchFamily="18" charset="0"/>
                <a:cs typeface="Times New Roman" panose="02020603050405020304" pitchFamily="18" charset="0"/>
              </a:rPr>
              <a:t> </a:t>
            </a:r>
            <a:r>
              <a:rPr lang="es-UY" altLang="en-US" sz="2400" kern="0" dirty="0" err="1">
                <a:solidFill>
                  <a:srgbClr val="002060"/>
                </a:solidFill>
                <a:latin typeface="Times New Roman" panose="02020603050405020304" pitchFamily="18" charset="0"/>
                <a:cs typeface="Times New Roman" panose="02020603050405020304" pitchFamily="18" charset="0"/>
              </a:rPr>
              <a:t>câu</a:t>
            </a:r>
            <a:r>
              <a:rPr lang="es-UY" altLang="en-US" sz="2400" kern="0" dirty="0">
                <a:solidFill>
                  <a:srgbClr val="002060"/>
                </a:solidFill>
                <a:latin typeface="Times New Roman" panose="02020603050405020304" pitchFamily="18" charset="0"/>
                <a:cs typeface="Times New Roman" panose="02020603050405020304" pitchFamily="18" charset="0"/>
              </a:rPr>
              <a:t> 1054).</a:t>
            </a:r>
          </a:p>
          <a:p>
            <a:pPr marL="257175" indent="-257175" algn="just" defTabSz="685800" eaLnBrk="1" hangingPunct="1">
              <a:buFontTx/>
              <a:buChar char="-"/>
            </a:pPr>
            <a:r>
              <a:rPr lang="es-ES" altLang="en-US" sz="2400" kern="0" dirty="0" err="1">
                <a:solidFill>
                  <a:srgbClr val="002060"/>
                </a:solidFill>
                <a:latin typeface="Times New Roman" panose="02020603050405020304" pitchFamily="18" charset="0"/>
                <a:cs typeface="Times New Roman" panose="02020603050405020304" pitchFamily="18" charset="0"/>
              </a:rPr>
              <a:t>Đoạn</a:t>
            </a:r>
            <a:r>
              <a:rPr lang="es-ES" altLang="en-US" sz="2400" kern="0" dirty="0">
                <a:solidFill>
                  <a:srgbClr val="002060"/>
                </a:solidFill>
                <a:latin typeface="Times New Roman" panose="02020603050405020304" pitchFamily="18" charset="0"/>
                <a:cs typeface="Times New Roman" panose="02020603050405020304" pitchFamily="18" charset="0"/>
              </a:rPr>
              <a:t> </a:t>
            </a:r>
            <a:r>
              <a:rPr lang="es-ES" altLang="en-US" sz="2400" kern="0" dirty="0" err="1">
                <a:solidFill>
                  <a:srgbClr val="002060"/>
                </a:solidFill>
                <a:latin typeface="Times New Roman" panose="02020603050405020304" pitchFamily="18" charset="0"/>
                <a:cs typeface="Times New Roman" panose="02020603050405020304" pitchFamily="18" charset="0"/>
              </a:rPr>
              <a:t>trích</a:t>
            </a:r>
            <a:r>
              <a:rPr lang="es-ES" altLang="en-US" sz="2400" kern="0" dirty="0">
                <a:solidFill>
                  <a:srgbClr val="002060"/>
                </a:solidFill>
                <a:latin typeface="Times New Roman" panose="02020603050405020304" pitchFamily="18" charset="0"/>
                <a:cs typeface="Times New Roman" panose="02020603050405020304" pitchFamily="18" charset="0"/>
              </a:rPr>
              <a:t> </a:t>
            </a:r>
            <a:r>
              <a:rPr lang="es-ES" altLang="en-US" sz="2400" kern="0" dirty="0" err="1">
                <a:solidFill>
                  <a:srgbClr val="002060"/>
                </a:solidFill>
                <a:latin typeface="Times New Roman" panose="02020603050405020304" pitchFamily="18" charset="0"/>
                <a:cs typeface="Times New Roman" panose="02020603050405020304" pitchFamily="18" charset="0"/>
              </a:rPr>
              <a:t>nằm</a:t>
            </a:r>
            <a:r>
              <a:rPr lang="es-ES" altLang="en-US" sz="2400" kern="0" dirty="0">
                <a:solidFill>
                  <a:srgbClr val="002060"/>
                </a:solidFill>
                <a:latin typeface="Times New Roman" panose="02020603050405020304" pitchFamily="18" charset="0"/>
                <a:cs typeface="Times New Roman" panose="02020603050405020304" pitchFamily="18" charset="0"/>
              </a:rPr>
              <a:t> ở </a:t>
            </a:r>
            <a:r>
              <a:rPr lang="es-ES" altLang="en-US" sz="2400" kern="0" dirty="0" err="1">
                <a:solidFill>
                  <a:srgbClr val="002060"/>
                </a:solidFill>
                <a:latin typeface="Times New Roman" panose="02020603050405020304" pitchFamily="18" charset="0"/>
                <a:cs typeface="Times New Roman" panose="02020603050405020304" pitchFamily="18" charset="0"/>
              </a:rPr>
              <a:t>phần</a:t>
            </a:r>
            <a:r>
              <a:rPr lang="es-ES" altLang="en-US" sz="2400" kern="0" dirty="0">
                <a:solidFill>
                  <a:srgbClr val="002060"/>
                </a:solidFill>
                <a:latin typeface="Times New Roman" panose="02020603050405020304" pitchFamily="18" charset="0"/>
                <a:cs typeface="Times New Roman" panose="02020603050405020304" pitchFamily="18" charset="0"/>
              </a:rPr>
              <a:t> II: Gia </a:t>
            </a:r>
            <a:r>
              <a:rPr lang="es-ES" altLang="en-US" sz="2400" kern="0" dirty="0" err="1">
                <a:solidFill>
                  <a:srgbClr val="002060"/>
                </a:solidFill>
                <a:latin typeface="Times New Roman" panose="02020603050405020304" pitchFamily="18" charset="0"/>
                <a:cs typeface="Times New Roman" panose="02020603050405020304" pitchFamily="18" charset="0"/>
              </a:rPr>
              <a:t>biến</a:t>
            </a:r>
            <a:r>
              <a:rPr lang="es-ES" altLang="en-US" sz="2400" kern="0" dirty="0">
                <a:solidFill>
                  <a:srgbClr val="002060"/>
                </a:solidFill>
                <a:latin typeface="Times New Roman" panose="02020603050405020304" pitchFamily="18" charset="0"/>
                <a:cs typeface="Times New Roman" panose="02020603050405020304" pitchFamily="18" charset="0"/>
              </a:rPr>
              <a:t> </a:t>
            </a:r>
            <a:r>
              <a:rPr lang="es-ES" altLang="en-US" sz="2400" kern="0" dirty="0" err="1">
                <a:solidFill>
                  <a:srgbClr val="002060"/>
                </a:solidFill>
                <a:latin typeface="Times New Roman" panose="02020603050405020304" pitchFamily="18" charset="0"/>
                <a:cs typeface="Times New Roman" panose="02020603050405020304" pitchFamily="18" charset="0"/>
              </a:rPr>
              <a:t>và</a:t>
            </a:r>
            <a:r>
              <a:rPr lang="es-ES" altLang="en-US" sz="2400" kern="0" dirty="0">
                <a:solidFill>
                  <a:srgbClr val="002060"/>
                </a:solidFill>
                <a:latin typeface="Times New Roman" panose="02020603050405020304" pitchFamily="18" charset="0"/>
                <a:cs typeface="Times New Roman" panose="02020603050405020304" pitchFamily="18" charset="0"/>
              </a:rPr>
              <a:t> </a:t>
            </a:r>
            <a:r>
              <a:rPr lang="es-ES" altLang="en-US" sz="2400" kern="0" dirty="0" err="1">
                <a:solidFill>
                  <a:srgbClr val="002060"/>
                </a:solidFill>
                <a:latin typeface="Times New Roman" panose="02020603050405020304" pitchFamily="18" charset="0"/>
                <a:cs typeface="Times New Roman" panose="02020603050405020304" pitchFamily="18" charset="0"/>
              </a:rPr>
              <a:t>lưu</a:t>
            </a:r>
            <a:r>
              <a:rPr lang="es-ES" altLang="en-US" sz="2400" kern="0" dirty="0">
                <a:solidFill>
                  <a:srgbClr val="002060"/>
                </a:solidFill>
                <a:latin typeface="Times New Roman" panose="02020603050405020304" pitchFamily="18" charset="0"/>
                <a:cs typeface="Times New Roman" panose="02020603050405020304" pitchFamily="18" charset="0"/>
              </a:rPr>
              <a:t> </a:t>
            </a:r>
            <a:r>
              <a:rPr lang="es-ES" altLang="en-US" sz="2400" kern="0" dirty="0" err="1">
                <a:solidFill>
                  <a:srgbClr val="002060"/>
                </a:solidFill>
                <a:latin typeface="Times New Roman" panose="02020603050405020304" pitchFamily="18" charset="0"/>
                <a:cs typeface="Times New Roman" panose="02020603050405020304" pitchFamily="18" charset="0"/>
              </a:rPr>
              <a:t>lạc</a:t>
            </a:r>
            <a:r>
              <a:rPr lang="es-ES" altLang="en-US" sz="2400" kern="0" dirty="0">
                <a:solidFill>
                  <a:srgbClr val="002060"/>
                </a:solidFill>
                <a:latin typeface="Times New Roman" panose="02020603050405020304" pitchFamily="18" charset="0"/>
                <a:cs typeface="Times New Roman" panose="02020603050405020304" pitchFamily="18" charset="0"/>
              </a:rPr>
              <a:t>.</a:t>
            </a:r>
          </a:p>
          <a:p>
            <a:pPr marL="0" indent="0" algn="just" defTabSz="685800" eaLnBrk="1" hangingPunct="1">
              <a:buNone/>
            </a:pPr>
            <a:r>
              <a:rPr lang="es-ES" altLang="en-US" sz="2400" kern="0" dirty="0">
                <a:solidFill>
                  <a:srgbClr val="002060"/>
                </a:solidFill>
                <a:latin typeface="Times New Roman" panose="02020603050405020304" pitchFamily="18" charset="0"/>
                <a:cs typeface="Times New Roman" panose="02020603050405020304" pitchFamily="18" charset="0"/>
              </a:rPr>
              <a:t>* </a:t>
            </a:r>
            <a:r>
              <a:rPr lang="es-ES" altLang="en-US" sz="2400" kern="0" dirty="0" err="1">
                <a:solidFill>
                  <a:srgbClr val="002060"/>
                </a:solidFill>
                <a:latin typeface="Times New Roman" panose="02020603050405020304" pitchFamily="18" charset="0"/>
                <a:cs typeface="Times New Roman" panose="02020603050405020304" pitchFamily="18" charset="0"/>
              </a:rPr>
              <a:t>Nội</a:t>
            </a:r>
            <a:r>
              <a:rPr lang="es-ES" altLang="en-US" sz="2400" kern="0" dirty="0">
                <a:solidFill>
                  <a:srgbClr val="002060"/>
                </a:solidFill>
                <a:latin typeface="Times New Roman" panose="02020603050405020304" pitchFamily="18" charset="0"/>
                <a:cs typeface="Times New Roman" panose="02020603050405020304" pitchFamily="18" charset="0"/>
              </a:rPr>
              <a:t> </a:t>
            </a:r>
            <a:r>
              <a:rPr lang="es-ES" altLang="en-US" sz="2400" kern="0" dirty="0" err="1">
                <a:solidFill>
                  <a:srgbClr val="002060"/>
                </a:solidFill>
                <a:latin typeface="Times New Roman" panose="02020603050405020304" pitchFamily="18" charset="0"/>
                <a:cs typeface="Times New Roman" panose="02020603050405020304" pitchFamily="18" charset="0"/>
              </a:rPr>
              <a:t>dung</a:t>
            </a:r>
            <a:r>
              <a:rPr lang="es-ES" altLang="en-US" sz="2400" kern="0" dirty="0">
                <a:solidFill>
                  <a:srgbClr val="002060"/>
                </a:solidFill>
                <a:latin typeface="Times New Roman" panose="02020603050405020304" pitchFamily="18" charset="0"/>
                <a:cs typeface="Times New Roman" panose="02020603050405020304" pitchFamily="18" charset="0"/>
              </a:rPr>
              <a:t>: </a:t>
            </a:r>
            <a:r>
              <a:rPr lang="es-ES" altLang="en-US" sz="2400" kern="0" dirty="0" err="1">
                <a:solidFill>
                  <a:srgbClr val="002060"/>
                </a:solidFill>
                <a:latin typeface="Times New Roman" panose="02020603050405020304" pitchFamily="18" charset="0"/>
                <a:cs typeface="Times New Roman" panose="02020603050405020304" pitchFamily="18" charset="0"/>
              </a:rPr>
              <a:t>tâm</a:t>
            </a:r>
            <a:r>
              <a:rPr lang="es-ES" altLang="en-US" sz="2400" kern="0" dirty="0">
                <a:solidFill>
                  <a:srgbClr val="002060"/>
                </a:solidFill>
                <a:latin typeface="Times New Roman" panose="02020603050405020304" pitchFamily="18" charset="0"/>
                <a:cs typeface="Times New Roman" panose="02020603050405020304" pitchFamily="18" charset="0"/>
              </a:rPr>
              <a:t> </a:t>
            </a:r>
            <a:r>
              <a:rPr lang="es-ES" altLang="en-US" sz="2400" kern="0" dirty="0" err="1">
                <a:solidFill>
                  <a:srgbClr val="002060"/>
                </a:solidFill>
                <a:latin typeface="Times New Roman" panose="02020603050405020304" pitchFamily="18" charset="0"/>
                <a:cs typeface="Times New Roman" panose="02020603050405020304" pitchFamily="18" charset="0"/>
              </a:rPr>
              <a:t>trạng</a:t>
            </a:r>
            <a:r>
              <a:rPr lang="es-ES" altLang="en-US" sz="2400" kern="0" dirty="0">
                <a:solidFill>
                  <a:srgbClr val="002060"/>
                </a:solidFill>
                <a:latin typeface="Times New Roman" panose="02020603050405020304" pitchFamily="18" charset="0"/>
                <a:cs typeface="Times New Roman" panose="02020603050405020304" pitchFamily="18" charset="0"/>
              </a:rPr>
              <a:t> </a:t>
            </a:r>
            <a:r>
              <a:rPr lang="es-ES" altLang="en-US" sz="2400" kern="0" dirty="0" err="1">
                <a:solidFill>
                  <a:srgbClr val="002060"/>
                </a:solidFill>
                <a:latin typeface="Times New Roman" panose="02020603050405020304" pitchFamily="18" charset="0"/>
                <a:cs typeface="Times New Roman" panose="02020603050405020304" pitchFamily="18" charset="0"/>
              </a:rPr>
              <a:t>của</a:t>
            </a:r>
            <a:r>
              <a:rPr lang="es-ES" altLang="en-US" sz="2400" kern="0" dirty="0">
                <a:solidFill>
                  <a:srgbClr val="002060"/>
                </a:solidFill>
                <a:latin typeface="Times New Roman" panose="02020603050405020304" pitchFamily="18" charset="0"/>
                <a:cs typeface="Times New Roman" panose="02020603050405020304" pitchFamily="18" charset="0"/>
              </a:rPr>
              <a:t> </a:t>
            </a:r>
            <a:r>
              <a:rPr lang="es-ES" altLang="en-US" sz="2400" kern="0" dirty="0" err="1">
                <a:solidFill>
                  <a:srgbClr val="002060"/>
                </a:solidFill>
                <a:latin typeface="Times New Roman" panose="02020603050405020304" pitchFamily="18" charset="0"/>
                <a:cs typeface="Times New Roman" panose="02020603050405020304" pitchFamily="18" charset="0"/>
              </a:rPr>
              <a:t>Thúy</a:t>
            </a:r>
            <a:r>
              <a:rPr lang="es-ES" altLang="en-US" sz="2400" kern="0" dirty="0">
                <a:solidFill>
                  <a:srgbClr val="002060"/>
                </a:solidFill>
                <a:latin typeface="Times New Roman" panose="02020603050405020304" pitchFamily="18" charset="0"/>
                <a:cs typeface="Times New Roman" panose="02020603050405020304" pitchFamily="18" charset="0"/>
              </a:rPr>
              <a:t> </a:t>
            </a:r>
            <a:r>
              <a:rPr lang="es-ES" altLang="en-US" sz="2400" kern="0" dirty="0" err="1">
                <a:solidFill>
                  <a:srgbClr val="002060"/>
                </a:solidFill>
                <a:latin typeface="Times New Roman" panose="02020603050405020304" pitchFamily="18" charset="0"/>
                <a:cs typeface="Times New Roman" panose="02020603050405020304" pitchFamily="18" charset="0"/>
              </a:rPr>
              <a:t>Kiều</a:t>
            </a:r>
            <a:r>
              <a:rPr lang="es-ES" altLang="en-US" sz="2400" kern="0" dirty="0">
                <a:solidFill>
                  <a:srgbClr val="002060"/>
                </a:solidFill>
                <a:latin typeface="Times New Roman" panose="02020603050405020304" pitchFamily="18" charset="0"/>
                <a:cs typeface="Times New Roman" panose="02020603050405020304" pitchFamily="18" charset="0"/>
              </a:rPr>
              <a:t> </a:t>
            </a:r>
            <a:r>
              <a:rPr lang="es-ES" altLang="en-US" sz="2400" kern="0" dirty="0" err="1">
                <a:solidFill>
                  <a:srgbClr val="002060"/>
                </a:solidFill>
                <a:latin typeface="Times New Roman" panose="02020603050405020304" pitchFamily="18" charset="0"/>
                <a:cs typeface="Times New Roman" panose="02020603050405020304" pitchFamily="18" charset="0"/>
              </a:rPr>
              <a:t>khi</a:t>
            </a:r>
            <a:r>
              <a:rPr lang="es-ES" altLang="en-US" sz="2400" kern="0" dirty="0">
                <a:solidFill>
                  <a:srgbClr val="002060"/>
                </a:solidFill>
                <a:latin typeface="Times New Roman" panose="02020603050405020304" pitchFamily="18" charset="0"/>
                <a:cs typeface="Times New Roman" panose="02020603050405020304" pitchFamily="18" charset="0"/>
              </a:rPr>
              <a:t> ở </a:t>
            </a:r>
            <a:r>
              <a:rPr lang="es-ES" altLang="en-US" sz="2400" kern="0" dirty="0" err="1">
                <a:solidFill>
                  <a:srgbClr val="002060"/>
                </a:solidFill>
                <a:latin typeface="Times New Roman" panose="02020603050405020304" pitchFamily="18" charset="0"/>
                <a:cs typeface="Times New Roman" panose="02020603050405020304" pitchFamily="18" charset="0"/>
              </a:rPr>
              <a:t>lầu</a:t>
            </a:r>
            <a:r>
              <a:rPr lang="es-ES" altLang="en-US" sz="2400" kern="0" dirty="0">
                <a:solidFill>
                  <a:srgbClr val="002060"/>
                </a:solidFill>
                <a:latin typeface="Times New Roman" panose="02020603050405020304" pitchFamily="18" charset="0"/>
                <a:cs typeface="Times New Roman" panose="02020603050405020304" pitchFamily="18" charset="0"/>
              </a:rPr>
              <a:t> </a:t>
            </a:r>
            <a:r>
              <a:rPr lang="es-ES" altLang="en-US" sz="2400" kern="0" dirty="0" err="1">
                <a:solidFill>
                  <a:srgbClr val="002060"/>
                </a:solidFill>
                <a:latin typeface="Times New Roman" panose="02020603050405020304" pitchFamily="18" charset="0"/>
                <a:cs typeface="Times New Roman" panose="02020603050405020304" pitchFamily="18" charset="0"/>
              </a:rPr>
              <a:t>Ngưng</a:t>
            </a:r>
            <a:r>
              <a:rPr lang="es-ES" altLang="en-US" sz="2400" kern="0" dirty="0">
                <a:solidFill>
                  <a:srgbClr val="002060"/>
                </a:solidFill>
                <a:latin typeface="Times New Roman" panose="02020603050405020304" pitchFamily="18" charset="0"/>
                <a:cs typeface="Times New Roman" panose="02020603050405020304" pitchFamily="18" charset="0"/>
              </a:rPr>
              <a:t> </a:t>
            </a:r>
            <a:r>
              <a:rPr lang="es-ES" altLang="en-US" sz="2400" kern="0" dirty="0" err="1">
                <a:solidFill>
                  <a:srgbClr val="002060"/>
                </a:solidFill>
                <a:latin typeface="Times New Roman" panose="02020603050405020304" pitchFamily="18" charset="0"/>
                <a:cs typeface="Times New Roman" panose="02020603050405020304" pitchFamily="18" charset="0"/>
              </a:rPr>
              <a:t>Bích</a:t>
            </a:r>
            <a:r>
              <a:rPr lang="es-ES" altLang="en-US" sz="2400" kern="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423254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
                                        <p:tgtEl>
                                          <p:spTgt spid="6">
                                            <p:txEl>
                                              <p:pRg st="0" end="0"/>
                                            </p:txEl>
                                          </p:spTgt>
                                        </p:tgtEl>
                                      </p:cBhvr>
                                    </p:animEffect>
                                    <p:anim calcmode="lin" valueType="num">
                                      <p:cBhvr>
                                        <p:cTn id="8" dur="4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6">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6">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6">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 calcmode="lin" valueType="num">
                                      <p:cBhvr additive="base">
                                        <p:cTn id="16"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 calcmode="lin" valueType="num">
                                      <p:cBhvr additive="base">
                                        <p:cTn id="2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 calcmode="lin" valueType="num">
                                      <p:cBhvr additive="base">
                                        <p:cTn id="28"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ình ảnh nền Mực Trung Quốc, Mực Trung Quốc vector nền và tập tin tải về  miễn phí | pngtree PSDComment">
            <a:extLst>
              <a:ext uri="{FF2B5EF4-FFF2-40B4-BE49-F238E27FC236}">
                <a16:creationId xmlns:a16="http://schemas.microsoft.com/office/drawing/2014/main" id="{AAA278A7-0EE9-4AF3-A086-1C68F9A186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 y="339090"/>
            <a:ext cx="9162288" cy="509016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DA162B4-A4F1-43F7-A7A5-BE51C9A61671}"/>
              </a:ext>
            </a:extLst>
          </p:cNvPr>
          <p:cNvSpPr txBox="1"/>
          <p:nvPr/>
        </p:nvSpPr>
        <p:spPr>
          <a:xfrm>
            <a:off x="193548" y="999726"/>
            <a:ext cx="4579620" cy="1823576"/>
          </a:xfrm>
          <a:prstGeom prst="rect">
            <a:avLst/>
          </a:prstGeom>
          <a:noFill/>
        </p:spPr>
        <p:txBody>
          <a:bodyPr wrap="square">
            <a:spAutoFit/>
          </a:bodyPr>
          <a:lstStyle/>
          <a:p>
            <a:pPr algn="ctr" defTabSz="685800" fontAlgn="auto">
              <a:spcBef>
                <a:spcPts val="0"/>
              </a:spcBef>
              <a:spcAft>
                <a:spcPts val="0"/>
              </a:spcAft>
            </a:pPr>
            <a:r>
              <a:rPr lang="vi-VN" sz="1875" i="1" kern="0" dirty="0">
                <a:solidFill>
                  <a:srgbClr val="C00000"/>
                </a:solidFill>
                <a:latin typeface="+mj-lt"/>
              </a:rPr>
              <a:t>Trước lầu Ngưng Bích khóa xuân</a:t>
            </a:r>
            <a:endParaRPr lang="vi-VN" sz="1875" kern="0" dirty="0">
              <a:solidFill>
                <a:srgbClr val="C00000"/>
              </a:solidFill>
              <a:latin typeface="+mj-lt"/>
            </a:endParaRPr>
          </a:p>
          <a:p>
            <a:pPr algn="ctr" defTabSz="685800" fontAlgn="auto">
              <a:spcBef>
                <a:spcPts val="0"/>
              </a:spcBef>
              <a:spcAft>
                <a:spcPts val="0"/>
              </a:spcAft>
            </a:pPr>
            <a:r>
              <a:rPr lang="vi-VN" sz="1875" i="1" kern="0" dirty="0">
                <a:solidFill>
                  <a:srgbClr val="C00000"/>
                </a:solidFill>
                <a:latin typeface="+mj-lt"/>
              </a:rPr>
              <a:t>Vẻ non xa tấm trăng gần ở chung</a:t>
            </a:r>
            <a:endParaRPr lang="vi-VN" sz="1875" kern="0" dirty="0">
              <a:solidFill>
                <a:srgbClr val="C00000"/>
              </a:solidFill>
              <a:latin typeface="+mj-lt"/>
            </a:endParaRPr>
          </a:p>
          <a:p>
            <a:pPr algn="ctr" defTabSz="685800" fontAlgn="auto">
              <a:spcBef>
                <a:spcPts val="0"/>
              </a:spcBef>
              <a:spcAft>
                <a:spcPts val="0"/>
              </a:spcAft>
            </a:pPr>
            <a:r>
              <a:rPr lang="vi-VN" sz="1875" i="1" kern="0" dirty="0">
                <a:solidFill>
                  <a:srgbClr val="C00000"/>
                </a:solidFill>
                <a:latin typeface="+mj-lt"/>
              </a:rPr>
              <a:t>Bốn bề bát ngát xa trông</a:t>
            </a:r>
            <a:endParaRPr lang="vi-VN" sz="1875" kern="0" dirty="0">
              <a:solidFill>
                <a:srgbClr val="C00000"/>
              </a:solidFill>
              <a:latin typeface="+mj-lt"/>
            </a:endParaRPr>
          </a:p>
          <a:p>
            <a:pPr algn="ctr" defTabSz="685800" fontAlgn="auto">
              <a:spcBef>
                <a:spcPts val="0"/>
              </a:spcBef>
              <a:spcAft>
                <a:spcPts val="0"/>
              </a:spcAft>
            </a:pPr>
            <a:r>
              <a:rPr lang="vi-VN" sz="1875" i="1" kern="0" dirty="0">
                <a:solidFill>
                  <a:srgbClr val="C00000"/>
                </a:solidFill>
                <a:latin typeface="+mj-lt"/>
              </a:rPr>
              <a:t>Cát vàng cồn nọ bụi hồng dặm kia</a:t>
            </a:r>
            <a:endParaRPr lang="vi-VN" sz="1875" kern="0" dirty="0">
              <a:solidFill>
                <a:srgbClr val="C00000"/>
              </a:solidFill>
              <a:latin typeface="+mj-lt"/>
            </a:endParaRPr>
          </a:p>
          <a:p>
            <a:pPr algn="ctr" defTabSz="685800" fontAlgn="auto">
              <a:spcBef>
                <a:spcPts val="0"/>
              </a:spcBef>
              <a:spcAft>
                <a:spcPts val="0"/>
              </a:spcAft>
            </a:pPr>
            <a:r>
              <a:rPr lang="vi-VN" sz="1875" i="1" kern="0" dirty="0">
                <a:solidFill>
                  <a:srgbClr val="C00000"/>
                </a:solidFill>
                <a:latin typeface="+mj-lt"/>
              </a:rPr>
              <a:t>Bẽ bàng mây sớm đèn khuya</a:t>
            </a:r>
            <a:endParaRPr lang="vi-VN" sz="1875" kern="0" dirty="0">
              <a:solidFill>
                <a:srgbClr val="C00000"/>
              </a:solidFill>
              <a:latin typeface="+mj-lt"/>
            </a:endParaRPr>
          </a:p>
          <a:p>
            <a:pPr algn="ctr" defTabSz="685800" fontAlgn="auto">
              <a:spcBef>
                <a:spcPts val="0"/>
              </a:spcBef>
              <a:spcAft>
                <a:spcPts val="0"/>
              </a:spcAft>
            </a:pPr>
            <a:r>
              <a:rPr lang="vi-VN" sz="1875" i="1" kern="0" dirty="0">
                <a:solidFill>
                  <a:srgbClr val="C00000"/>
                </a:solidFill>
                <a:latin typeface="+mj-lt"/>
              </a:rPr>
              <a:t>Nửa tình nửa cảnh như chia tấm lòng</a:t>
            </a:r>
            <a:endParaRPr lang="vi-VN" sz="1875" kern="0" dirty="0">
              <a:solidFill>
                <a:srgbClr val="C00000"/>
              </a:solidFill>
              <a:latin typeface="+mj-lt"/>
            </a:endParaRPr>
          </a:p>
        </p:txBody>
      </p:sp>
      <p:sp>
        <p:nvSpPr>
          <p:cNvPr id="9" name="TextBox 8">
            <a:extLst>
              <a:ext uri="{FF2B5EF4-FFF2-40B4-BE49-F238E27FC236}">
                <a16:creationId xmlns:a16="http://schemas.microsoft.com/office/drawing/2014/main" id="{B3F91CD5-C15C-4224-9C1F-E315DAA40FAC}"/>
              </a:ext>
            </a:extLst>
          </p:cNvPr>
          <p:cNvSpPr txBox="1"/>
          <p:nvPr/>
        </p:nvSpPr>
        <p:spPr>
          <a:xfrm>
            <a:off x="193548" y="2763135"/>
            <a:ext cx="4640580" cy="2400657"/>
          </a:xfrm>
          <a:prstGeom prst="rect">
            <a:avLst/>
          </a:prstGeom>
          <a:noFill/>
        </p:spPr>
        <p:txBody>
          <a:bodyPr wrap="square">
            <a:spAutoFit/>
          </a:bodyPr>
          <a:lstStyle/>
          <a:p>
            <a:pPr algn="ctr" defTabSz="685800" fontAlgn="auto">
              <a:spcBef>
                <a:spcPts val="0"/>
              </a:spcBef>
              <a:spcAft>
                <a:spcPts val="0"/>
              </a:spcAft>
            </a:pPr>
            <a:r>
              <a:rPr lang="vi-VN" sz="1875" i="1" kern="0" dirty="0">
                <a:solidFill>
                  <a:srgbClr val="C00000"/>
                </a:solidFill>
                <a:latin typeface="+mj-lt"/>
              </a:rPr>
              <a:t>Tưởng người dưới nguyệt chén đồng</a:t>
            </a:r>
            <a:endParaRPr lang="vi-VN" sz="1875" kern="0" dirty="0">
              <a:solidFill>
                <a:srgbClr val="C00000"/>
              </a:solidFill>
              <a:latin typeface="+mj-lt"/>
            </a:endParaRPr>
          </a:p>
          <a:p>
            <a:pPr algn="ctr" defTabSz="685800" fontAlgn="auto">
              <a:spcBef>
                <a:spcPts val="0"/>
              </a:spcBef>
              <a:spcAft>
                <a:spcPts val="0"/>
              </a:spcAft>
            </a:pPr>
            <a:r>
              <a:rPr lang="vi-VN" sz="1875" i="1" kern="0" dirty="0">
                <a:solidFill>
                  <a:srgbClr val="C00000"/>
                </a:solidFill>
                <a:latin typeface="+mj-lt"/>
              </a:rPr>
              <a:t>Tin sương luống những rày trông mai chờ</a:t>
            </a:r>
            <a:endParaRPr lang="vi-VN" sz="1875" kern="0" dirty="0">
              <a:solidFill>
                <a:srgbClr val="C00000"/>
              </a:solidFill>
              <a:latin typeface="+mj-lt"/>
            </a:endParaRPr>
          </a:p>
          <a:p>
            <a:pPr algn="ctr" defTabSz="685800" fontAlgn="auto">
              <a:spcBef>
                <a:spcPts val="0"/>
              </a:spcBef>
              <a:spcAft>
                <a:spcPts val="0"/>
              </a:spcAft>
            </a:pPr>
            <a:r>
              <a:rPr lang="vi-VN" sz="1875" i="1" kern="0" dirty="0">
                <a:solidFill>
                  <a:srgbClr val="C00000"/>
                </a:solidFill>
                <a:latin typeface="+mj-lt"/>
              </a:rPr>
              <a:t>Bên trời góc bể bơ vơ</a:t>
            </a:r>
            <a:endParaRPr lang="vi-VN" sz="1875" kern="0" dirty="0">
              <a:solidFill>
                <a:srgbClr val="C00000"/>
              </a:solidFill>
              <a:latin typeface="+mj-lt"/>
            </a:endParaRPr>
          </a:p>
          <a:p>
            <a:pPr algn="ctr" defTabSz="685800" fontAlgn="auto">
              <a:spcBef>
                <a:spcPts val="0"/>
              </a:spcBef>
              <a:spcAft>
                <a:spcPts val="0"/>
              </a:spcAft>
            </a:pPr>
            <a:r>
              <a:rPr lang="vi-VN" sz="1875" i="1" kern="0" dirty="0">
                <a:solidFill>
                  <a:srgbClr val="C00000"/>
                </a:solidFill>
                <a:latin typeface="+mj-lt"/>
              </a:rPr>
              <a:t>Tấm son gột rửa bao giờ cho phai</a:t>
            </a:r>
            <a:endParaRPr lang="vi-VN" sz="1875" kern="0" dirty="0">
              <a:solidFill>
                <a:srgbClr val="C00000"/>
              </a:solidFill>
              <a:latin typeface="+mj-lt"/>
            </a:endParaRPr>
          </a:p>
          <a:p>
            <a:pPr algn="ctr" defTabSz="685800" fontAlgn="auto">
              <a:spcBef>
                <a:spcPts val="0"/>
              </a:spcBef>
              <a:spcAft>
                <a:spcPts val="0"/>
              </a:spcAft>
            </a:pPr>
            <a:r>
              <a:rPr lang="vi-VN" sz="1875" i="1" kern="0" dirty="0">
                <a:solidFill>
                  <a:srgbClr val="C00000"/>
                </a:solidFill>
                <a:latin typeface="+mj-lt"/>
              </a:rPr>
              <a:t>Xót người tựa cửa hôm mai</a:t>
            </a:r>
            <a:endParaRPr lang="vi-VN" sz="1875" kern="0" dirty="0">
              <a:solidFill>
                <a:srgbClr val="C00000"/>
              </a:solidFill>
              <a:latin typeface="+mj-lt"/>
            </a:endParaRPr>
          </a:p>
          <a:p>
            <a:pPr algn="ctr" defTabSz="685800" fontAlgn="auto">
              <a:spcBef>
                <a:spcPts val="0"/>
              </a:spcBef>
              <a:spcAft>
                <a:spcPts val="0"/>
              </a:spcAft>
            </a:pPr>
            <a:r>
              <a:rPr lang="vi-VN" sz="1875" i="1" kern="0" dirty="0">
                <a:solidFill>
                  <a:srgbClr val="C00000"/>
                </a:solidFill>
                <a:latin typeface="+mj-lt"/>
              </a:rPr>
              <a:t>Quạt nồng ấp lạnh những ai đó giờ</a:t>
            </a:r>
            <a:endParaRPr lang="vi-VN" sz="1875" kern="0" dirty="0">
              <a:solidFill>
                <a:srgbClr val="C00000"/>
              </a:solidFill>
              <a:latin typeface="+mj-lt"/>
            </a:endParaRPr>
          </a:p>
          <a:p>
            <a:pPr algn="ctr" defTabSz="685800" fontAlgn="auto">
              <a:spcBef>
                <a:spcPts val="0"/>
              </a:spcBef>
              <a:spcAft>
                <a:spcPts val="0"/>
              </a:spcAft>
            </a:pPr>
            <a:r>
              <a:rPr lang="vi-VN" sz="1875" i="1" kern="0" dirty="0">
                <a:solidFill>
                  <a:srgbClr val="C00000"/>
                </a:solidFill>
                <a:latin typeface="+mj-lt"/>
              </a:rPr>
              <a:t>Sân Lai cách mấy nắng mưa</a:t>
            </a:r>
            <a:endParaRPr lang="vi-VN" sz="1875" kern="0" dirty="0">
              <a:solidFill>
                <a:srgbClr val="C00000"/>
              </a:solidFill>
              <a:latin typeface="+mj-lt"/>
            </a:endParaRPr>
          </a:p>
          <a:p>
            <a:pPr algn="ctr" defTabSz="685800" fontAlgn="auto">
              <a:spcBef>
                <a:spcPts val="0"/>
              </a:spcBef>
              <a:spcAft>
                <a:spcPts val="0"/>
              </a:spcAft>
            </a:pPr>
            <a:r>
              <a:rPr lang="vi-VN" sz="1875" i="1" kern="0" dirty="0">
                <a:solidFill>
                  <a:srgbClr val="C00000"/>
                </a:solidFill>
                <a:latin typeface="+mj-lt"/>
              </a:rPr>
              <a:t>Có khi gốc tử đã vừa người ôm.</a:t>
            </a:r>
            <a:endParaRPr lang="vi-VN" sz="1875" kern="0" dirty="0">
              <a:solidFill>
                <a:srgbClr val="C00000"/>
              </a:solidFill>
              <a:latin typeface="+mj-lt"/>
            </a:endParaRPr>
          </a:p>
        </p:txBody>
      </p:sp>
      <p:sp>
        <p:nvSpPr>
          <p:cNvPr id="11" name="TextBox 10">
            <a:extLst>
              <a:ext uri="{FF2B5EF4-FFF2-40B4-BE49-F238E27FC236}">
                <a16:creationId xmlns:a16="http://schemas.microsoft.com/office/drawing/2014/main" id="{131CF3CA-39CC-4409-BC89-0987DC031264}"/>
              </a:ext>
            </a:extLst>
          </p:cNvPr>
          <p:cNvSpPr txBox="1"/>
          <p:nvPr/>
        </p:nvSpPr>
        <p:spPr>
          <a:xfrm>
            <a:off x="4216908" y="1695383"/>
            <a:ext cx="4579620" cy="2400657"/>
          </a:xfrm>
          <a:prstGeom prst="rect">
            <a:avLst/>
          </a:prstGeom>
          <a:noFill/>
        </p:spPr>
        <p:txBody>
          <a:bodyPr wrap="square">
            <a:spAutoFit/>
          </a:bodyPr>
          <a:lstStyle/>
          <a:p>
            <a:pPr algn="ctr" defTabSz="685800" fontAlgn="auto">
              <a:spcBef>
                <a:spcPts val="0"/>
              </a:spcBef>
              <a:spcAft>
                <a:spcPts val="0"/>
              </a:spcAft>
            </a:pPr>
            <a:r>
              <a:rPr lang="vi-VN" sz="1875" i="1" kern="0" dirty="0">
                <a:solidFill>
                  <a:srgbClr val="C00000"/>
                </a:solidFill>
                <a:latin typeface="+mj-lt"/>
              </a:rPr>
              <a:t>Buồn trông cửa bể chiều hôm</a:t>
            </a:r>
            <a:endParaRPr lang="vi-VN" sz="1875" kern="0" dirty="0">
              <a:solidFill>
                <a:srgbClr val="C00000"/>
              </a:solidFill>
              <a:latin typeface="+mj-lt"/>
            </a:endParaRPr>
          </a:p>
          <a:p>
            <a:pPr algn="ctr" defTabSz="685800" fontAlgn="auto">
              <a:spcBef>
                <a:spcPts val="0"/>
              </a:spcBef>
              <a:spcAft>
                <a:spcPts val="0"/>
              </a:spcAft>
            </a:pPr>
            <a:r>
              <a:rPr lang="vi-VN" sz="1875" i="1" kern="0" dirty="0">
                <a:solidFill>
                  <a:srgbClr val="C00000"/>
                </a:solidFill>
                <a:latin typeface="+mj-lt"/>
              </a:rPr>
              <a:t>Thuyền ai thấp thoáng cánh buồm xa xa</a:t>
            </a:r>
            <a:endParaRPr lang="vi-VN" sz="1875" kern="0" dirty="0">
              <a:solidFill>
                <a:srgbClr val="C00000"/>
              </a:solidFill>
              <a:latin typeface="+mj-lt"/>
            </a:endParaRPr>
          </a:p>
          <a:p>
            <a:pPr algn="ctr" defTabSz="685800" fontAlgn="auto">
              <a:spcBef>
                <a:spcPts val="0"/>
              </a:spcBef>
              <a:spcAft>
                <a:spcPts val="0"/>
              </a:spcAft>
            </a:pPr>
            <a:r>
              <a:rPr lang="vi-VN" sz="1875" i="1" kern="0" dirty="0">
                <a:solidFill>
                  <a:srgbClr val="C00000"/>
                </a:solidFill>
                <a:latin typeface="+mj-lt"/>
              </a:rPr>
              <a:t>Buồn trông ngọn nước mới sa</a:t>
            </a:r>
            <a:endParaRPr lang="vi-VN" sz="1875" kern="0" dirty="0">
              <a:solidFill>
                <a:srgbClr val="C00000"/>
              </a:solidFill>
              <a:latin typeface="+mj-lt"/>
            </a:endParaRPr>
          </a:p>
          <a:p>
            <a:pPr algn="ctr" defTabSz="685800" fontAlgn="auto">
              <a:spcBef>
                <a:spcPts val="0"/>
              </a:spcBef>
              <a:spcAft>
                <a:spcPts val="0"/>
              </a:spcAft>
            </a:pPr>
            <a:r>
              <a:rPr lang="vi-VN" sz="1875" i="1" kern="0" dirty="0">
                <a:solidFill>
                  <a:srgbClr val="C00000"/>
                </a:solidFill>
                <a:latin typeface="+mj-lt"/>
              </a:rPr>
              <a:t>Hoa trôi man mác biết là về đâu?</a:t>
            </a:r>
            <a:endParaRPr lang="vi-VN" sz="1875" kern="0" dirty="0">
              <a:solidFill>
                <a:srgbClr val="C00000"/>
              </a:solidFill>
              <a:latin typeface="+mj-lt"/>
            </a:endParaRPr>
          </a:p>
          <a:p>
            <a:pPr algn="ctr" defTabSz="685800" fontAlgn="auto">
              <a:spcBef>
                <a:spcPts val="0"/>
              </a:spcBef>
              <a:spcAft>
                <a:spcPts val="0"/>
              </a:spcAft>
            </a:pPr>
            <a:r>
              <a:rPr lang="vi-VN" sz="1875" i="1" kern="0" dirty="0">
                <a:solidFill>
                  <a:srgbClr val="C00000"/>
                </a:solidFill>
                <a:latin typeface="+mj-lt"/>
              </a:rPr>
              <a:t>Buồn trông nội cỏ rầu rầu</a:t>
            </a:r>
            <a:endParaRPr lang="vi-VN" sz="1875" kern="0" dirty="0">
              <a:solidFill>
                <a:srgbClr val="C00000"/>
              </a:solidFill>
              <a:latin typeface="+mj-lt"/>
            </a:endParaRPr>
          </a:p>
          <a:p>
            <a:pPr algn="ctr" defTabSz="685800" fontAlgn="auto">
              <a:spcBef>
                <a:spcPts val="0"/>
              </a:spcBef>
              <a:spcAft>
                <a:spcPts val="0"/>
              </a:spcAft>
            </a:pPr>
            <a:r>
              <a:rPr lang="vi-VN" sz="1875" i="1" kern="0" dirty="0">
                <a:solidFill>
                  <a:srgbClr val="C00000"/>
                </a:solidFill>
                <a:latin typeface="+mj-lt"/>
              </a:rPr>
              <a:t>Chân mây mặt đất một màu xanh xanh</a:t>
            </a:r>
            <a:endParaRPr lang="vi-VN" sz="1875" kern="0" dirty="0">
              <a:solidFill>
                <a:srgbClr val="C00000"/>
              </a:solidFill>
              <a:latin typeface="+mj-lt"/>
            </a:endParaRPr>
          </a:p>
          <a:p>
            <a:pPr algn="ctr" defTabSz="685800" fontAlgn="auto">
              <a:spcBef>
                <a:spcPts val="0"/>
              </a:spcBef>
              <a:spcAft>
                <a:spcPts val="0"/>
              </a:spcAft>
            </a:pPr>
            <a:r>
              <a:rPr lang="vi-VN" sz="1875" i="1" kern="0" dirty="0">
                <a:solidFill>
                  <a:srgbClr val="C00000"/>
                </a:solidFill>
                <a:latin typeface="+mj-lt"/>
              </a:rPr>
              <a:t>Buồn trông gió cuốn mặt duềnh</a:t>
            </a:r>
            <a:endParaRPr lang="vi-VN" sz="1875" kern="0" dirty="0">
              <a:solidFill>
                <a:srgbClr val="C00000"/>
              </a:solidFill>
              <a:latin typeface="+mj-lt"/>
            </a:endParaRPr>
          </a:p>
          <a:p>
            <a:pPr algn="ctr" defTabSz="685800" fontAlgn="auto">
              <a:spcBef>
                <a:spcPts val="0"/>
              </a:spcBef>
              <a:spcAft>
                <a:spcPts val="0"/>
              </a:spcAft>
            </a:pPr>
            <a:r>
              <a:rPr lang="vi-VN" sz="1875" i="1" kern="0" dirty="0">
                <a:solidFill>
                  <a:srgbClr val="C00000"/>
                </a:solidFill>
                <a:latin typeface="+mj-lt"/>
              </a:rPr>
              <a:t>Ầm ầm tiếng sóng kêu quanh ghế ngồi.</a:t>
            </a:r>
            <a:endParaRPr lang="vi-VN" sz="1875" kern="0" dirty="0">
              <a:solidFill>
                <a:srgbClr val="C00000"/>
              </a:solidFill>
              <a:latin typeface="+mj-lt"/>
            </a:endParaRPr>
          </a:p>
        </p:txBody>
      </p:sp>
      <p:sp>
        <p:nvSpPr>
          <p:cNvPr id="6" name="TextBox 5">
            <a:extLst>
              <a:ext uri="{FF2B5EF4-FFF2-40B4-BE49-F238E27FC236}">
                <a16:creationId xmlns:a16="http://schemas.microsoft.com/office/drawing/2014/main" id="{F038D55D-5067-40B7-A957-D86E25B09FB7}"/>
              </a:ext>
            </a:extLst>
          </p:cNvPr>
          <p:cNvSpPr txBox="1"/>
          <p:nvPr/>
        </p:nvSpPr>
        <p:spPr>
          <a:xfrm>
            <a:off x="3188970" y="514978"/>
            <a:ext cx="3520516" cy="507831"/>
          </a:xfrm>
          <a:prstGeom prst="rect">
            <a:avLst/>
          </a:prstGeom>
          <a:noFill/>
        </p:spPr>
        <p:txBody>
          <a:bodyPr wrap="none" rtlCol="0">
            <a:spAutoFit/>
          </a:bodyPr>
          <a:lstStyle/>
          <a:p>
            <a:pPr defTabSz="685800" fontAlgn="auto">
              <a:spcBef>
                <a:spcPts val="0"/>
              </a:spcBef>
              <a:spcAft>
                <a:spcPts val="0"/>
              </a:spcAft>
            </a:pPr>
            <a:r>
              <a:rPr lang="en-US" sz="2700" b="1" i="1" kern="0" dirty="0" err="1">
                <a:solidFill>
                  <a:srgbClr val="002060"/>
                </a:solidFill>
                <a:latin typeface="Times New Roman" panose="02020603050405020304" pitchFamily="18" charset="0"/>
                <a:cs typeface="Times New Roman" panose="02020603050405020304" pitchFamily="18" charset="0"/>
              </a:rPr>
              <a:t>Kiều</a:t>
            </a:r>
            <a:r>
              <a:rPr lang="en-US" sz="2700" b="1" i="1" kern="0" dirty="0">
                <a:solidFill>
                  <a:srgbClr val="002060"/>
                </a:solidFill>
                <a:latin typeface="Times New Roman" panose="02020603050405020304" pitchFamily="18" charset="0"/>
                <a:cs typeface="Times New Roman" panose="02020603050405020304" pitchFamily="18" charset="0"/>
              </a:rPr>
              <a:t> ở </a:t>
            </a:r>
            <a:r>
              <a:rPr lang="en-US" sz="2700" b="1" i="1" kern="0" dirty="0" err="1">
                <a:solidFill>
                  <a:srgbClr val="002060"/>
                </a:solidFill>
                <a:latin typeface="Times New Roman" panose="02020603050405020304" pitchFamily="18" charset="0"/>
                <a:cs typeface="Times New Roman" panose="02020603050405020304" pitchFamily="18" charset="0"/>
              </a:rPr>
              <a:t>lầu</a:t>
            </a:r>
            <a:r>
              <a:rPr lang="en-US" sz="2700" b="1" i="1" kern="0" dirty="0">
                <a:solidFill>
                  <a:srgbClr val="002060"/>
                </a:solidFill>
                <a:latin typeface="Times New Roman" panose="02020603050405020304" pitchFamily="18" charset="0"/>
                <a:cs typeface="Times New Roman" panose="02020603050405020304" pitchFamily="18" charset="0"/>
              </a:rPr>
              <a:t> </a:t>
            </a:r>
            <a:r>
              <a:rPr lang="en-US" sz="2700" b="1" i="1" kern="0" dirty="0" err="1">
                <a:solidFill>
                  <a:srgbClr val="002060"/>
                </a:solidFill>
                <a:latin typeface="Times New Roman" panose="02020603050405020304" pitchFamily="18" charset="0"/>
                <a:cs typeface="Times New Roman" panose="02020603050405020304" pitchFamily="18" charset="0"/>
              </a:rPr>
              <a:t>Ngưng</a:t>
            </a:r>
            <a:r>
              <a:rPr lang="en-US" sz="2700" b="1" i="1" kern="0" dirty="0">
                <a:solidFill>
                  <a:srgbClr val="002060"/>
                </a:solidFill>
                <a:latin typeface="Times New Roman" panose="02020603050405020304" pitchFamily="18" charset="0"/>
                <a:cs typeface="Times New Roman" panose="02020603050405020304" pitchFamily="18" charset="0"/>
              </a:rPr>
              <a:t> </a:t>
            </a:r>
            <a:r>
              <a:rPr lang="en-US" sz="2700" b="1" i="1" kern="0" dirty="0" err="1">
                <a:solidFill>
                  <a:srgbClr val="002060"/>
                </a:solidFill>
                <a:latin typeface="Times New Roman" panose="02020603050405020304" pitchFamily="18" charset="0"/>
                <a:cs typeface="Times New Roman" panose="02020603050405020304" pitchFamily="18" charset="0"/>
              </a:rPr>
              <a:t>Bích</a:t>
            </a:r>
            <a:endParaRPr lang="en-US" sz="2700" b="1" i="1" kern="0"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AD732DF-58A9-48BA-B0E6-A2840762CBF4}"/>
              </a:ext>
            </a:extLst>
          </p:cNvPr>
          <p:cNvSpPr txBox="1"/>
          <p:nvPr/>
        </p:nvSpPr>
        <p:spPr>
          <a:xfrm>
            <a:off x="1812804" y="408493"/>
            <a:ext cx="1449436" cy="415498"/>
          </a:xfrm>
          <a:prstGeom prst="rect">
            <a:avLst/>
          </a:prstGeom>
          <a:noFill/>
        </p:spPr>
        <p:txBody>
          <a:bodyPr wrap="none" rtlCol="0">
            <a:spAutoFit/>
          </a:bodyPr>
          <a:lstStyle/>
          <a:p>
            <a:pPr defTabSz="685800" fontAlgn="auto">
              <a:spcBef>
                <a:spcPts val="0"/>
              </a:spcBef>
              <a:spcAft>
                <a:spcPts val="0"/>
              </a:spcAft>
            </a:pPr>
            <a:r>
              <a:rPr lang="en-US" sz="2100" i="1" kern="0" dirty="0" err="1">
                <a:solidFill>
                  <a:sysClr val="windowText" lastClr="000000"/>
                </a:solidFill>
                <a:latin typeface="Times New Roman" panose="02020603050405020304" pitchFamily="18" charset="0"/>
                <a:cs typeface="Times New Roman" panose="02020603050405020304" pitchFamily="18" charset="0"/>
              </a:rPr>
              <a:t>Đoạn</a:t>
            </a:r>
            <a:r>
              <a:rPr lang="en-US" sz="2100" i="1" kern="0" dirty="0">
                <a:solidFill>
                  <a:sysClr val="windowText" lastClr="000000"/>
                </a:solidFill>
                <a:latin typeface="Times New Roman" panose="02020603050405020304" pitchFamily="18" charset="0"/>
                <a:cs typeface="Times New Roman" panose="02020603050405020304" pitchFamily="18" charset="0"/>
              </a:rPr>
              <a:t> </a:t>
            </a:r>
            <a:r>
              <a:rPr lang="en-US" sz="2100" i="1" kern="0" dirty="0" err="1">
                <a:solidFill>
                  <a:sysClr val="windowText" lastClr="000000"/>
                </a:solidFill>
                <a:latin typeface="Times New Roman" panose="02020603050405020304" pitchFamily="18" charset="0"/>
                <a:cs typeface="Times New Roman" panose="02020603050405020304" pitchFamily="18" charset="0"/>
              </a:rPr>
              <a:t>trích</a:t>
            </a:r>
            <a:r>
              <a:rPr lang="en-US" sz="2100" i="1" kern="0" dirty="0">
                <a:solidFill>
                  <a:sysClr val="windowText" lastClr="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74242453"/>
      </p:ext>
    </p:extLst>
  </p:cSld>
  <p:clrMapOvr>
    <a:masterClrMapping/>
  </p:clrMapOvr>
  <p:transition spd="slow">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Premium Vector | Blue sea and sand beige watercolor splash on white paper  abstract background">
            <a:extLst>
              <a:ext uri="{FF2B5EF4-FFF2-40B4-BE49-F238E27FC236}">
                <a16:creationId xmlns:a16="http://schemas.microsoft.com/office/drawing/2014/main" id="{83AD2972-D88F-4238-8EE6-ACAF5CE83A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98"/>
            <a:ext cx="9144000" cy="5191252"/>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a:extLst>
              <a:ext uri="{FF2B5EF4-FFF2-40B4-BE49-F238E27FC236}">
                <a16:creationId xmlns:a16="http://schemas.microsoft.com/office/drawing/2014/main" id="{DB19E58D-22B3-406B-8DCF-FAD2C0BC846E}"/>
              </a:ext>
            </a:extLst>
          </p:cNvPr>
          <p:cNvSpPr txBox="1">
            <a:spLocks noChangeArrowheads="1"/>
          </p:cNvSpPr>
          <p:nvPr/>
        </p:nvSpPr>
        <p:spPr bwMode="auto">
          <a:xfrm>
            <a:off x="1221347" y="390227"/>
            <a:ext cx="683537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685800" eaLnBrk="0" hangingPunct="0">
              <a:spcBef>
                <a:spcPct val="50000"/>
              </a:spcBef>
              <a:defRPr/>
            </a:pPr>
            <a:r>
              <a:rPr lang="en-US" altLang="en-US" sz="2100" b="1" kern="0" dirty="0" err="1">
                <a:solidFill>
                  <a:srgbClr val="FF0000"/>
                </a:solidFill>
              </a:rPr>
              <a:t>Giải</a:t>
            </a:r>
            <a:r>
              <a:rPr lang="en-US" altLang="en-US" sz="2100" b="1" kern="0" dirty="0">
                <a:solidFill>
                  <a:srgbClr val="FF0000"/>
                </a:solidFill>
              </a:rPr>
              <a:t> </a:t>
            </a:r>
            <a:r>
              <a:rPr lang="en-US" altLang="en-US" sz="2100" b="1" kern="0" dirty="0" err="1">
                <a:solidFill>
                  <a:srgbClr val="FF0000"/>
                </a:solidFill>
              </a:rPr>
              <a:t>thích</a:t>
            </a:r>
            <a:r>
              <a:rPr lang="en-US" altLang="en-US" sz="2100" b="1" kern="0" dirty="0">
                <a:solidFill>
                  <a:srgbClr val="FF0000"/>
                </a:solidFill>
              </a:rPr>
              <a:t> </a:t>
            </a:r>
            <a:r>
              <a:rPr lang="en-US" altLang="en-US" sz="2100" b="1" kern="0" dirty="0" err="1">
                <a:solidFill>
                  <a:srgbClr val="FF0000"/>
                </a:solidFill>
              </a:rPr>
              <a:t>từ</a:t>
            </a:r>
            <a:r>
              <a:rPr lang="en-US" altLang="en-US" sz="2100" b="1" kern="0" dirty="0">
                <a:solidFill>
                  <a:srgbClr val="FF0000"/>
                </a:solidFill>
              </a:rPr>
              <a:t> </a:t>
            </a:r>
            <a:r>
              <a:rPr lang="en-US" altLang="en-US" sz="2100" b="1" kern="0" dirty="0" err="1">
                <a:solidFill>
                  <a:srgbClr val="FF0000"/>
                </a:solidFill>
              </a:rPr>
              <a:t>khó</a:t>
            </a:r>
            <a:endParaRPr lang="en-US" altLang="en-US" sz="2100" b="1" kern="0" dirty="0">
              <a:solidFill>
                <a:srgbClr val="FF0000"/>
              </a:solidFill>
            </a:endParaRPr>
          </a:p>
        </p:txBody>
      </p:sp>
      <p:sp>
        <p:nvSpPr>
          <p:cNvPr id="6" name="Text Box 7">
            <a:extLst>
              <a:ext uri="{FF2B5EF4-FFF2-40B4-BE49-F238E27FC236}">
                <a16:creationId xmlns:a16="http://schemas.microsoft.com/office/drawing/2014/main" id="{DE87F026-5443-4AEA-9DC4-42F84CC99917}"/>
              </a:ext>
            </a:extLst>
          </p:cNvPr>
          <p:cNvSpPr txBox="1">
            <a:spLocks noChangeArrowheads="1"/>
          </p:cNvSpPr>
          <p:nvPr/>
        </p:nvSpPr>
        <p:spPr bwMode="auto">
          <a:xfrm>
            <a:off x="2867451" y="986731"/>
            <a:ext cx="55435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685800" eaLnBrk="0" hangingPunct="0">
              <a:spcBef>
                <a:spcPct val="50000"/>
              </a:spcBef>
              <a:defRPr/>
            </a:pPr>
            <a:r>
              <a:rPr lang="en-US" altLang="en-US" sz="2100" b="1" i="1" kern="0" dirty="0" err="1">
                <a:solidFill>
                  <a:schemeClr val="tx1">
                    <a:lumMod val="95000"/>
                    <a:lumOff val="5000"/>
                  </a:schemeClr>
                </a:solidFill>
              </a:rPr>
              <a:t>Khóa</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kín</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tuổi</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xuân</a:t>
            </a:r>
            <a:r>
              <a:rPr lang="en-US" altLang="en-US" sz="2100" b="1" i="1" kern="0" dirty="0">
                <a:solidFill>
                  <a:schemeClr val="tx1">
                    <a:lumMod val="95000"/>
                    <a:lumOff val="5000"/>
                  </a:schemeClr>
                </a:solidFill>
              </a:rPr>
              <a:t>, ý </a:t>
            </a:r>
            <a:r>
              <a:rPr lang="en-US" altLang="en-US" sz="2100" b="1" i="1" kern="0" dirty="0" err="1">
                <a:solidFill>
                  <a:schemeClr val="tx1">
                    <a:lumMod val="95000"/>
                    <a:lumOff val="5000"/>
                  </a:schemeClr>
                </a:solidFill>
              </a:rPr>
              <a:t>nói</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cấm</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cung</a:t>
            </a:r>
            <a:r>
              <a:rPr lang="en-US" altLang="en-US" sz="2100" b="1" i="1" kern="0" dirty="0">
                <a:solidFill>
                  <a:schemeClr val="tx1">
                    <a:lumMod val="95000"/>
                    <a:lumOff val="5000"/>
                  </a:schemeClr>
                </a:solidFill>
              </a:rPr>
              <a:t>; ở </a:t>
            </a:r>
            <a:r>
              <a:rPr lang="en-US" altLang="en-US" sz="2100" b="1" i="1" kern="0" dirty="0" err="1">
                <a:solidFill>
                  <a:schemeClr val="tx1">
                    <a:lumMod val="95000"/>
                    <a:lumOff val="5000"/>
                  </a:schemeClr>
                </a:solidFill>
              </a:rPr>
              <a:t>đây</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chỉ</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việc</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Kiều</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bị</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giam</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lỏng</a:t>
            </a:r>
            <a:r>
              <a:rPr lang="en-US" altLang="en-US" sz="2100" b="1" i="1" kern="0" dirty="0">
                <a:solidFill>
                  <a:schemeClr val="tx1">
                    <a:lumMod val="95000"/>
                    <a:lumOff val="5000"/>
                  </a:schemeClr>
                </a:solidFill>
              </a:rPr>
              <a:t>.</a:t>
            </a:r>
          </a:p>
        </p:txBody>
      </p:sp>
      <p:sp>
        <p:nvSpPr>
          <p:cNvPr id="7" name="Text Box 9">
            <a:extLst>
              <a:ext uri="{FF2B5EF4-FFF2-40B4-BE49-F238E27FC236}">
                <a16:creationId xmlns:a16="http://schemas.microsoft.com/office/drawing/2014/main" id="{036E9083-6261-4318-9C76-906EEB60E840}"/>
              </a:ext>
            </a:extLst>
          </p:cNvPr>
          <p:cNvSpPr txBox="1">
            <a:spLocks noChangeArrowheads="1"/>
          </p:cNvSpPr>
          <p:nvPr/>
        </p:nvSpPr>
        <p:spPr bwMode="auto">
          <a:xfrm>
            <a:off x="1272544" y="1040130"/>
            <a:ext cx="1537600" cy="415498"/>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685800" eaLnBrk="0" hangingPunct="0">
              <a:defRPr/>
            </a:pPr>
            <a:r>
              <a:rPr lang="en-US" altLang="en-US" sz="2100" b="1" kern="0" dirty="0" err="1">
                <a:solidFill>
                  <a:srgbClr val="FF0000"/>
                </a:solidFill>
              </a:rPr>
              <a:t>Khóa</a:t>
            </a:r>
            <a:r>
              <a:rPr lang="en-US" altLang="en-US" sz="2100" b="1" kern="0" dirty="0">
                <a:solidFill>
                  <a:srgbClr val="FF0000"/>
                </a:solidFill>
              </a:rPr>
              <a:t> </a:t>
            </a:r>
            <a:r>
              <a:rPr lang="en-US" altLang="en-US" sz="2100" b="1" kern="0" dirty="0" err="1">
                <a:solidFill>
                  <a:srgbClr val="FF0000"/>
                </a:solidFill>
              </a:rPr>
              <a:t>xuân</a:t>
            </a:r>
            <a:r>
              <a:rPr lang="en-US" altLang="en-US" sz="2100" b="1" kern="0" dirty="0">
                <a:solidFill>
                  <a:srgbClr val="FF0000"/>
                </a:solidFill>
              </a:rPr>
              <a:t>:</a:t>
            </a:r>
          </a:p>
        </p:txBody>
      </p:sp>
      <p:sp>
        <p:nvSpPr>
          <p:cNvPr id="8" name="Text Box 10">
            <a:extLst>
              <a:ext uri="{FF2B5EF4-FFF2-40B4-BE49-F238E27FC236}">
                <a16:creationId xmlns:a16="http://schemas.microsoft.com/office/drawing/2014/main" id="{A13E6D20-94EA-4D6C-AD50-9CEF5BC5AE2F}"/>
              </a:ext>
            </a:extLst>
          </p:cNvPr>
          <p:cNvSpPr txBox="1">
            <a:spLocks noChangeArrowheads="1"/>
          </p:cNvSpPr>
          <p:nvPr/>
        </p:nvSpPr>
        <p:spPr bwMode="auto">
          <a:xfrm>
            <a:off x="1253788" y="1795113"/>
            <a:ext cx="1208985" cy="415498"/>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685800" eaLnBrk="0" hangingPunct="0">
              <a:defRPr/>
            </a:pPr>
            <a:r>
              <a:rPr lang="en-US" altLang="en-US" sz="2100" b="1" kern="0" dirty="0" err="1">
                <a:solidFill>
                  <a:srgbClr val="FF0000"/>
                </a:solidFill>
              </a:rPr>
              <a:t>Bẽ</a:t>
            </a:r>
            <a:r>
              <a:rPr lang="en-US" altLang="en-US" sz="2100" b="1" kern="0" dirty="0">
                <a:solidFill>
                  <a:srgbClr val="FF0000"/>
                </a:solidFill>
              </a:rPr>
              <a:t> </a:t>
            </a:r>
            <a:r>
              <a:rPr lang="en-US" altLang="en-US" sz="2100" b="1" kern="0" dirty="0" err="1">
                <a:solidFill>
                  <a:srgbClr val="FF0000"/>
                </a:solidFill>
              </a:rPr>
              <a:t>bàng</a:t>
            </a:r>
            <a:r>
              <a:rPr lang="en-US" altLang="en-US" sz="2100" b="1" kern="0" dirty="0">
                <a:solidFill>
                  <a:srgbClr val="FF0000"/>
                </a:solidFill>
              </a:rPr>
              <a:t>:</a:t>
            </a:r>
          </a:p>
        </p:txBody>
      </p:sp>
      <p:sp>
        <p:nvSpPr>
          <p:cNvPr id="9" name="Text Box 11">
            <a:extLst>
              <a:ext uri="{FF2B5EF4-FFF2-40B4-BE49-F238E27FC236}">
                <a16:creationId xmlns:a16="http://schemas.microsoft.com/office/drawing/2014/main" id="{B04AFB87-6C37-4B1E-8AA9-2C32A839E029}"/>
              </a:ext>
            </a:extLst>
          </p:cNvPr>
          <p:cNvSpPr txBox="1">
            <a:spLocks noChangeArrowheads="1"/>
          </p:cNvSpPr>
          <p:nvPr/>
        </p:nvSpPr>
        <p:spPr bwMode="auto">
          <a:xfrm>
            <a:off x="2531572" y="1817370"/>
            <a:ext cx="239475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685800" eaLnBrk="0" hangingPunct="0">
              <a:spcBef>
                <a:spcPct val="50000"/>
              </a:spcBef>
              <a:defRPr/>
            </a:pPr>
            <a:r>
              <a:rPr lang="en-US" altLang="en-US" sz="2100" b="1" i="1" kern="0" dirty="0" err="1">
                <a:solidFill>
                  <a:schemeClr val="tx1">
                    <a:lumMod val="95000"/>
                    <a:lumOff val="5000"/>
                  </a:schemeClr>
                </a:solidFill>
              </a:rPr>
              <a:t>Xấu</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hổ</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tủi</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thẹn</a:t>
            </a:r>
            <a:r>
              <a:rPr lang="en-US" altLang="en-US" sz="2100" b="1" i="1" kern="0" dirty="0">
                <a:solidFill>
                  <a:schemeClr val="tx1">
                    <a:lumMod val="95000"/>
                    <a:lumOff val="5000"/>
                  </a:schemeClr>
                </a:solidFill>
              </a:rPr>
              <a:t>.</a:t>
            </a:r>
          </a:p>
        </p:txBody>
      </p:sp>
      <p:sp>
        <p:nvSpPr>
          <p:cNvPr id="10" name="Text Box 12">
            <a:extLst>
              <a:ext uri="{FF2B5EF4-FFF2-40B4-BE49-F238E27FC236}">
                <a16:creationId xmlns:a16="http://schemas.microsoft.com/office/drawing/2014/main" id="{C88B9EFB-627B-401A-B89F-0085A78C9810}"/>
              </a:ext>
            </a:extLst>
          </p:cNvPr>
          <p:cNvSpPr txBox="1">
            <a:spLocks noChangeArrowheads="1"/>
          </p:cNvSpPr>
          <p:nvPr/>
        </p:nvSpPr>
        <p:spPr bwMode="auto">
          <a:xfrm>
            <a:off x="1241335" y="2450261"/>
            <a:ext cx="1521570" cy="415498"/>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685800" eaLnBrk="0" hangingPunct="0">
              <a:defRPr/>
            </a:pPr>
            <a:r>
              <a:rPr lang="en-US" altLang="en-US" sz="2100" b="1" kern="0" dirty="0" err="1">
                <a:solidFill>
                  <a:srgbClr val="FF0000"/>
                </a:solidFill>
              </a:rPr>
              <a:t>Chén</a:t>
            </a:r>
            <a:r>
              <a:rPr lang="en-US" altLang="en-US" sz="2100" b="1" kern="0" dirty="0">
                <a:solidFill>
                  <a:srgbClr val="FF0000"/>
                </a:solidFill>
              </a:rPr>
              <a:t> </a:t>
            </a:r>
            <a:r>
              <a:rPr lang="en-US" altLang="en-US" sz="2100" b="1" kern="0" dirty="0" err="1">
                <a:solidFill>
                  <a:srgbClr val="FF0000"/>
                </a:solidFill>
              </a:rPr>
              <a:t>đồng</a:t>
            </a:r>
            <a:r>
              <a:rPr lang="en-US" altLang="en-US" sz="2100" b="1" kern="0" dirty="0">
                <a:solidFill>
                  <a:srgbClr val="FF0000"/>
                </a:solidFill>
              </a:rPr>
              <a:t>:</a:t>
            </a:r>
          </a:p>
        </p:txBody>
      </p:sp>
      <p:sp>
        <p:nvSpPr>
          <p:cNvPr id="11" name="Text Box 13">
            <a:extLst>
              <a:ext uri="{FF2B5EF4-FFF2-40B4-BE49-F238E27FC236}">
                <a16:creationId xmlns:a16="http://schemas.microsoft.com/office/drawing/2014/main" id="{64811D83-7F30-46E8-A539-2057E6672E98}"/>
              </a:ext>
            </a:extLst>
          </p:cNvPr>
          <p:cNvSpPr txBox="1">
            <a:spLocks noChangeArrowheads="1"/>
          </p:cNvSpPr>
          <p:nvPr/>
        </p:nvSpPr>
        <p:spPr bwMode="auto">
          <a:xfrm>
            <a:off x="2798924" y="2415971"/>
            <a:ext cx="594502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685800" eaLnBrk="0" hangingPunct="0">
              <a:defRPr/>
            </a:pPr>
            <a:r>
              <a:rPr lang="en-US" altLang="en-US" sz="2100" b="1" i="1" kern="0" dirty="0" err="1">
                <a:solidFill>
                  <a:schemeClr val="tx1">
                    <a:lumMod val="95000"/>
                    <a:lumOff val="5000"/>
                  </a:schemeClr>
                </a:solidFill>
              </a:rPr>
              <a:t>Chén</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rượu</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thề</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nguyền</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cùng</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lòng</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cùng</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dạ</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với</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nhau</a:t>
            </a:r>
            <a:r>
              <a:rPr lang="en-US" altLang="en-US" sz="2100" b="1" i="1" kern="0" dirty="0">
                <a:solidFill>
                  <a:schemeClr val="tx1">
                    <a:lumMod val="95000"/>
                    <a:lumOff val="5000"/>
                  </a:schemeClr>
                </a:solidFill>
              </a:rPr>
              <a:t>.</a:t>
            </a:r>
          </a:p>
        </p:txBody>
      </p:sp>
      <p:sp>
        <p:nvSpPr>
          <p:cNvPr id="12" name="Text Box 14">
            <a:extLst>
              <a:ext uri="{FF2B5EF4-FFF2-40B4-BE49-F238E27FC236}">
                <a16:creationId xmlns:a16="http://schemas.microsoft.com/office/drawing/2014/main" id="{283F48D7-B11B-4F85-82D9-7BFE26812588}"/>
              </a:ext>
            </a:extLst>
          </p:cNvPr>
          <p:cNvSpPr txBox="1">
            <a:spLocks noChangeArrowheads="1"/>
          </p:cNvSpPr>
          <p:nvPr/>
        </p:nvSpPr>
        <p:spPr bwMode="auto">
          <a:xfrm>
            <a:off x="1275520" y="3141955"/>
            <a:ext cx="1268296" cy="415498"/>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685800" eaLnBrk="0" hangingPunct="0">
              <a:spcBef>
                <a:spcPct val="50000"/>
              </a:spcBef>
              <a:defRPr/>
            </a:pPr>
            <a:r>
              <a:rPr lang="en-US" altLang="en-US" sz="2100" b="1" kern="0" dirty="0" err="1">
                <a:solidFill>
                  <a:srgbClr val="FF0000"/>
                </a:solidFill>
              </a:rPr>
              <a:t>Tấm</a:t>
            </a:r>
            <a:r>
              <a:rPr lang="en-US" altLang="en-US" sz="2100" b="1" kern="0" dirty="0">
                <a:solidFill>
                  <a:srgbClr val="FF0000"/>
                </a:solidFill>
              </a:rPr>
              <a:t> son:</a:t>
            </a:r>
            <a:endParaRPr lang="en-US" altLang="en-US" sz="2100" kern="0" dirty="0">
              <a:solidFill>
                <a:srgbClr val="FF0000"/>
              </a:solidFill>
            </a:endParaRPr>
          </a:p>
        </p:txBody>
      </p:sp>
      <p:sp>
        <p:nvSpPr>
          <p:cNvPr id="13" name="Text Box 15">
            <a:extLst>
              <a:ext uri="{FF2B5EF4-FFF2-40B4-BE49-F238E27FC236}">
                <a16:creationId xmlns:a16="http://schemas.microsoft.com/office/drawing/2014/main" id="{80722BD1-E5B2-4AB2-8646-5EC6329A2CE8}"/>
              </a:ext>
            </a:extLst>
          </p:cNvPr>
          <p:cNvSpPr txBox="1">
            <a:spLocks noChangeArrowheads="1"/>
          </p:cNvSpPr>
          <p:nvPr/>
        </p:nvSpPr>
        <p:spPr bwMode="auto">
          <a:xfrm>
            <a:off x="2499653" y="3117733"/>
            <a:ext cx="577803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685800" eaLnBrk="0" hangingPunct="0">
              <a:defRPr/>
            </a:pPr>
            <a:r>
              <a:rPr lang="en-US" altLang="en-US" sz="2100" b="1" i="1" kern="0" dirty="0" err="1">
                <a:solidFill>
                  <a:schemeClr val="tx1">
                    <a:lumMod val="95000"/>
                    <a:lumOff val="5000"/>
                  </a:schemeClr>
                </a:solidFill>
              </a:rPr>
              <a:t>Tấm</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lòng</a:t>
            </a:r>
            <a:r>
              <a:rPr lang="en-US" altLang="en-US" sz="2100" b="1" i="1" kern="0" dirty="0">
                <a:solidFill>
                  <a:schemeClr val="tx1">
                    <a:lumMod val="95000"/>
                    <a:lumOff val="5000"/>
                  </a:schemeClr>
                </a:solidFill>
              </a:rPr>
              <a:t> son, </a:t>
            </a:r>
            <a:r>
              <a:rPr lang="en-US" altLang="en-US" sz="2100" b="1" i="1" kern="0" dirty="0" err="1">
                <a:solidFill>
                  <a:schemeClr val="tx1">
                    <a:lumMod val="95000"/>
                    <a:lumOff val="5000"/>
                  </a:schemeClr>
                </a:solidFill>
              </a:rPr>
              <a:t>chỉ</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tấm</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lòng</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chung</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thủy</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gắn</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bó</a:t>
            </a:r>
            <a:r>
              <a:rPr lang="en-US" altLang="en-US" sz="2100" b="1" i="1" kern="0" dirty="0">
                <a:solidFill>
                  <a:schemeClr val="tx1">
                    <a:lumMod val="95000"/>
                    <a:lumOff val="5000"/>
                  </a:schemeClr>
                </a:solidFill>
              </a:rPr>
              <a:t>.</a:t>
            </a:r>
          </a:p>
        </p:txBody>
      </p:sp>
      <p:sp>
        <p:nvSpPr>
          <p:cNvPr id="14" name="Text Box 16">
            <a:extLst>
              <a:ext uri="{FF2B5EF4-FFF2-40B4-BE49-F238E27FC236}">
                <a16:creationId xmlns:a16="http://schemas.microsoft.com/office/drawing/2014/main" id="{A978BC43-8FAE-4F47-8569-06DC05C8E220}"/>
              </a:ext>
            </a:extLst>
          </p:cNvPr>
          <p:cNvSpPr txBox="1">
            <a:spLocks noChangeArrowheads="1"/>
          </p:cNvSpPr>
          <p:nvPr/>
        </p:nvSpPr>
        <p:spPr bwMode="auto">
          <a:xfrm>
            <a:off x="1272544" y="3835366"/>
            <a:ext cx="2419252" cy="415498"/>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685800" eaLnBrk="0" hangingPunct="0">
              <a:defRPr/>
            </a:pPr>
            <a:r>
              <a:rPr lang="en-US" altLang="en-US" sz="2100" b="1" kern="0" dirty="0" err="1">
                <a:solidFill>
                  <a:srgbClr val="FF0000"/>
                </a:solidFill>
              </a:rPr>
              <a:t>Quạt</a:t>
            </a:r>
            <a:r>
              <a:rPr lang="en-US" altLang="en-US" sz="2100" b="1" kern="0" dirty="0">
                <a:solidFill>
                  <a:srgbClr val="FF0000"/>
                </a:solidFill>
              </a:rPr>
              <a:t> </a:t>
            </a:r>
            <a:r>
              <a:rPr lang="en-US" altLang="en-US" sz="2100" b="1" kern="0" dirty="0" err="1">
                <a:solidFill>
                  <a:srgbClr val="FF0000"/>
                </a:solidFill>
              </a:rPr>
              <a:t>nồng</a:t>
            </a:r>
            <a:r>
              <a:rPr lang="en-US" altLang="en-US" sz="2100" b="1" kern="0" dirty="0">
                <a:solidFill>
                  <a:srgbClr val="FF0000"/>
                </a:solidFill>
              </a:rPr>
              <a:t> </a:t>
            </a:r>
            <a:r>
              <a:rPr lang="en-US" altLang="en-US" sz="2100" b="1" kern="0" dirty="0" err="1">
                <a:solidFill>
                  <a:srgbClr val="FF0000"/>
                </a:solidFill>
              </a:rPr>
              <a:t>ấp</a:t>
            </a:r>
            <a:r>
              <a:rPr lang="en-US" altLang="en-US" sz="2100" b="1" kern="0" dirty="0">
                <a:solidFill>
                  <a:srgbClr val="FF0000"/>
                </a:solidFill>
              </a:rPr>
              <a:t> </a:t>
            </a:r>
            <a:r>
              <a:rPr lang="en-US" altLang="en-US" sz="2100" b="1" kern="0" dirty="0" err="1">
                <a:solidFill>
                  <a:srgbClr val="FF0000"/>
                </a:solidFill>
              </a:rPr>
              <a:t>lạnh</a:t>
            </a:r>
            <a:r>
              <a:rPr lang="en-US" altLang="en-US" sz="2100" b="1" kern="0" dirty="0">
                <a:solidFill>
                  <a:srgbClr val="FF0000"/>
                </a:solidFill>
              </a:rPr>
              <a:t>:</a:t>
            </a:r>
          </a:p>
        </p:txBody>
      </p:sp>
      <p:sp>
        <p:nvSpPr>
          <p:cNvPr id="15" name="Text Box 17">
            <a:extLst>
              <a:ext uri="{FF2B5EF4-FFF2-40B4-BE49-F238E27FC236}">
                <a16:creationId xmlns:a16="http://schemas.microsoft.com/office/drawing/2014/main" id="{0F605D6C-7B48-43A8-97A2-3BBC4623C897}"/>
              </a:ext>
            </a:extLst>
          </p:cNvPr>
          <p:cNvSpPr txBox="1">
            <a:spLocks noChangeArrowheads="1"/>
          </p:cNvSpPr>
          <p:nvPr/>
        </p:nvSpPr>
        <p:spPr bwMode="auto">
          <a:xfrm>
            <a:off x="1390930" y="3798129"/>
            <a:ext cx="7753070"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685800" eaLnBrk="0" hangingPunct="0">
              <a:lnSpc>
                <a:spcPct val="120000"/>
              </a:lnSpc>
              <a:defRPr/>
            </a:pPr>
            <a:r>
              <a:rPr lang="en-US" altLang="en-US" sz="2100" kern="0" dirty="0">
                <a:solidFill>
                  <a:schemeClr val="tx1">
                    <a:lumMod val="95000"/>
                    <a:lumOff val="5000"/>
                  </a:schemeClr>
                </a:solidFill>
              </a:rPr>
              <a:t>                                  </a:t>
            </a:r>
            <a:r>
              <a:rPr lang="en-US" altLang="en-US" sz="2100" b="1" i="1" kern="0" dirty="0" err="1">
                <a:solidFill>
                  <a:schemeClr val="tx1">
                    <a:lumMod val="95000"/>
                    <a:lumOff val="5000"/>
                  </a:schemeClr>
                </a:solidFill>
              </a:rPr>
              <a:t>Mùa</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hè</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trời</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nóng</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nực</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thì</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quạt</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cho</a:t>
            </a:r>
            <a:r>
              <a:rPr lang="en-US" altLang="en-US" sz="2100" b="1" i="1" kern="0" dirty="0">
                <a:solidFill>
                  <a:schemeClr val="tx1">
                    <a:lumMod val="95000"/>
                    <a:lumOff val="5000"/>
                  </a:schemeClr>
                </a:solidFill>
              </a:rPr>
              <a:t> cha </a:t>
            </a:r>
            <a:r>
              <a:rPr lang="en-US" altLang="en-US" sz="2100" b="1" i="1" kern="0" dirty="0" err="1">
                <a:solidFill>
                  <a:schemeClr val="tx1">
                    <a:lumMod val="95000"/>
                    <a:lumOff val="5000"/>
                  </a:schemeClr>
                </a:solidFill>
              </a:rPr>
              <a:t>mẹ</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ngủ</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mùa</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đông</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trời</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lạnh</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giá</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thì</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vào</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nằm</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trước</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để</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khi</a:t>
            </a:r>
            <a:r>
              <a:rPr lang="en-US" altLang="en-US" sz="2100" b="1" i="1" kern="0" dirty="0">
                <a:solidFill>
                  <a:schemeClr val="tx1">
                    <a:lumMod val="95000"/>
                    <a:lumOff val="5000"/>
                  </a:schemeClr>
                </a:solidFill>
              </a:rPr>
              <a:t> cha </a:t>
            </a:r>
            <a:r>
              <a:rPr lang="en-US" altLang="en-US" sz="2100" b="1" i="1" kern="0" dirty="0" err="1">
                <a:solidFill>
                  <a:schemeClr val="tx1">
                    <a:lumMod val="95000"/>
                    <a:lumOff val="5000"/>
                  </a:schemeClr>
                </a:solidFill>
              </a:rPr>
              <a:t>mẹ</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ngủ</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chỗ</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nằm</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đã</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ấm</a:t>
            </a:r>
            <a:r>
              <a:rPr lang="en-US" altLang="en-US" sz="2100" b="1" i="1" kern="0" dirty="0">
                <a:solidFill>
                  <a:schemeClr val="tx1">
                    <a:lumMod val="95000"/>
                    <a:lumOff val="5000"/>
                  </a:schemeClr>
                </a:solidFill>
              </a:rPr>
              <a:t> </a:t>
            </a:r>
            <a:r>
              <a:rPr lang="en-US" altLang="en-US" sz="2100" b="1" i="1" kern="0" dirty="0" err="1">
                <a:solidFill>
                  <a:schemeClr val="tx1">
                    <a:lumMod val="95000"/>
                    <a:lumOff val="5000"/>
                  </a:schemeClr>
                </a:solidFill>
              </a:rPr>
              <a:t>sẵn</a:t>
            </a:r>
            <a:r>
              <a:rPr lang="en-US" altLang="en-US" sz="2100" b="1" i="1" kern="0" dirty="0">
                <a:solidFill>
                  <a:schemeClr val="tx1">
                    <a:lumMod val="95000"/>
                    <a:lumOff val="5000"/>
                  </a:schemeClr>
                </a:solidFill>
              </a:rPr>
              <a:t>.</a:t>
            </a:r>
          </a:p>
        </p:txBody>
      </p:sp>
      <p:sp>
        <p:nvSpPr>
          <p:cNvPr id="4" name="Diamond 3">
            <a:extLst>
              <a:ext uri="{FF2B5EF4-FFF2-40B4-BE49-F238E27FC236}">
                <a16:creationId xmlns:a16="http://schemas.microsoft.com/office/drawing/2014/main" id="{964C4190-42C1-43CF-B5DF-D98105554C8D}"/>
              </a:ext>
            </a:extLst>
          </p:cNvPr>
          <p:cNvSpPr/>
          <p:nvPr/>
        </p:nvSpPr>
        <p:spPr>
          <a:xfrm>
            <a:off x="619722" y="1011488"/>
            <a:ext cx="520303" cy="497673"/>
          </a:xfrm>
          <a:prstGeom prst="diamond">
            <a:avLst/>
          </a:prstGeo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2100" b="1" kern="0" dirty="0">
                <a:solidFill>
                  <a:sysClr val="windowText" lastClr="000000"/>
                </a:solidFill>
                <a:latin typeface="Times New Roman" panose="02020603050405020304" pitchFamily="18" charset="0"/>
                <a:cs typeface="Times New Roman" panose="02020603050405020304" pitchFamily="18" charset="0"/>
              </a:rPr>
              <a:t>1</a:t>
            </a:r>
          </a:p>
        </p:txBody>
      </p:sp>
      <p:sp>
        <p:nvSpPr>
          <p:cNvPr id="19" name="Diamond 18">
            <a:extLst>
              <a:ext uri="{FF2B5EF4-FFF2-40B4-BE49-F238E27FC236}">
                <a16:creationId xmlns:a16="http://schemas.microsoft.com/office/drawing/2014/main" id="{D3A4537B-3F91-49D3-B73E-B12F9DB48845}"/>
              </a:ext>
            </a:extLst>
          </p:cNvPr>
          <p:cNvSpPr/>
          <p:nvPr/>
        </p:nvSpPr>
        <p:spPr>
          <a:xfrm>
            <a:off x="619722" y="1730451"/>
            <a:ext cx="520303" cy="497673"/>
          </a:xfrm>
          <a:prstGeom prst="diamond">
            <a:avLst/>
          </a:prstGeo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2100" b="1" kern="0" dirty="0">
                <a:solidFill>
                  <a:sysClr val="windowText" lastClr="000000"/>
                </a:solidFill>
                <a:latin typeface="Times New Roman" panose="02020603050405020304" pitchFamily="18" charset="0"/>
                <a:cs typeface="Times New Roman" panose="02020603050405020304" pitchFamily="18" charset="0"/>
              </a:rPr>
              <a:t>2</a:t>
            </a:r>
          </a:p>
        </p:txBody>
      </p:sp>
      <p:sp>
        <p:nvSpPr>
          <p:cNvPr id="21" name="Diamond 20">
            <a:extLst>
              <a:ext uri="{FF2B5EF4-FFF2-40B4-BE49-F238E27FC236}">
                <a16:creationId xmlns:a16="http://schemas.microsoft.com/office/drawing/2014/main" id="{66D63449-5CDC-4C6E-8938-BD61C490F0C4}"/>
              </a:ext>
            </a:extLst>
          </p:cNvPr>
          <p:cNvSpPr/>
          <p:nvPr/>
        </p:nvSpPr>
        <p:spPr>
          <a:xfrm>
            <a:off x="665357" y="2413874"/>
            <a:ext cx="520303" cy="497673"/>
          </a:xfrm>
          <a:prstGeom prst="diamond">
            <a:avLst/>
          </a:prstGeo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2100" b="1" kern="0" dirty="0">
                <a:solidFill>
                  <a:sysClr val="windowText" lastClr="000000"/>
                </a:solidFill>
                <a:latin typeface="Times New Roman" panose="02020603050405020304" pitchFamily="18" charset="0"/>
                <a:cs typeface="Times New Roman" panose="02020603050405020304" pitchFamily="18" charset="0"/>
              </a:rPr>
              <a:t>3</a:t>
            </a:r>
          </a:p>
        </p:txBody>
      </p:sp>
      <p:sp>
        <p:nvSpPr>
          <p:cNvPr id="23" name="Diamond 22">
            <a:extLst>
              <a:ext uri="{FF2B5EF4-FFF2-40B4-BE49-F238E27FC236}">
                <a16:creationId xmlns:a16="http://schemas.microsoft.com/office/drawing/2014/main" id="{713D23DE-AE6B-493E-A400-DEA87A0B0DBC}"/>
              </a:ext>
            </a:extLst>
          </p:cNvPr>
          <p:cNvSpPr/>
          <p:nvPr/>
        </p:nvSpPr>
        <p:spPr>
          <a:xfrm>
            <a:off x="665357" y="3090252"/>
            <a:ext cx="520303" cy="497673"/>
          </a:xfrm>
          <a:prstGeom prst="diamond">
            <a:avLst/>
          </a:prstGeo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2100" b="1" kern="0" dirty="0">
                <a:solidFill>
                  <a:sysClr val="windowText" lastClr="000000"/>
                </a:solidFill>
                <a:latin typeface="Times New Roman" panose="02020603050405020304" pitchFamily="18" charset="0"/>
                <a:cs typeface="Times New Roman" panose="02020603050405020304" pitchFamily="18" charset="0"/>
              </a:rPr>
              <a:t>4</a:t>
            </a:r>
          </a:p>
        </p:txBody>
      </p:sp>
      <p:sp>
        <p:nvSpPr>
          <p:cNvPr id="24" name="Diamond 23">
            <a:extLst>
              <a:ext uri="{FF2B5EF4-FFF2-40B4-BE49-F238E27FC236}">
                <a16:creationId xmlns:a16="http://schemas.microsoft.com/office/drawing/2014/main" id="{7ADB2CFC-536F-43C0-9987-57622C765B7B}"/>
              </a:ext>
            </a:extLst>
          </p:cNvPr>
          <p:cNvSpPr/>
          <p:nvPr/>
        </p:nvSpPr>
        <p:spPr>
          <a:xfrm>
            <a:off x="665357" y="3782738"/>
            <a:ext cx="520303" cy="497673"/>
          </a:xfrm>
          <a:prstGeom prst="diamond">
            <a:avLst/>
          </a:prstGeo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2100" b="1" kern="0" dirty="0">
                <a:solidFill>
                  <a:sysClr val="windowText" lastClr="000000"/>
                </a:solidFill>
                <a:latin typeface="Times New Roman" panose="02020603050405020304" pitchFamily="18" charset="0"/>
                <a:cs typeface="Times New Roman" panose="02020603050405020304" pitchFamily="18" charset="0"/>
              </a:rPr>
              <a:t>5</a:t>
            </a:r>
          </a:p>
        </p:txBody>
      </p:sp>
    </p:spTree>
    <p:extLst>
      <p:ext uri="{BB962C8B-B14F-4D97-AF65-F5344CB8AC3E}">
        <p14:creationId xmlns:p14="http://schemas.microsoft.com/office/powerpoint/2010/main" val="22019117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1000"/>
                                        <p:tgtEl>
                                          <p:spTgt spid="15"/>
                                        </p:tgtEl>
                                      </p:cBhvr>
                                    </p:animEffect>
                                    <p:anim calcmode="lin" valueType="num">
                                      <p:cBhvr>
                                        <p:cTn id="71" dur="1000" fill="hold"/>
                                        <p:tgtEl>
                                          <p:spTgt spid="15"/>
                                        </p:tgtEl>
                                        <p:attrNameLst>
                                          <p:attrName>ppt_x</p:attrName>
                                        </p:attrNameLst>
                                      </p:cBhvr>
                                      <p:tavLst>
                                        <p:tav tm="0">
                                          <p:val>
                                            <p:strVal val="#ppt_x"/>
                                          </p:val>
                                        </p:tav>
                                        <p:tav tm="100000">
                                          <p:val>
                                            <p:strVal val="#ppt_x"/>
                                          </p:val>
                                        </p:tav>
                                      </p:tavLst>
                                    </p:anim>
                                    <p:anim calcmode="lin" valueType="num">
                                      <p:cBhvr>
                                        <p:cTn id="7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p:bldP spid="10" grpId="0" animBg="1"/>
      <p:bldP spid="11" grpId="0"/>
      <p:bldP spid="12" grpId="0" animBg="1"/>
      <p:bldP spid="13" grpId="0"/>
      <p:bldP spid="14" grpId="0" animBg="1"/>
      <p:bldP spid="1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New Year Chinese Lantern PNG Clipart | PNG All">
            <a:extLst>
              <a:ext uri="{FF2B5EF4-FFF2-40B4-BE49-F238E27FC236}">
                <a16:creationId xmlns:a16="http://schemas.microsoft.com/office/drawing/2014/main" id="{B3F9A7B7-A01F-43A2-912E-0C7EEC8CF5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970" y="285750"/>
            <a:ext cx="7338060" cy="2333863"/>
          </a:xfrm>
          <a:prstGeom prst="rect">
            <a:avLst/>
          </a:prstGeom>
          <a:noFill/>
          <a:extLst>
            <a:ext uri="{909E8E84-426E-40DD-AFC4-6F175D3DCCD1}">
              <a14:hiddenFill xmlns:a14="http://schemas.microsoft.com/office/drawing/2010/main">
                <a:solidFill>
                  <a:srgbClr val="FFFFFF"/>
                </a:solidFill>
              </a14:hiddenFill>
            </a:ext>
          </a:extLst>
        </p:spPr>
      </p:pic>
      <p:sp>
        <p:nvSpPr>
          <p:cNvPr id="11" name="Wave 10">
            <a:extLst>
              <a:ext uri="{FF2B5EF4-FFF2-40B4-BE49-F238E27FC236}">
                <a16:creationId xmlns:a16="http://schemas.microsoft.com/office/drawing/2014/main" id="{B972CA7D-1082-4A86-A55C-4644D398AF8F}"/>
              </a:ext>
            </a:extLst>
          </p:cNvPr>
          <p:cNvSpPr/>
          <p:nvPr/>
        </p:nvSpPr>
        <p:spPr>
          <a:xfrm>
            <a:off x="3240405" y="1743075"/>
            <a:ext cx="2663190" cy="1017270"/>
          </a:xfrm>
          <a:prstGeom prst="wav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3000" b="1" kern="0" dirty="0" err="1">
                <a:solidFill>
                  <a:schemeClr val="bg1"/>
                </a:solidFill>
                <a:latin typeface="Times New Roman" panose="02020603050405020304" pitchFamily="18" charset="0"/>
                <a:cs typeface="Times New Roman" panose="02020603050405020304" pitchFamily="18" charset="0"/>
              </a:rPr>
              <a:t>Bố</a:t>
            </a:r>
            <a:r>
              <a:rPr lang="en-US" sz="3000" b="1" kern="0" dirty="0">
                <a:solidFill>
                  <a:schemeClr val="bg1"/>
                </a:solidFill>
                <a:latin typeface="Times New Roman" panose="02020603050405020304" pitchFamily="18" charset="0"/>
                <a:cs typeface="Times New Roman" panose="02020603050405020304" pitchFamily="18" charset="0"/>
              </a:rPr>
              <a:t> </a:t>
            </a:r>
            <a:r>
              <a:rPr lang="en-US" sz="3000" b="1" kern="0" dirty="0" err="1">
                <a:solidFill>
                  <a:schemeClr val="bg1"/>
                </a:solidFill>
                <a:latin typeface="Times New Roman" panose="02020603050405020304" pitchFamily="18" charset="0"/>
                <a:cs typeface="Times New Roman" panose="02020603050405020304" pitchFamily="18" charset="0"/>
              </a:rPr>
              <a:t>cục</a:t>
            </a:r>
            <a:endParaRPr lang="en-US" sz="3000" b="1" kern="0" dirty="0">
              <a:solidFill>
                <a:schemeClr val="bg1"/>
              </a:solidFill>
              <a:latin typeface="Times New Roman" panose="02020603050405020304" pitchFamily="18" charset="0"/>
              <a:cs typeface="Times New Roman" panose="02020603050405020304" pitchFamily="18" charset="0"/>
            </a:endParaRPr>
          </a:p>
        </p:txBody>
      </p:sp>
      <p:sp>
        <p:nvSpPr>
          <p:cNvPr id="15" name="Flowchart: Punched Tape 14">
            <a:extLst>
              <a:ext uri="{FF2B5EF4-FFF2-40B4-BE49-F238E27FC236}">
                <a16:creationId xmlns:a16="http://schemas.microsoft.com/office/drawing/2014/main" id="{9351CE8E-53D8-4005-B4E3-1566F362063F}"/>
              </a:ext>
            </a:extLst>
          </p:cNvPr>
          <p:cNvSpPr/>
          <p:nvPr/>
        </p:nvSpPr>
        <p:spPr>
          <a:xfrm>
            <a:off x="285750" y="3095388"/>
            <a:ext cx="2748915" cy="2114550"/>
          </a:xfrm>
          <a:prstGeom prst="flowChartPunchedTap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2400" kern="0" dirty="0">
                <a:solidFill>
                  <a:schemeClr val="tx1">
                    <a:lumMod val="95000"/>
                    <a:lumOff val="5000"/>
                  </a:schemeClr>
                </a:solidFill>
                <a:latin typeface="Times New Roman" panose="02020603050405020304" pitchFamily="18" charset="0"/>
                <a:cs typeface="Times New Roman" panose="02020603050405020304" pitchFamily="18" charset="0"/>
              </a:rPr>
              <a:t>6 </a:t>
            </a:r>
            <a:r>
              <a:rPr lang="en-US" sz="2400" kern="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2400"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0" dirty="0" err="1">
                <a:solidFill>
                  <a:schemeClr val="tx1">
                    <a:lumMod val="95000"/>
                    <a:lumOff val="5000"/>
                  </a:schemeClr>
                </a:solidFill>
                <a:latin typeface="Times New Roman" panose="02020603050405020304" pitchFamily="18" charset="0"/>
                <a:cs typeface="Times New Roman" panose="02020603050405020304" pitchFamily="18" charset="0"/>
              </a:rPr>
              <a:t>thơ</a:t>
            </a:r>
            <a:r>
              <a:rPr lang="en-US" sz="2400"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0" dirty="0" err="1">
                <a:solidFill>
                  <a:schemeClr val="tx1">
                    <a:lumMod val="95000"/>
                    <a:lumOff val="5000"/>
                  </a:schemeClr>
                </a:solidFill>
                <a:latin typeface="Times New Roman" panose="02020603050405020304" pitchFamily="18" charset="0"/>
                <a:cs typeface="Times New Roman" panose="02020603050405020304" pitchFamily="18" charset="0"/>
              </a:rPr>
              <a:t>đầu</a:t>
            </a:r>
            <a:r>
              <a:rPr lang="en-US" sz="2400"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0" dirty="0" err="1">
                <a:solidFill>
                  <a:schemeClr val="tx1">
                    <a:lumMod val="95000"/>
                    <a:lumOff val="5000"/>
                  </a:schemeClr>
                </a:solidFill>
                <a:latin typeface="Times New Roman" panose="02020603050405020304" pitchFamily="18" charset="0"/>
                <a:cs typeface="Times New Roman" panose="02020603050405020304" pitchFamily="18" charset="0"/>
              </a:rPr>
              <a:t>Khung</a:t>
            </a:r>
            <a:r>
              <a:rPr lang="en-US" sz="2400"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0" dirty="0" err="1">
                <a:solidFill>
                  <a:schemeClr val="tx1">
                    <a:lumMod val="95000"/>
                    <a:lumOff val="5000"/>
                  </a:schemeClr>
                </a:solidFill>
                <a:latin typeface="Times New Roman" panose="02020603050405020304" pitchFamily="18" charset="0"/>
                <a:cs typeface="Times New Roman" panose="02020603050405020304" pitchFamily="18" charset="0"/>
              </a:rPr>
              <a:t>cảnh</a:t>
            </a:r>
            <a:r>
              <a:rPr lang="en-US" sz="2400"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0" dirty="0" err="1">
                <a:solidFill>
                  <a:schemeClr val="tx1">
                    <a:lumMod val="95000"/>
                    <a:lumOff val="5000"/>
                  </a:schemeClr>
                </a:solidFill>
                <a:latin typeface="Times New Roman" panose="02020603050405020304" pitchFamily="18" charset="0"/>
                <a:cs typeface="Times New Roman" panose="02020603050405020304" pitchFamily="18" charset="0"/>
              </a:rPr>
              <a:t>lầu</a:t>
            </a:r>
            <a:r>
              <a:rPr lang="en-US" sz="2400"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0" dirty="0" err="1">
                <a:solidFill>
                  <a:schemeClr val="tx1">
                    <a:lumMod val="95000"/>
                    <a:lumOff val="5000"/>
                  </a:schemeClr>
                </a:solidFill>
                <a:latin typeface="Times New Roman" panose="02020603050405020304" pitchFamily="18" charset="0"/>
                <a:cs typeface="Times New Roman" panose="02020603050405020304" pitchFamily="18" charset="0"/>
              </a:rPr>
              <a:t>Ngưng</a:t>
            </a:r>
            <a:r>
              <a:rPr lang="en-US" sz="2400"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0" dirty="0" err="1">
                <a:solidFill>
                  <a:schemeClr val="tx1">
                    <a:lumMod val="95000"/>
                    <a:lumOff val="5000"/>
                  </a:schemeClr>
                </a:solidFill>
                <a:latin typeface="Times New Roman" panose="02020603050405020304" pitchFamily="18" charset="0"/>
                <a:cs typeface="Times New Roman" panose="02020603050405020304" pitchFamily="18" charset="0"/>
              </a:rPr>
              <a:t>Bích</a:t>
            </a:r>
            <a:endParaRPr lang="en-US" sz="2400" kern="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9" name="Flowchart: Punched Tape 18">
            <a:extLst>
              <a:ext uri="{FF2B5EF4-FFF2-40B4-BE49-F238E27FC236}">
                <a16:creationId xmlns:a16="http://schemas.microsoft.com/office/drawing/2014/main" id="{9372AA67-5DA5-41BF-819D-616A4AA3F721}"/>
              </a:ext>
            </a:extLst>
          </p:cNvPr>
          <p:cNvSpPr/>
          <p:nvPr/>
        </p:nvSpPr>
        <p:spPr>
          <a:xfrm>
            <a:off x="3280411" y="3160395"/>
            <a:ext cx="2748915" cy="2114550"/>
          </a:xfrm>
          <a:prstGeom prst="flowChartPunchedTap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2400" kern="0" dirty="0">
                <a:solidFill>
                  <a:schemeClr val="tx1">
                    <a:lumMod val="95000"/>
                    <a:lumOff val="5000"/>
                  </a:schemeClr>
                </a:solidFill>
                <a:latin typeface="Times New Roman" panose="02020603050405020304" pitchFamily="18" charset="0"/>
                <a:cs typeface="Times New Roman" panose="02020603050405020304" pitchFamily="18" charset="0"/>
              </a:rPr>
              <a:t>8 </a:t>
            </a:r>
            <a:r>
              <a:rPr lang="en-US" sz="2400" kern="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2400"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0" dirty="0" err="1">
                <a:solidFill>
                  <a:schemeClr val="tx1">
                    <a:lumMod val="95000"/>
                    <a:lumOff val="5000"/>
                  </a:schemeClr>
                </a:solidFill>
                <a:latin typeface="Times New Roman" panose="02020603050405020304" pitchFamily="18" charset="0"/>
                <a:cs typeface="Times New Roman" panose="02020603050405020304" pitchFamily="18" charset="0"/>
              </a:rPr>
              <a:t>thơ</a:t>
            </a:r>
            <a:r>
              <a:rPr lang="en-US" sz="2400"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0" dirty="0" err="1">
                <a:solidFill>
                  <a:schemeClr val="tx1">
                    <a:lumMod val="95000"/>
                    <a:lumOff val="5000"/>
                  </a:schemeClr>
                </a:solidFill>
                <a:latin typeface="Times New Roman" panose="02020603050405020304" pitchFamily="18" charset="0"/>
                <a:cs typeface="Times New Roman" panose="02020603050405020304" pitchFamily="18" charset="0"/>
              </a:rPr>
              <a:t>tiếp</a:t>
            </a:r>
            <a:r>
              <a:rPr lang="en-US" sz="2400"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0" dirty="0" err="1">
                <a:solidFill>
                  <a:schemeClr val="tx1">
                    <a:lumMod val="95000"/>
                    <a:lumOff val="5000"/>
                  </a:schemeClr>
                </a:solidFill>
                <a:latin typeface="Times New Roman" panose="02020603050405020304" pitchFamily="18" charset="0"/>
                <a:cs typeface="Times New Roman" panose="02020603050405020304" pitchFamily="18" charset="0"/>
              </a:rPr>
              <a:t>Nỗi</a:t>
            </a:r>
            <a:r>
              <a:rPr lang="en-US" sz="2400"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0" dirty="0" err="1">
                <a:solidFill>
                  <a:schemeClr val="tx1">
                    <a:lumMod val="95000"/>
                    <a:lumOff val="5000"/>
                  </a:schemeClr>
                </a:solidFill>
                <a:latin typeface="Times New Roman" panose="02020603050405020304" pitchFamily="18" charset="0"/>
                <a:cs typeface="Times New Roman" panose="02020603050405020304" pitchFamily="18" charset="0"/>
              </a:rPr>
              <a:t>nhớ</a:t>
            </a:r>
            <a:r>
              <a:rPr lang="en-US" sz="2400"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0" dirty="0" err="1">
                <a:solidFill>
                  <a:schemeClr val="tx1">
                    <a:lumMod val="95000"/>
                    <a:lumOff val="5000"/>
                  </a:schemeClr>
                </a:solidFill>
                <a:latin typeface="Times New Roman" panose="02020603050405020304" pitchFamily="18" charset="0"/>
                <a:cs typeface="Times New Roman" panose="02020603050405020304" pitchFamily="18" charset="0"/>
              </a:rPr>
              <a:t>thương</a:t>
            </a:r>
            <a:r>
              <a:rPr lang="en-US" sz="2400" kern="0" dirty="0">
                <a:solidFill>
                  <a:schemeClr val="tx1">
                    <a:lumMod val="95000"/>
                    <a:lumOff val="5000"/>
                  </a:schemeClr>
                </a:solidFill>
                <a:latin typeface="Times New Roman" panose="02020603050405020304" pitchFamily="18" charset="0"/>
                <a:cs typeface="Times New Roman" panose="02020603050405020304" pitchFamily="18" charset="0"/>
              </a:rPr>
              <a:t> Kim </a:t>
            </a:r>
            <a:r>
              <a:rPr lang="en-US" sz="2400" kern="0" dirty="0" err="1">
                <a:solidFill>
                  <a:schemeClr val="tx1">
                    <a:lumMod val="95000"/>
                    <a:lumOff val="5000"/>
                  </a:schemeClr>
                </a:solidFill>
                <a:latin typeface="Times New Roman" panose="02020603050405020304" pitchFamily="18" charset="0"/>
                <a:cs typeface="Times New Roman" panose="02020603050405020304" pitchFamily="18" charset="0"/>
              </a:rPr>
              <a:t>Trọng</a:t>
            </a:r>
            <a:r>
              <a:rPr lang="en-US" sz="2400"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2400"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0" dirty="0" err="1">
                <a:solidFill>
                  <a:schemeClr val="tx1">
                    <a:lumMod val="95000"/>
                    <a:lumOff val="5000"/>
                  </a:schemeClr>
                </a:solidFill>
                <a:latin typeface="Times New Roman" panose="02020603050405020304" pitchFamily="18" charset="0"/>
                <a:cs typeface="Times New Roman" panose="02020603050405020304" pitchFamily="18" charset="0"/>
              </a:rPr>
              <a:t>mẹ</a:t>
            </a:r>
            <a:r>
              <a:rPr lang="en-US" sz="2400" kern="0" dirty="0">
                <a:solidFill>
                  <a:schemeClr val="tx1">
                    <a:lumMod val="95000"/>
                    <a:lumOff val="5000"/>
                  </a:schemeClr>
                </a:solidFill>
                <a:latin typeface="Times New Roman" panose="02020603050405020304" pitchFamily="18" charset="0"/>
                <a:cs typeface="Times New Roman" panose="02020603050405020304" pitchFamily="18" charset="0"/>
              </a:rPr>
              <a:t> cha</a:t>
            </a:r>
          </a:p>
        </p:txBody>
      </p:sp>
      <p:sp>
        <p:nvSpPr>
          <p:cNvPr id="20" name="Flowchart: Punched Tape 19">
            <a:extLst>
              <a:ext uri="{FF2B5EF4-FFF2-40B4-BE49-F238E27FC236}">
                <a16:creationId xmlns:a16="http://schemas.microsoft.com/office/drawing/2014/main" id="{CE89E2AF-98D5-48CA-A8F7-D6A579531B15}"/>
              </a:ext>
            </a:extLst>
          </p:cNvPr>
          <p:cNvSpPr/>
          <p:nvPr/>
        </p:nvSpPr>
        <p:spPr>
          <a:xfrm>
            <a:off x="6275072" y="3095388"/>
            <a:ext cx="2748915" cy="2114550"/>
          </a:xfrm>
          <a:prstGeom prst="flowChartPunchedTap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2400" kern="0" dirty="0">
                <a:solidFill>
                  <a:schemeClr val="tx1">
                    <a:lumMod val="95000"/>
                    <a:lumOff val="5000"/>
                  </a:schemeClr>
                </a:solidFill>
                <a:latin typeface="Times New Roman" panose="02020603050405020304" pitchFamily="18" charset="0"/>
                <a:cs typeface="Times New Roman" panose="02020603050405020304" pitchFamily="18" charset="0"/>
              </a:rPr>
              <a:t>8 </a:t>
            </a:r>
            <a:r>
              <a:rPr lang="en-US" sz="2400" kern="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2400"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0" dirty="0" err="1">
                <a:solidFill>
                  <a:schemeClr val="tx1">
                    <a:lumMod val="95000"/>
                    <a:lumOff val="5000"/>
                  </a:schemeClr>
                </a:solidFill>
                <a:latin typeface="Times New Roman" panose="02020603050405020304" pitchFamily="18" charset="0"/>
                <a:cs typeface="Times New Roman" panose="02020603050405020304" pitchFamily="18" charset="0"/>
              </a:rPr>
              <a:t>thơ</a:t>
            </a:r>
            <a:r>
              <a:rPr lang="en-US" sz="2400"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0" dirty="0" err="1">
                <a:solidFill>
                  <a:schemeClr val="tx1">
                    <a:lumMod val="95000"/>
                    <a:lumOff val="5000"/>
                  </a:schemeClr>
                </a:solidFill>
                <a:latin typeface="Times New Roman" panose="02020603050405020304" pitchFamily="18" charset="0"/>
                <a:cs typeface="Times New Roman" panose="02020603050405020304" pitchFamily="18" charset="0"/>
              </a:rPr>
              <a:t>cuối</a:t>
            </a:r>
            <a:r>
              <a:rPr lang="en-US" sz="2400" kern="0" dirty="0">
                <a:solidFill>
                  <a:schemeClr val="tx1">
                    <a:lumMod val="95000"/>
                    <a:lumOff val="5000"/>
                  </a:schemeClr>
                </a:solidFill>
                <a:latin typeface="Times New Roman" panose="02020603050405020304" pitchFamily="18" charset="0"/>
                <a:cs typeface="Times New Roman" panose="02020603050405020304" pitchFamily="18" charset="0"/>
              </a:rPr>
              <a:t>: </a:t>
            </a:r>
          </a:p>
          <a:p>
            <a:pPr algn="ctr" defTabSz="685800" fontAlgn="auto">
              <a:spcBef>
                <a:spcPts val="0"/>
              </a:spcBef>
              <a:spcAft>
                <a:spcPts val="0"/>
              </a:spcAft>
            </a:pPr>
            <a:r>
              <a:rPr lang="en-US" sz="2400" kern="0" dirty="0" err="1">
                <a:solidFill>
                  <a:schemeClr val="tx1">
                    <a:lumMod val="95000"/>
                    <a:lumOff val="5000"/>
                  </a:schemeClr>
                </a:solidFill>
                <a:latin typeface="Times New Roman" panose="02020603050405020304" pitchFamily="18" charset="0"/>
                <a:cs typeface="Times New Roman" panose="02020603050405020304" pitchFamily="18" charset="0"/>
              </a:rPr>
              <a:t>Tâm</a:t>
            </a:r>
            <a:r>
              <a:rPr lang="en-US" sz="2400"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0" dirty="0" err="1">
                <a:solidFill>
                  <a:schemeClr val="tx1">
                    <a:lumMod val="95000"/>
                    <a:lumOff val="5000"/>
                  </a:schemeClr>
                </a:solidFill>
                <a:latin typeface="Times New Roman" panose="02020603050405020304" pitchFamily="18" charset="0"/>
                <a:cs typeface="Times New Roman" panose="02020603050405020304" pitchFamily="18" charset="0"/>
              </a:rPr>
              <a:t>trạng</a:t>
            </a:r>
            <a:r>
              <a:rPr lang="en-US" sz="2400"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0" dirty="0" err="1">
                <a:solidFill>
                  <a:schemeClr val="tx1">
                    <a:lumMod val="95000"/>
                    <a:lumOff val="5000"/>
                  </a:schemeClr>
                </a:solidFill>
                <a:latin typeface="Times New Roman" panose="02020603050405020304" pitchFamily="18" charset="0"/>
                <a:cs typeface="Times New Roman" panose="02020603050405020304" pitchFamily="18" charset="0"/>
              </a:rPr>
              <a:t>Thúy</a:t>
            </a:r>
            <a:r>
              <a:rPr lang="en-US" sz="2400" kern="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kern="0" dirty="0" err="1">
                <a:solidFill>
                  <a:schemeClr val="tx1">
                    <a:lumMod val="95000"/>
                    <a:lumOff val="5000"/>
                  </a:schemeClr>
                </a:solidFill>
                <a:latin typeface="Times New Roman" panose="02020603050405020304" pitchFamily="18" charset="0"/>
                <a:cs typeface="Times New Roman" panose="02020603050405020304" pitchFamily="18" charset="0"/>
              </a:rPr>
              <a:t>Kiều</a:t>
            </a:r>
            <a:endParaRPr lang="en-US" sz="2400" kern="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cxnSp>
        <p:nvCxnSpPr>
          <p:cNvPr id="18" name="Straight Arrow Connector 17">
            <a:extLst>
              <a:ext uri="{FF2B5EF4-FFF2-40B4-BE49-F238E27FC236}">
                <a16:creationId xmlns:a16="http://schemas.microsoft.com/office/drawing/2014/main" id="{9DEF2FFB-E0FD-4592-B1E5-2700BBE573F9}"/>
              </a:ext>
            </a:extLst>
          </p:cNvPr>
          <p:cNvCxnSpPr>
            <a:stCxn id="11" idx="2"/>
            <a:endCxn id="15" idx="0"/>
          </p:cNvCxnSpPr>
          <p:nvPr/>
        </p:nvCxnSpPr>
        <p:spPr>
          <a:xfrm flipH="1">
            <a:off x="1660207" y="2633187"/>
            <a:ext cx="2911793" cy="6736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8F15461-7D79-4CD5-8DEB-2FDD7DD429CE}"/>
              </a:ext>
            </a:extLst>
          </p:cNvPr>
          <p:cNvCxnSpPr>
            <a:cxnSpLocks/>
            <a:stCxn id="11" idx="2"/>
            <a:endCxn id="19" idx="0"/>
          </p:cNvCxnSpPr>
          <p:nvPr/>
        </p:nvCxnSpPr>
        <p:spPr>
          <a:xfrm>
            <a:off x="4572001" y="2633187"/>
            <a:ext cx="82868" cy="7386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C003EF9-4B55-4D56-A691-AE99308D613C}"/>
              </a:ext>
            </a:extLst>
          </p:cNvPr>
          <p:cNvCxnSpPr>
            <a:cxnSpLocks/>
            <a:stCxn id="11" idx="2"/>
            <a:endCxn id="20" idx="0"/>
          </p:cNvCxnSpPr>
          <p:nvPr/>
        </p:nvCxnSpPr>
        <p:spPr>
          <a:xfrm>
            <a:off x="4572000" y="2633187"/>
            <a:ext cx="3077529" cy="6736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1328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00"/>
                                        <p:tgtEl>
                                          <p:spTgt spid="2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9" grpId="0" animBg="1"/>
      <p:bldP spid="2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285751"/>
            <a:ext cx="9144000" cy="1055129"/>
          </a:xfrm>
          <a:solidFill>
            <a:schemeClr val="accent4">
              <a:lumMod val="20000"/>
              <a:lumOff val="80000"/>
            </a:schemeClr>
          </a:solidFill>
        </p:spPr>
        <p:txBody>
          <a:bodyPr>
            <a:normAutofit/>
          </a:bodyPr>
          <a:lstStyle/>
          <a:p>
            <a:r>
              <a:rPr lang="vi-VN" sz="2400" b="1" dirty="0"/>
              <a:t>Văn bản: </a:t>
            </a:r>
            <a:r>
              <a:rPr lang="vi-VN" sz="3300" b="1" dirty="0">
                <a:solidFill>
                  <a:srgbClr val="FF0000"/>
                </a:solidFill>
              </a:rPr>
              <a:t>KIỀU Ở LẦU NGƯNG BÍCH</a:t>
            </a:r>
            <a:br>
              <a:rPr lang="vi-VN" sz="3300" b="1" dirty="0"/>
            </a:br>
            <a:r>
              <a:rPr lang="vi-VN" sz="3300" dirty="0">
                <a:solidFill>
                  <a:srgbClr val="0000FF"/>
                </a:solidFill>
              </a:rPr>
              <a:t>               (Trích </a:t>
            </a:r>
            <a:r>
              <a:rPr lang="vi-VN" sz="3300" b="1" dirty="0">
                <a:solidFill>
                  <a:srgbClr val="0000FF"/>
                </a:solidFill>
              </a:rPr>
              <a:t>“Truyện Kiều” </a:t>
            </a:r>
            <a:r>
              <a:rPr lang="vi-VN" sz="3300" dirty="0">
                <a:solidFill>
                  <a:srgbClr val="0000FF"/>
                </a:solidFill>
              </a:rPr>
              <a:t>của Nguyễn Du)</a:t>
            </a:r>
            <a:endParaRPr lang="en-GB" sz="3300" dirty="0">
              <a:solidFill>
                <a:srgbClr val="0000FF"/>
              </a:solidFill>
            </a:endParaRPr>
          </a:p>
        </p:txBody>
      </p:sp>
      <p:sp>
        <p:nvSpPr>
          <p:cNvPr id="3" name="Subtitle 2"/>
          <p:cNvSpPr>
            <a:spLocks noGrp="1"/>
          </p:cNvSpPr>
          <p:nvPr>
            <p:ph type="subTitle" idx="1"/>
          </p:nvPr>
        </p:nvSpPr>
        <p:spPr>
          <a:xfrm>
            <a:off x="75109" y="1380545"/>
            <a:ext cx="6858000" cy="335586"/>
          </a:xfrm>
        </p:spPr>
        <p:txBody>
          <a:bodyPr>
            <a:normAutofit lnSpcReduction="10000"/>
          </a:bodyPr>
          <a:lstStyle/>
          <a:p>
            <a:pPr algn="l"/>
            <a:r>
              <a:rPr lang="vi-VN" b="1" dirty="0">
                <a:solidFill>
                  <a:srgbClr val="0000FF"/>
                </a:solidFill>
                <a:latin typeface="Times New Roman" panose="02020603050405020304" pitchFamily="18" charset="0"/>
                <a:cs typeface="Times New Roman" panose="02020603050405020304" pitchFamily="18" charset="0"/>
              </a:rPr>
              <a:t>I. Tìm hiểu chung.</a:t>
            </a:r>
            <a:endParaRPr lang="en-GB" b="1" dirty="0">
              <a:solidFill>
                <a:srgbClr val="0000FF"/>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94703" y="1637754"/>
            <a:ext cx="2530930" cy="369332"/>
          </a:xfrm>
          <a:prstGeom prst="rect">
            <a:avLst/>
          </a:prstGeom>
          <a:noFill/>
        </p:spPr>
        <p:txBody>
          <a:bodyPr wrap="square" rtlCol="0">
            <a:spAutoFit/>
          </a:bodyPr>
          <a:lstStyle/>
          <a:p>
            <a:pPr defTabSz="685800" fontAlgn="auto">
              <a:spcBef>
                <a:spcPts val="0"/>
              </a:spcBef>
              <a:spcAft>
                <a:spcPts val="0"/>
              </a:spcAft>
            </a:pPr>
            <a:r>
              <a:rPr lang="vi-VN" b="1" kern="0" dirty="0">
                <a:solidFill>
                  <a:srgbClr val="0000FF"/>
                </a:solidFill>
                <a:latin typeface="+mj-lt"/>
              </a:rPr>
              <a:t>II. Đọc hiểu văn bản.</a:t>
            </a:r>
            <a:endParaRPr lang="en-GB" b="1" kern="0" dirty="0">
              <a:solidFill>
                <a:srgbClr val="0000FF"/>
              </a:solidFill>
              <a:latin typeface="+mj-lt"/>
            </a:endParaRPr>
          </a:p>
        </p:txBody>
      </p:sp>
      <p:pic>
        <p:nvPicPr>
          <p:cNvPr id="14"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01039" y="1370137"/>
            <a:ext cx="3129901" cy="405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86146" y="1921871"/>
            <a:ext cx="5809706" cy="369332"/>
          </a:xfrm>
          <a:prstGeom prst="rect">
            <a:avLst/>
          </a:prstGeom>
          <a:noFill/>
        </p:spPr>
        <p:txBody>
          <a:bodyPr wrap="square" rtlCol="0">
            <a:spAutoFit/>
          </a:bodyPr>
          <a:lstStyle/>
          <a:p>
            <a:pPr defTabSz="685800" fontAlgn="auto">
              <a:spcBef>
                <a:spcPts val="0"/>
              </a:spcBef>
              <a:spcAft>
                <a:spcPts val="0"/>
              </a:spcAft>
            </a:pPr>
            <a:r>
              <a:rPr lang="vi-VN" b="1" kern="0" dirty="0">
                <a:solidFill>
                  <a:srgbClr val="0000FF"/>
                </a:solidFill>
                <a:latin typeface="Times New Roman" panose="02020603050405020304" pitchFamily="18" charset="0"/>
                <a:cs typeface="Times New Roman" panose="02020603050405020304" pitchFamily="18" charset="0"/>
              </a:rPr>
              <a:t>1. Tâm trạng chung của Kiều (6 câu thơ đầu) :</a:t>
            </a:r>
            <a:endParaRPr lang="en-GB" b="1" kern="0" dirty="0">
              <a:solidFill>
                <a:srgbClr val="0000FF"/>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564967" y="2215786"/>
            <a:ext cx="5577843" cy="1754326"/>
          </a:xfrm>
          <a:prstGeom prst="rect">
            <a:avLst/>
          </a:prstGeom>
          <a:noFill/>
        </p:spPr>
        <p:txBody>
          <a:bodyPr wrap="square" rtlCol="0">
            <a:spAutoFit/>
          </a:bodyPr>
          <a:lstStyle/>
          <a:p>
            <a:pPr defTabSz="685800" fontAlgn="auto">
              <a:spcBef>
                <a:spcPts val="0"/>
              </a:spcBef>
              <a:spcAft>
                <a:spcPts val="0"/>
              </a:spcAft>
            </a:pPr>
            <a:r>
              <a:rPr lang="vi-VN" kern="0" dirty="0">
                <a:solidFill>
                  <a:srgbClr val="FF0000"/>
                </a:solidFill>
                <a:latin typeface="Times New Roman" panose="02020603050405020304" pitchFamily="18" charset="0"/>
                <a:cs typeface="Times New Roman" panose="02020603050405020304" pitchFamily="18" charset="0"/>
              </a:rPr>
              <a:t>      </a:t>
            </a:r>
            <a:r>
              <a:rPr lang="vi-VN" i="1" kern="0" dirty="0">
                <a:solidFill>
                  <a:srgbClr val="FF0000"/>
                </a:solidFill>
                <a:latin typeface="Times New Roman" panose="02020603050405020304" pitchFamily="18" charset="0"/>
                <a:cs typeface="Times New Roman" panose="02020603050405020304" pitchFamily="18" charset="0"/>
              </a:rPr>
              <a:t>Trước lầu Ngưng Bích khóa xuân,</a:t>
            </a:r>
          </a:p>
          <a:p>
            <a:pPr defTabSz="685800" fontAlgn="auto">
              <a:spcBef>
                <a:spcPts val="0"/>
              </a:spcBef>
              <a:spcAft>
                <a:spcPts val="0"/>
              </a:spcAft>
            </a:pPr>
            <a:r>
              <a:rPr lang="vi-VN" i="1" kern="0" dirty="0">
                <a:solidFill>
                  <a:srgbClr val="FF0000"/>
                </a:solidFill>
                <a:latin typeface="Times New Roman" panose="02020603050405020304" pitchFamily="18" charset="0"/>
                <a:cs typeface="Times New Roman" panose="02020603050405020304" pitchFamily="18" charset="0"/>
              </a:rPr>
              <a:t>Vẻ non xa tấm trăng gần ở chung.</a:t>
            </a:r>
          </a:p>
          <a:p>
            <a:pPr defTabSz="685800" fontAlgn="auto">
              <a:spcBef>
                <a:spcPts val="0"/>
              </a:spcBef>
              <a:spcAft>
                <a:spcPts val="0"/>
              </a:spcAft>
            </a:pPr>
            <a:r>
              <a:rPr lang="vi-VN" i="1" kern="0" dirty="0">
                <a:solidFill>
                  <a:srgbClr val="FF0000"/>
                </a:solidFill>
                <a:latin typeface="Times New Roman" panose="02020603050405020304" pitchFamily="18" charset="0"/>
                <a:cs typeface="Times New Roman" panose="02020603050405020304" pitchFamily="18" charset="0"/>
              </a:rPr>
              <a:t>      Bốn bề bát ngát xa trong, </a:t>
            </a:r>
          </a:p>
          <a:p>
            <a:pPr defTabSz="685800" fontAlgn="auto">
              <a:spcBef>
                <a:spcPts val="0"/>
              </a:spcBef>
              <a:spcAft>
                <a:spcPts val="0"/>
              </a:spcAft>
            </a:pPr>
            <a:r>
              <a:rPr lang="vi-VN" i="1" kern="0" dirty="0">
                <a:solidFill>
                  <a:srgbClr val="FF0000"/>
                </a:solidFill>
                <a:latin typeface="Times New Roman" panose="02020603050405020304" pitchFamily="18" charset="0"/>
                <a:cs typeface="Times New Roman" panose="02020603050405020304" pitchFamily="18" charset="0"/>
              </a:rPr>
              <a:t>Cát vàng cồn nọ bụi hồng dặm kia.</a:t>
            </a:r>
          </a:p>
          <a:p>
            <a:pPr defTabSz="685800" fontAlgn="auto">
              <a:spcBef>
                <a:spcPts val="0"/>
              </a:spcBef>
              <a:spcAft>
                <a:spcPts val="0"/>
              </a:spcAft>
            </a:pPr>
            <a:r>
              <a:rPr lang="vi-VN" i="1" kern="0" dirty="0">
                <a:solidFill>
                  <a:srgbClr val="FF0000"/>
                </a:solidFill>
                <a:latin typeface="Times New Roman" panose="02020603050405020304" pitchFamily="18" charset="0"/>
                <a:cs typeface="Times New Roman" panose="02020603050405020304" pitchFamily="18" charset="0"/>
              </a:rPr>
              <a:t>      Bẽ bàng mây sớm đèn khuya, </a:t>
            </a:r>
          </a:p>
          <a:p>
            <a:pPr defTabSz="685800" fontAlgn="auto">
              <a:spcBef>
                <a:spcPts val="0"/>
              </a:spcBef>
              <a:spcAft>
                <a:spcPts val="0"/>
              </a:spcAft>
            </a:pPr>
            <a:r>
              <a:rPr lang="vi-VN" i="1" kern="0" dirty="0">
                <a:solidFill>
                  <a:srgbClr val="FF0000"/>
                </a:solidFill>
                <a:latin typeface="Times New Roman" panose="02020603050405020304" pitchFamily="18" charset="0"/>
                <a:cs typeface="Times New Roman" panose="02020603050405020304" pitchFamily="18" charset="0"/>
              </a:rPr>
              <a:t>Nửa tình nửa cảnh như chia tấm lòng.</a:t>
            </a:r>
            <a:endParaRPr lang="en-GB" i="1" kern="0" dirty="0">
              <a:solidFill>
                <a:srgbClr val="FF0000"/>
              </a:solidFill>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3136527" y="2514600"/>
            <a:ext cx="826994"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86146" y="3866031"/>
            <a:ext cx="5809706" cy="369332"/>
          </a:xfrm>
          <a:prstGeom prst="rect">
            <a:avLst/>
          </a:prstGeom>
          <a:noFill/>
        </p:spPr>
        <p:txBody>
          <a:bodyPr wrap="square" rtlCol="0">
            <a:spAutoFit/>
          </a:bodyPr>
          <a:lstStyle/>
          <a:p>
            <a:pPr defTabSz="685800" fontAlgn="auto">
              <a:spcBef>
                <a:spcPts val="0"/>
              </a:spcBef>
              <a:spcAft>
                <a:spcPts val="0"/>
              </a:spcAft>
            </a:pPr>
            <a:r>
              <a:rPr lang="vi-VN" kern="0" dirty="0">
                <a:solidFill>
                  <a:sysClr val="windowText" lastClr="000000"/>
                </a:solidFill>
                <a:latin typeface="Times New Roman" panose="02020603050405020304" pitchFamily="18" charset="0"/>
                <a:cs typeface="Times New Roman" panose="02020603050405020304" pitchFamily="18" charset="0"/>
              </a:rPr>
              <a:t>- Không gian: </a:t>
            </a:r>
            <a:r>
              <a:rPr lang="vi-VN" kern="0" dirty="0">
                <a:solidFill>
                  <a:srgbClr val="0000FF"/>
                </a:solidFill>
                <a:latin typeface="Times New Roman" panose="02020603050405020304" pitchFamily="18" charset="0"/>
                <a:cs typeface="Times New Roman" panose="02020603050405020304" pitchFamily="18" charset="0"/>
              </a:rPr>
              <a:t>non xa, trăng gần, cát vàng, bụi hồng</a:t>
            </a:r>
            <a:endParaRPr lang="en-GB" kern="0" dirty="0">
              <a:solidFill>
                <a:srgbClr val="0000FF"/>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86146" y="4158506"/>
            <a:ext cx="5956664" cy="646331"/>
          </a:xfrm>
          <a:prstGeom prst="rect">
            <a:avLst/>
          </a:prstGeom>
          <a:noFill/>
        </p:spPr>
        <p:txBody>
          <a:bodyPr wrap="square" rtlCol="0">
            <a:spAutoFit/>
          </a:bodyPr>
          <a:lstStyle/>
          <a:p>
            <a:pPr defTabSz="685800" fontAlgn="auto">
              <a:spcBef>
                <a:spcPts val="0"/>
              </a:spcBef>
              <a:spcAft>
                <a:spcPts val="0"/>
              </a:spcAft>
            </a:pPr>
            <a:r>
              <a:rPr lang="vi-VN" kern="0" dirty="0">
                <a:solidFill>
                  <a:schemeClr val="accent6">
                    <a:lumMod val="50000"/>
                  </a:schemeClr>
                </a:solidFill>
                <a:latin typeface="+mj-lt"/>
              </a:rPr>
              <a:t>→ Gợi sự mênh mông, hoang vắng đến rợn người, sự xa lạ và cách biệt của không gian</a:t>
            </a:r>
            <a:endParaRPr lang="en-GB" kern="0" dirty="0">
              <a:solidFill>
                <a:schemeClr val="accent6">
                  <a:lumMod val="50000"/>
                </a:schemeClr>
              </a:solidFill>
              <a:latin typeface="+mj-lt"/>
            </a:endParaRPr>
          </a:p>
        </p:txBody>
      </p:sp>
      <p:sp>
        <p:nvSpPr>
          <p:cNvPr id="12" name="TextBox 11"/>
          <p:cNvSpPr txBox="1"/>
          <p:nvPr/>
        </p:nvSpPr>
        <p:spPr>
          <a:xfrm>
            <a:off x="2511237" y="4430808"/>
            <a:ext cx="3873619" cy="369332"/>
          </a:xfrm>
          <a:prstGeom prst="rect">
            <a:avLst/>
          </a:prstGeom>
          <a:noFill/>
        </p:spPr>
        <p:txBody>
          <a:bodyPr wrap="square" rtlCol="0">
            <a:spAutoFit/>
          </a:bodyPr>
          <a:lstStyle/>
          <a:p>
            <a:pPr defTabSz="685800" fontAlgn="auto">
              <a:spcBef>
                <a:spcPts val="0"/>
              </a:spcBef>
              <a:spcAft>
                <a:spcPts val="0"/>
              </a:spcAft>
            </a:pPr>
            <a:r>
              <a:rPr lang="vi-VN" i="1" kern="0" dirty="0">
                <a:solidFill>
                  <a:srgbClr val="FF0000"/>
                </a:solidFill>
                <a:latin typeface="Times New Roman" panose="02020603050405020304" pitchFamily="18" charset="0"/>
                <a:cs typeface="Times New Roman" panose="02020603050405020304" pitchFamily="18" charset="0"/>
              </a:rPr>
              <a:t>=&gt;Tâm trạng cô đơn của Kiều.</a:t>
            </a:r>
            <a:endParaRPr lang="en-GB" i="1" kern="0"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91332" y="4701495"/>
            <a:ext cx="3338522" cy="369332"/>
          </a:xfrm>
          <a:prstGeom prst="rect">
            <a:avLst/>
          </a:prstGeom>
          <a:noFill/>
        </p:spPr>
        <p:txBody>
          <a:bodyPr wrap="square" rtlCol="0">
            <a:spAutoFit/>
          </a:bodyPr>
          <a:lstStyle/>
          <a:p>
            <a:pPr defTabSz="685800" fontAlgn="auto">
              <a:spcBef>
                <a:spcPts val="0"/>
              </a:spcBef>
              <a:spcAft>
                <a:spcPts val="0"/>
              </a:spcAft>
            </a:pPr>
            <a:r>
              <a:rPr lang="vi-VN" kern="0" dirty="0">
                <a:solidFill>
                  <a:sysClr val="windowText" lastClr="000000"/>
                </a:solidFill>
                <a:latin typeface="Times New Roman" panose="02020603050405020304" pitchFamily="18" charset="0"/>
                <a:cs typeface="Times New Roman" panose="02020603050405020304" pitchFamily="18" charset="0"/>
              </a:rPr>
              <a:t>- Thời gian : </a:t>
            </a:r>
            <a:r>
              <a:rPr lang="vi-VN" kern="0" dirty="0">
                <a:solidFill>
                  <a:srgbClr val="0000FF"/>
                </a:solidFill>
                <a:latin typeface="Times New Roman" panose="02020603050405020304" pitchFamily="18" charset="0"/>
                <a:cs typeface="Times New Roman" panose="02020603050405020304" pitchFamily="18" charset="0"/>
              </a:rPr>
              <a:t>mây sớm, đèn khuya</a:t>
            </a:r>
            <a:endParaRPr lang="en-GB" kern="0" dirty="0">
              <a:solidFill>
                <a:srgbClr val="0000FF"/>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3388663" y="4703099"/>
            <a:ext cx="2747234" cy="369332"/>
          </a:xfrm>
          <a:prstGeom prst="rect">
            <a:avLst/>
          </a:prstGeom>
          <a:noFill/>
        </p:spPr>
        <p:txBody>
          <a:bodyPr wrap="square" rtlCol="0">
            <a:spAutoFit/>
          </a:bodyPr>
          <a:lstStyle/>
          <a:p>
            <a:pPr defTabSz="685800" fontAlgn="auto">
              <a:spcBef>
                <a:spcPts val="0"/>
              </a:spcBef>
              <a:spcAft>
                <a:spcPts val="0"/>
              </a:spcAft>
            </a:pPr>
            <a:r>
              <a:rPr lang="vi-VN" kern="0" dirty="0">
                <a:solidFill>
                  <a:schemeClr val="accent6">
                    <a:lumMod val="50000"/>
                  </a:schemeClr>
                </a:solidFill>
              </a:rPr>
              <a:t>→ </a:t>
            </a:r>
            <a:r>
              <a:rPr lang="vi-VN" kern="0" dirty="0">
                <a:solidFill>
                  <a:schemeClr val="accent6">
                    <a:lumMod val="50000"/>
                  </a:schemeClr>
                </a:solidFill>
                <a:latin typeface="Times New Roman" panose="02020603050405020304" pitchFamily="18" charset="0"/>
                <a:cs typeface="Times New Roman" panose="02020603050405020304" pitchFamily="18" charset="0"/>
              </a:rPr>
              <a:t>Sự tuần hoàn, khép kín.</a:t>
            </a:r>
            <a:endParaRPr lang="en-GB" kern="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322729" y="4977147"/>
            <a:ext cx="5813168" cy="923330"/>
          </a:xfrm>
          <a:prstGeom prst="rect">
            <a:avLst/>
          </a:prstGeom>
          <a:noFill/>
        </p:spPr>
        <p:txBody>
          <a:bodyPr wrap="square" rtlCol="0">
            <a:spAutoFit/>
          </a:bodyPr>
          <a:lstStyle/>
          <a:p>
            <a:pPr marL="285750" indent="-285750" defTabSz="685800" fontAlgn="auto">
              <a:spcBef>
                <a:spcPts val="0"/>
              </a:spcBef>
              <a:spcAft>
                <a:spcPts val="0"/>
              </a:spcAft>
              <a:buFont typeface="Symbol" panose="05050102010706020507" pitchFamily="18" charset="2"/>
              <a:buChar char="Þ"/>
            </a:pPr>
            <a:r>
              <a:rPr lang="vi-VN" i="1" kern="0" dirty="0">
                <a:solidFill>
                  <a:srgbClr val="FF0000"/>
                </a:solidFill>
                <a:latin typeface="Times New Roman" panose="02020603050405020304" pitchFamily="18" charset="0"/>
                <a:cs typeface="Times New Roman" panose="02020603050405020304" pitchFamily="18" charset="0"/>
              </a:rPr>
              <a:t>Tâm trạng bẽ bàng, chán ngán, buồn tủi.</a:t>
            </a:r>
            <a:endParaRPr lang="en-US" i="1" kern="0" dirty="0">
              <a:solidFill>
                <a:srgbClr val="FF0000"/>
              </a:solidFill>
              <a:latin typeface="Times New Roman" panose="02020603050405020304" pitchFamily="18" charset="0"/>
              <a:cs typeface="Times New Roman" panose="02020603050405020304" pitchFamily="18" charset="0"/>
            </a:endParaRPr>
          </a:p>
          <a:p>
            <a:pPr marL="285750" indent="-285750" defTabSz="685800" fontAlgn="auto">
              <a:spcBef>
                <a:spcPts val="0"/>
              </a:spcBef>
              <a:spcAft>
                <a:spcPts val="0"/>
              </a:spcAft>
              <a:buFont typeface="Symbol" panose="05050102010706020507" pitchFamily="18" charset="2"/>
              <a:buChar char="Þ"/>
            </a:pPr>
            <a:r>
              <a:rPr lang="vi-VN" kern="0" dirty="0">
                <a:solidFill>
                  <a:srgbClr val="0000FF"/>
                </a:solidFill>
                <a:latin typeface="Times New Roman" panose="02020603050405020304" pitchFamily="18" charset="0"/>
                <a:cs typeface="Times New Roman" panose="02020603050405020304" pitchFamily="18" charset="0"/>
              </a:rPr>
              <a:t>Nghệ thuật tả cảnh ngụ tình, từ láy</a:t>
            </a:r>
            <a:endParaRPr lang="en-US" i="1" kern="0" dirty="0">
              <a:solidFill>
                <a:srgbClr val="FF0000"/>
              </a:solidFill>
              <a:latin typeface="Times New Roman" panose="02020603050405020304" pitchFamily="18" charset="0"/>
              <a:cs typeface="Times New Roman" panose="02020603050405020304" pitchFamily="18" charset="0"/>
            </a:endParaRPr>
          </a:p>
          <a:p>
            <a:pPr marL="285750" indent="-285750" defTabSz="685800" fontAlgn="auto">
              <a:spcBef>
                <a:spcPts val="0"/>
              </a:spcBef>
              <a:spcAft>
                <a:spcPts val="0"/>
              </a:spcAft>
              <a:buFont typeface="Symbol" panose="05050102010706020507" pitchFamily="18" charset="2"/>
              <a:buChar char="Þ"/>
            </a:pPr>
            <a:endParaRPr lang="en-GB" i="1" kern="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473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ircle(in)">
                                      <p:cBhvr>
                                        <p:cTn id="37" dur="2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circle(in)">
                                      <p:cBhvr>
                                        <p:cTn id="49" dur="20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circle(in)">
                                      <p:cBhvr>
                                        <p:cTn id="5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8" grpId="0"/>
      <p:bldP spid="11" grpId="0"/>
      <p:bldP spid="12" grpId="0"/>
      <p:bldP spid="13" grpId="0"/>
      <p:bldP spid="15" grpId="0"/>
      <p:bldP spid="1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hân tích Nỗi thương mình - Truyện Kiều | Vhoc.net">
            <a:extLst>
              <a:ext uri="{FF2B5EF4-FFF2-40B4-BE49-F238E27FC236}">
                <a16:creationId xmlns:a16="http://schemas.microsoft.com/office/drawing/2014/main" id="{BE44C723-9AEB-4DE1-9D8B-6003DE6C43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0"/>
            <a:ext cx="3417570" cy="5143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Horizontal Scroll 1">
            <a:extLst>
              <a:ext uri="{FF2B5EF4-FFF2-40B4-BE49-F238E27FC236}">
                <a16:creationId xmlns:a16="http://schemas.microsoft.com/office/drawing/2014/main" id="{058E3CC3-E56C-49E8-8A3E-0E7CD51EB778}"/>
              </a:ext>
            </a:extLst>
          </p:cNvPr>
          <p:cNvSpPr/>
          <p:nvPr/>
        </p:nvSpPr>
        <p:spPr>
          <a:xfrm>
            <a:off x="2819400" y="1617886"/>
            <a:ext cx="6324600" cy="4074611"/>
          </a:xfrm>
          <a:prstGeom prst="horizontalScroll">
            <a:avLst/>
          </a:prstGeom>
          <a:noFill/>
          <a:ln w="25400" cap="flat" cmpd="sng" algn="ctr">
            <a:noFill/>
            <a:prstDash val="solid"/>
          </a:ln>
          <a:effectLst/>
        </p:spPr>
        <p:txBody>
          <a:bodyPr anchor="ctr"/>
          <a:lstStyle/>
          <a:p>
            <a:pPr algn="just" defTabSz="685800">
              <a:defRPr/>
            </a:pPr>
            <a:r>
              <a:rPr lang="vi-VN" sz="2400" kern="0" dirty="0">
                <a:solidFill>
                  <a:srgbClr val="FF0000"/>
                </a:solidFill>
                <a:latin typeface="Times New Roman" panose="02020603050405020304" pitchFamily="18" charset="0"/>
                <a:cs typeface="Times New Roman" panose="02020603050405020304" pitchFamily="18" charset="0"/>
              </a:rPr>
              <a:t>Bị giam lỏng ở lầu Ngưng Bích, Kiều trơ trọi, cô đơn,</a:t>
            </a:r>
            <a:r>
              <a:rPr lang="en-US" sz="2400" kern="0" dirty="0">
                <a:solidFill>
                  <a:srgbClr val="FF0000"/>
                </a:solidFill>
                <a:latin typeface="Times New Roman" panose="02020603050405020304" pitchFamily="18" charset="0"/>
                <a:cs typeface="Times New Roman" panose="02020603050405020304" pitchFamily="18" charset="0"/>
              </a:rPr>
              <a:t> </a:t>
            </a:r>
            <a:r>
              <a:rPr lang="vi-VN" sz="2400" kern="0" dirty="0">
                <a:solidFill>
                  <a:srgbClr val="FF0000"/>
                </a:solidFill>
                <a:latin typeface="Times New Roman" panose="02020603050405020304" pitchFamily="18" charset="0"/>
                <a:cs typeface="Times New Roman" panose="02020603050405020304" pitchFamily="18" charset="0"/>
              </a:rPr>
              <a:t>buồn tủi giữa sự mênh mông, hoang vắng đến rợn người</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Cảnh</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có</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thể</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là</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cảnh</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thực</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mà</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cũng</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có</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thể</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là</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cảnh</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mang</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tính</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ước</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lệ</a:t>
            </a:r>
            <a:r>
              <a:rPr lang="en-US" sz="2400" kern="0" dirty="0">
                <a:solidFill>
                  <a:srgbClr val="FF0000"/>
                </a:solidFill>
                <a:latin typeface="Times New Roman" panose="02020603050405020304" pitchFamily="18" charset="0"/>
                <a:cs typeface="Times New Roman" panose="02020603050405020304" pitchFamily="18" charset="0"/>
              </a:rPr>
              <a:t>, </a:t>
            </a:r>
            <a:r>
              <a:rPr lang="en-US" sz="2250" kern="0" dirty="0" err="1">
                <a:solidFill>
                  <a:srgbClr val="FF0000"/>
                </a:solidFill>
                <a:latin typeface="Times New Roman" pitchFamily="18" charset="0"/>
                <a:cs typeface="Times New Roman" pitchFamily="18" charset="0"/>
              </a:rPr>
              <a:t>miêu</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tả</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thiên</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nhiên</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để</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diễn</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tả</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tâm</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trạng</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đó</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chính</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là</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bút</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pháp</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tả</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cảnh</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ngụ</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tình</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của</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Nguyễn</a:t>
            </a:r>
            <a:r>
              <a:rPr lang="en-US" sz="2250" kern="0" dirty="0">
                <a:solidFill>
                  <a:srgbClr val="FF0000"/>
                </a:solidFill>
                <a:latin typeface="Times New Roman" pitchFamily="18" charset="0"/>
                <a:cs typeface="Times New Roman" pitchFamily="18" charset="0"/>
              </a:rPr>
              <a:t> Du. </a:t>
            </a:r>
            <a:r>
              <a:rPr lang="en-US" sz="2250" kern="0" dirty="0" err="1">
                <a:solidFill>
                  <a:srgbClr val="FF0000"/>
                </a:solidFill>
                <a:latin typeface="Times New Roman" pitchFamily="18" charset="0"/>
                <a:cs typeface="Times New Roman" pitchFamily="18" charset="0"/>
              </a:rPr>
              <a:t>Ngoài</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ra</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tác</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giả</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còn</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dùng</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nghệ</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thuật</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liệt</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kê</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phép</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đối</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lập</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làm</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cho</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cảnh</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hiện</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ra</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bốn</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bề</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bát</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ngát</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mênh</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mông</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đối</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lập</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với</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lòng</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người</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cô</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đơn</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trống</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vắng</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nơi</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xứ</a:t>
            </a:r>
            <a:r>
              <a:rPr lang="en-US" sz="2250" kern="0" dirty="0">
                <a:solidFill>
                  <a:srgbClr val="FF0000"/>
                </a:solidFill>
                <a:latin typeface="Times New Roman" pitchFamily="18" charset="0"/>
                <a:cs typeface="Times New Roman" pitchFamily="18" charset="0"/>
              </a:rPr>
              <a:t> </a:t>
            </a:r>
            <a:r>
              <a:rPr lang="en-US" sz="2250" kern="0" dirty="0" err="1">
                <a:solidFill>
                  <a:srgbClr val="FF0000"/>
                </a:solidFill>
                <a:latin typeface="Times New Roman" pitchFamily="18" charset="0"/>
                <a:cs typeface="Times New Roman" pitchFamily="18" charset="0"/>
              </a:rPr>
              <a:t>người</a:t>
            </a:r>
            <a:r>
              <a:rPr lang="en-US" sz="2250" kern="0" dirty="0">
                <a:solidFill>
                  <a:srgbClr val="FF0000"/>
                </a:solidFill>
                <a:latin typeface="Times New Roman" pitchFamily="18" charset="0"/>
                <a:cs typeface="Times New Roman" pitchFamily="18" charset="0"/>
              </a:rPr>
              <a:t>.</a:t>
            </a:r>
          </a:p>
        </p:txBody>
      </p:sp>
      <p:pic>
        <p:nvPicPr>
          <p:cNvPr id="7174" name="Picture 6" descr="Đèn Lồng Hình ảnh | Định dạng hình ảnh PNG 400304642| vn.lovepik.com">
            <a:extLst>
              <a:ext uri="{FF2B5EF4-FFF2-40B4-BE49-F238E27FC236}">
                <a16:creationId xmlns:a16="http://schemas.microsoft.com/office/drawing/2014/main" id="{DE725F4F-2924-44BC-99C7-B81EF06CE4C2}"/>
              </a:ext>
            </a:extLst>
          </p:cNvPr>
          <p:cNvPicPr>
            <a:picLocks noChangeAspect="1" noChangeArrowheads="1"/>
          </p:cNvPicPr>
          <p:nvPr/>
        </p:nvPicPr>
        <p:blipFill rotWithShape="1">
          <a:blip r:embed="rId3" cstate="print">
            <a:grayscl/>
            <a:extLst>
              <a:ext uri="{BEBA8EAE-BF5A-486C-A8C5-ECC9F3942E4B}">
                <a14:imgProps xmlns:a14="http://schemas.microsoft.com/office/drawing/2010/main">
                  <a14:imgLayer r:embed="rId4">
                    <a14:imgEffect>
                      <a14:backgroundRemoval t="7062" b="95460" l="10000" r="90349">
                        <a14:foregroundMark x1="90349" y1="38462" x2="90581" y2="54098"/>
                        <a14:foregroundMark x1="90581" y1="54098" x2="90349" y2="54855"/>
                        <a14:foregroundMark x1="72791" y1="89786" x2="76047" y2="94830"/>
                        <a14:foregroundMark x1="75581" y1="90416" x2="72326" y2="95586"/>
                        <a14:foregroundMark x1="68605" y1="7062" x2="68605" y2="9584"/>
                        <a14:foregroundMark x1="27442" y1="13745" x2="26279" y2="27238"/>
                        <a14:foregroundMark x1="26279" y1="27238" x2="27093" y2="32409"/>
                      </a14:backgroundRemoval>
                    </a14:imgEffect>
                  </a14:imgLayer>
                </a14:imgProps>
              </a:ext>
              <a:ext uri="{28A0092B-C50C-407E-A947-70E740481C1C}">
                <a14:useLocalDpi xmlns:a14="http://schemas.microsoft.com/office/drawing/2010/main" val="0"/>
              </a:ext>
            </a:extLst>
          </a:blip>
          <a:srcRect l="2040" r="-2040"/>
          <a:stretch/>
        </p:blipFill>
        <p:spPr bwMode="auto">
          <a:xfrm>
            <a:off x="3190399" y="-83362"/>
            <a:ext cx="2267426" cy="20907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Đèn Lồng Hình ảnh | Định dạng hình ảnh PNG 400304642| vn.lovepik.com">
            <a:extLst>
              <a:ext uri="{FF2B5EF4-FFF2-40B4-BE49-F238E27FC236}">
                <a16:creationId xmlns:a16="http://schemas.microsoft.com/office/drawing/2014/main" id="{A7C05851-24FA-4979-A29E-DFEE61255410}"/>
              </a:ext>
            </a:extLst>
          </p:cNvPr>
          <p:cNvPicPr>
            <a:picLocks noChangeAspect="1" noChangeArrowheads="1"/>
          </p:cNvPicPr>
          <p:nvPr/>
        </p:nvPicPr>
        <p:blipFill rotWithShape="1">
          <a:blip r:embed="rId3" cstate="print">
            <a:grayscl/>
            <a:extLst>
              <a:ext uri="{BEBA8EAE-BF5A-486C-A8C5-ECC9F3942E4B}">
                <a14:imgProps xmlns:a14="http://schemas.microsoft.com/office/drawing/2010/main">
                  <a14:imgLayer r:embed="rId4">
                    <a14:imgEffect>
                      <a14:backgroundRemoval t="7062" b="95460" l="10000" r="90349">
                        <a14:foregroundMark x1="90349" y1="38462" x2="90581" y2="54098"/>
                        <a14:foregroundMark x1="90581" y1="54098" x2="90349" y2="54855"/>
                        <a14:foregroundMark x1="72791" y1="89786" x2="76047" y2="94830"/>
                        <a14:foregroundMark x1="75581" y1="90416" x2="72326" y2="95586"/>
                        <a14:foregroundMark x1="68605" y1="7062" x2="68605" y2="9584"/>
                        <a14:foregroundMark x1="27442" y1="13745" x2="26279" y2="27238"/>
                        <a14:foregroundMark x1="26279" y1="27238" x2="27093" y2="32409"/>
                      </a14:backgroundRemoval>
                    </a14:imgEffect>
                  </a14:imgLayer>
                </a14:imgProps>
              </a:ext>
              <a:ext uri="{28A0092B-C50C-407E-A947-70E740481C1C}">
                <a14:useLocalDpi xmlns:a14="http://schemas.microsoft.com/office/drawing/2010/main" val="0"/>
              </a:ext>
            </a:extLst>
          </a:blip>
          <a:srcRect l="2040" r="-2040"/>
          <a:stretch/>
        </p:blipFill>
        <p:spPr bwMode="auto">
          <a:xfrm>
            <a:off x="5144929" y="-83362"/>
            <a:ext cx="2267426" cy="20907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Đèn Lồng Hình ảnh | Định dạng hình ảnh PNG 400304642| vn.lovepik.com">
            <a:extLst>
              <a:ext uri="{FF2B5EF4-FFF2-40B4-BE49-F238E27FC236}">
                <a16:creationId xmlns:a16="http://schemas.microsoft.com/office/drawing/2014/main" id="{C598F6CF-AD37-4E00-9E76-B4A7635265EE}"/>
              </a:ext>
            </a:extLst>
          </p:cNvPr>
          <p:cNvPicPr>
            <a:picLocks noChangeAspect="1" noChangeArrowheads="1"/>
          </p:cNvPicPr>
          <p:nvPr/>
        </p:nvPicPr>
        <p:blipFill rotWithShape="1">
          <a:blip r:embed="rId3" cstate="print">
            <a:grayscl/>
            <a:extLst>
              <a:ext uri="{BEBA8EAE-BF5A-486C-A8C5-ECC9F3942E4B}">
                <a14:imgProps xmlns:a14="http://schemas.microsoft.com/office/drawing/2010/main">
                  <a14:imgLayer r:embed="rId4">
                    <a14:imgEffect>
                      <a14:backgroundRemoval t="7062" b="95460" l="10000" r="90349">
                        <a14:foregroundMark x1="90349" y1="38462" x2="90581" y2="54098"/>
                        <a14:foregroundMark x1="90581" y1="54098" x2="90349" y2="54855"/>
                        <a14:foregroundMark x1="72791" y1="89786" x2="76047" y2="94830"/>
                        <a14:foregroundMark x1="75581" y1="90416" x2="72326" y2="95586"/>
                        <a14:foregroundMark x1="68605" y1="7062" x2="68605" y2="9584"/>
                        <a14:foregroundMark x1="27442" y1="13745" x2="26279" y2="27238"/>
                        <a14:foregroundMark x1="26279" y1="27238" x2="27093" y2="32409"/>
                      </a14:backgroundRemoval>
                    </a14:imgEffect>
                  </a14:imgLayer>
                </a14:imgProps>
              </a:ext>
              <a:ext uri="{28A0092B-C50C-407E-A947-70E740481C1C}">
                <a14:useLocalDpi xmlns:a14="http://schemas.microsoft.com/office/drawing/2010/main" val="0"/>
              </a:ext>
            </a:extLst>
          </a:blip>
          <a:srcRect l="2040" r="-2040"/>
          <a:stretch/>
        </p:blipFill>
        <p:spPr bwMode="auto">
          <a:xfrm>
            <a:off x="7099459" y="-146502"/>
            <a:ext cx="2267426" cy="2090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4993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285751"/>
            <a:ext cx="9144000" cy="1055129"/>
          </a:xfrm>
          <a:solidFill>
            <a:schemeClr val="accent4">
              <a:lumMod val="20000"/>
              <a:lumOff val="80000"/>
            </a:schemeClr>
          </a:solidFill>
        </p:spPr>
        <p:txBody>
          <a:bodyPr>
            <a:normAutofit/>
          </a:bodyPr>
          <a:lstStyle/>
          <a:p>
            <a:r>
              <a:rPr lang="vi-VN" sz="2400" b="1" dirty="0"/>
              <a:t>Văn bản: </a:t>
            </a:r>
            <a:r>
              <a:rPr lang="vi-VN" sz="3300" b="1" dirty="0">
                <a:solidFill>
                  <a:srgbClr val="FF0000"/>
                </a:solidFill>
              </a:rPr>
              <a:t>KIỀU Ở LẦU NGƯNG BÍCH</a:t>
            </a:r>
            <a:br>
              <a:rPr lang="vi-VN" sz="3300" b="1" dirty="0"/>
            </a:br>
            <a:r>
              <a:rPr lang="vi-VN" sz="3300" dirty="0">
                <a:solidFill>
                  <a:srgbClr val="0000FF"/>
                </a:solidFill>
              </a:rPr>
              <a:t>               (Trích </a:t>
            </a:r>
            <a:r>
              <a:rPr lang="vi-VN" sz="3300" b="1" dirty="0">
                <a:solidFill>
                  <a:srgbClr val="0000FF"/>
                </a:solidFill>
              </a:rPr>
              <a:t>“Truyện Kiều” </a:t>
            </a:r>
            <a:r>
              <a:rPr lang="vi-VN" sz="3300" dirty="0">
                <a:solidFill>
                  <a:srgbClr val="0000FF"/>
                </a:solidFill>
              </a:rPr>
              <a:t>của Nguyễn Du)</a:t>
            </a:r>
            <a:endParaRPr lang="en-GB" sz="3300" dirty="0">
              <a:solidFill>
                <a:srgbClr val="0000FF"/>
              </a:solidFill>
            </a:endParaRPr>
          </a:p>
        </p:txBody>
      </p:sp>
      <p:sp>
        <p:nvSpPr>
          <p:cNvPr id="3" name="Subtitle 2"/>
          <p:cNvSpPr>
            <a:spLocks noGrp="1"/>
          </p:cNvSpPr>
          <p:nvPr>
            <p:ph type="subTitle" idx="1"/>
          </p:nvPr>
        </p:nvSpPr>
        <p:spPr>
          <a:xfrm>
            <a:off x="75109" y="1380545"/>
            <a:ext cx="6858000" cy="335586"/>
          </a:xfrm>
        </p:spPr>
        <p:txBody>
          <a:bodyPr>
            <a:normAutofit lnSpcReduction="10000"/>
          </a:bodyPr>
          <a:lstStyle/>
          <a:p>
            <a:pPr algn="l"/>
            <a:r>
              <a:rPr lang="vi-VN" b="1" dirty="0">
                <a:solidFill>
                  <a:srgbClr val="0000FF"/>
                </a:solidFill>
                <a:latin typeface="Times New Roman" panose="02020603050405020304" pitchFamily="18" charset="0"/>
                <a:cs typeface="Times New Roman" panose="02020603050405020304" pitchFamily="18" charset="0"/>
              </a:rPr>
              <a:t>I. Tìm hiểu chung.</a:t>
            </a:r>
            <a:endParaRPr lang="en-GB" b="1" dirty="0">
              <a:solidFill>
                <a:srgbClr val="0000FF"/>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94703" y="1637754"/>
            <a:ext cx="2530930" cy="369332"/>
          </a:xfrm>
          <a:prstGeom prst="rect">
            <a:avLst/>
          </a:prstGeom>
          <a:noFill/>
        </p:spPr>
        <p:txBody>
          <a:bodyPr wrap="square" rtlCol="0">
            <a:spAutoFit/>
          </a:bodyPr>
          <a:lstStyle/>
          <a:p>
            <a:pPr defTabSz="685800" fontAlgn="auto">
              <a:spcBef>
                <a:spcPts val="0"/>
              </a:spcBef>
              <a:spcAft>
                <a:spcPts val="0"/>
              </a:spcAft>
            </a:pPr>
            <a:r>
              <a:rPr lang="vi-VN" b="1" kern="0" dirty="0">
                <a:solidFill>
                  <a:srgbClr val="0000FF"/>
                </a:solidFill>
                <a:latin typeface="+mj-lt"/>
              </a:rPr>
              <a:t>II. Đọc hiểu văn bản.</a:t>
            </a:r>
            <a:endParaRPr lang="en-GB" b="1" kern="0" dirty="0">
              <a:solidFill>
                <a:srgbClr val="0000FF"/>
              </a:solidFill>
              <a:latin typeface="+mj-lt"/>
            </a:endParaRPr>
          </a:p>
        </p:txBody>
      </p:sp>
      <p:sp>
        <p:nvSpPr>
          <p:cNvPr id="9" name="TextBox 8"/>
          <p:cNvSpPr txBox="1"/>
          <p:nvPr/>
        </p:nvSpPr>
        <p:spPr>
          <a:xfrm>
            <a:off x="186146" y="1921871"/>
            <a:ext cx="5809706" cy="369332"/>
          </a:xfrm>
          <a:prstGeom prst="rect">
            <a:avLst/>
          </a:prstGeom>
          <a:noFill/>
        </p:spPr>
        <p:txBody>
          <a:bodyPr wrap="square" rtlCol="0">
            <a:spAutoFit/>
          </a:bodyPr>
          <a:lstStyle/>
          <a:p>
            <a:pPr defTabSz="685800" fontAlgn="auto">
              <a:spcBef>
                <a:spcPts val="0"/>
              </a:spcBef>
              <a:spcAft>
                <a:spcPts val="0"/>
              </a:spcAft>
            </a:pPr>
            <a:r>
              <a:rPr lang="vi-VN" b="1" kern="0" dirty="0">
                <a:solidFill>
                  <a:srgbClr val="0000FF"/>
                </a:solidFill>
                <a:latin typeface="Times New Roman" panose="02020603050405020304" pitchFamily="18" charset="0"/>
                <a:cs typeface="Times New Roman" panose="02020603050405020304" pitchFamily="18" charset="0"/>
              </a:rPr>
              <a:t>2. Nỗi nhớ thương của Kiều (8 câu thơ tt) :</a:t>
            </a:r>
            <a:endParaRPr lang="en-GB" b="1" kern="0" dirty="0">
              <a:solidFill>
                <a:srgbClr val="0000FF"/>
              </a:solidFill>
              <a:latin typeface="Times New Roman" panose="02020603050405020304" pitchFamily="18" charset="0"/>
              <a:cs typeface="Times New Roman" panose="02020603050405020304" pitchFamily="18" charset="0"/>
            </a:endParaRPr>
          </a:p>
        </p:txBody>
      </p:sp>
      <p:pic>
        <p:nvPicPr>
          <p:cNvPr id="17"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7295" y="1340880"/>
            <a:ext cx="3056705" cy="406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56643" y="2353235"/>
            <a:ext cx="4332165" cy="2308324"/>
          </a:xfrm>
          <a:prstGeom prst="rect">
            <a:avLst/>
          </a:prstGeom>
          <a:noFill/>
        </p:spPr>
        <p:txBody>
          <a:bodyPr wrap="square" rtlCol="0">
            <a:spAutoFit/>
          </a:bodyPr>
          <a:lstStyle/>
          <a:p>
            <a:pPr defTabSz="685800" fontAlgn="auto">
              <a:spcBef>
                <a:spcPts val="0"/>
              </a:spcBef>
              <a:spcAft>
                <a:spcPts val="0"/>
              </a:spcAft>
            </a:pPr>
            <a:r>
              <a:rPr lang="vi-VN" b="1" kern="0" dirty="0">
                <a:solidFill>
                  <a:sysClr val="windowText" lastClr="000000"/>
                </a:solidFill>
                <a:latin typeface="Times New Roman" panose="02020603050405020304" pitchFamily="18" charset="0"/>
                <a:cs typeface="Times New Roman" panose="02020603050405020304" pitchFamily="18" charset="0"/>
              </a:rPr>
              <a:t>      </a:t>
            </a:r>
            <a:r>
              <a:rPr lang="vi-VN" b="1" i="1" kern="0" dirty="0">
                <a:solidFill>
                  <a:srgbClr val="C00000"/>
                </a:solidFill>
                <a:latin typeface="Times New Roman" panose="02020603050405020304" pitchFamily="18" charset="0"/>
                <a:cs typeface="Times New Roman" panose="02020603050405020304" pitchFamily="18" charset="0"/>
              </a:rPr>
              <a:t>Tưởng người dưới nguyệt chén đồng,</a:t>
            </a:r>
          </a:p>
          <a:p>
            <a:pPr defTabSz="685800" fontAlgn="auto">
              <a:spcBef>
                <a:spcPts val="0"/>
              </a:spcBef>
              <a:spcAft>
                <a:spcPts val="0"/>
              </a:spcAft>
            </a:pPr>
            <a:r>
              <a:rPr lang="vi-VN" b="1" i="1" kern="0" dirty="0">
                <a:solidFill>
                  <a:srgbClr val="C00000"/>
                </a:solidFill>
                <a:latin typeface="Times New Roman" panose="02020603050405020304" pitchFamily="18" charset="0"/>
                <a:cs typeface="Times New Roman" panose="02020603050405020304" pitchFamily="18" charset="0"/>
              </a:rPr>
              <a:t>Tin sương luống những rày trông mai chờ.</a:t>
            </a:r>
          </a:p>
          <a:p>
            <a:pPr defTabSz="685800" fontAlgn="auto">
              <a:spcBef>
                <a:spcPts val="0"/>
              </a:spcBef>
              <a:spcAft>
                <a:spcPts val="0"/>
              </a:spcAft>
            </a:pPr>
            <a:r>
              <a:rPr lang="vi-VN" b="1" i="1" kern="0" dirty="0">
                <a:solidFill>
                  <a:srgbClr val="C00000"/>
                </a:solidFill>
                <a:latin typeface="Times New Roman" panose="02020603050405020304" pitchFamily="18" charset="0"/>
                <a:cs typeface="Times New Roman" panose="02020603050405020304" pitchFamily="18" charset="0"/>
              </a:rPr>
              <a:t>      Bên trời góc biển bơ vơ,</a:t>
            </a:r>
          </a:p>
          <a:p>
            <a:pPr defTabSz="685800" fontAlgn="auto">
              <a:spcBef>
                <a:spcPts val="0"/>
              </a:spcBef>
              <a:spcAft>
                <a:spcPts val="0"/>
              </a:spcAft>
            </a:pPr>
            <a:r>
              <a:rPr lang="vi-VN" b="1" i="1" kern="0" dirty="0">
                <a:solidFill>
                  <a:srgbClr val="C00000"/>
                </a:solidFill>
                <a:latin typeface="Times New Roman" panose="02020603050405020304" pitchFamily="18" charset="0"/>
                <a:cs typeface="Times New Roman" panose="02020603050405020304" pitchFamily="18" charset="0"/>
              </a:rPr>
              <a:t>Tấm son gột rửa bao giờ cho phai.</a:t>
            </a:r>
          </a:p>
          <a:p>
            <a:pPr defTabSz="685800" fontAlgn="auto">
              <a:spcBef>
                <a:spcPts val="0"/>
              </a:spcBef>
              <a:spcAft>
                <a:spcPts val="0"/>
              </a:spcAft>
            </a:pPr>
            <a:r>
              <a:rPr lang="vi-VN" b="1" i="1" kern="0" dirty="0">
                <a:solidFill>
                  <a:srgbClr val="0070C0"/>
                </a:solidFill>
                <a:latin typeface="Times New Roman" panose="02020603050405020304" pitchFamily="18" charset="0"/>
                <a:cs typeface="Times New Roman" panose="02020603050405020304" pitchFamily="18" charset="0"/>
              </a:rPr>
              <a:t>      Xót người tựa cửa hôm mai,</a:t>
            </a:r>
          </a:p>
          <a:p>
            <a:pPr defTabSz="685800" fontAlgn="auto">
              <a:spcBef>
                <a:spcPts val="0"/>
              </a:spcBef>
              <a:spcAft>
                <a:spcPts val="0"/>
              </a:spcAft>
            </a:pPr>
            <a:r>
              <a:rPr lang="vi-VN" b="1" i="1" kern="0" dirty="0">
                <a:solidFill>
                  <a:srgbClr val="0070C0"/>
                </a:solidFill>
                <a:latin typeface="Times New Roman" panose="02020603050405020304" pitchFamily="18" charset="0"/>
                <a:cs typeface="Times New Roman" panose="02020603050405020304" pitchFamily="18" charset="0"/>
              </a:rPr>
              <a:t>Quạt nồng ấp lạnh những ai đó giờ ?</a:t>
            </a:r>
          </a:p>
          <a:p>
            <a:pPr defTabSz="685800" fontAlgn="auto">
              <a:spcBef>
                <a:spcPts val="0"/>
              </a:spcBef>
              <a:spcAft>
                <a:spcPts val="0"/>
              </a:spcAft>
            </a:pPr>
            <a:r>
              <a:rPr lang="vi-VN" b="1" i="1" kern="0" dirty="0">
                <a:solidFill>
                  <a:srgbClr val="0070C0"/>
                </a:solidFill>
                <a:latin typeface="Times New Roman" panose="02020603050405020304" pitchFamily="18" charset="0"/>
                <a:cs typeface="Times New Roman" panose="02020603050405020304" pitchFamily="18" charset="0"/>
              </a:rPr>
              <a:t>      Sân Lai cách mấy nắng mưa,</a:t>
            </a:r>
          </a:p>
          <a:p>
            <a:pPr defTabSz="685800" fontAlgn="auto">
              <a:spcBef>
                <a:spcPts val="0"/>
              </a:spcBef>
              <a:spcAft>
                <a:spcPts val="0"/>
              </a:spcAft>
            </a:pPr>
            <a:r>
              <a:rPr lang="vi-VN" b="1" i="1" kern="0" dirty="0">
                <a:solidFill>
                  <a:srgbClr val="0070C0"/>
                </a:solidFill>
                <a:latin typeface="Times New Roman" panose="02020603050405020304" pitchFamily="18" charset="0"/>
                <a:cs typeface="Times New Roman" panose="02020603050405020304" pitchFamily="18" charset="0"/>
              </a:rPr>
              <a:t>Có khi gốc tử đã vừa người ôm.</a:t>
            </a:r>
          </a:p>
        </p:txBody>
      </p:sp>
      <p:sp>
        <p:nvSpPr>
          <p:cNvPr id="10" name="Right Brace 9"/>
          <p:cNvSpPr/>
          <p:nvPr/>
        </p:nvSpPr>
        <p:spPr>
          <a:xfrm>
            <a:off x="4508125" y="2473861"/>
            <a:ext cx="181536" cy="93833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685800" fontAlgn="auto">
              <a:spcBef>
                <a:spcPts val="0"/>
              </a:spcBef>
              <a:spcAft>
                <a:spcPts val="0"/>
              </a:spcAft>
            </a:pPr>
            <a:endParaRPr lang="en-GB" sz="1350" b="1" kern="0" dirty="0">
              <a:solidFill>
                <a:srgbClr val="C00000"/>
              </a:solidFill>
            </a:endParaRPr>
          </a:p>
        </p:txBody>
      </p:sp>
      <p:sp>
        <p:nvSpPr>
          <p:cNvPr id="18" name="Right Brace 17"/>
          <p:cNvSpPr/>
          <p:nvPr/>
        </p:nvSpPr>
        <p:spPr>
          <a:xfrm>
            <a:off x="4448288" y="3623983"/>
            <a:ext cx="241373" cy="91776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685800" fontAlgn="auto">
              <a:spcBef>
                <a:spcPts val="0"/>
              </a:spcBef>
              <a:spcAft>
                <a:spcPts val="0"/>
              </a:spcAft>
            </a:pPr>
            <a:endParaRPr lang="en-GB" sz="1350" kern="0" dirty="0">
              <a:solidFill>
                <a:sysClr val="windowText" lastClr="000000"/>
              </a:solidFill>
            </a:endParaRPr>
          </a:p>
        </p:txBody>
      </p:sp>
      <p:sp>
        <p:nvSpPr>
          <p:cNvPr id="19" name="TextBox 18"/>
          <p:cNvSpPr txBox="1"/>
          <p:nvPr/>
        </p:nvSpPr>
        <p:spPr>
          <a:xfrm>
            <a:off x="4679577" y="2585198"/>
            <a:ext cx="1265849" cy="923330"/>
          </a:xfrm>
          <a:prstGeom prst="rect">
            <a:avLst/>
          </a:prstGeom>
          <a:noFill/>
        </p:spPr>
        <p:txBody>
          <a:bodyPr wrap="square" rtlCol="0">
            <a:spAutoFit/>
          </a:bodyPr>
          <a:lstStyle/>
          <a:p>
            <a:pPr defTabSz="685800" fontAlgn="auto">
              <a:spcBef>
                <a:spcPts val="0"/>
              </a:spcBef>
              <a:spcAft>
                <a:spcPts val="0"/>
              </a:spcAft>
            </a:pPr>
            <a:r>
              <a:rPr lang="vi-VN" b="1" kern="0" dirty="0">
                <a:solidFill>
                  <a:srgbClr val="C00000"/>
                </a:solidFill>
                <a:latin typeface="Times New Roman" panose="02020603050405020304" pitchFamily="18" charset="0"/>
                <a:cs typeface="Times New Roman" panose="02020603050405020304" pitchFamily="18" charset="0"/>
              </a:rPr>
              <a:t>Nỗi nhớ Kim Trọng</a:t>
            </a:r>
            <a:endParaRPr lang="en-GB" b="1" kern="0" dirty="0">
              <a:solidFill>
                <a:srgbClr val="C0000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4709833" y="3765177"/>
            <a:ext cx="1472451" cy="646331"/>
          </a:xfrm>
          <a:prstGeom prst="rect">
            <a:avLst/>
          </a:prstGeom>
          <a:noFill/>
        </p:spPr>
        <p:txBody>
          <a:bodyPr wrap="square" rtlCol="0">
            <a:spAutoFit/>
          </a:bodyPr>
          <a:lstStyle/>
          <a:p>
            <a:pPr defTabSz="685800" fontAlgn="auto">
              <a:spcBef>
                <a:spcPts val="0"/>
              </a:spcBef>
              <a:spcAft>
                <a:spcPts val="0"/>
              </a:spcAft>
            </a:pPr>
            <a:r>
              <a:rPr lang="vi-VN" b="1" kern="0" dirty="0">
                <a:solidFill>
                  <a:srgbClr val="0070C0"/>
                </a:solidFill>
                <a:latin typeface="Times New Roman" panose="02020603050405020304" pitchFamily="18" charset="0"/>
                <a:cs typeface="Times New Roman" panose="02020603050405020304" pitchFamily="18" charset="0"/>
              </a:rPr>
              <a:t>Nỗi nhớ </a:t>
            </a:r>
          </a:p>
          <a:p>
            <a:pPr defTabSz="685800" fontAlgn="auto">
              <a:spcBef>
                <a:spcPts val="0"/>
              </a:spcBef>
              <a:spcAft>
                <a:spcPts val="0"/>
              </a:spcAft>
            </a:pPr>
            <a:r>
              <a:rPr lang="vi-VN" b="1" kern="0" dirty="0">
                <a:solidFill>
                  <a:srgbClr val="0070C0"/>
                </a:solidFill>
                <a:latin typeface="Times New Roman" panose="02020603050405020304" pitchFamily="18" charset="0"/>
                <a:cs typeface="Times New Roman" panose="02020603050405020304" pitchFamily="18" charset="0"/>
              </a:rPr>
              <a:t>cha mẹ</a:t>
            </a:r>
            <a:endParaRPr lang="en-GB" b="1" kern="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906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3"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20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circle(in)">
                                      <p:cBhvr>
                                        <p:cTn id="3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10" grpId="0" animBg="1"/>
      <p:bldP spid="18" grpId="0" animBg="1"/>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br>
              <a:rPr lang="en-US" sz="2800">
                <a:latin typeface=".VnTime" pitchFamily="34" charset="0"/>
              </a:rPr>
            </a:br>
            <a:endParaRPr lang="en-US" sz="2800">
              <a:latin typeface=".VnTime" pitchFamily="34" charset="0"/>
            </a:endParaRPr>
          </a:p>
        </p:txBody>
      </p:sp>
      <p:sp>
        <p:nvSpPr>
          <p:cNvPr id="15363" name="Content Placeholder 1"/>
          <p:cNvSpPr>
            <a:spLocks noGrp="1"/>
          </p:cNvSpPr>
          <p:nvPr>
            <p:ph idx="1"/>
          </p:nvPr>
        </p:nvSpPr>
        <p:spPr/>
        <p:txBody>
          <a:bodyPr/>
          <a:lstStyle/>
          <a:p>
            <a:pPr eaLnBrk="1" hangingPunct="1"/>
            <a:endParaRPr lang="en-US"/>
          </a:p>
        </p:txBody>
      </p:sp>
      <p:pic>
        <p:nvPicPr>
          <p:cNvPr id="15364" name="Picture 6" descr="C:\Users\Administrator\Downloads\3b700aab4b5c80435787ce18318e4a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71538" y="419100"/>
            <a:ext cx="8077200" cy="523875"/>
          </a:xfrm>
          <a:prstGeom prst="rect">
            <a:avLst/>
          </a:prstGeom>
          <a:noFill/>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itchFamily="18" charset="0"/>
                <a:cs typeface="Times New Roman" pitchFamily="18" charset="0"/>
              </a:rPr>
              <a:t>Khu</a:t>
            </a:r>
            <a:r>
              <a:rPr kumimoji="0" lang="en-US" sz="2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itchFamily="18" charset="0"/>
                <a:cs typeface="Times New Roman" pitchFamily="18" charset="0"/>
              </a:rPr>
              <a:t> </a:t>
            </a:r>
            <a:r>
              <a:rPr kumimoji="0" lang="en-US" sz="2800" b="1" i="0" u="none" strike="noStrike" kern="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itchFamily="18" charset="0"/>
                <a:cs typeface="Times New Roman" pitchFamily="18" charset="0"/>
              </a:rPr>
              <a:t>lưu</a:t>
            </a:r>
            <a:r>
              <a:rPr kumimoji="0" lang="en-US" sz="2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itchFamily="18" charset="0"/>
                <a:cs typeface="Times New Roman" pitchFamily="18" charset="0"/>
              </a:rPr>
              <a:t> </a:t>
            </a:r>
            <a:r>
              <a:rPr kumimoji="0" lang="en-US" sz="2800" b="1" i="0" u="none" strike="noStrike" kern="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itchFamily="18" charset="0"/>
                <a:cs typeface="Times New Roman" pitchFamily="18" charset="0"/>
              </a:rPr>
              <a:t>niệm</a:t>
            </a:r>
            <a:r>
              <a:rPr kumimoji="0" lang="en-US" sz="2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itchFamily="18" charset="0"/>
                <a:cs typeface="Times New Roman" pitchFamily="18" charset="0"/>
              </a:rPr>
              <a:t> </a:t>
            </a:r>
            <a:r>
              <a:rPr kumimoji="0" lang="en-US" sz="2800" b="1" i="0" u="none" strike="noStrike" kern="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itchFamily="18" charset="0"/>
                <a:cs typeface="Times New Roman" pitchFamily="18" charset="0"/>
              </a:rPr>
              <a:t>Nguyễn</a:t>
            </a:r>
            <a:r>
              <a:rPr kumimoji="0" lang="en-US" sz="2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itchFamily="18" charset="0"/>
                <a:cs typeface="Times New Roman" pitchFamily="18" charset="0"/>
              </a:rPr>
              <a:t> Du, </a:t>
            </a:r>
            <a:r>
              <a:rPr kumimoji="0" lang="en-US" sz="2800" b="1" i="0" u="none" strike="noStrike" kern="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itchFamily="18" charset="0"/>
                <a:cs typeface="Times New Roman" pitchFamily="18" charset="0"/>
              </a:rPr>
              <a:t>Nghi</a:t>
            </a:r>
            <a:r>
              <a:rPr kumimoji="0" lang="en-US" sz="2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itchFamily="18" charset="0"/>
                <a:cs typeface="Times New Roman" pitchFamily="18" charset="0"/>
              </a:rPr>
              <a:t> </a:t>
            </a:r>
            <a:r>
              <a:rPr kumimoji="0" lang="en-US" sz="2800" b="1" i="0" u="none" strike="noStrike" kern="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itchFamily="18" charset="0"/>
                <a:cs typeface="Times New Roman" pitchFamily="18" charset="0"/>
              </a:rPr>
              <a:t>Xuân</a:t>
            </a:r>
            <a:r>
              <a:rPr kumimoji="0" lang="en-US" sz="2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itchFamily="18" charset="0"/>
                <a:cs typeface="Times New Roman" pitchFamily="18" charset="0"/>
              </a:rPr>
              <a:t>, Hà </a:t>
            </a:r>
            <a:r>
              <a:rPr kumimoji="0" lang="en-US" sz="2800" b="1" i="0" u="none" strike="noStrike" kern="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itchFamily="18" charset="0"/>
                <a:cs typeface="Times New Roman" pitchFamily="18" charset="0"/>
              </a:rPr>
              <a:t>Tĩnh</a:t>
            </a:r>
            <a:endParaRPr kumimoji="0" lang="en-US" sz="2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6395202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randombar(horizontal)">
                                      <p:cBhvr>
                                        <p:cTn id="7"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hân tích đoạn trích &quot;Nỗi thương mình&quot; trong Truyện Kiều">
            <a:extLst>
              <a:ext uri="{FF2B5EF4-FFF2-40B4-BE49-F238E27FC236}">
                <a16:creationId xmlns:a16="http://schemas.microsoft.com/office/drawing/2014/main" id="{D147E5F4-0286-4D32-BC1D-A1FBF3F5F2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188" r="21250" b="10880"/>
          <a:stretch/>
        </p:blipFill>
        <p:spPr bwMode="auto">
          <a:xfrm>
            <a:off x="370008" y="682010"/>
            <a:ext cx="3694379" cy="4649866"/>
          </a:xfrm>
          <a:prstGeom prst="rect">
            <a:avLst/>
          </a:prstGeom>
          <a:ln>
            <a:noFill/>
          </a:ln>
          <a:effectLst>
            <a:softEdge rad="1270000"/>
          </a:effectLst>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608721E5-7C98-4D28-B0DD-2D7A30284782}"/>
              </a:ext>
            </a:extLst>
          </p:cNvPr>
          <p:cNvSpPr>
            <a:spLocks noGrp="1"/>
          </p:cNvSpPr>
          <p:nvPr>
            <p:ph idx="1"/>
          </p:nvPr>
        </p:nvSpPr>
        <p:spPr>
          <a:xfrm>
            <a:off x="553704" y="415610"/>
            <a:ext cx="6590109" cy="809891"/>
          </a:xfrm>
        </p:spPr>
        <p:txBody>
          <a:bodyPr>
            <a:noAutofit/>
          </a:bodyPr>
          <a:lstStyle/>
          <a:p>
            <a:pPr algn="just">
              <a:buFontTx/>
              <a:buNone/>
              <a:defRPr/>
            </a:pPr>
            <a:r>
              <a:rPr lang="en-US" dirty="0">
                <a:latin typeface="Times New Roman" pitchFamily="18" charset="0"/>
                <a:cs typeface="Times New Roman" pitchFamily="18" charset="0"/>
              </a:rPr>
              <a:t>2. </a:t>
            </a:r>
            <a:r>
              <a:rPr lang="en-US" u="sng" dirty="0" err="1">
                <a:latin typeface="Times New Roman" pitchFamily="18" charset="0"/>
                <a:cs typeface="Times New Roman" pitchFamily="18" charset="0"/>
              </a:rPr>
              <a:t>Nỗi</a:t>
            </a:r>
            <a:r>
              <a:rPr lang="en-US" u="sng" dirty="0">
                <a:latin typeface="Times New Roman" pitchFamily="18" charset="0"/>
                <a:cs typeface="Times New Roman" pitchFamily="18" charset="0"/>
              </a:rPr>
              <a:t> </a:t>
            </a:r>
            <a:r>
              <a:rPr lang="en-US" u="sng" dirty="0" err="1">
                <a:latin typeface="Times New Roman" pitchFamily="18" charset="0"/>
                <a:cs typeface="Times New Roman" pitchFamily="18" charset="0"/>
              </a:rPr>
              <a:t>nhớ</a:t>
            </a:r>
            <a:r>
              <a:rPr lang="en-US" u="sng" dirty="0">
                <a:latin typeface="Times New Roman" pitchFamily="18" charset="0"/>
                <a:cs typeface="Times New Roman" pitchFamily="18" charset="0"/>
              </a:rPr>
              <a:t> </a:t>
            </a:r>
            <a:r>
              <a:rPr lang="en-US" u="sng" dirty="0" err="1">
                <a:latin typeface="Times New Roman" pitchFamily="18" charset="0"/>
                <a:cs typeface="Times New Roman" pitchFamily="18" charset="0"/>
              </a:rPr>
              <a:t>thương</a:t>
            </a:r>
            <a:r>
              <a:rPr lang="en-US" u="sng" dirty="0">
                <a:latin typeface="Times New Roman" pitchFamily="18" charset="0"/>
                <a:cs typeface="Times New Roman" pitchFamily="18" charset="0"/>
              </a:rPr>
              <a:t> </a:t>
            </a:r>
            <a:r>
              <a:rPr lang="en-US" u="sng" dirty="0" err="1">
                <a:latin typeface="Times New Roman" pitchFamily="18" charset="0"/>
                <a:cs typeface="Times New Roman" pitchFamily="18" charset="0"/>
              </a:rPr>
              <a:t>của</a:t>
            </a:r>
            <a:r>
              <a:rPr lang="en-US" u="sng" dirty="0">
                <a:latin typeface="Times New Roman" pitchFamily="18" charset="0"/>
                <a:cs typeface="Times New Roman" pitchFamily="18" charset="0"/>
              </a:rPr>
              <a:t> </a:t>
            </a:r>
            <a:r>
              <a:rPr lang="en-US" u="sng" dirty="0" err="1">
                <a:latin typeface="Times New Roman" pitchFamily="18" charset="0"/>
                <a:cs typeface="Times New Roman" pitchFamily="18" charset="0"/>
              </a:rPr>
              <a:t>Kiều</a:t>
            </a:r>
            <a:r>
              <a:rPr lang="en-US" dirty="0">
                <a:latin typeface="Times New Roman" pitchFamily="18" charset="0"/>
                <a:cs typeface="Times New Roman" pitchFamily="18" charset="0"/>
              </a:rPr>
              <a:t>: </a:t>
            </a:r>
          </a:p>
          <a:p>
            <a:pPr algn="just">
              <a:buFontTx/>
              <a:buNone/>
              <a:defRPr/>
            </a:pPr>
            <a:r>
              <a:rPr lang="en-US" dirty="0">
                <a:latin typeface="Times New Roman" pitchFamily="18" charset="0"/>
                <a:cs typeface="Times New Roman" pitchFamily="18" charset="0"/>
              </a:rPr>
              <a:t>a. </a:t>
            </a:r>
            <a:r>
              <a:rPr lang="en-US" dirty="0" err="1">
                <a:latin typeface="Times New Roman" pitchFamily="18" charset="0"/>
                <a:cs typeface="Times New Roman" pitchFamily="18" charset="0"/>
              </a:rPr>
              <a:t>Kiều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nhớ</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thương</a:t>
            </a:r>
            <a:r>
              <a:rPr lang="en-US" dirty="0">
                <a:latin typeface="Times New Roman" pitchFamily="18" charset="0"/>
                <a:cs typeface="Times New Roman" pitchFamily="18" charset="0"/>
              </a:rPr>
              <a:t> Kim </a:t>
            </a:r>
            <a:r>
              <a:rPr lang="en-US" dirty="0" err="1">
                <a:latin typeface="Times New Roman" pitchFamily="18" charset="0"/>
                <a:cs typeface="Times New Roman" pitchFamily="18" charset="0"/>
              </a:rPr>
              <a:t>Trọng</a:t>
            </a:r>
            <a:endParaRPr lang="en-US" dirty="0">
              <a:latin typeface="Times New Roman" pitchFamily="18" charset="0"/>
              <a:cs typeface="Times New Roman" pitchFamily="18" charset="0"/>
            </a:endParaRPr>
          </a:p>
        </p:txBody>
      </p:sp>
      <p:sp>
        <p:nvSpPr>
          <p:cNvPr id="10" name="Content Placeholder 2">
            <a:extLst>
              <a:ext uri="{FF2B5EF4-FFF2-40B4-BE49-F238E27FC236}">
                <a16:creationId xmlns:a16="http://schemas.microsoft.com/office/drawing/2014/main" id="{6C57395B-2AC0-40D7-B843-D937883F6C77}"/>
              </a:ext>
            </a:extLst>
          </p:cNvPr>
          <p:cNvSpPr txBox="1">
            <a:spLocks/>
          </p:cNvSpPr>
          <p:nvPr/>
        </p:nvSpPr>
        <p:spPr>
          <a:xfrm>
            <a:off x="2305150" y="3226005"/>
            <a:ext cx="6590109" cy="134297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5763" indent="0" algn="ctr" defTabSz="685800" fontAlgn="auto">
              <a:spcBef>
                <a:spcPts val="750"/>
              </a:spcBef>
              <a:spcAft>
                <a:spcPts val="0"/>
              </a:spcAft>
              <a:buNone/>
              <a:defRPr/>
            </a:pPr>
            <a:r>
              <a:rPr lang="vi-VN" sz="2100" dirty="0">
                <a:solidFill>
                  <a:srgbClr val="FF0000"/>
                </a:solidFill>
                <a:latin typeface="Times New Roman" pitchFamily="18" charset="0"/>
                <a:cs typeface="Times New Roman" pitchFamily="18" charset="0"/>
              </a:rPr>
              <a:t>Tưởng</a:t>
            </a:r>
            <a:r>
              <a:rPr lang="vi-VN" sz="2100" dirty="0">
                <a:latin typeface="Times New Roman" pitchFamily="18" charset="0"/>
                <a:cs typeface="Times New Roman" pitchFamily="18" charset="0"/>
              </a:rPr>
              <a:t> người dưới nguyệt chén đồng</a:t>
            </a:r>
            <a:r>
              <a:rPr lang="en-US" sz="2100" dirty="0">
                <a:latin typeface="Times New Roman" pitchFamily="18" charset="0"/>
                <a:cs typeface="Times New Roman" pitchFamily="18" charset="0"/>
              </a:rPr>
              <a:t>,</a:t>
            </a:r>
            <a:br>
              <a:rPr lang="vi-VN" sz="2100" dirty="0">
                <a:latin typeface="Times New Roman" pitchFamily="18" charset="0"/>
                <a:cs typeface="Times New Roman" pitchFamily="18" charset="0"/>
              </a:rPr>
            </a:br>
            <a:r>
              <a:rPr lang="vi-VN" sz="2100" dirty="0">
                <a:latin typeface="Times New Roman" pitchFamily="18" charset="0"/>
                <a:cs typeface="Times New Roman" pitchFamily="18" charset="0"/>
              </a:rPr>
              <a:t>Tin sương luống những rày tr</a:t>
            </a:r>
            <a:r>
              <a:rPr lang="en-US" sz="2100" dirty="0">
                <a:latin typeface="Times New Roman" pitchFamily="18" charset="0"/>
                <a:cs typeface="Times New Roman" pitchFamily="18" charset="0"/>
              </a:rPr>
              <a:t>ô</a:t>
            </a:r>
            <a:r>
              <a:rPr lang="vi-VN" sz="2100" dirty="0">
                <a:latin typeface="Times New Roman" pitchFamily="18" charset="0"/>
                <a:cs typeface="Times New Roman" pitchFamily="18" charset="0"/>
              </a:rPr>
              <a:t>ng mai </a:t>
            </a:r>
            <a:r>
              <a:rPr lang="vi-VN" sz="2100" dirty="0">
                <a:solidFill>
                  <a:srgbClr val="FF0000"/>
                </a:solidFill>
                <a:latin typeface="Times New Roman" pitchFamily="18" charset="0"/>
                <a:cs typeface="Times New Roman" pitchFamily="18" charset="0"/>
              </a:rPr>
              <a:t>chờ</a:t>
            </a:r>
            <a:r>
              <a:rPr lang="en-US" sz="2100" dirty="0">
                <a:latin typeface="Times New Roman" pitchFamily="18" charset="0"/>
                <a:cs typeface="Times New Roman" pitchFamily="18" charset="0"/>
              </a:rPr>
              <a:t>.</a:t>
            </a:r>
            <a:br>
              <a:rPr lang="vi-VN" sz="2100" dirty="0">
                <a:latin typeface="Times New Roman" pitchFamily="18" charset="0"/>
                <a:cs typeface="Times New Roman" pitchFamily="18" charset="0"/>
              </a:rPr>
            </a:br>
            <a:r>
              <a:rPr lang="vi-VN" sz="2100" dirty="0">
                <a:latin typeface="Times New Roman" pitchFamily="18" charset="0"/>
                <a:cs typeface="Times New Roman" pitchFamily="18" charset="0"/>
              </a:rPr>
              <a:t>Bên trời góc bể bơ vơ</a:t>
            </a:r>
            <a:r>
              <a:rPr lang="en-US" sz="2100" dirty="0">
                <a:latin typeface="Times New Roman" pitchFamily="18" charset="0"/>
                <a:cs typeface="Times New Roman" pitchFamily="18" charset="0"/>
              </a:rPr>
              <a:t>,</a:t>
            </a:r>
            <a:br>
              <a:rPr lang="vi-VN" sz="2100" dirty="0">
                <a:latin typeface="Times New Roman" pitchFamily="18" charset="0"/>
                <a:cs typeface="Times New Roman" pitchFamily="18" charset="0"/>
              </a:rPr>
            </a:br>
            <a:r>
              <a:rPr lang="vi-VN" sz="2100" dirty="0">
                <a:solidFill>
                  <a:srgbClr val="FF0000"/>
                </a:solidFill>
                <a:latin typeface="Times New Roman" pitchFamily="18" charset="0"/>
                <a:cs typeface="Times New Roman" pitchFamily="18" charset="0"/>
              </a:rPr>
              <a:t>Tấm son gột rửa bao giờ cho phai</a:t>
            </a:r>
            <a:r>
              <a:rPr lang="en-US" sz="2100" dirty="0">
                <a:solidFill>
                  <a:srgbClr val="FF0000"/>
                </a:solidFill>
                <a:latin typeface="Times New Roman" pitchFamily="18" charset="0"/>
                <a:cs typeface="Times New Roman" pitchFamily="18" charset="0"/>
              </a:rPr>
              <a:t>.</a:t>
            </a:r>
            <a:endParaRPr lang="en-US" sz="2100" u="sng" dirty="0">
              <a:solidFill>
                <a:srgbClr val="FF0000"/>
              </a:solidFill>
              <a:latin typeface="Times New Roman" pitchFamily="18" charset="0"/>
              <a:cs typeface="Times New Roman" pitchFamily="18" charset="0"/>
            </a:endParaRPr>
          </a:p>
        </p:txBody>
      </p:sp>
      <p:pic>
        <p:nvPicPr>
          <p:cNvPr id="9220" name="Picture 4" descr="Về sự bất thường của những nhân vật trong truyện Kiều - Trí Thức VN">
            <a:extLst>
              <a:ext uri="{FF2B5EF4-FFF2-40B4-BE49-F238E27FC236}">
                <a16:creationId xmlns:a16="http://schemas.microsoft.com/office/drawing/2014/main" id="{FEC11A07-7973-4998-A09F-980B97AE1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2165" y="594145"/>
            <a:ext cx="2501648" cy="202561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24" name="Picture 8" descr="BÀN VỀ GIÁ GẢ BÁN THÚY KIỀU - HỘI KIỀU HỌC VIỆT NAM">
            <a:extLst>
              <a:ext uri="{FF2B5EF4-FFF2-40B4-BE49-F238E27FC236}">
                <a16:creationId xmlns:a16="http://schemas.microsoft.com/office/drawing/2014/main" id="{7471C9A6-8087-43B9-B4D5-8A173689BC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5050" y="301191"/>
            <a:ext cx="1909010" cy="184862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22" name="Picture 6" descr="Quan điểm tiến bộ của Nguyễn Du về tình yêu trong Truyện Kiều">
            <a:extLst>
              <a:ext uri="{FF2B5EF4-FFF2-40B4-BE49-F238E27FC236}">
                <a16:creationId xmlns:a16="http://schemas.microsoft.com/office/drawing/2014/main" id="{1DFCA517-2EC9-453A-B6AC-F03DC3E77D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5447" y="1636505"/>
            <a:ext cx="1910670" cy="158586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7628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8">
                                            <p:txEl>
                                              <p:pRg st="0" end="0"/>
                                            </p:txEl>
                                          </p:spTgt>
                                        </p:tgtEl>
                                        <p:attrNameLst>
                                          <p:attrName>style.visibility</p:attrName>
                                        </p:attrNameLst>
                                      </p:cBhvr>
                                      <p:to>
                                        <p:strVal val="visible"/>
                                      </p:to>
                                    </p:set>
                                    <p:anim calcmode="discrete" valueType="clr">
                                      <p:cBhvr override="childStyle">
                                        <p:cTn id="7" dur="80"/>
                                        <p:tgtEl>
                                          <p:spTgt spid="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8">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8">
                                            <p:txEl>
                                              <p:pRg st="1" end="1"/>
                                            </p:txEl>
                                          </p:spTgt>
                                        </p:tgtEl>
                                        <p:attrNameLst>
                                          <p:attrName>style.visibility</p:attrName>
                                        </p:attrNameLst>
                                      </p:cBhvr>
                                      <p:to>
                                        <p:strVal val="visible"/>
                                      </p:to>
                                    </p:set>
                                    <p:anim calcmode="discrete" valueType="clr">
                                      <p:cBhvr override="childStyle">
                                        <p:cTn id="14" dur="80"/>
                                        <p:tgtEl>
                                          <p:spTgt spid="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8">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34"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 from="(-#ppt_w/2)" to="(#ppt_x)" calcmode="lin" valueType="num">
                                      <p:cBhvr>
                                        <p:cTn id="21" dur="600" fill="hold">
                                          <p:stCondLst>
                                            <p:cond delay="0"/>
                                          </p:stCondLst>
                                        </p:cTn>
                                        <p:tgtEl>
                                          <p:spTgt spid="10">
                                            <p:txEl>
                                              <p:pRg st="0" end="0"/>
                                            </p:txEl>
                                          </p:spTgt>
                                        </p:tgtEl>
                                        <p:attrNameLst>
                                          <p:attrName>ppt_x</p:attrName>
                                        </p:attrNameLst>
                                      </p:cBhvr>
                                    </p:anim>
                                    <p:anim from="0" to="-1.0" calcmode="lin" valueType="num">
                                      <p:cBhvr>
                                        <p:cTn id="22" dur="200" decel="50000" autoRev="1" fill="hold">
                                          <p:stCondLst>
                                            <p:cond delay="600"/>
                                          </p:stCondLst>
                                        </p:cTn>
                                        <p:tgtEl>
                                          <p:spTgt spid="10">
                                            <p:txEl>
                                              <p:pRg st="0" end="0"/>
                                            </p:txEl>
                                          </p:spTgt>
                                        </p:tgtEl>
                                        <p:attrNameLst>
                                          <p:attrName>xshear</p:attrName>
                                        </p:attrNameLst>
                                      </p:cBhvr>
                                    </p:anim>
                                    <p:animScale>
                                      <p:cBhvr>
                                        <p:cTn id="23" dur="200" decel="100000" autoRev="1" fill="hold">
                                          <p:stCondLst>
                                            <p:cond delay="600"/>
                                          </p:stCondLst>
                                        </p:cTn>
                                        <p:tgtEl>
                                          <p:spTgt spid="10">
                                            <p:txEl>
                                              <p:pRg st="0" end="0"/>
                                            </p:txEl>
                                          </p:spTgt>
                                        </p:tgtEl>
                                      </p:cBhvr>
                                      <p:from x="100000" y="100000"/>
                                      <p:to x="80000" y="100000"/>
                                    </p:animScale>
                                    <p:anim by="(#ppt_h/3+#ppt_w*0.1)" calcmode="lin" valueType="num">
                                      <p:cBhvr additive="sum">
                                        <p:cTn id="24" dur="200" decel="100000" autoRev="1" fill="hold">
                                          <p:stCondLst>
                                            <p:cond delay="600"/>
                                          </p:stCondLst>
                                        </p:cTn>
                                        <p:tgtEl>
                                          <p:spTgt spid="10">
                                            <p:txEl>
                                              <p:pRg st="0" end="0"/>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B924FDE-067F-4301-9E9C-049AE1FE16A5}"/>
              </a:ext>
            </a:extLst>
          </p:cNvPr>
          <p:cNvSpPr txBox="1">
            <a:spLocks/>
          </p:cNvSpPr>
          <p:nvPr/>
        </p:nvSpPr>
        <p:spPr bwMode="auto">
          <a:xfrm>
            <a:off x="377687" y="334964"/>
            <a:ext cx="7877907"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85763" indent="-385763" algn="just" defTabSz="685800">
              <a:buNone/>
              <a:defRPr/>
            </a:pPr>
            <a:r>
              <a:rPr lang="en-US" sz="2100" kern="0" dirty="0">
                <a:latin typeface="Times New Roman" pitchFamily="18" charset="0"/>
                <a:cs typeface="Times New Roman" pitchFamily="18" charset="0"/>
              </a:rPr>
              <a:t>- Khi </a:t>
            </a:r>
            <a:r>
              <a:rPr lang="en-US" sz="2100" kern="0" dirty="0" err="1">
                <a:latin typeface="Times New Roman" pitchFamily="18" charset="0"/>
                <a:cs typeface="Times New Roman" pitchFamily="18" charset="0"/>
              </a:rPr>
              <a:t>nghĩ</a:t>
            </a:r>
            <a:r>
              <a:rPr lang="en-US" sz="2100" kern="0" dirty="0">
                <a:latin typeface="Times New Roman" pitchFamily="18" charset="0"/>
                <a:cs typeface="Times New Roman" pitchFamily="18" charset="0"/>
              </a:rPr>
              <a:t> </a:t>
            </a:r>
            <a:r>
              <a:rPr lang="en-US" sz="2100" kern="0" dirty="0" err="1">
                <a:latin typeface="Times New Roman" pitchFamily="18" charset="0"/>
                <a:cs typeface="Times New Roman" pitchFamily="18" charset="0"/>
              </a:rPr>
              <a:t>về</a:t>
            </a:r>
            <a:r>
              <a:rPr lang="en-US" sz="2100" kern="0" dirty="0">
                <a:latin typeface="Times New Roman" pitchFamily="18" charset="0"/>
                <a:cs typeface="Times New Roman" pitchFamily="18" charset="0"/>
              </a:rPr>
              <a:t> Kim </a:t>
            </a:r>
            <a:r>
              <a:rPr lang="en-US" sz="2100" kern="0" dirty="0" err="1">
                <a:latin typeface="Times New Roman" pitchFamily="18" charset="0"/>
                <a:cs typeface="Times New Roman" pitchFamily="18" charset="0"/>
              </a:rPr>
              <a:t>Trọng</a:t>
            </a:r>
            <a:r>
              <a:rPr lang="en-US" sz="2100" kern="0" dirty="0">
                <a:latin typeface="Times New Roman" pitchFamily="18" charset="0"/>
                <a:cs typeface="Times New Roman" pitchFamily="18" charset="0"/>
              </a:rPr>
              <a:t>, </a:t>
            </a:r>
            <a:r>
              <a:rPr lang="en-US" sz="2100" kern="0" dirty="0" err="1">
                <a:latin typeface="Times New Roman" pitchFamily="18" charset="0"/>
                <a:cs typeface="Times New Roman" pitchFamily="18" charset="0"/>
              </a:rPr>
              <a:t>nàng</a:t>
            </a:r>
            <a:r>
              <a:rPr lang="en-US" sz="2100" kern="0" dirty="0">
                <a:latin typeface="Times New Roman" pitchFamily="18" charset="0"/>
                <a:cs typeface="Times New Roman" pitchFamily="18" charset="0"/>
              </a:rPr>
              <a:t> </a:t>
            </a:r>
            <a:r>
              <a:rPr lang="en-US" sz="2100" kern="0" dirty="0" err="1">
                <a:latin typeface="Times New Roman" pitchFamily="18" charset="0"/>
                <a:cs typeface="Times New Roman" pitchFamily="18" charset="0"/>
              </a:rPr>
              <a:t>nhớ</a:t>
            </a:r>
            <a:r>
              <a:rPr lang="en-US" sz="2100" kern="0" dirty="0">
                <a:latin typeface="Times New Roman" pitchFamily="18" charset="0"/>
                <a:cs typeface="Times New Roman" pitchFamily="18" charset="0"/>
              </a:rPr>
              <a:t> </a:t>
            </a:r>
            <a:r>
              <a:rPr lang="en-US" sz="2100" kern="0" dirty="0" err="1">
                <a:latin typeface="Times New Roman" pitchFamily="18" charset="0"/>
                <a:cs typeface="Times New Roman" pitchFamily="18" charset="0"/>
              </a:rPr>
              <a:t>đến</a:t>
            </a:r>
            <a:r>
              <a:rPr lang="en-US" sz="2100" kern="0" dirty="0">
                <a:latin typeface="Times New Roman" pitchFamily="18" charset="0"/>
                <a:cs typeface="Times New Roman" pitchFamily="18" charset="0"/>
              </a:rPr>
              <a:t> </a:t>
            </a:r>
            <a:r>
              <a:rPr lang="en-US" sz="2100" kern="0" dirty="0" err="1">
                <a:latin typeface="Times New Roman" pitchFamily="18" charset="0"/>
                <a:cs typeface="Times New Roman" pitchFamily="18" charset="0"/>
              </a:rPr>
              <a:t>lời</a:t>
            </a:r>
            <a:r>
              <a:rPr lang="en-US" sz="2100" kern="0" dirty="0">
                <a:latin typeface="Times New Roman" pitchFamily="18" charset="0"/>
                <a:cs typeface="Times New Roman" pitchFamily="18" charset="0"/>
              </a:rPr>
              <a:t> </a:t>
            </a:r>
            <a:r>
              <a:rPr lang="en-US" sz="2100" kern="0" dirty="0" err="1">
                <a:latin typeface="Times New Roman" pitchFamily="18" charset="0"/>
                <a:cs typeface="Times New Roman" pitchFamily="18" charset="0"/>
              </a:rPr>
              <a:t>thề</a:t>
            </a:r>
            <a:r>
              <a:rPr lang="en-US" sz="2100" kern="0" dirty="0">
                <a:latin typeface="Times New Roman" pitchFamily="18" charset="0"/>
                <a:cs typeface="Times New Roman" pitchFamily="18" charset="0"/>
              </a:rPr>
              <a:t> </a:t>
            </a:r>
            <a:r>
              <a:rPr lang="en-US" sz="2100" kern="0" dirty="0" err="1">
                <a:latin typeface="Times New Roman" pitchFamily="18" charset="0"/>
                <a:cs typeface="Times New Roman" pitchFamily="18" charset="0"/>
              </a:rPr>
              <a:t>đôi</a:t>
            </a:r>
            <a:r>
              <a:rPr lang="en-US" sz="2100" kern="0" dirty="0">
                <a:latin typeface="Times New Roman" pitchFamily="18" charset="0"/>
                <a:cs typeface="Times New Roman" pitchFamily="18" charset="0"/>
              </a:rPr>
              <a:t> </a:t>
            </a:r>
            <a:r>
              <a:rPr lang="en-US" sz="2100" kern="0" dirty="0" err="1">
                <a:latin typeface="Times New Roman" pitchFamily="18" charset="0"/>
                <a:cs typeface="Times New Roman" pitchFamily="18" charset="0"/>
              </a:rPr>
              <a:t>lứa</a:t>
            </a:r>
            <a:r>
              <a:rPr lang="en-US" sz="2100" kern="0" dirty="0">
                <a:latin typeface="Times New Roman" pitchFamily="18" charset="0"/>
                <a:cs typeface="Times New Roman" pitchFamily="18" charset="0"/>
              </a:rPr>
              <a:t>.</a:t>
            </a:r>
          </a:p>
        </p:txBody>
      </p:sp>
      <p:sp>
        <p:nvSpPr>
          <p:cNvPr id="9" name="Content Placeholder 2">
            <a:extLst>
              <a:ext uri="{FF2B5EF4-FFF2-40B4-BE49-F238E27FC236}">
                <a16:creationId xmlns:a16="http://schemas.microsoft.com/office/drawing/2014/main" id="{92BF03F9-81E1-4819-BE08-739107677041}"/>
              </a:ext>
            </a:extLst>
          </p:cNvPr>
          <p:cNvSpPr txBox="1">
            <a:spLocks/>
          </p:cNvSpPr>
          <p:nvPr/>
        </p:nvSpPr>
        <p:spPr bwMode="auto">
          <a:xfrm>
            <a:off x="4610017" y="903606"/>
            <a:ext cx="4234834" cy="1575922"/>
          </a:xfrm>
          <a:prstGeom prst="rect">
            <a:avLst/>
          </a:prstGeom>
          <a:solidFill>
            <a:schemeClr val="accent4">
              <a:lumMod val="20000"/>
              <a:lumOff val="80000"/>
            </a:schemeClr>
          </a:solidFill>
          <a:ln>
            <a:noFill/>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85763" indent="-385763" algn="just" defTabSz="685800" eaLnBrk="1" fontAlgn="auto" hangingPunct="1">
              <a:spcBef>
                <a:spcPts val="0"/>
              </a:spcBef>
              <a:spcAft>
                <a:spcPts val="0"/>
              </a:spcAft>
              <a:buNone/>
              <a:defRPr/>
            </a:pPr>
            <a:r>
              <a:rPr lang="en-US" sz="1950" kern="0" dirty="0">
                <a:solidFill>
                  <a:prstClr val="black"/>
                </a:solidFill>
                <a:latin typeface="Times New Roman" pitchFamily="18" charset="0"/>
                <a:cs typeface="Times New Roman" pitchFamily="18" charset="0"/>
              </a:rPr>
              <a:t>- </a:t>
            </a:r>
            <a:r>
              <a:rPr lang="en-US" sz="1950" kern="0" dirty="0" err="1">
                <a:solidFill>
                  <a:prstClr val="black"/>
                </a:solidFill>
                <a:latin typeface="Times New Roman" pitchFamily="18" charset="0"/>
                <a:cs typeface="Times New Roman" pitchFamily="18" charset="0"/>
              </a:rPr>
              <a:t>Tưởng</a:t>
            </a:r>
            <a:r>
              <a:rPr lang="en-US" sz="1950" kern="0" dirty="0">
                <a:solidFill>
                  <a:prstClr val="black"/>
                </a:solidFill>
                <a:latin typeface="Times New Roman" pitchFamily="18" charset="0"/>
                <a:cs typeface="Times New Roman" pitchFamily="18" charset="0"/>
              </a:rPr>
              <a:t> </a:t>
            </a:r>
            <a:r>
              <a:rPr lang="en-US" sz="1950" kern="0" dirty="0" err="1">
                <a:solidFill>
                  <a:prstClr val="black"/>
                </a:solidFill>
                <a:latin typeface="Times New Roman" pitchFamily="18" charset="0"/>
                <a:cs typeface="Times New Roman" pitchFamily="18" charset="0"/>
              </a:rPr>
              <a:t>tượng</a:t>
            </a:r>
            <a:r>
              <a:rPr lang="en-US" sz="1950" kern="0" dirty="0">
                <a:solidFill>
                  <a:prstClr val="black"/>
                </a:solidFill>
                <a:latin typeface="Times New Roman" pitchFamily="18" charset="0"/>
                <a:cs typeface="Times New Roman" pitchFamily="18" charset="0"/>
              </a:rPr>
              <a:t> </a:t>
            </a:r>
            <a:r>
              <a:rPr lang="en-US" sz="1950" kern="0" dirty="0" err="1">
                <a:solidFill>
                  <a:prstClr val="black"/>
                </a:solidFill>
                <a:latin typeface="Times New Roman" pitchFamily="18" charset="0"/>
                <a:cs typeface="Times New Roman" pitchFamily="18" charset="0"/>
              </a:rPr>
              <a:t>nỗi</a:t>
            </a:r>
            <a:r>
              <a:rPr lang="en-US" sz="1950" kern="0" dirty="0">
                <a:solidFill>
                  <a:prstClr val="black"/>
                </a:solidFill>
                <a:latin typeface="Times New Roman" pitchFamily="18" charset="0"/>
                <a:cs typeface="Times New Roman" pitchFamily="18" charset="0"/>
              </a:rPr>
              <a:t> </a:t>
            </a:r>
            <a:r>
              <a:rPr lang="en-US" sz="1950" kern="0" dirty="0" err="1">
                <a:solidFill>
                  <a:prstClr val="black"/>
                </a:solidFill>
                <a:latin typeface="Times New Roman" pitchFamily="18" charset="0"/>
                <a:cs typeface="Times New Roman" pitchFamily="18" charset="0"/>
              </a:rPr>
              <a:t>đau</a:t>
            </a:r>
            <a:r>
              <a:rPr lang="en-US" sz="1950" kern="0" dirty="0">
                <a:solidFill>
                  <a:prstClr val="black"/>
                </a:solidFill>
                <a:latin typeface="Times New Roman" pitchFamily="18" charset="0"/>
                <a:cs typeface="Times New Roman" pitchFamily="18" charset="0"/>
              </a:rPr>
              <a:t> </a:t>
            </a:r>
            <a:r>
              <a:rPr lang="en-US" sz="1950" kern="0" dirty="0" err="1">
                <a:solidFill>
                  <a:prstClr val="black"/>
                </a:solidFill>
                <a:latin typeface="Times New Roman" pitchFamily="18" charset="0"/>
                <a:cs typeface="Times New Roman" pitchFamily="18" charset="0"/>
              </a:rPr>
              <a:t>khổ</a:t>
            </a:r>
            <a:r>
              <a:rPr lang="en-US" sz="1950" kern="0" dirty="0">
                <a:solidFill>
                  <a:prstClr val="black"/>
                </a:solidFill>
                <a:latin typeface="Times New Roman" pitchFamily="18" charset="0"/>
                <a:cs typeface="Times New Roman" pitchFamily="18" charset="0"/>
              </a:rPr>
              <a:t>, </a:t>
            </a:r>
            <a:r>
              <a:rPr lang="en-US" sz="1950" kern="0" dirty="0" err="1">
                <a:solidFill>
                  <a:prstClr val="black"/>
                </a:solidFill>
                <a:latin typeface="Times New Roman" pitchFamily="18" charset="0"/>
                <a:cs typeface="Times New Roman" pitchFamily="18" charset="0"/>
              </a:rPr>
              <a:t>nhớ</a:t>
            </a:r>
            <a:r>
              <a:rPr lang="en-US" sz="1950" kern="0" dirty="0">
                <a:solidFill>
                  <a:prstClr val="black"/>
                </a:solidFill>
                <a:latin typeface="Times New Roman" pitchFamily="18" charset="0"/>
                <a:cs typeface="Times New Roman" pitchFamily="18" charset="0"/>
              </a:rPr>
              <a:t> </a:t>
            </a:r>
            <a:r>
              <a:rPr lang="en-US" sz="1950" kern="0" dirty="0" err="1">
                <a:solidFill>
                  <a:prstClr val="black"/>
                </a:solidFill>
                <a:latin typeface="Times New Roman" pitchFamily="18" charset="0"/>
                <a:cs typeface="Times New Roman" pitchFamily="18" charset="0"/>
              </a:rPr>
              <a:t>nhung</a:t>
            </a:r>
            <a:r>
              <a:rPr lang="en-US" sz="1950" kern="0" dirty="0">
                <a:solidFill>
                  <a:prstClr val="black"/>
                </a:solidFill>
                <a:latin typeface="Times New Roman" pitchFamily="18" charset="0"/>
                <a:cs typeface="Times New Roman" pitchFamily="18" charset="0"/>
              </a:rPr>
              <a:t> </a:t>
            </a:r>
            <a:r>
              <a:rPr lang="en-US" sz="1950" kern="0" dirty="0" err="1">
                <a:solidFill>
                  <a:prstClr val="black"/>
                </a:solidFill>
                <a:latin typeface="Times New Roman" pitchFamily="18" charset="0"/>
                <a:cs typeface="Times New Roman" pitchFamily="18" charset="0"/>
              </a:rPr>
              <a:t>của</a:t>
            </a:r>
            <a:r>
              <a:rPr lang="en-US" sz="1950" kern="0" dirty="0">
                <a:solidFill>
                  <a:prstClr val="black"/>
                </a:solidFill>
                <a:latin typeface="Times New Roman" pitchFamily="18" charset="0"/>
                <a:cs typeface="Times New Roman" pitchFamily="18" charset="0"/>
              </a:rPr>
              <a:t> Kim </a:t>
            </a:r>
            <a:r>
              <a:rPr lang="en-US" sz="1950" kern="0" dirty="0" err="1">
                <a:solidFill>
                  <a:prstClr val="black"/>
                </a:solidFill>
                <a:latin typeface="Times New Roman" pitchFamily="18" charset="0"/>
                <a:cs typeface="Times New Roman" pitchFamily="18" charset="0"/>
              </a:rPr>
              <a:t>Trọng</a:t>
            </a:r>
            <a:endParaRPr lang="en-US" sz="1950" kern="0" dirty="0">
              <a:latin typeface="Times New Roman" pitchFamily="18" charset="0"/>
              <a:cs typeface="Times New Roman" pitchFamily="18" charset="0"/>
            </a:endParaRPr>
          </a:p>
          <a:p>
            <a:pPr marL="385763" indent="-385763" algn="just" defTabSz="685800">
              <a:buNone/>
              <a:defRPr/>
            </a:pPr>
            <a:r>
              <a:rPr lang="en-US" sz="1950" kern="0" dirty="0">
                <a:latin typeface="Times New Roman" pitchFamily="18" charset="0"/>
                <a:cs typeface="Times New Roman" pitchFamily="18" charset="0"/>
              </a:rPr>
              <a:t>- </a:t>
            </a:r>
            <a:r>
              <a:rPr lang="en-US" sz="1950" kern="0" dirty="0" err="1">
                <a:latin typeface="Times New Roman" pitchFamily="18" charset="0"/>
                <a:cs typeface="Times New Roman" pitchFamily="18" charset="0"/>
              </a:rPr>
              <a:t>Tưởng</a:t>
            </a:r>
            <a:r>
              <a:rPr lang="en-US" sz="1950" kern="0" dirty="0">
                <a:latin typeface="Times New Roman" pitchFamily="18" charset="0"/>
                <a:cs typeface="Times New Roman" pitchFamily="18" charset="0"/>
              </a:rPr>
              <a:t> </a:t>
            </a:r>
            <a:r>
              <a:rPr lang="en-US" sz="1950" kern="0" dirty="0" err="1">
                <a:latin typeface="Times New Roman" pitchFamily="18" charset="0"/>
                <a:cs typeface="Times New Roman" pitchFamily="18" charset="0"/>
              </a:rPr>
              <a:t>tượng</a:t>
            </a:r>
            <a:r>
              <a:rPr lang="en-US" sz="1950" kern="0" dirty="0">
                <a:latin typeface="Times New Roman" pitchFamily="18" charset="0"/>
                <a:cs typeface="Times New Roman" pitchFamily="18" charset="0"/>
              </a:rPr>
              <a:t> Kim </a:t>
            </a:r>
            <a:r>
              <a:rPr lang="en-US" sz="1950" kern="0" dirty="0" err="1">
                <a:latin typeface="Times New Roman" pitchFamily="18" charset="0"/>
                <a:cs typeface="Times New Roman" pitchFamily="18" charset="0"/>
              </a:rPr>
              <a:t>Trọng</a:t>
            </a:r>
            <a:r>
              <a:rPr lang="en-US" sz="1950" kern="0" dirty="0">
                <a:latin typeface="Times New Roman" pitchFamily="18" charset="0"/>
                <a:cs typeface="Times New Roman" pitchFamily="18" charset="0"/>
              </a:rPr>
              <a:t> </a:t>
            </a:r>
            <a:r>
              <a:rPr lang="en-US" sz="1950" kern="0" dirty="0" err="1">
                <a:latin typeface="Times New Roman" pitchFamily="18" charset="0"/>
                <a:cs typeface="Times New Roman" pitchFamily="18" charset="0"/>
              </a:rPr>
              <a:t>đang</a:t>
            </a:r>
            <a:r>
              <a:rPr lang="en-US" sz="1950" kern="0" dirty="0">
                <a:latin typeface="Times New Roman" pitchFamily="18" charset="0"/>
                <a:cs typeface="Times New Roman" pitchFamily="18" charset="0"/>
              </a:rPr>
              <a:t> </a:t>
            </a:r>
            <a:r>
              <a:rPr lang="en-US" sz="1950" kern="0" dirty="0" err="1">
                <a:latin typeface="Times New Roman" pitchFamily="18" charset="0"/>
                <a:cs typeface="Times New Roman" pitchFamily="18" charset="0"/>
              </a:rPr>
              <a:t>mong</a:t>
            </a:r>
            <a:r>
              <a:rPr lang="en-US" sz="1950" kern="0" dirty="0">
                <a:latin typeface="Times New Roman" pitchFamily="18" charset="0"/>
                <a:cs typeface="Times New Roman" pitchFamily="18" charset="0"/>
              </a:rPr>
              <a:t> </a:t>
            </a:r>
            <a:r>
              <a:rPr lang="en-US" sz="1950" kern="0" dirty="0" err="1">
                <a:latin typeface="Times New Roman" pitchFamily="18" charset="0"/>
                <a:cs typeface="Times New Roman" pitchFamily="18" charset="0"/>
              </a:rPr>
              <a:t>ngóng</a:t>
            </a:r>
            <a:r>
              <a:rPr lang="en-US" sz="1950" kern="0" dirty="0">
                <a:latin typeface="Times New Roman" pitchFamily="18" charset="0"/>
                <a:cs typeface="Times New Roman" pitchFamily="18" charset="0"/>
              </a:rPr>
              <a:t> </a:t>
            </a:r>
            <a:r>
              <a:rPr lang="en-US" sz="1950" kern="0" dirty="0" err="1">
                <a:latin typeface="Times New Roman" pitchFamily="18" charset="0"/>
                <a:cs typeface="Times New Roman" pitchFamily="18" charset="0"/>
              </a:rPr>
              <a:t>mình</a:t>
            </a:r>
            <a:r>
              <a:rPr lang="en-US" sz="1950" kern="0" dirty="0">
                <a:latin typeface="Times New Roman" pitchFamily="18" charset="0"/>
                <a:cs typeface="Times New Roman" pitchFamily="18" charset="0"/>
              </a:rPr>
              <a:t>, </a:t>
            </a:r>
            <a:r>
              <a:rPr lang="en-US" sz="1950" kern="0" dirty="0" err="1">
                <a:latin typeface="Times New Roman" pitchFamily="18" charset="0"/>
                <a:cs typeface="Times New Roman" pitchFamily="18" charset="0"/>
              </a:rPr>
              <a:t>mà</a:t>
            </a:r>
            <a:r>
              <a:rPr lang="en-US" sz="1950" kern="0" dirty="0">
                <a:latin typeface="Times New Roman" pitchFamily="18" charset="0"/>
                <a:cs typeface="Times New Roman" pitchFamily="18" charset="0"/>
              </a:rPr>
              <a:t> </a:t>
            </a:r>
            <a:r>
              <a:rPr lang="en-US" sz="1950" kern="0" dirty="0" err="1">
                <a:latin typeface="Times New Roman" pitchFamily="18" charset="0"/>
                <a:cs typeface="Times New Roman" pitchFamily="18" charset="0"/>
              </a:rPr>
              <a:t>mình</a:t>
            </a:r>
            <a:r>
              <a:rPr lang="en-US" sz="1950" kern="0" dirty="0">
                <a:latin typeface="Times New Roman" pitchFamily="18" charset="0"/>
                <a:cs typeface="Times New Roman" pitchFamily="18" charset="0"/>
              </a:rPr>
              <a:t> </a:t>
            </a:r>
            <a:r>
              <a:rPr lang="en-US" sz="1950" kern="0" dirty="0" err="1">
                <a:latin typeface="Times New Roman" pitchFamily="18" charset="0"/>
                <a:cs typeface="Times New Roman" pitchFamily="18" charset="0"/>
              </a:rPr>
              <a:t>vẫn</a:t>
            </a:r>
            <a:r>
              <a:rPr lang="en-US" sz="1950" kern="0" dirty="0">
                <a:latin typeface="Times New Roman" pitchFamily="18" charset="0"/>
                <a:cs typeface="Times New Roman" pitchFamily="18" charset="0"/>
              </a:rPr>
              <a:t> </a:t>
            </a:r>
            <a:r>
              <a:rPr lang="en-US" sz="1950" kern="0" dirty="0" err="1">
                <a:latin typeface="Times New Roman" pitchFamily="18" charset="0"/>
                <a:cs typeface="Times New Roman" pitchFamily="18" charset="0"/>
              </a:rPr>
              <a:t>bặt</a:t>
            </a:r>
            <a:r>
              <a:rPr lang="en-US" sz="1950" kern="0" dirty="0">
                <a:latin typeface="Times New Roman" pitchFamily="18" charset="0"/>
                <a:cs typeface="Times New Roman" pitchFamily="18" charset="0"/>
              </a:rPr>
              <a:t> </a:t>
            </a:r>
            <a:r>
              <a:rPr lang="en-US" sz="1950" kern="0" dirty="0" err="1">
                <a:latin typeface="Times New Roman" pitchFamily="18" charset="0"/>
                <a:cs typeface="Times New Roman" pitchFamily="18" charset="0"/>
              </a:rPr>
              <a:t>vô</a:t>
            </a:r>
            <a:r>
              <a:rPr lang="en-US" sz="1950" kern="0" dirty="0">
                <a:latin typeface="Times New Roman" pitchFamily="18" charset="0"/>
                <a:cs typeface="Times New Roman" pitchFamily="18" charset="0"/>
              </a:rPr>
              <a:t> </a:t>
            </a:r>
            <a:r>
              <a:rPr lang="en-US" sz="1950" kern="0" dirty="0" err="1">
                <a:latin typeface="Times New Roman" pitchFamily="18" charset="0"/>
                <a:cs typeface="Times New Roman" pitchFamily="18" charset="0"/>
              </a:rPr>
              <a:t>âm</a:t>
            </a:r>
            <a:r>
              <a:rPr lang="en-US" sz="1950" kern="0" dirty="0">
                <a:latin typeface="Times New Roman" pitchFamily="18" charset="0"/>
                <a:cs typeface="Times New Roman" pitchFamily="18" charset="0"/>
              </a:rPr>
              <a:t> </a:t>
            </a:r>
            <a:r>
              <a:rPr lang="en-US" sz="1950" kern="0" dirty="0" err="1">
                <a:latin typeface="Times New Roman" pitchFamily="18" charset="0"/>
                <a:cs typeface="Times New Roman" pitchFamily="18" charset="0"/>
              </a:rPr>
              <a:t>tín</a:t>
            </a:r>
            <a:r>
              <a:rPr lang="en-US" sz="1950" kern="0" dirty="0">
                <a:latin typeface="Times New Roman" pitchFamily="18" charset="0"/>
                <a:cs typeface="Times New Roman" pitchFamily="18" charset="0"/>
              </a:rPr>
              <a:t>.</a:t>
            </a:r>
          </a:p>
        </p:txBody>
      </p:sp>
      <p:sp>
        <p:nvSpPr>
          <p:cNvPr id="11" name="Content Placeholder 2">
            <a:extLst>
              <a:ext uri="{FF2B5EF4-FFF2-40B4-BE49-F238E27FC236}">
                <a16:creationId xmlns:a16="http://schemas.microsoft.com/office/drawing/2014/main" id="{CAA9D6B5-7C34-4F66-A596-0D0733FE6AC1}"/>
              </a:ext>
            </a:extLst>
          </p:cNvPr>
          <p:cNvSpPr txBox="1">
            <a:spLocks/>
          </p:cNvSpPr>
          <p:nvPr/>
        </p:nvSpPr>
        <p:spPr bwMode="auto">
          <a:xfrm>
            <a:off x="286113" y="2541017"/>
            <a:ext cx="8647808" cy="2756939"/>
          </a:xfrm>
          <a:prstGeom prst="rect">
            <a:avLst/>
          </a:prstGeom>
          <a:noFill/>
          <a:ln w="9525">
            <a:solidFill>
              <a:schemeClr val="accent2">
                <a:lumMod val="5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85763" indent="-385763" algn="just" defTabSz="685800">
              <a:buNone/>
              <a:defRPr/>
            </a:pPr>
            <a:r>
              <a:rPr lang="en-US" sz="2100" kern="0" dirty="0">
                <a:latin typeface="Times New Roman" pitchFamily="18" charset="0"/>
                <a:cs typeface="Times New Roman" pitchFamily="18" charset="0"/>
              </a:rPr>
              <a:t>- “</a:t>
            </a:r>
            <a:r>
              <a:rPr lang="en-US" sz="2100" i="1" kern="0" dirty="0" err="1">
                <a:solidFill>
                  <a:srgbClr val="FF0000"/>
                </a:solidFill>
                <a:latin typeface="Times New Roman" pitchFamily="18" charset="0"/>
                <a:cs typeface="Times New Roman" pitchFamily="18" charset="0"/>
              </a:rPr>
              <a:t>Tấm</a:t>
            </a:r>
            <a:r>
              <a:rPr lang="en-US" sz="2100" i="1" kern="0" dirty="0">
                <a:solidFill>
                  <a:srgbClr val="FF0000"/>
                </a:solidFill>
                <a:latin typeface="Times New Roman" pitchFamily="18" charset="0"/>
                <a:cs typeface="Times New Roman" pitchFamily="18" charset="0"/>
              </a:rPr>
              <a:t> son </a:t>
            </a:r>
            <a:r>
              <a:rPr lang="en-US" sz="2100" i="1" kern="0" dirty="0" err="1">
                <a:solidFill>
                  <a:srgbClr val="FF0000"/>
                </a:solidFill>
                <a:latin typeface="Times New Roman" pitchFamily="18" charset="0"/>
                <a:cs typeface="Times New Roman" pitchFamily="18" charset="0"/>
              </a:rPr>
              <a:t>gột</a:t>
            </a:r>
            <a:r>
              <a:rPr lang="en-US" sz="2100" i="1" kern="0" dirty="0">
                <a:solidFill>
                  <a:srgbClr val="FF0000"/>
                </a:solidFill>
                <a:latin typeface="Times New Roman" pitchFamily="18" charset="0"/>
                <a:cs typeface="Times New Roman" pitchFamily="18" charset="0"/>
              </a:rPr>
              <a:t> </a:t>
            </a:r>
            <a:r>
              <a:rPr lang="en-US" sz="2100" i="1" kern="0" dirty="0" err="1">
                <a:solidFill>
                  <a:srgbClr val="FF0000"/>
                </a:solidFill>
                <a:latin typeface="Times New Roman" pitchFamily="18" charset="0"/>
                <a:cs typeface="Times New Roman" pitchFamily="18" charset="0"/>
              </a:rPr>
              <a:t>rửa</a:t>
            </a:r>
            <a:r>
              <a:rPr lang="en-US" sz="2100" i="1" kern="0" dirty="0">
                <a:solidFill>
                  <a:srgbClr val="FF0000"/>
                </a:solidFill>
                <a:latin typeface="Times New Roman" pitchFamily="18" charset="0"/>
                <a:cs typeface="Times New Roman" pitchFamily="18" charset="0"/>
              </a:rPr>
              <a:t> bao </a:t>
            </a:r>
            <a:r>
              <a:rPr lang="en-US" sz="2100" i="1" kern="0" dirty="0" err="1">
                <a:solidFill>
                  <a:srgbClr val="FF0000"/>
                </a:solidFill>
                <a:latin typeface="Times New Roman" pitchFamily="18" charset="0"/>
                <a:cs typeface="Times New Roman" pitchFamily="18" charset="0"/>
              </a:rPr>
              <a:t>giờ</a:t>
            </a:r>
            <a:r>
              <a:rPr lang="en-US" sz="2100" i="1" kern="0" dirty="0">
                <a:solidFill>
                  <a:srgbClr val="FF0000"/>
                </a:solidFill>
                <a:latin typeface="Times New Roman" pitchFamily="18" charset="0"/>
                <a:cs typeface="Times New Roman" pitchFamily="18" charset="0"/>
              </a:rPr>
              <a:t> </a:t>
            </a:r>
            <a:r>
              <a:rPr lang="en-US" sz="2100" i="1" kern="0" dirty="0" err="1">
                <a:solidFill>
                  <a:srgbClr val="FF0000"/>
                </a:solidFill>
                <a:latin typeface="Times New Roman" pitchFamily="18" charset="0"/>
                <a:cs typeface="Times New Roman" pitchFamily="18" charset="0"/>
              </a:rPr>
              <a:t>cho</a:t>
            </a:r>
            <a:r>
              <a:rPr lang="en-US" sz="2100" i="1" kern="0" dirty="0">
                <a:solidFill>
                  <a:srgbClr val="FF0000"/>
                </a:solidFill>
                <a:latin typeface="Times New Roman" pitchFamily="18" charset="0"/>
                <a:cs typeface="Times New Roman" pitchFamily="18" charset="0"/>
              </a:rPr>
              <a:t> </a:t>
            </a:r>
            <a:r>
              <a:rPr lang="en-US" sz="2100" i="1" kern="0" dirty="0" err="1">
                <a:solidFill>
                  <a:srgbClr val="FF0000"/>
                </a:solidFill>
                <a:latin typeface="Times New Roman" pitchFamily="18" charset="0"/>
                <a:cs typeface="Times New Roman" pitchFamily="18" charset="0"/>
              </a:rPr>
              <a:t>phai</a:t>
            </a:r>
            <a:r>
              <a:rPr lang="en-US" sz="2100" kern="0" dirty="0">
                <a:solidFill>
                  <a:srgbClr val="FF0000"/>
                </a:solidFill>
                <a:latin typeface="Times New Roman" pitchFamily="18" charset="0"/>
                <a:cs typeface="Times New Roman" pitchFamily="18" charset="0"/>
              </a:rPr>
              <a:t>” </a:t>
            </a:r>
            <a:r>
              <a:rPr lang="en-US" sz="2100" kern="0" dirty="0" err="1">
                <a:latin typeface="Times New Roman" pitchFamily="18" charset="0"/>
                <a:cs typeface="Times New Roman" pitchFamily="18" charset="0"/>
              </a:rPr>
              <a:t>có</a:t>
            </a:r>
            <a:r>
              <a:rPr lang="en-US" sz="2100" kern="0" dirty="0">
                <a:latin typeface="Times New Roman" pitchFamily="18" charset="0"/>
                <a:cs typeface="Times New Roman" pitchFamily="18" charset="0"/>
              </a:rPr>
              <a:t> </a:t>
            </a:r>
            <a:r>
              <a:rPr lang="en-US" sz="2100" kern="0" dirty="0" err="1">
                <a:latin typeface="Times New Roman" pitchFamily="18" charset="0"/>
                <a:cs typeface="Times New Roman" pitchFamily="18" charset="0"/>
              </a:rPr>
              <a:t>thể</a:t>
            </a:r>
            <a:r>
              <a:rPr lang="en-US" sz="2100" kern="0" dirty="0">
                <a:latin typeface="Times New Roman" pitchFamily="18" charset="0"/>
                <a:cs typeface="Times New Roman" pitchFamily="18" charset="0"/>
              </a:rPr>
              <a:t> </a:t>
            </a:r>
            <a:r>
              <a:rPr lang="en-US" sz="2100" kern="0" dirty="0" err="1">
                <a:latin typeface="Times New Roman" pitchFamily="18" charset="0"/>
                <a:cs typeface="Times New Roman" pitchFamily="18" charset="0"/>
              </a:rPr>
              <a:t>hiểu</a:t>
            </a:r>
            <a:r>
              <a:rPr lang="en-US" sz="2100" kern="0" dirty="0">
                <a:latin typeface="Times New Roman" pitchFamily="18" charset="0"/>
                <a:cs typeface="Times New Roman" pitchFamily="18" charset="0"/>
              </a:rPr>
              <a:t> </a:t>
            </a:r>
            <a:r>
              <a:rPr lang="en-US" sz="2100" kern="0" dirty="0" err="1">
                <a:latin typeface="Times New Roman" pitchFamily="18" charset="0"/>
                <a:cs typeface="Times New Roman" pitchFamily="18" charset="0"/>
              </a:rPr>
              <a:t>theo</a:t>
            </a:r>
            <a:r>
              <a:rPr lang="en-US" sz="2100" kern="0" dirty="0">
                <a:latin typeface="Times New Roman" pitchFamily="18" charset="0"/>
                <a:cs typeface="Times New Roman" pitchFamily="18" charset="0"/>
              </a:rPr>
              <a:t> 2 </a:t>
            </a:r>
            <a:r>
              <a:rPr lang="en-US" sz="2100" kern="0" dirty="0" err="1">
                <a:latin typeface="Times New Roman" pitchFamily="18" charset="0"/>
                <a:cs typeface="Times New Roman" pitchFamily="18" charset="0"/>
              </a:rPr>
              <a:t>cách</a:t>
            </a:r>
            <a:r>
              <a:rPr lang="en-US" sz="2100" kern="0" dirty="0">
                <a:latin typeface="Times New Roman" pitchFamily="18" charset="0"/>
                <a:cs typeface="Times New Roman" pitchFamily="18" charset="0"/>
              </a:rPr>
              <a:t>:</a:t>
            </a:r>
          </a:p>
          <a:p>
            <a:pPr marL="385763" indent="-385763" algn="just" defTabSz="685800">
              <a:buNone/>
              <a:defRPr/>
            </a:pPr>
            <a:r>
              <a:rPr lang="en-US" sz="2100" kern="0" dirty="0">
                <a:latin typeface="Times New Roman" pitchFamily="18" charset="0"/>
                <a:cs typeface="Times New Roman" pitchFamily="18" charset="0"/>
              </a:rPr>
              <a:t>+ </a:t>
            </a:r>
            <a:r>
              <a:rPr lang="en-US" sz="2100" kern="0" dirty="0" err="1">
                <a:latin typeface="Times New Roman" pitchFamily="18" charset="0"/>
                <a:cs typeface="Times New Roman" pitchFamily="18" charset="0"/>
              </a:rPr>
              <a:t>Nhớ</a:t>
            </a:r>
            <a:r>
              <a:rPr lang="en-US" sz="2100" kern="0" dirty="0">
                <a:latin typeface="Times New Roman" pitchFamily="18" charset="0"/>
                <a:cs typeface="Times New Roman" pitchFamily="18" charset="0"/>
              </a:rPr>
              <a:t> </a:t>
            </a:r>
            <a:r>
              <a:rPr lang="en-US" sz="2100" kern="0" dirty="0" err="1">
                <a:latin typeface="Times New Roman" pitchFamily="18" charset="0"/>
                <a:cs typeface="Times New Roman" pitchFamily="18" charset="0"/>
              </a:rPr>
              <a:t>thương</a:t>
            </a:r>
            <a:r>
              <a:rPr lang="en-US" sz="2100" kern="0" dirty="0">
                <a:latin typeface="Times New Roman" pitchFamily="18" charset="0"/>
                <a:cs typeface="Times New Roman" pitchFamily="18" charset="0"/>
              </a:rPr>
              <a:t> Kim </a:t>
            </a:r>
            <a:r>
              <a:rPr lang="en-US" sz="2100" kern="0" dirty="0" err="1">
                <a:latin typeface="Times New Roman" pitchFamily="18" charset="0"/>
                <a:cs typeface="Times New Roman" pitchFamily="18" charset="0"/>
              </a:rPr>
              <a:t>Trọng</a:t>
            </a:r>
            <a:r>
              <a:rPr lang="en-US" sz="2100" kern="0" dirty="0">
                <a:latin typeface="Times New Roman" pitchFamily="18" charset="0"/>
                <a:cs typeface="Times New Roman" pitchFamily="18" charset="0"/>
              </a:rPr>
              <a:t> </a:t>
            </a:r>
            <a:r>
              <a:rPr lang="en-US" sz="2100" kern="0" dirty="0" err="1">
                <a:latin typeface="Times New Roman" pitchFamily="18" charset="0"/>
                <a:cs typeface="Times New Roman" pitchFamily="18" charset="0"/>
              </a:rPr>
              <a:t>không</a:t>
            </a:r>
            <a:r>
              <a:rPr lang="en-US" sz="2100" kern="0" dirty="0">
                <a:latin typeface="Times New Roman" pitchFamily="18" charset="0"/>
                <a:cs typeface="Times New Roman" pitchFamily="18" charset="0"/>
              </a:rPr>
              <a:t> bao </a:t>
            </a:r>
            <a:r>
              <a:rPr lang="en-US" sz="2100" kern="0" dirty="0" err="1">
                <a:latin typeface="Times New Roman" pitchFamily="18" charset="0"/>
                <a:cs typeface="Times New Roman" pitchFamily="18" charset="0"/>
              </a:rPr>
              <a:t>giờ</a:t>
            </a:r>
            <a:r>
              <a:rPr lang="en-US" sz="2100" kern="0" dirty="0">
                <a:latin typeface="Times New Roman" pitchFamily="18" charset="0"/>
                <a:cs typeface="Times New Roman" pitchFamily="18" charset="0"/>
              </a:rPr>
              <a:t> </a:t>
            </a:r>
            <a:r>
              <a:rPr lang="en-US" sz="2100" kern="0" dirty="0" err="1">
                <a:latin typeface="Times New Roman" pitchFamily="18" charset="0"/>
                <a:cs typeface="Times New Roman" pitchFamily="18" charset="0"/>
              </a:rPr>
              <a:t>quên</a:t>
            </a:r>
            <a:r>
              <a:rPr lang="en-US" sz="2100" kern="0" dirty="0">
                <a:latin typeface="Times New Roman" pitchFamily="18" charset="0"/>
                <a:cs typeface="Times New Roman" pitchFamily="18" charset="0"/>
              </a:rPr>
              <a:t>.</a:t>
            </a:r>
          </a:p>
          <a:p>
            <a:pPr marL="0" indent="0" algn="just" defTabSz="685800" eaLnBrk="1" fontAlgn="auto" hangingPunct="1">
              <a:spcBef>
                <a:spcPts val="0"/>
              </a:spcBef>
              <a:spcAft>
                <a:spcPts val="0"/>
              </a:spcAft>
              <a:buNone/>
              <a:defRPr/>
            </a:pPr>
            <a:r>
              <a:rPr lang="en-US" sz="2100" kern="0" dirty="0">
                <a:solidFill>
                  <a:prstClr val="black"/>
                </a:solidFill>
                <a:latin typeface="Times New Roman" pitchFamily="18" charset="0"/>
                <a:cs typeface="Times New Roman" pitchFamily="18" charset="0"/>
              </a:rPr>
              <a:t>+ </a:t>
            </a:r>
            <a:r>
              <a:rPr lang="en-US" sz="2100" kern="0" dirty="0" err="1">
                <a:solidFill>
                  <a:prstClr val="black"/>
                </a:solidFill>
                <a:latin typeface="Times New Roman" pitchFamily="18" charset="0"/>
                <a:cs typeface="Times New Roman" pitchFamily="18" charset="0"/>
              </a:rPr>
              <a:t>Tấm</a:t>
            </a:r>
            <a:r>
              <a:rPr lang="en-US" sz="2100" kern="0" dirty="0">
                <a:solidFill>
                  <a:prstClr val="black"/>
                </a:solidFill>
                <a:latin typeface="Times New Roman" pitchFamily="18" charset="0"/>
                <a:cs typeface="Times New Roman" pitchFamily="18" charset="0"/>
              </a:rPr>
              <a:t> son </a:t>
            </a:r>
            <a:r>
              <a:rPr lang="en-US" sz="2100" kern="0" dirty="0" err="1">
                <a:solidFill>
                  <a:prstClr val="black"/>
                </a:solidFill>
                <a:latin typeface="Times New Roman" pitchFamily="18" charset="0"/>
                <a:cs typeface="Times New Roman" pitchFamily="18" charset="0"/>
              </a:rPr>
              <a:t>trong</a:t>
            </a:r>
            <a:r>
              <a:rPr lang="en-US" sz="2100" kern="0" dirty="0">
                <a:solidFill>
                  <a:prstClr val="black"/>
                </a:solidFill>
                <a:latin typeface="Times New Roman" pitchFamily="18" charset="0"/>
                <a:cs typeface="Times New Roman" pitchFamily="18" charset="0"/>
              </a:rPr>
              <a:t> </a:t>
            </a:r>
            <a:r>
              <a:rPr lang="en-US" sz="2100" kern="0" dirty="0" err="1">
                <a:solidFill>
                  <a:prstClr val="black"/>
                </a:solidFill>
                <a:latin typeface="Times New Roman" pitchFamily="18" charset="0"/>
                <a:cs typeface="Times New Roman" pitchFamily="18" charset="0"/>
              </a:rPr>
              <a:t>trắng</a:t>
            </a:r>
            <a:r>
              <a:rPr lang="en-US" sz="2100" kern="0" dirty="0">
                <a:solidFill>
                  <a:prstClr val="black"/>
                </a:solidFill>
                <a:latin typeface="Times New Roman" pitchFamily="18" charset="0"/>
                <a:cs typeface="Times New Roman" pitchFamily="18" charset="0"/>
              </a:rPr>
              <a:t> </a:t>
            </a:r>
            <a:r>
              <a:rPr lang="en-US" sz="2100" kern="0" dirty="0" err="1">
                <a:solidFill>
                  <a:prstClr val="black"/>
                </a:solidFill>
                <a:latin typeface="Times New Roman" pitchFamily="18" charset="0"/>
                <a:cs typeface="Times New Roman" pitchFamily="18" charset="0"/>
              </a:rPr>
              <a:t>của</a:t>
            </a:r>
            <a:r>
              <a:rPr lang="en-US" sz="2100" kern="0" dirty="0">
                <a:solidFill>
                  <a:prstClr val="black"/>
                </a:solidFill>
                <a:latin typeface="Times New Roman" pitchFamily="18" charset="0"/>
                <a:cs typeface="Times New Roman" pitchFamily="18" charset="0"/>
              </a:rPr>
              <a:t> </a:t>
            </a:r>
            <a:r>
              <a:rPr lang="en-US" sz="2100" kern="0" dirty="0" err="1">
                <a:solidFill>
                  <a:prstClr val="black"/>
                </a:solidFill>
                <a:latin typeface="Times New Roman" pitchFamily="18" charset="0"/>
                <a:cs typeface="Times New Roman" pitchFamily="18" charset="0"/>
              </a:rPr>
              <a:t>Kiều</a:t>
            </a:r>
            <a:r>
              <a:rPr lang="en-US" sz="2100" kern="0" dirty="0">
                <a:solidFill>
                  <a:prstClr val="black"/>
                </a:solidFill>
                <a:latin typeface="Times New Roman" pitchFamily="18" charset="0"/>
                <a:cs typeface="Times New Roman" pitchFamily="18" charset="0"/>
              </a:rPr>
              <a:t> </a:t>
            </a:r>
            <a:r>
              <a:rPr lang="en-US" sz="2100" kern="0" dirty="0" err="1">
                <a:solidFill>
                  <a:prstClr val="black"/>
                </a:solidFill>
                <a:latin typeface="Times New Roman" pitchFamily="18" charset="0"/>
                <a:cs typeface="Times New Roman" pitchFamily="18" charset="0"/>
              </a:rPr>
              <a:t>bị</a:t>
            </a:r>
            <a:r>
              <a:rPr lang="en-US" sz="2100" kern="0" dirty="0">
                <a:solidFill>
                  <a:prstClr val="black"/>
                </a:solidFill>
                <a:latin typeface="Times New Roman" pitchFamily="18" charset="0"/>
                <a:cs typeface="Times New Roman" pitchFamily="18" charset="0"/>
              </a:rPr>
              <a:t> </a:t>
            </a:r>
            <a:r>
              <a:rPr lang="en-US" sz="2100" kern="0" dirty="0" err="1">
                <a:solidFill>
                  <a:prstClr val="black"/>
                </a:solidFill>
                <a:latin typeface="Times New Roman" pitchFamily="18" charset="0"/>
                <a:cs typeface="Times New Roman" pitchFamily="18" charset="0"/>
              </a:rPr>
              <a:t>hoen</a:t>
            </a:r>
            <a:r>
              <a:rPr lang="en-US" sz="2100" kern="0" dirty="0">
                <a:solidFill>
                  <a:prstClr val="black"/>
                </a:solidFill>
                <a:latin typeface="Times New Roman" pitchFamily="18" charset="0"/>
                <a:cs typeface="Times New Roman" pitchFamily="18" charset="0"/>
              </a:rPr>
              <a:t> ố, </a:t>
            </a:r>
            <a:r>
              <a:rPr lang="en-US" sz="2100" kern="0" dirty="0" err="1">
                <a:solidFill>
                  <a:prstClr val="black"/>
                </a:solidFill>
                <a:latin typeface="Times New Roman" pitchFamily="18" charset="0"/>
                <a:cs typeface="Times New Roman" pitchFamily="18" charset="0"/>
              </a:rPr>
              <a:t>không</a:t>
            </a:r>
            <a:r>
              <a:rPr lang="en-US" sz="2100" kern="0" dirty="0">
                <a:solidFill>
                  <a:prstClr val="black"/>
                </a:solidFill>
                <a:latin typeface="Times New Roman" pitchFamily="18" charset="0"/>
                <a:cs typeface="Times New Roman" pitchFamily="18" charset="0"/>
              </a:rPr>
              <a:t> </a:t>
            </a:r>
            <a:r>
              <a:rPr lang="en-US" sz="2100" kern="0" dirty="0" err="1">
                <a:solidFill>
                  <a:prstClr val="black"/>
                </a:solidFill>
                <a:latin typeface="Times New Roman" pitchFamily="18" charset="0"/>
                <a:cs typeface="Times New Roman" pitchFamily="18" charset="0"/>
              </a:rPr>
              <a:t>gột</a:t>
            </a:r>
            <a:r>
              <a:rPr lang="en-US" sz="2100" kern="0" dirty="0">
                <a:solidFill>
                  <a:prstClr val="black"/>
                </a:solidFill>
                <a:latin typeface="Times New Roman" pitchFamily="18" charset="0"/>
                <a:cs typeface="Times New Roman" pitchFamily="18" charset="0"/>
              </a:rPr>
              <a:t> </a:t>
            </a:r>
            <a:r>
              <a:rPr lang="en-US" sz="2100" kern="0" dirty="0" err="1">
                <a:solidFill>
                  <a:prstClr val="black"/>
                </a:solidFill>
                <a:latin typeface="Times New Roman" pitchFamily="18" charset="0"/>
                <a:cs typeface="Times New Roman" pitchFamily="18" charset="0"/>
              </a:rPr>
              <a:t>rửa</a:t>
            </a:r>
            <a:r>
              <a:rPr lang="en-US" sz="2100" kern="0" dirty="0">
                <a:solidFill>
                  <a:prstClr val="black"/>
                </a:solidFill>
                <a:latin typeface="Times New Roman" pitchFamily="18" charset="0"/>
                <a:cs typeface="Times New Roman" pitchFamily="18" charset="0"/>
              </a:rPr>
              <a:t> </a:t>
            </a:r>
            <a:r>
              <a:rPr lang="en-US" sz="2100" kern="0" dirty="0" err="1">
                <a:solidFill>
                  <a:prstClr val="black"/>
                </a:solidFill>
                <a:latin typeface="Times New Roman" pitchFamily="18" charset="0"/>
                <a:cs typeface="Times New Roman" pitchFamily="18" charset="0"/>
              </a:rPr>
              <a:t>được</a:t>
            </a:r>
            <a:r>
              <a:rPr lang="en-US" sz="2100" kern="0" dirty="0">
                <a:solidFill>
                  <a:prstClr val="black"/>
                </a:solidFill>
                <a:latin typeface="Times New Roman" pitchFamily="18" charset="0"/>
                <a:cs typeface="Times New Roman" pitchFamily="18" charset="0"/>
              </a:rPr>
              <a:t>.</a:t>
            </a:r>
          </a:p>
          <a:p>
            <a:pPr marL="0" indent="0" algn="just" defTabSz="685800" eaLnBrk="1" fontAlgn="auto" hangingPunct="1">
              <a:spcBef>
                <a:spcPts val="0"/>
              </a:spcBef>
              <a:spcAft>
                <a:spcPts val="0"/>
              </a:spcAft>
              <a:buNone/>
              <a:defRPr/>
            </a:pPr>
            <a:r>
              <a:rPr lang="en-US" sz="2100" kern="0" dirty="0">
                <a:solidFill>
                  <a:prstClr val="black"/>
                </a:solidFill>
                <a:latin typeface="Times New Roman" pitchFamily="18" charset="0"/>
                <a:cs typeface="Times New Roman" pitchFamily="18" charset="0"/>
              </a:rPr>
              <a:t>=&gt; </a:t>
            </a:r>
            <a:r>
              <a:rPr lang="en-US" sz="2100" kern="0" dirty="0" err="1">
                <a:solidFill>
                  <a:prstClr val="black"/>
                </a:solidFill>
                <a:latin typeface="Times New Roman" pitchFamily="18" charset="0"/>
                <a:cs typeface="Times New Roman" pitchFamily="18" charset="0"/>
              </a:rPr>
              <a:t>Kiều</a:t>
            </a:r>
            <a:r>
              <a:rPr lang="en-US" sz="2100" kern="0" dirty="0">
                <a:solidFill>
                  <a:prstClr val="black"/>
                </a:solidFill>
                <a:latin typeface="Times New Roman" pitchFamily="18" charset="0"/>
                <a:cs typeface="Times New Roman" pitchFamily="18" charset="0"/>
              </a:rPr>
              <a:t> day </a:t>
            </a:r>
            <a:r>
              <a:rPr lang="en-US" sz="2100" kern="0" dirty="0" err="1">
                <a:solidFill>
                  <a:prstClr val="black"/>
                </a:solidFill>
                <a:latin typeface="Times New Roman" pitchFamily="18" charset="0"/>
                <a:cs typeface="Times New Roman" pitchFamily="18" charset="0"/>
              </a:rPr>
              <a:t>dứt</a:t>
            </a:r>
            <a:r>
              <a:rPr lang="en-US" sz="2100" kern="0" dirty="0">
                <a:solidFill>
                  <a:prstClr val="black"/>
                </a:solidFill>
                <a:latin typeface="Times New Roman" pitchFamily="18" charset="0"/>
                <a:cs typeface="Times New Roman" pitchFamily="18" charset="0"/>
              </a:rPr>
              <a:t>, </a:t>
            </a:r>
            <a:r>
              <a:rPr lang="en-US" sz="2100" kern="0" dirty="0" err="1">
                <a:solidFill>
                  <a:prstClr val="black"/>
                </a:solidFill>
                <a:latin typeface="Times New Roman" pitchFamily="18" charset="0"/>
                <a:cs typeface="Times New Roman" pitchFamily="18" charset="0"/>
              </a:rPr>
              <a:t>sầu</a:t>
            </a:r>
            <a:r>
              <a:rPr lang="en-US" sz="2100" kern="0" dirty="0">
                <a:solidFill>
                  <a:prstClr val="black"/>
                </a:solidFill>
                <a:latin typeface="Times New Roman" pitchFamily="18" charset="0"/>
                <a:cs typeface="Times New Roman" pitchFamily="18" charset="0"/>
              </a:rPr>
              <a:t> </a:t>
            </a:r>
            <a:r>
              <a:rPr lang="en-US" sz="2100" kern="0" dirty="0" err="1">
                <a:solidFill>
                  <a:prstClr val="black"/>
                </a:solidFill>
                <a:latin typeface="Times New Roman" pitchFamily="18" charset="0"/>
                <a:cs typeface="Times New Roman" pitchFamily="18" charset="0"/>
              </a:rPr>
              <a:t>khổ</a:t>
            </a:r>
            <a:r>
              <a:rPr lang="en-US" sz="2100" kern="0" dirty="0">
                <a:solidFill>
                  <a:prstClr val="black"/>
                </a:solidFill>
                <a:latin typeface="Times New Roman" pitchFamily="18" charset="0"/>
                <a:cs typeface="Times New Roman" pitchFamily="18" charset="0"/>
              </a:rPr>
              <a:t>.</a:t>
            </a:r>
          </a:p>
          <a:p>
            <a:pPr marL="257175" indent="-257175" algn="just" defTabSz="685800" eaLnBrk="1" fontAlgn="auto" hangingPunct="1">
              <a:spcBef>
                <a:spcPts val="0"/>
              </a:spcBef>
              <a:spcAft>
                <a:spcPts val="0"/>
              </a:spcAft>
              <a:buFont typeface="Symbol" panose="05050102010706020507" pitchFamily="18" charset="2"/>
              <a:buChar char="Þ"/>
              <a:defRPr/>
            </a:pPr>
            <a:r>
              <a:rPr lang="en-US" sz="2100" kern="0" dirty="0" err="1">
                <a:solidFill>
                  <a:prstClr val="black"/>
                </a:solidFill>
                <a:latin typeface="Times New Roman" pitchFamily="18" charset="0"/>
                <a:cs typeface="Times New Roman" pitchFamily="18" charset="0"/>
              </a:rPr>
              <a:t>Lời</a:t>
            </a:r>
            <a:r>
              <a:rPr lang="en-US" sz="2100" kern="0" dirty="0">
                <a:solidFill>
                  <a:prstClr val="black"/>
                </a:solidFill>
                <a:latin typeface="Times New Roman" pitchFamily="18" charset="0"/>
                <a:cs typeface="Times New Roman" pitchFamily="18" charset="0"/>
              </a:rPr>
              <a:t> </a:t>
            </a:r>
            <a:r>
              <a:rPr lang="en-US" sz="2100" kern="0" dirty="0" err="1">
                <a:solidFill>
                  <a:prstClr val="black"/>
                </a:solidFill>
                <a:latin typeface="Times New Roman" pitchFamily="18" charset="0"/>
                <a:cs typeface="Times New Roman" pitchFamily="18" charset="0"/>
              </a:rPr>
              <a:t>thơ</a:t>
            </a:r>
            <a:r>
              <a:rPr lang="en-US" sz="2100" kern="0" dirty="0">
                <a:solidFill>
                  <a:prstClr val="black"/>
                </a:solidFill>
                <a:latin typeface="Times New Roman" pitchFamily="18" charset="0"/>
                <a:cs typeface="Times New Roman" pitchFamily="18" charset="0"/>
              </a:rPr>
              <a:t> </a:t>
            </a:r>
            <a:r>
              <a:rPr lang="en-US" sz="2100" kern="0" dirty="0" err="1">
                <a:solidFill>
                  <a:prstClr val="black"/>
                </a:solidFill>
                <a:latin typeface="Times New Roman" pitchFamily="18" charset="0"/>
                <a:cs typeface="Times New Roman" pitchFamily="18" charset="0"/>
              </a:rPr>
              <a:t>ít</a:t>
            </a:r>
            <a:r>
              <a:rPr lang="en-US" sz="2100" kern="0" dirty="0">
                <a:solidFill>
                  <a:prstClr val="black"/>
                </a:solidFill>
                <a:latin typeface="Times New Roman" pitchFamily="18" charset="0"/>
                <a:cs typeface="Times New Roman" pitchFamily="18" charset="0"/>
              </a:rPr>
              <a:t>, ý </a:t>
            </a:r>
            <a:r>
              <a:rPr lang="en-US" sz="2100" kern="0" dirty="0" err="1">
                <a:solidFill>
                  <a:prstClr val="black"/>
                </a:solidFill>
                <a:latin typeface="Times New Roman" pitchFamily="18" charset="0"/>
                <a:cs typeface="Times New Roman" pitchFamily="18" charset="0"/>
              </a:rPr>
              <a:t>thơ</a:t>
            </a:r>
            <a:r>
              <a:rPr lang="en-US" sz="2100" kern="0" dirty="0">
                <a:solidFill>
                  <a:prstClr val="black"/>
                </a:solidFill>
                <a:latin typeface="Times New Roman" pitchFamily="18" charset="0"/>
                <a:cs typeface="Times New Roman" pitchFamily="18" charset="0"/>
              </a:rPr>
              <a:t> </a:t>
            </a:r>
            <a:r>
              <a:rPr lang="en-US" sz="2100" kern="0" dirty="0" err="1">
                <a:solidFill>
                  <a:prstClr val="black"/>
                </a:solidFill>
                <a:latin typeface="Times New Roman" pitchFamily="18" charset="0"/>
                <a:cs typeface="Times New Roman" pitchFamily="18" charset="0"/>
              </a:rPr>
              <a:t>nhiều</a:t>
            </a:r>
            <a:r>
              <a:rPr lang="en-US" sz="2100" kern="0" dirty="0">
                <a:solidFill>
                  <a:prstClr val="black"/>
                </a:solidFill>
                <a:latin typeface="Times New Roman" pitchFamily="18" charset="0"/>
                <a:cs typeface="Times New Roman" pitchFamily="18" charset="0"/>
              </a:rPr>
              <a:t> =&gt; </a:t>
            </a:r>
            <a:r>
              <a:rPr lang="en-US" sz="2100" kern="0" dirty="0" err="1">
                <a:solidFill>
                  <a:prstClr val="black"/>
                </a:solidFill>
                <a:latin typeface="Times New Roman" pitchFamily="18" charset="0"/>
                <a:cs typeface="Times New Roman" pitchFamily="18" charset="0"/>
              </a:rPr>
              <a:t>ngôn</a:t>
            </a:r>
            <a:r>
              <a:rPr lang="en-US" sz="2100" kern="0" dirty="0">
                <a:solidFill>
                  <a:prstClr val="black"/>
                </a:solidFill>
                <a:latin typeface="Times New Roman" pitchFamily="18" charset="0"/>
                <a:cs typeface="Times New Roman" pitchFamily="18" charset="0"/>
              </a:rPr>
              <a:t> </a:t>
            </a:r>
            <a:r>
              <a:rPr lang="en-US" sz="2100" kern="0" dirty="0" err="1">
                <a:solidFill>
                  <a:prstClr val="black"/>
                </a:solidFill>
                <a:latin typeface="Times New Roman" pitchFamily="18" charset="0"/>
                <a:cs typeface="Times New Roman" pitchFamily="18" charset="0"/>
              </a:rPr>
              <a:t>ngữ</a:t>
            </a:r>
            <a:r>
              <a:rPr lang="en-US" sz="2100" kern="0" dirty="0">
                <a:solidFill>
                  <a:prstClr val="black"/>
                </a:solidFill>
                <a:latin typeface="Times New Roman" pitchFamily="18" charset="0"/>
                <a:cs typeface="Times New Roman" pitchFamily="18" charset="0"/>
              </a:rPr>
              <a:t> </a:t>
            </a:r>
            <a:r>
              <a:rPr lang="en-US" sz="2100" kern="0" dirty="0" err="1">
                <a:solidFill>
                  <a:prstClr val="black"/>
                </a:solidFill>
                <a:latin typeface="Times New Roman" pitchFamily="18" charset="0"/>
                <a:cs typeface="Times New Roman" pitchFamily="18" charset="0"/>
              </a:rPr>
              <a:t>độc</a:t>
            </a:r>
            <a:r>
              <a:rPr lang="en-US" sz="2100" kern="0" dirty="0">
                <a:solidFill>
                  <a:prstClr val="black"/>
                </a:solidFill>
                <a:latin typeface="Times New Roman" pitchFamily="18" charset="0"/>
                <a:cs typeface="Times New Roman" pitchFamily="18" charset="0"/>
              </a:rPr>
              <a:t> </a:t>
            </a:r>
            <a:r>
              <a:rPr lang="en-US" sz="2100" kern="0" dirty="0" err="1">
                <a:solidFill>
                  <a:prstClr val="black"/>
                </a:solidFill>
                <a:latin typeface="Times New Roman" pitchFamily="18" charset="0"/>
                <a:cs typeface="Times New Roman" pitchFamily="18" charset="0"/>
              </a:rPr>
              <a:t>thoại</a:t>
            </a:r>
            <a:r>
              <a:rPr lang="en-US" sz="2100" kern="0" dirty="0">
                <a:solidFill>
                  <a:prstClr val="black"/>
                </a:solidFill>
                <a:latin typeface="Times New Roman" pitchFamily="18" charset="0"/>
                <a:cs typeface="Times New Roman" pitchFamily="18" charset="0"/>
              </a:rPr>
              <a:t> </a:t>
            </a:r>
            <a:r>
              <a:rPr lang="en-US" sz="2100" kern="0" dirty="0" err="1">
                <a:solidFill>
                  <a:prstClr val="black"/>
                </a:solidFill>
                <a:latin typeface="Times New Roman" pitchFamily="18" charset="0"/>
                <a:cs typeface="Times New Roman" pitchFamily="18" charset="0"/>
              </a:rPr>
              <a:t>nội</a:t>
            </a:r>
            <a:r>
              <a:rPr lang="en-US" sz="2100" kern="0" dirty="0">
                <a:solidFill>
                  <a:prstClr val="black"/>
                </a:solidFill>
                <a:latin typeface="Times New Roman" pitchFamily="18" charset="0"/>
                <a:cs typeface="Times New Roman" pitchFamily="18" charset="0"/>
              </a:rPr>
              <a:t> </a:t>
            </a:r>
            <a:r>
              <a:rPr lang="en-US" sz="2100" kern="0" dirty="0" err="1">
                <a:solidFill>
                  <a:prstClr val="black"/>
                </a:solidFill>
                <a:latin typeface="Times New Roman" pitchFamily="18" charset="0"/>
                <a:cs typeface="Times New Roman" pitchFamily="18" charset="0"/>
              </a:rPr>
              <a:t>tâm</a:t>
            </a:r>
            <a:r>
              <a:rPr lang="en-US" sz="2100" kern="0" dirty="0">
                <a:solidFill>
                  <a:prstClr val="black"/>
                </a:solidFill>
                <a:latin typeface="Times New Roman" pitchFamily="18" charset="0"/>
                <a:cs typeface="Times New Roman" pitchFamily="18" charset="0"/>
              </a:rPr>
              <a:t>, </a:t>
            </a:r>
            <a:r>
              <a:rPr lang="en-US" sz="2100" kern="0" dirty="0" err="1">
                <a:solidFill>
                  <a:prstClr val="black"/>
                </a:solidFill>
                <a:latin typeface="Times New Roman" pitchFamily="18" charset="0"/>
                <a:cs typeface="Times New Roman" pitchFamily="18" charset="0"/>
              </a:rPr>
              <a:t>tiếc</a:t>
            </a:r>
            <a:r>
              <a:rPr lang="en-US" sz="2100" kern="0" dirty="0">
                <a:solidFill>
                  <a:prstClr val="black"/>
                </a:solidFill>
                <a:latin typeface="Times New Roman" pitchFamily="18" charset="0"/>
                <a:cs typeface="Times New Roman" pitchFamily="18" charset="0"/>
              </a:rPr>
              <a:t> </a:t>
            </a:r>
            <a:r>
              <a:rPr lang="en-US" sz="2100" kern="0" dirty="0" err="1">
                <a:solidFill>
                  <a:prstClr val="black"/>
                </a:solidFill>
                <a:latin typeface="Times New Roman" pitchFamily="18" charset="0"/>
                <a:cs typeface="Times New Roman" pitchFamily="18" charset="0"/>
              </a:rPr>
              <a:t>nuối</a:t>
            </a:r>
            <a:r>
              <a:rPr lang="en-US" sz="2100" kern="0" dirty="0">
                <a:solidFill>
                  <a:prstClr val="black"/>
                </a:solidFill>
                <a:latin typeface="Times New Roman" pitchFamily="18" charset="0"/>
                <a:cs typeface="Times New Roman" pitchFamily="18" charset="0"/>
              </a:rPr>
              <a:t> </a:t>
            </a:r>
            <a:r>
              <a:rPr lang="en-US" sz="2100" kern="0" dirty="0" err="1">
                <a:solidFill>
                  <a:prstClr val="black"/>
                </a:solidFill>
                <a:latin typeface="Times New Roman" pitchFamily="18" charset="0"/>
                <a:cs typeface="Times New Roman" pitchFamily="18" charset="0"/>
              </a:rPr>
              <a:t>cho</a:t>
            </a:r>
            <a:r>
              <a:rPr lang="en-US" sz="2100" kern="0" dirty="0">
                <a:solidFill>
                  <a:prstClr val="black"/>
                </a:solidFill>
                <a:latin typeface="Times New Roman" pitchFamily="18" charset="0"/>
                <a:cs typeface="Times New Roman" pitchFamily="18" charset="0"/>
              </a:rPr>
              <a:t> </a:t>
            </a:r>
            <a:r>
              <a:rPr lang="en-US" sz="2100" kern="0" dirty="0" err="1">
                <a:solidFill>
                  <a:prstClr val="black"/>
                </a:solidFill>
                <a:latin typeface="Times New Roman" pitchFamily="18" charset="0"/>
                <a:cs typeface="Times New Roman" pitchFamily="18" charset="0"/>
              </a:rPr>
              <a:t>mối</a:t>
            </a:r>
            <a:r>
              <a:rPr lang="en-US" sz="2100" kern="0" dirty="0">
                <a:solidFill>
                  <a:prstClr val="black"/>
                </a:solidFill>
                <a:latin typeface="Times New Roman" pitchFamily="18" charset="0"/>
                <a:cs typeface="Times New Roman" pitchFamily="18" charset="0"/>
              </a:rPr>
              <a:t> </a:t>
            </a:r>
            <a:r>
              <a:rPr lang="en-US" sz="2100" kern="0" dirty="0" err="1">
                <a:solidFill>
                  <a:prstClr val="black"/>
                </a:solidFill>
                <a:latin typeface="Times New Roman" pitchFamily="18" charset="0"/>
                <a:cs typeface="Times New Roman" pitchFamily="18" charset="0"/>
              </a:rPr>
              <a:t>tình</a:t>
            </a:r>
            <a:r>
              <a:rPr lang="en-US" sz="2100" kern="0" dirty="0">
                <a:solidFill>
                  <a:prstClr val="black"/>
                </a:solidFill>
                <a:latin typeface="Times New Roman" pitchFamily="18" charset="0"/>
                <a:cs typeface="Times New Roman" pitchFamily="18" charset="0"/>
              </a:rPr>
              <a:t> </a:t>
            </a:r>
            <a:r>
              <a:rPr lang="en-US" sz="2100" kern="0" dirty="0" err="1">
                <a:solidFill>
                  <a:prstClr val="black"/>
                </a:solidFill>
                <a:latin typeface="Times New Roman" pitchFamily="18" charset="0"/>
                <a:cs typeface="Times New Roman" pitchFamily="18" charset="0"/>
              </a:rPr>
              <a:t>đầu</a:t>
            </a:r>
            <a:r>
              <a:rPr lang="en-US" sz="2100" kern="0" dirty="0">
                <a:solidFill>
                  <a:prstClr val="black"/>
                </a:solidFill>
                <a:latin typeface="Times New Roman" pitchFamily="18" charset="0"/>
                <a:cs typeface="Times New Roman" pitchFamily="18" charset="0"/>
              </a:rPr>
              <a:t>.</a:t>
            </a:r>
          </a:p>
          <a:p>
            <a:pPr marL="0" indent="0" algn="just" defTabSz="685800" eaLnBrk="1" fontAlgn="auto" hangingPunct="1">
              <a:spcBef>
                <a:spcPts val="0"/>
              </a:spcBef>
              <a:spcAft>
                <a:spcPts val="0"/>
              </a:spcAft>
              <a:buNone/>
              <a:defRPr/>
            </a:pPr>
            <a:r>
              <a:rPr lang="vi-VN" sz="1800" b="1" kern="0" dirty="0">
                <a:solidFill>
                  <a:prstClr val="black"/>
                </a:solidFill>
                <a:latin typeface="Times New Roman" panose="02020603050405020304" pitchFamily="18" charset="0"/>
                <a:cs typeface="Times New Roman" panose="02020603050405020304" pitchFamily="18" charset="0"/>
              </a:rPr>
              <a:t>Kiều nhớ lời thề nguyền lứa đôi </a:t>
            </a:r>
            <a:r>
              <a:rPr lang="vi-VN" sz="1800" b="1" i="1" kern="0" dirty="0">
                <a:solidFill>
                  <a:prstClr val="black"/>
                </a:solidFill>
                <a:latin typeface="Times New Roman" panose="02020603050405020304" pitchFamily="18" charset="0"/>
                <a:cs typeface="Times New Roman" panose="02020603050405020304" pitchFamily="18" charset="0"/>
              </a:rPr>
              <a:t>(dưới nguyệt chén đồng)</a:t>
            </a:r>
            <a:r>
              <a:rPr lang="vi-VN" sz="1800" b="1" kern="0" dirty="0">
                <a:solidFill>
                  <a:prstClr val="black"/>
                </a:solidFill>
                <a:latin typeface="Times New Roman" panose="02020603050405020304" pitchFamily="18" charset="0"/>
                <a:cs typeface="Times New Roman" panose="02020603050405020304" pitchFamily="18" charset="0"/>
              </a:rPr>
              <a:t>; tưởng tượng Kim Trọng đang </a:t>
            </a:r>
            <a:r>
              <a:rPr lang="en-US" sz="1800" b="1" kern="0" dirty="0" err="1">
                <a:solidFill>
                  <a:prstClr val="black"/>
                </a:solidFill>
                <a:latin typeface="Times New Roman" panose="02020603050405020304" pitchFamily="18" charset="0"/>
                <a:cs typeface="Times New Roman" panose="02020603050405020304" pitchFamily="18" charset="0"/>
              </a:rPr>
              <a:t>nhớ</a:t>
            </a:r>
            <a:r>
              <a:rPr lang="en-US" sz="1800" b="1" kern="0" dirty="0">
                <a:solidFill>
                  <a:prstClr val="black"/>
                </a:solidFill>
                <a:latin typeface="Times New Roman" panose="02020603050405020304" pitchFamily="18" charset="0"/>
                <a:cs typeface="Times New Roman" panose="02020603050405020304" pitchFamily="18" charset="0"/>
              </a:rPr>
              <a:t> </a:t>
            </a:r>
            <a:r>
              <a:rPr lang="en-US" sz="1800" b="1" kern="0" dirty="0" err="1">
                <a:solidFill>
                  <a:prstClr val="black"/>
                </a:solidFill>
                <a:latin typeface="Times New Roman" panose="02020603050405020304" pitchFamily="18" charset="0"/>
                <a:cs typeface="Times New Roman" panose="02020603050405020304" pitchFamily="18" charset="0"/>
              </a:rPr>
              <a:t>mình</a:t>
            </a:r>
            <a:r>
              <a:rPr lang="en-US" sz="1800" b="1" kern="0" dirty="0">
                <a:solidFill>
                  <a:prstClr val="black"/>
                </a:solidFill>
                <a:latin typeface="Times New Roman" panose="02020603050405020304" pitchFamily="18" charset="0"/>
                <a:cs typeface="Times New Roman" panose="02020603050405020304" pitchFamily="18" charset="0"/>
              </a:rPr>
              <a:t> </a:t>
            </a:r>
            <a:r>
              <a:rPr lang="en-US" sz="1800" b="1" kern="0" dirty="0" err="1">
                <a:solidFill>
                  <a:prstClr val="black"/>
                </a:solidFill>
                <a:latin typeface="Times New Roman" panose="02020603050405020304" pitchFamily="18" charset="0"/>
                <a:cs typeface="Times New Roman" panose="02020603050405020304" pitchFamily="18" charset="0"/>
              </a:rPr>
              <a:t>vô</a:t>
            </a:r>
            <a:r>
              <a:rPr lang="en-US" sz="1800" b="1" kern="0" dirty="0">
                <a:solidFill>
                  <a:prstClr val="black"/>
                </a:solidFill>
                <a:latin typeface="Times New Roman" panose="02020603050405020304" pitchFamily="18" charset="0"/>
                <a:cs typeface="Times New Roman" panose="02020603050405020304" pitchFamily="18" charset="0"/>
              </a:rPr>
              <a:t> </a:t>
            </a:r>
            <a:r>
              <a:rPr lang="en-US" sz="1800" b="1" kern="0" dirty="0" err="1">
                <a:solidFill>
                  <a:prstClr val="black"/>
                </a:solidFill>
                <a:latin typeface="Times New Roman" panose="02020603050405020304" pitchFamily="18" charset="0"/>
                <a:cs typeface="Times New Roman" panose="02020603050405020304" pitchFamily="18" charset="0"/>
              </a:rPr>
              <a:t>vọng</a:t>
            </a:r>
            <a:r>
              <a:rPr lang="vi-VN" sz="1800" b="1" kern="0" dirty="0">
                <a:solidFill>
                  <a:prstClr val="black"/>
                </a:solidFill>
                <a:latin typeface="Times New Roman" panose="02020603050405020304" pitchFamily="18" charset="0"/>
                <a:cs typeface="Times New Roman" panose="02020603050405020304" pitchFamily="18" charset="0"/>
              </a:rPr>
              <a:t>.</a:t>
            </a:r>
            <a:r>
              <a:rPr lang="en-US" sz="1800" b="1" kern="0" dirty="0">
                <a:solidFill>
                  <a:prstClr val="black"/>
                </a:solidFill>
                <a:latin typeface="Times New Roman" panose="02020603050405020304" pitchFamily="18" charset="0"/>
                <a:cs typeface="Times New Roman" panose="02020603050405020304" pitchFamily="18" charset="0"/>
              </a:rPr>
              <a:t> </a:t>
            </a:r>
            <a:r>
              <a:rPr lang="en-US" sz="1800" b="1" kern="0" dirty="0" err="1">
                <a:solidFill>
                  <a:prstClr val="black"/>
                </a:solidFill>
                <a:latin typeface="Times New Roman" panose="02020603050405020304" pitchFamily="18" charset="0"/>
                <a:cs typeface="Times New Roman" panose="02020603050405020304" pitchFamily="18" charset="0"/>
              </a:rPr>
              <a:t>Kiều</a:t>
            </a:r>
            <a:r>
              <a:rPr lang="en-US" sz="1800" b="1" kern="0" dirty="0">
                <a:solidFill>
                  <a:prstClr val="black"/>
                </a:solidFill>
                <a:latin typeface="Times New Roman" panose="02020603050405020304" pitchFamily="18" charset="0"/>
                <a:cs typeface="Times New Roman" panose="02020603050405020304" pitchFamily="18" charset="0"/>
              </a:rPr>
              <a:t> </a:t>
            </a:r>
            <a:r>
              <a:rPr lang="vi-VN" sz="1800" b="1" kern="0" dirty="0">
                <a:solidFill>
                  <a:prstClr val="black"/>
                </a:solidFill>
                <a:latin typeface="Times New Roman" panose="02020603050405020304" pitchFamily="18" charset="0"/>
                <a:cs typeface="Times New Roman" panose="02020603050405020304" pitchFamily="18" charset="0"/>
              </a:rPr>
              <a:t>đau đớn, xót xa</a:t>
            </a:r>
            <a:r>
              <a:rPr lang="en-US" sz="1800" b="1" kern="0" dirty="0">
                <a:solidFill>
                  <a:prstClr val="black"/>
                </a:solidFill>
                <a:latin typeface="Times New Roman" panose="02020603050405020304" pitchFamily="18" charset="0"/>
                <a:cs typeface="Times New Roman" panose="02020603050405020304" pitchFamily="18" charset="0"/>
              </a:rPr>
              <a:t> </a:t>
            </a:r>
            <a:r>
              <a:rPr lang="en-US" sz="1800" b="1" kern="0" dirty="0" err="1">
                <a:solidFill>
                  <a:prstClr val="black"/>
                </a:solidFill>
                <a:latin typeface="Times New Roman" panose="02020603050405020304" pitchFamily="18" charset="0"/>
                <a:cs typeface="Times New Roman" panose="02020603050405020304" pitchFamily="18" charset="0"/>
              </a:rPr>
              <a:t>chung</a:t>
            </a:r>
            <a:r>
              <a:rPr lang="en-US" sz="1800" b="1" kern="0" dirty="0">
                <a:solidFill>
                  <a:prstClr val="black"/>
                </a:solidFill>
                <a:latin typeface="Times New Roman" panose="02020603050405020304" pitchFamily="18" charset="0"/>
                <a:cs typeface="Times New Roman" panose="02020603050405020304" pitchFamily="18" charset="0"/>
              </a:rPr>
              <a:t> </a:t>
            </a:r>
            <a:r>
              <a:rPr lang="en-US" sz="1800" b="1" kern="0" dirty="0" err="1">
                <a:solidFill>
                  <a:prstClr val="black"/>
                </a:solidFill>
                <a:latin typeface="Times New Roman" panose="02020603050405020304" pitchFamily="18" charset="0"/>
                <a:cs typeface="Times New Roman" panose="02020603050405020304" pitchFamily="18" charset="0"/>
              </a:rPr>
              <a:t>thủy</a:t>
            </a:r>
            <a:r>
              <a:rPr lang="en-US" sz="1800" b="1" kern="0" dirty="0">
                <a:solidFill>
                  <a:prstClr val="black"/>
                </a:solidFill>
                <a:latin typeface="Times New Roman" panose="02020603050405020304" pitchFamily="18" charset="0"/>
                <a:cs typeface="Times New Roman" panose="02020603050405020304" pitchFamily="18" charset="0"/>
              </a:rPr>
              <a:t> </a:t>
            </a:r>
            <a:r>
              <a:rPr lang="en-US" sz="1800" b="1" kern="0" dirty="0" err="1">
                <a:solidFill>
                  <a:prstClr val="black"/>
                </a:solidFill>
                <a:latin typeface="Times New Roman" panose="02020603050405020304" pitchFamily="18" charset="0"/>
                <a:cs typeface="Times New Roman" panose="02020603050405020304" pitchFamily="18" charset="0"/>
              </a:rPr>
              <a:t>trọn</a:t>
            </a:r>
            <a:r>
              <a:rPr lang="en-US" sz="1800" b="1" kern="0" dirty="0">
                <a:solidFill>
                  <a:prstClr val="black"/>
                </a:solidFill>
                <a:latin typeface="Times New Roman" panose="02020603050405020304" pitchFamily="18" charset="0"/>
                <a:cs typeface="Times New Roman" panose="02020603050405020304" pitchFamily="18" charset="0"/>
              </a:rPr>
              <a:t> </a:t>
            </a:r>
            <a:r>
              <a:rPr lang="en-US" sz="1800" b="1" kern="0" dirty="0" err="1">
                <a:solidFill>
                  <a:prstClr val="black"/>
                </a:solidFill>
                <a:latin typeface="Times New Roman" panose="02020603050405020304" pitchFamily="18" charset="0"/>
                <a:cs typeface="Times New Roman" panose="02020603050405020304" pitchFamily="18" charset="0"/>
              </a:rPr>
              <a:t>tình</a:t>
            </a:r>
            <a:r>
              <a:rPr lang="en-US" sz="1800" b="1" kern="0" dirty="0">
                <a:solidFill>
                  <a:prstClr val="black"/>
                </a:solidFill>
                <a:latin typeface="Times New Roman" panose="02020603050405020304" pitchFamily="18" charset="0"/>
                <a:cs typeface="Times New Roman" panose="02020603050405020304" pitchFamily="18" charset="0"/>
              </a:rPr>
              <a:t> </a:t>
            </a:r>
            <a:r>
              <a:rPr lang="en-US" sz="1800" b="1" kern="0" dirty="0" err="1">
                <a:solidFill>
                  <a:prstClr val="black"/>
                </a:solidFill>
                <a:latin typeface="Times New Roman" panose="02020603050405020304" pitchFamily="18" charset="0"/>
                <a:cs typeface="Times New Roman" panose="02020603050405020304" pitchFamily="18" charset="0"/>
              </a:rPr>
              <a:t>khi</a:t>
            </a:r>
            <a:r>
              <a:rPr lang="en-US" sz="1800" b="1" kern="0" dirty="0">
                <a:solidFill>
                  <a:prstClr val="black"/>
                </a:solidFill>
                <a:latin typeface="Times New Roman" panose="02020603050405020304" pitchFamily="18" charset="0"/>
                <a:cs typeface="Times New Roman" panose="02020603050405020304" pitchFamily="18" charset="0"/>
              </a:rPr>
              <a:t> </a:t>
            </a:r>
            <a:r>
              <a:rPr lang="en-US" sz="1800" b="1" kern="0" dirty="0" err="1">
                <a:solidFill>
                  <a:prstClr val="black"/>
                </a:solidFill>
                <a:latin typeface="Times New Roman" panose="02020603050405020304" pitchFamily="18" charset="0"/>
                <a:cs typeface="Times New Roman" panose="02020603050405020304" pitchFamily="18" charset="0"/>
              </a:rPr>
              <a:t>nhớ</a:t>
            </a:r>
            <a:r>
              <a:rPr lang="en-US" sz="1800" b="1" kern="0" dirty="0">
                <a:solidFill>
                  <a:prstClr val="black"/>
                </a:solidFill>
                <a:latin typeface="Times New Roman" panose="02020603050405020304" pitchFamily="18" charset="0"/>
                <a:cs typeface="Times New Roman" panose="02020603050405020304" pitchFamily="18" charset="0"/>
              </a:rPr>
              <a:t> </a:t>
            </a:r>
            <a:r>
              <a:rPr lang="en-US" sz="1800" b="1" kern="0" dirty="0" err="1">
                <a:solidFill>
                  <a:prstClr val="black"/>
                </a:solidFill>
                <a:latin typeface="Times New Roman" panose="02020603050405020304" pitchFamily="18" charset="0"/>
                <a:cs typeface="Times New Roman" panose="02020603050405020304" pitchFamily="18" charset="0"/>
              </a:rPr>
              <a:t>về</a:t>
            </a:r>
            <a:r>
              <a:rPr lang="en-US" sz="1800" b="1" kern="0" dirty="0">
                <a:solidFill>
                  <a:prstClr val="black"/>
                </a:solidFill>
                <a:latin typeface="Times New Roman" panose="02020603050405020304" pitchFamily="18" charset="0"/>
                <a:cs typeface="Times New Roman" panose="02020603050405020304" pitchFamily="18" charset="0"/>
              </a:rPr>
              <a:t> Kim </a:t>
            </a:r>
            <a:r>
              <a:rPr lang="en-US" sz="1800" b="1" kern="0" dirty="0" err="1">
                <a:solidFill>
                  <a:prstClr val="black"/>
                </a:solidFill>
                <a:latin typeface="Times New Roman" panose="02020603050405020304" pitchFamily="18" charset="0"/>
                <a:cs typeface="Times New Roman" panose="02020603050405020304" pitchFamily="18" charset="0"/>
              </a:rPr>
              <a:t>Trọng</a:t>
            </a:r>
            <a:r>
              <a:rPr lang="en-US" sz="1800" b="1" kern="0" dirty="0">
                <a:solidFill>
                  <a:prstClr val="black"/>
                </a:solidFill>
                <a:latin typeface="Times New Roman" panose="02020603050405020304" pitchFamily="18" charset="0"/>
                <a:cs typeface="Times New Roman" panose="02020603050405020304" pitchFamily="18" charset="0"/>
              </a:rPr>
              <a:t>.</a:t>
            </a:r>
            <a:endParaRPr lang="en-US" sz="2100" b="1" kern="0" dirty="0">
              <a:solidFill>
                <a:prstClr val="black"/>
              </a:solidFill>
              <a:latin typeface="Times New Roman" pitchFamily="18" charset="0"/>
              <a:cs typeface="Times New Roman" pitchFamily="18" charset="0"/>
            </a:endParaRPr>
          </a:p>
          <a:p>
            <a:pPr marL="385763" indent="-385763" algn="just" defTabSz="685800">
              <a:buNone/>
              <a:defRPr/>
            </a:pPr>
            <a:endParaRPr lang="en-US" sz="2100" kern="0" dirty="0">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281426AC-2D1A-4C9F-BA63-70FC10E68F23}"/>
              </a:ext>
            </a:extLst>
          </p:cNvPr>
          <p:cNvSpPr txBox="1"/>
          <p:nvPr/>
        </p:nvSpPr>
        <p:spPr>
          <a:xfrm>
            <a:off x="1617291" y="727379"/>
            <a:ext cx="958917" cy="415498"/>
          </a:xfrm>
          <a:prstGeom prst="rect">
            <a:avLst/>
          </a:prstGeom>
          <a:solidFill>
            <a:schemeClr val="accent4">
              <a:lumMod val="60000"/>
              <a:lumOff val="40000"/>
            </a:schemeClr>
          </a:solidFill>
          <a:ln w="28575">
            <a:noFill/>
            <a:prstDash val="dashDot"/>
          </a:ln>
        </p:spPr>
        <p:txBody>
          <a:bodyPr wrap="none" rtlCol="0">
            <a:spAutoFit/>
          </a:bodyPr>
          <a:lstStyle/>
          <a:p>
            <a:pPr defTabSz="685800" fontAlgn="auto">
              <a:spcBef>
                <a:spcPts val="0"/>
              </a:spcBef>
              <a:spcAft>
                <a:spcPts val="0"/>
              </a:spcAft>
            </a:pPr>
            <a:r>
              <a:rPr lang="en-US" sz="2100" b="1" kern="0" dirty="0" err="1">
                <a:solidFill>
                  <a:sysClr val="windowText" lastClr="000000"/>
                </a:solidFill>
                <a:latin typeface="Times New Roman" panose="02020603050405020304" pitchFamily="18" charset="0"/>
                <a:cs typeface="Times New Roman" panose="02020603050405020304" pitchFamily="18" charset="0"/>
              </a:rPr>
              <a:t>Tưởng</a:t>
            </a:r>
            <a:endParaRPr lang="en-US" sz="2100" b="1" kern="0" dirty="0">
              <a:solidFill>
                <a:sysClr val="windowText" lastClr="000000"/>
              </a:solidFill>
              <a:latin typeface="Times New Roman" panose="02020603050405020304" pitchFamily="18" charset="0"/>
              <a:cs typeface="Times New Roman" panose="02020603050405020304" pitchFamily="18" charset="0"/>
            </a:endParaRPr>
          </a:p>
        </p:txBody>
      </p:sp>
      <p:sp>
        <p:nvSpPr>
          <p:cNvPr id="13" name="Content Placeholder 2">
            <a:extLst>
              <a:ext uri="{FF2B5EF4-FFF2-40B4-BE49-F238E27FC236}">
                <a16:creationId xmlns:a16="http://schemas.microsoft.com/office/drawing/2014/main" id="{BD80F903-2773-4FB3-B216-AC95BAA283E5}"/>
              </a:ext>
            </a:extLst>
          </p:cNvPr>
          <p:cNvSpPr txBox="1">
            <a:spLocks/>
          </p:cNvSpPr>
          <p:nvPr/>
        </p:nvSpPr>
        <p:spPr bwMode="auto">
          <a:xfrm>
            <a:off x="158262" y="1181283"/>
            <a:ext cx="3830808" cy="1073007"/>
          </a:xfrm>
          <a:prstGeom prst="rect">
            <a:avLst/>
          </a:prstGeom>
          <a:solidFill>
            <a:schemeClr val="accent6">
              <a:lumMod val="20000"/>
              <a:lumOff val="80000"/>
            </a:schemeClr>
          </a:solidFill>
          <a:ln>
            <a:noFill/>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85763" indent="-385763" algn="just" defTabSz="685800">
              <a:buNone/>
              <a:defRPr/>
            </a:pPr>
            <a:r>
              <a:rPr lang="en-US" sz="2100" kern="0" dirty="0">
                <a:latin typeface="Times New Roman" pitchFamily="18" charset="0"/>
                <a:cs typeface="Times New Roman" pitchFamily="18" charset="0"/>
              </a:rPr>
              <a:t>    </a:t>
            </a:r>
            <a:r>
              <a:rPr lang="en-US" sz="1950" kern="0" dirty="0">
                <a:latin typeface="Times New Roman" pitchFamily="18" charset="0"/>
                <a:cs typeface="Times New Roman" pitchFamily="18" charset="0"/>
              </a:rPr>
              <a:t>- V</a:t>
            </a:r>
            <a:r>
              <a:rPr lang="vi-VN" sz="1950" kern="0" dirty="0">
                <a:latin typeface="Times New Roman" panose="02020603050405020304" pitchFamily="18" charset="0"/>
                <a:cs typeface="Times New Roman" panose="02020603050405020304" pitchFamily="18" charset="0"/>
              </a:rPr>
              <a:t>ừa là nhớ, vừa là hình dung, tưởng tượng ra</a:t>
            </a:r>
            <a:r>
              <a:rPr lang="en-US" sz="1950" kern="0" dirty="0">
                <a:latin typeface="Times New Roman" panose="02020603050405020304" pitchFamily="18" charset="0"/>
                <a:cs typeface="Times New Roman" panose="02020603050405020304" pitchFamily="18" charset="0"/>
              </a:rPr>
              <a:t> Kim </a:t>
            </a:r>
            <a:r>
              <a:rPr lang="en-US" sz="1950" kern="0" dirty="0" err="1">
                <a:latin typeface="Times New Roman" pitchFamily="18" charset="0"/>
                <a:cs typeface="Times New Roman" pitchFamily="18" charset="0"/>
              </a:rPr>
              <a:t>Trọng</a:t>
            </a:r>
            <a:r>
              <a:rPr lang="en-US" sz="1950" kern="0" dirty="0">
                <a:latin typeface="Times New Roman" pitchFamily="18" charset="0"/>
                <a:cs typeface="Times New Roman" pitchFamily="18" charset="0"/>
              </a:rPr>
              <a:t> </a:t>
            </a:r>
            <a:r>
              <a:rPr lang="en-US" sz="1950" kern="0" dirty="0" err="1">
                <a:latin typeface="Times New Roman" pitchFamily="18" charset="0"/>
                <a:cs typeface="Times New Roman" pitchFamily="18" charset="0"/>
              </a:rPr>
              <a:t>đang</a:t>
            </a:r>
            <a:r>
              <a:rPr lang="en-US" sz="1950" kern="0" dirty="0">
                <a:latin typeface="Times New Roman" pitchFamily="18" charset="0"/>
                <a:cs typeface="Times New Roman" pitchFamily="18" charset="0"/>
              </a:rPr>
              <a:t> </a:t>
            </a:r>
            <a:r>
              <a:rPr lang="en-US" sz="1950" kern="0" dirty="0" err="1">
                <a:latin typeface="Times New Roman" pitchFamily="18" charset="0"/>
                <a:cs typeface="Times New Roman" pitchFamily="18" charset="0"/>
              </a:rPr>
              <a:t>trò</a:t>
            </a:r>
            <a:r>
              <a:rPr lang="en-US" sz="1950" kern="0" dirty="0">
                <a:latin typeface="Times New Roman" pitchFamily="18" charset="0"/>
                <a:cs typeface="Times New Roman" pitchFamily="18" charset="0"/>
              </a:rPr>
              <a:t> </a:t>
            </a:r>
            <a:r>
              <a:rPr lang="en-US" sz="1950" kern="0" dirty="0" err="1">
                <a:latin typeface="Times New Roman" pitchFamily="18" charset="0"/>
                <a:cs typeface="Times New Roman" pitchFamily="18" charset="0"/>
              </a:rPr>
              <a:t>chuyện</a:t>
            </a:r>
            <a:r>
              <a:rPr lang="en-US" sz="1950" kern="0" dirty="0">
                <a:latin typeface="Times New Roman" pitchFamily="18" charset="0"/>
                <a:cs typeface="Times New Roman" pitchFamily="18" charset="0"/>
              </a:rPr>
              <a:t> </a:t>
            </a:r>
            <a:r>
              <a:rPr lang="en-US" sz="1950" kern="0" dirty="0" err="1">
                <a:latin typeface="Times New Roman" pitchFamily="18" charset="0"/>
                <a:cs typeface="Times New Roman" pitchFamily="18" charset="0"/>
              </a:rPr>
              <a:t>với</a:t>
            </a:r>
            <a:r>
              <a:rPr lang="en-US" sz="1950" kern="0" dirty="0">
                <a:latin typeface="Times New Roman" pitchFamily="18" charset="0"/>
                <a:cs typeface="Times New Roman" pitchFamily="18" charset="0"/>
              </a:rPr>
              <a:t> </a:t>
            </a:r>
            <a:r>
              <a:rPr lang="en-US" sz="1950" kern="0" dirty="0" err="1">
                <a:latin typeface="Times New Roman" pitchFamily="18" charset="0"/>
                <a:cs typeface="Times New Roman" pitchFamily="18" charset="0"/>
              </a:rPr>
              <a:t>mình</a:t>
            </a:r>
            <a:r>
              <a:rPr lang="en-US" sz="1950" kern="0" dirty="0">
                <a:latin typeface="Times New Roman" pitchFamily="18" charset="0"/>
                <a:cs typeface="Times New Roman" pitchFamily="18" charset="0"/>
              </a:rPr>
              <a:t>.</a:t>
            </a:r>
          </a:p>
        </p:txBody>
      </p:sp>
      <p:sp>
        <p:nvSpPr>
          <p:cNvPr id="14" name="Arrow: Right 13">
            <a:extLst>
              <a:ext uri="{FF2B5EF4-FFF2-40B4-BE49-F238E27FC236}">
                <a16:creationId xmlns:a16="http://schemas.microsoft.com/office/drawing/2014/main" id="{2EB35109-FEA3-494C-A020-8410397C7CDC}"/>
              </a:ext>
            </a:extLst>
          </p:cNvPr>
          <p:cNvSpPr/>
          <p:nvPr/>
        </p:nvSpPr>
        <p:spPr>
          <a:xfrm>
            <a:off x="4129957" y="1286290"/>
            <a:ext cx="480060" cy="810555"/>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kern="0" dirty="0">
              <a:solidFill>
                <a:sysClr val="windowText" lastClr="000000"/>
              </a:solidFill>
            </a:endParaRPr>
          </a:p>
        </p:txBody>
      </p:sp>
    </p:spTree>
    <p:extLst>
      <p:ext uri="{BB962C8B-B14F-4D97-AF65-F5344CB8AC3E}">
        <p14:creationId xmlns:p14="http://schemas.microsoft.com/office/powerpoint/2010/main" val="9316606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barn(inVertical)">
                                      <p:cBhvr>
                                        <p:cTn id="30" dur="500"/>
                                        <p:tgtEl>
                                          <p:spTgt spid="11">
                                            <p:txEl>
                                              <p:pRg st="0" end="0"/>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11">
                                            <p:txEl>
                                              <p:pRg st="1" end="1"/>
                                            </p:txEl>
                                          </p:spTgt>
                                        </p:tgtEl>
                                        <p:attrNameLst>
                                          <p:attrName>style.visibility</p:attrName>
                                        </p:attrNameLst>
                                      </p:cBhvr>
                                      <p:to>
                                        <p:strVal val="visible"/>
                                      </p:to>
                                    </p:set>
                                    <p:animEffect transition="in" filter="barn(inVertical)">
                                      <p:cBhvr>
                                        <p:cTn id="33" dur="500"/>
                                        <p:tgtEl>
                                          <p:spTgt spid="11">
                                            <p:txEl>
                                              <p:pRg st="1" end="1"/>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11">
                                            <p:txEl>
                                              <p:pRg st="2" end="2"/>
                                            </p:txEl>
                                          </p:spTgt>
                                        </p:tgtEl>
                                        <p:attrNameLst>
                                          <p:attrName>style.visibility</p:attrName>
                                        </p:attrNameLst>
                                      </p:cBhvr>
                                      <p:to>
                                        <p:strVal val="visible"/>
                                      </p:to>
                                    </p:set>
                                    <p:animEffect transition="in" filter="barn(inVertical)">
                                      <p:cBhvr>
                                        <p:cTn id="36" dur="500"/>
                                        <p:tgtEl>
                                          <p:spTgt spid="11">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1">
                                            <p:txEl>
                                              <p:pRg st="3" end="3"/>
                                            </p:txEl>
                                          </p:spTgt>
                                        </p:tgtEl>
                                        <p:attrNameLst>
                                          <p:attrName>style.visibility</p:attrName>
                                        </p:attrNameLst>
                                      </p:cBhvr>
                                      <p:to>
                                        <p:strVal val="visible"/>
                                      </p:to>
                                    </p:set>
                                    <p:animEffect transition="in" filter="barn(inVertical)">
                                      <p:cBhvr>
                                        <p:cTn id="41" dur="500"/>
                                        <p:tgtEl>
                                          <p:spTgt spid="11">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1">
                                            <p:txEl>
                                              <p:pRg st="4" end="4"/>
                                            </p:txEl>
                                          </p:spTgt>
                                        </p:tgtEl>
                                        <p:attrNameLst>
                                          <p:attrName>style.visibility</p:attrName>
                                        </p:attrNameLst>
                                      </p:cBhvr>
                                      <p:to>
                                        <p:strVal val="visible"/>
                                      </p:to>
                                    </p:set>
                                    <p:animEffect transition="in" filter="wipe(down)">
                                      <p:cBhvr>
                                        <p:cTn id="46" dur="500"/>
                                        <p:tgtEl>
                                          <p:spTgt spid="11">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1">
                                            <p:txEl>
                                              <p:pRg st="5" end="5"/>
                                            </p:txEl>
                                          </p:spTgt>
                                        </p:tgtEl>
                                        <p:attrNameLst>
                                          <p:attrName>style.visibility</p:attrName>
                                        </p:attrNameLst>
                                      </p:cBhvr>
                                      <p:to>
                                        <p:strVal val="visible"/>
                                      </p:to>
                                    </p:set>
                                    <p:animEffect transition="in" filter="wipe(down)">
                                      <p:cBhvr>
                                        <p:cTn id="51"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2" grpId="0" animBg="1"/>
      <p:bldP spid="13" grpId="0" animBg="1"/>
      <p:bldP spid="1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285751"/>
            <a:ext cx="9144000" cy="1055129"/>
          </a:xfrm>
          <a:solidFill>
            <a:schemeClr val="accent4">
              <a:lumMod val="20000"/>
              <a:lumOff val="80000"/>
            </a:schemeClr>
          </a:solidFill>
        </p:spPr>
        <p:txBody>
          <a:bodyPr>
            <a:normAutofit/>
          </a:bodyPr>
          <a:lstStyle/>
          <a:p>
            <a:r>
              <a:rPr lang="vi-VN" sz="2400" b="1" dirty="0"/>
              <a:t>Văn bản: </a:t>
            </a:r>
            <a:r>
              <a:rPr lang="vi-VN" sz="3300" b="1" dirty="0">
                <a:solidFill>
                  <a:srgbClr val="FF0000"/>
                </a:solidFill>
              </a:rPr>
              <a:t>KIỀU Ở LẦU NGƯNG BÍCH</a:t>
            </a:r>
            <a:br>
              <a:rPr lang="vi-VN" sz="3300" b="1" dirty="0"/>
            </a:br>
            <a:r>
              <a:rPr lang="vi-VN" sz="3300" dirty="0">
                <a:solidFill>
                  <a:srgbClr val="0000FF"/>
                </a:solidFill>
              </a:rPr>
              <a:t>               (Trích </a:t>
            </a:r>
            <a:r>
              <a:rPr lang="vi-VN" sz="3300" b="1" dirty="0">
                <a:solidFill>
                  <a:srgbClr val="0000FF"/>
                </a:solidFill>
              </a:rPr>
              <a:t>“Truyện Kiều” </a:t>
            </a:r>
            <a:r>
              <a:rPr lang="vi-VN" sz="3300" dirty="0">
                <a:solidFill>
                  <a:srgbClr val="0000FF"/>
                </a:solidFill>
              </a:rPr>
              <a:t>của Nguyễn Du)</a:t>
            </a:r>
            <a:endParaRPr lang="en-GB" sz="3300" dirty="0">
              <a:solidFill>
                <a:srgbClr val="0000FF"/>
              </a:solidFill>
            </a:endParaRPr>
          </a:p>
        </p:txBody>
      </p:sp>
      <p:sp>
        <p:nvSpPr>
          <p:cNvPr id="3" name="Subtitle 2"/>
          <p:cNvSpPr>
            <a:spLocks noGrp="1"/>
          </p:cNvSpPr>
          <p:nvPr>
            <p:ph type="subTitle" idx="1"/>
          </p:nvPr>
        </p:nvSpPr>
        <p:spPr>
          <a:xfrm>
            <a:off x="75109" y="1380545"/>
            <a:ext cx="6858000" cy="335586"/>
          </a:xfrm>
        </p:spPr>
        <p:txBody>
          <a:bodyPr>
            <a:normAutofit lnSpcReduction="10000"/>
          </a:bodyPr>
          <a:lstStyle/>
          <a:p>
            <a:pPr algn="l"/>
            <a:r>
              <a:rPr lang="vi-VN" b="1" dirty="0">
                <a:solidFill>
                  <a:srgbClr val="0000FF"/>
                </a:solidFill>
                <a:latin typeface="Times New Roman" panose="02020603050405020304" pitchFamily="18" charset="0"/>
                <a:cs typeface="Times New Roman" panose="02020603050405020304" pitchFamily="18" charset="0"/>
              </a:rPr>
              <a:t>I. Tìm hiểu chung.</a:t>
            </a:r>
            <a:endParaRPr lang="en-GB" b="1" dirty="0">
              <a:solidFill>
                <a:srgbClr val="0000FF"/>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94703" y="1637754"/>
            <a:ext cx="2530930" cy="369332"/>
          </a:xfrm>
          <a:prstGeom prst="rect">
            <a:avLst/>
          </a:prstGeom>
          <a:noFill/>
        </p:spPr>
        <p:txBody>
          <a:bodyPr wrap="square" rtlCol="0">
            <a:spAutoFit/>
          </a:bodyPr>
          <a:lstStyle/>
          <a:p>
            <a:pPr defTabSz="685800" fontAlgn="auto">
              <a:spcBef>
                <a:spcPts val="0"/>
              </a:spcBef>
              <a:spcAft>
                <a:spcPts val="0"/>
              </a:spcAft>
            </a:pPr>
            <a:r>
              <a:rPr lang="vi-VN" b="1" kern="0" dirty="0">
                <a:solidFill>
                  <a:srgbClr val="0000FF"/>
                </a:solidFill>
                <a:latin typeface="+mj-lt"/>
              </a:rPr>
              <a:t>II. Đọc hiểu văn bản.</a:t>
            </a:r>
            <a:endParaRPr lang="en-GB" b="1" kern="0" dirty="0">
              <a:solidFill>
                <a:srgbClr val="0000FF"/>
              </a:solidFill>
              <a:latin typeface="+mj-lt"/>
            </a:endParaRPr>
          </a:p>
        </p:txBody>
      </p:sp>
      <p:sp>
        <p:nvSpPr>
          <p:cNvPr id="9" name="TextBox 8"/>
          <p:cNvSpPr txBox="1"/>
          <p:nvPr/>
        </p:nvSpPr>
        <p:spPr>
          <a:xfrm>
            <a:off x="186146" y="1921871"/>
            <a:ext cx="5809706" cy="369332"/>
          </a:xfrm>
          <a:prstGeom prst="rect">
            <a:avLst/>
          </a:prstGeom>
          <a:noFill/>
        </p:spPr>
        <p:txBody>
          <a:bodyPr wrap="square" rtlCol="0">
            <a:spAutoFit/>
          </a:bodyPr>
          <a:lstStyle/>
          <a:p>
            <a:pPr defTabSz="685800" fontAlgn="auto">
              <a:spcBef>
                <a:spcPts val="0"/>
              </a:spcBef>
              <a:spcAft>
                <a:spcPts val="0"/>
              </a:spcAft>
            </a:pPr>
            <a:r>
              <a:rPr lang="vi-VN" b="1" kern="0" dirty="0">
                <a:solidFill>
                  <a:srgbClr val="0000FF"/>
                </a:solidFill>
                <a:latin typeface="Times New Roman" panose="02020603050405020304" pitchFamily="18" charset="0"/>
                <a:cs typeface="Times New Roman" panose="02020603050405020304" pitchFamily="18" charset="0"/>
              </a:rPr>
              <a:t>2. Nỗi nhớ thương của Kiều (8 câu thơ tt) :</a:t>
            </a:r>
            <a:endParaRPr lang="en-GB" b="1" kern="0" dirty="0">
              <a:solidFill>
                <a:srgbClr val="0000FF"/>
              </a:solidFill>
              <a:latin typeface="Times New Roman" panose="02020603050405020304" pitchFamily="18" charset="0"/>
              <a:cs typeface="Times New Roman" panose="02020603050405020304" pitchFamily="18" charset="0"/>
            </a:endParaRPr>
          </a:p>
        </p:txBody>
      </p:sp>
      <p:pic>
        <p:nvPicPr>
          <p:cNvPr id="17"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7295" y="1340880"/>
            <a:ext cx="3056705" cy="406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01703" y="2222129"/>
            <a:ext cx="2612094" cy="369332"/>
          </a:xfrm>
          <a:prstGeom prst="rect">
            <a:avLst/>
          </a:prstGeom>
          <a:noFill/>
        </p:spPr>
        <p:txBody>
          <a:bodyPr wrap="square" rtlCol="0">
            <a:spAutoFit/>
          </a:bodyPr>
          <a:lstStyle/>
          <a:p>
            <a:pPr defTabSz="685800" fontAlgn="auto">
              <a:spcBef>
                <a:spcPts val="0"/>
              </a:spcBef>
              <a:spcAft>
                <a:spcPts val="0"/>
              </a:spcAft>
            </a:pPr>
            <a:r>
              <a:rPr lang="vi-VN" b="1" kern="0" dirty="0">
                <a:solidFill>
                  <a:srgbClr val="C00000"/>
                </a:solidFill>
                <a:latin typeface="Times New Roman" panose="02020603050405020304" pitchFamily="18" charset="0"/>
                <a:cs typeface="Times New Roman" panose="02020603050405020304" pitchFamily="18" charset="0"/>
              </a:rPr>
              <a:t>  b. Nỗi nhớ cha mẹ:</a:t>
            </a:r>
            <a:endParaRPr lang="en-GB" b="1" kern="0" dirty="0">
              <a:solidFill>
                <a:srgbClr val="C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75715" y="2524692"/>
            <a:ext cx="3993777" cy="1200329"/>
          </a:xfrm>
          <a:prstGeom prst="rect">
            <a:avLst/>
          </a:prstGeom>
          <a:solidFill>
            <a:schemeClr val="accent4">
              <a:lumMod val="20000"/>
              <a:lumOff val="80000"/>
            </a:schemeClr>
          </a:solidFill>
        </p:spPr>
        <p:txBody>
          <a:bodyPr wrap="square" rtlCol="0">
            <a:spAutoFit/>
          </a:bodyPr>
          <a:lstStyle/>
          <a:p>
            <a:pPr defTabSz="685800" fontAlgn="auto">
              <a:spcBef>
                <a:spcPts val="0"/>
              </a:spcBef>
              <a:spcAft>
                <a:spcPts val="0"/>
              </a:spcAft>
            </a:pPr>
            <a:r>
              <a:rPr lang="vi-VN" kern="0" dirty="0">
                <a:solidFill>
                  <a:sysClr val="windowText" lastClr="000000"/>
                </a:solidFill>
                <a:latin typeface="Times New Roman" panose="02020603050405020304" pitchFamily="18" charset="0"/>
                <a:cs typeface="Times New Roman" panose="02020603050405020304" pitchFamily="18" charset="0"/>
              </a:rPr>
              <a:t>      </a:t>
            </a:r>
            <a:r>
              <a:rPr lang="vi-VN" b="1" i="1" kern="0" dirty="0">
                <a:solidFill>
                  <a:srgbClr val="0070C0"/>
                </a:solidFill>
                <a:latin typeface="Times New Roman" panose="02020603050405020304" pitchFamily="18" charset="0"/>
                <a:cs typeface="Times New Roman" panose="02020603050405020304" pitchFamily="18" charset="0"/>
              </a:rPr>
              <a:t> Xót người tựa cửa hôm mai,</a:t>
            </a:r>
          </a:p>
          <a:p>
            <a:pPr defTabSz="685800" fontAlgn="auto">
              <a:spcBef>
                <a:spcPts val="0"/>
              </a:spcBef>
              <a:spcAft>
                <a:spcPts val="0"/>
              </a:spcAft>
            </a:pPr>
            <a:r>
              <a:rPr lang="vi-VN" b="1" i="1" kern="0" dirty="0">
                <a:solidFill>
                  <a:srgbClr val="0070C0"/>
                </a:solidFill>
                <a:latin typeface="Times New Roman" panose="02020603050405020304" pitchFamily="18" charset="0"/>
                <a:cs typeface="Times New Roman" panose="02020603050405020304" pitchFamily="18" charset="0"/>
              </a:rPr>
              <a:t>Quạt nồng ấp lạnh những ai đó giờ ?</a:t>
            </a:r>
          </a:p>
          <a:p>
            <a:pPr defTabSz="685800" fontAlgn="auto">
              <a:spcBef>
                <a:spcPts val="0"/>
              </a:spcBef>
              <a:spcAft>
                <a:spcPts val="0"/>
              </a:spcAft>
            </a:pPr>
            <a:r>
              <a:rPr lang="vi-VN" b="1" i="1" kern="0" dirty="0">
                <a:solidFill>
                  <a:srgbClr val="0070C0"/>
                </a:solidFill>
                <a:latin typeface="Times New Roman" panose="02020603050405020304" pitchFamily="18" charset="0"/>
                <a:cs typeface="Times New Roman" panose="02020603050405020304" pitchFamily="18" charset="0"/>
              </a:rPr>
              <a:t>      Sân Lai cách mấy nắng mưa,</a:t>
            </a:r>
          </a:p>
          <a:p>
            <a:pPr defTabSz="685800" fontAlgn="auto">
              <a:spcBef>
                <a:spcPts val="0"/>
              </a:spcBef>
              <a:spcAft>
                <a:spcPts val="0"/>
              </a:spcAft>
            </a:pPr>
            <a:r>
              <a:rPr lang="vi-VN" b="1" i="1" kern="0" dirty="0">
                <a:solidFill>
                  <a:srgbClr val="0070C0"/>
                </a:solidFill>
                <a:latin typeface="Times New Roman" panose="02020603050405020304" pitchFamily="18" charset="0"/>
                <a:cs typeface="Times New Roman" panose="02020603050405020304" pitchFamily="18" charset="0"/>
              </a:rPr>
              <a:t>Có khi gốc tử đã vừa người ôm.</a:t>
            </a:r>
            <a:endParaRPr lang="en-GB" kern="0" dirty="0">
              <a:solidFill>
                <a:sysClr val="windowText" lastClr="00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75109" y="3701938"/>
            <a:ext cx="5920743" cy="646331"/>
          </a:xfrm>
          <a:prstGeom prst="rect">
            <a:avLst/>
          </a:prstGeom>
          <a:noFill/>
        </p:spPr>
        <p:txBody>
          <a:bodyPr wrap="square" rtlCol="0">
            <a:spAutoFit/>
          </a:bodyPr>
          <a:lstStyle/>
          <a:p>
            <a:pPr algn="just" defTabSz="685800" fontAlgn="auto">
              <a:spcBef>
                <a:spcPts val="0"/>
              </a:spcBef>
              <a:spcAft>
                <a:spcPts val="0"/>
              </a:spcAft>
            </a:pPr>
            <a:r>
              <a:rPr lang="vi-VN" kern="0" dirty="0">
                <a:solidFill>
                  <a:sysClr val="windowText" lastClr="000000"/>
                </a:solidFill>
                <a:latin typeface="Times New Roman" panose="02020603050405020304" pitchFamily="18" charset="0"/>
                <a:cs typeface="Times New Roman" panose="02020603050405020304" pitchFamily="18" charset="0"/>
              </a:rPr>
              <a:t>    - Xót xa khi hình dung ra chốn quê nhà cha mẹ vẫn ngày đêm tựa cửa ngóng trông, lo lắng cho nàng.</a:t>
            </a:r>
            <a:endParaRPr lang="en-GB" kern="0" dirty="0">
              <a:solidFill>
                <a:sysClr val="windowText" lastClr="00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86146" y="4259357"/>
            <a:ext cx="5491875" cy="369332"/>
          </a:xfrm>
          <a:prstGeom prst="rect">
            <a:avLst/>
          </a:prstGeom>
          <a:noFill/>
        </p:spPr>
        <p:txBody>
          <a:bodyPr wrap="square" rtlCol="0">
            <a:spAutoFit/>
          </a:bodyPr>
          <a:lstStyle/>
          <a:p>
            <a:pPr defTabSz="685800" fontAlgn="auto">
              <a:spcBef>
                <a:spcPts val="0"/>
              </a:spcBef>
              <a:spcAft>
                <a:spcPts val="0"/>
              </a:spcAft>
            </a:pPr>
            <a:r>
              <a:rPr lang="vi-VN" kern="0" dirty="0">
                <a:solidFill>
                  <a:sysClr val="windowText" lastClr="000000"/>
                </a:solidFill>
                <a:latin typeface="Times New Roman" panose="02020603050405020304" pitchFamily="18" charset="0"/>
                <a:cs typeface="Times New Roman" panose="02020603050405020304" pitchFamily="18" charset="0"/>
              </a:rPr>
              <a:t>  - Nàng tự trách bản thân vì chưa làm tròn chữ hiếu.</a:t>
            </a:r>
            <a:endParaRPr lang="en-GB" kern="0" dirty="0">
              <a:solidFill>
                <a:sysClr val="windowText" lastClr="00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86146" y="4531660"/>
            <a:ext cx="5809706" cy="369332"/>
          </a:xfrm>
          <a:prstGeom prst="rect">
            <a:avLst/>
          </a:prstGeom>
          <a:solidFill>
            <a:schemeClr val="accent4">
              <a:lumMod val="20000"/>
              <a:lumOff val="80000"/>
            </a:schemeClr>
          </a:solidFill>
        </p:spPr>
        <p:txBody>
          <a:bodyPr wrap="square" rtlCol="0">
            <a:spAutoFit/>
          </a:bodyPr>
          <a:lstStyle/>
          <a:p>
            <a:pPr defTabSz="685800" fontAlgn="auto">
              <a:spcBef>
                <a:spcPts val="0"/>
              </a:spcBef>
              <a:spcAft>
                <a:spcPts val="0"/>
              </a:spcAft>
            </a:pPr>
            <a:r>
              <a:rPr lang="vi-VN" kern="0" dirty="0">
                <a:solidFill>
                  <a:srgbClr val="00B050"/>
                </a:solidFill>
                <a:latin typeface="Times New Roman" panose="02020603050405020304" pitchFamily="18" charset="0"/>
                <a:cs typeface="Times New Roman" panose="02020603050405020304" pitchFamily="18" charset="0"/>
              </a:rPr>
              <a:t>→ Ngôn ngữ độc thoại nội tâm, thành ngữ, điển cố.</a:t>
            </a:r>
            <a:endParaRPr lang="en-GB" kern="0" dirty="0">
              <a:solidFill>
                <a:srgbClr val="00B050"/>
              </a:solidFill>
              <a:latin typeface="Times New Roman" panose="02020603050405020304" pitchFamily="18" charset="0"/>
              <a:cs typeface="Times New Roman" panose="02020603050405020304" pitchFamily="18" charset="0"/>
            </a:endParaRPr>
          </a:p>
        </p:txBody>
      </p:sp>
      <p:cxnSp>
        <p:nvCxnSpPr>
          <p:cNvPr id="15" name="Straight Connector 14"/>
          <p:cNvCxnSpPr/>
          <p:nvPr/>
        </p:nvCxnSpPr>
        <p:spPr>
          <a:xfrm>
            <a:off x="1129547" y="2802638"/>
            <a:ext cx="3025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806824" y="3079378"/>
            <a:ext cx="1704415" cy="1008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416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6" grpId="0" animBg="1"/>
      <p:bldP spid="5" grpId="0"/>
      <p:bldP spid="7" grpId="0"/>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285751"/>
            <a:ext cx="9144000" cy="1055129"/>
          </a:xfrm>
          <a:solidFill>
            <a:schemeClr val="accent4">
              <a:lumMod val="20000"/>
              <a:lumOff val="80000"/>
            </a:schemeClr>
          </a:solidFill>
        </p:spPr>
        <p:txBody>
          <a:bodyPr>
            <a:normAutofit/>
          </a:bodyPr>
          <a:lstStyle/>
          <a:p>
            <a:r>
              <a:rPr lang="vi-VN" sz="2400" b="1" dirty="0"/>
              <a:t>Văn bản: </a:t>
            </a:r>
            <a:r>
              <a:rPr lang="vi-VN" sz="3300" b="1" dirty="0">
                <a:solidFill>
                  <a:srgbClr val="FF0000"/>
                </a:solidFill>
              </a:rPr>
              <a:t>KIỀU Ở LẦU NGƯNG BÍCH</a:t>
            </a:r>
            <a:br>
              <a:rPr lang="vi-VN" sz="3300" b="1" dirty="0"/>
            </a:br>
            <a:r>
              <a:rPr lang="vi-VN" sz="3300" dirty="0">
                <a:solidFill>
                  <a:srgbClr val="0000FF"/>
                </a:solidFill>
              </a:rPr>
              <a:t>               (Trích </a:t>
            </a:r>
            <a:r>
              <a:rPr lang="vi-VN" sz="3300" b="1" dirty="0">
                <a:solidFill>
                  <a:srgbClr val="0000FF"/>
                </a:solidFill>
              </a:rPr>
              <a:t>“Truyện Kiều” </a:t>
            </a:r>
            <a:r>
              <a:rPr lang="vi-VN" sz="3300" dirty="0">
                <a:solidFill>
                  <a:srgbClr val="0000FF"/>
                </a:solidFill>
              </a:rPr>
              <a:t>của Nguyễn Du)</a:t>
            </a:r>
            <a:endParaRPr lang="en-GB" sz="3300" dirty="0">
              <a:solidFill>
                <a:srgbClr val="0000FF"/>
              </a:solidFill>
            </a:endParaRPr>
          </a:p>
        </p:txBody>
      </p:sp>
      <p:sp>
        <p:nvSpPr>
          <p:cNvPr id="3" name="Subtitle 2"/>
          <p:cNvSpPr>
            <a:spLocks noGrp="1"/>
          </p:cNvSpPr>
          <p:nvPr>
            <p:ph type="subTitle" idx="1"/>
          </p:nvPr>
        </p:nvSpPr>
        <p:spPr>
          <a:xfrm>
            <a:off x="75109" y="1380545"/>
            <a:ext cx="6858000" cy="335586"/>
          </a:xfrm>
        </p:spPr>
        <p:txBody>
          <a:bodyPr>
            <a:normAutofit lnSpcReduction="10000"/>
          </a:bodyPr>
          <a:lstStyle/>
          <a:p>
            <a:pPr algn="l"/>
            <a:r>
              <a:rPr lang="vi-VN" b="1" dirty="0">
                <a:solidFill>
                  <a:srgbClr val="0000FF"/>
                </a:solidFill>
                <a:latin typeface="Times New Roman" panose="02020603050405020304" pitchFamily="18" charset="0"/>
                <a:cs typeface="Times New Roman" panose="02020603050405020304" pitchFamily="18" charset="0"/>
              </a:rPr>
              <a:t>I. Tìm hiểu chung.</a:t>
            </a:r>
            <a:endParaRPr lang="en-GB" b="1" dirty="0">
              <a:solidFill>
                <a:srgbClr val="0000FF"/>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94703" y="1637754"/>
            <a:ext cx="2530930" cy="369332"/>
          </a:xfrm>
          <a:prstGeom prst="rect">
            <a:avLst/>
          </a:prstGeom>
          <a:noFill/>
        </p:spPr>
        <p:txBody>
          <a:bodyPr wrap="square" rtlCol="0">
            <a:spAutoFit/>
          </a:bodyPr>
          <a:lstStyle/>
          <a:p>
            <a:pPr defTabSz="685800" fontAlgn="auto">
              <a:spcBef>
                <a:spcPts val="0"/>
              </a:spcBef>
              <a:spcAft>
                <a:spcPts val="0"/>
              </a:spcAft>
            </a:pPr>
            <a:r>
              <a:rPr lang="vi-VN" b="1" kern="0" dirty="0">
                <a:solidFill>
                  <a:srgbClr val="0000FF"/>
                </a:solidFill>
                <a:latin typeface="+mj-lt"/>
              </a:rPr>
              <a:t>II. Đọc hiểu văn bản.</a:t>
            </a:r>
            <a:endParaRPr lang="en-GB" b="1" kern="0" dirty="0">
              <a:solidFill>
                <a:srgbClr val="0000FF"/>
              </a:solidFill>
              <a:latin typeface="+mj-lt"/>
            </a:endParaRPr>
          </a:p>
        </p:txBody>
      </p:sp>
      <p:sp>
        <p:nvSpPr>
          <p:cNvPr id="9" name="TextBox 8"/>
          <p:cNvSpPr txBox="1"/>
          <p:nvPr/>
        </p:nvSpPr>
        <p:spPr>
          <a:xfrm>
            <a:off x="186146" y="1921871"/>
            <a:ext cx="5809706" cy="369332"/>
          </a:xfrm>
          <a:prstGeom prst="rect">
            <a:avLst/>
          </a:prstGeom>
          <a:noFill/>
        </p:spPr>
        <p:txBody>
          <a:bodyPr wrap="square" rtlCol="0">
            <a:spAutoFit/>
          </a:bodyPr>
          <a:lstStyle/>
          <a:p>
            <a:pPr defTabSz="685800" fontAlgn="auto">
              <a:spcBef>
                <a:spcPts val="0"/>
              </a:spcBef>
              <a:spcAft>
                <a:spcPts val="0"/>
              </a:spcAft>
            </a:pPr>
            <a:r>
              <a:rPr lang="vi-VN" b="1" kern="0" dirty="0">
                <a:solidFill>
                  <a:srgbClr val="0000FF"/>
                </a:solidFill>
                <a:latin typeface="Times New Roman" panose="02020603050405020304" pitchFamily="18" charset="0"/>
                <a:cs typeface="Times New Roman" panose="02020603050405020304" pitchFamily="18" charset="0"/>
              </a:rPr>
              <a:t>2. Nỗi nhớ thương của Kiều (8 câu thơ tt) :</a:t>
            </a:r>
            <a:endParaRPr lang="en-GB" b="1" kern="0" dirty="0">
              <a:solidFill>
                <a:srgbClr val="0000FF"/>
              </a:solidFill>
              <a:latin typeface="Times New Roman" panose="02020603050405020304" pitchFamily="18" charset="0"/>
              <a:cs typeface="Times New Roman" panose="02020603050405020304" pitchFamily="18" charset="0"/>
            </a:endParaRPr>
          </a:p>
        </p:txBody>
      </p:sp>
      <p:pic>
        <p:nvPicPr>
          <p:cNvPr id="17"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7295" y="1340880"/>
            <a:ext cx="3056705" cy="406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01703" y="2222129"/>
            <a:ext cx="2612094" cy="369332"/>
          </a:xfrm>
          <a:prstGeom prst="rect">
            <a:avLst/>
          </a:prstGeom>
          <a:noFill/>
        </p:spPr>
        <p:txBody>
          <a:bodyPr wrap="square" rtlCol="0">
            <a:spAutoFit/>
          </a:bodyPr>
          <a:lstStyle/>
          <a:p>
            <a:pPr defTabSz="685800" fontAlgn="auto">
              <a:spcBef>
                <a:spcPts val="0"/>
              </a:spcBef>
              <a:spcAft>
                <a:spcPts val="0"/>
              </a:spcAft>
            </a:pPr>
            <a:r>
              <a:rPr lang="vi-VN" b="1" kern="0" dirty="0">
                <a:solidFill>
                  <a:srgbClr val="C00000"/>
                </a:solidFill>
                <a:latin typeface="Times New Roman" panose="02020603050405020304" pitchFamily="18" charset="0"/>
                <a:cs typeface="Times New Roman" panose="02020603050405020304" pitchFamily="18" charset="0"/>
              </a:rPr>
              <a:t>  b. Nỗi nhớ cha mẹ:</a:t>
            </a:r>
            <a:endParaRPr lang="en-GB" b="1" kern="0" dirty="0">
              <a:solidFill>
                <a:srgbClr val="C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75109" y="2514604"/>
            <a:ext cx="5920743" cy="923330"/>
          </a:xfrm>
          <a:prstGeom prst="rect">
            <a:avLst/>
          </a:prstGeom>
          <a:noFill/>
        </p:spPr>
        <p:txBody>
          <a:bodyPr wrap="square" rtlCol="0">
            <a:spAutoFit/>
          </a:bodyPr>
          <a:lstStyle/>
          <a:p>
            <a:pPr algn="just" defTabSz="685800" fontAlgn="auto">
              <a:spcBef>
                <a:spcPts val="0"/>
              </a:spcBef>
              <a:spcAft>
                <a:spcPts val="0"/>
              </a:spcAft>
            </a:pPr>
            <a:r>
              <a:rPr lang="vi-VN" i="1" kern="0" dirty="0">
                <a:solidFill>
                  <a:srgbClr val="FF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Trong</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tình</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cảnh</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đáng</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thương</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nỗi</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nhớ</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của</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Thúy</a:t>
            </a:r>
            <a:r>
              <a:rPr lang="en-US" kern="0" dirty="0">
                <a:solidFill>
                  <a:sysClr val="windowText" lastClr="000000"/>
                </a:solidFill>
                <a:latin typeface="Times New Roman" panose="02020603050405020304" pitchFamily="18" charset="0"/>
                <a:cs typeface="Times New Roman" panose="02020603050405020304" pitchFamily="18" charset="0"/>
              </a:rPr>
              <a:t> K</a:t>
            </a:r>
            <a:r>
              <a:rPr lang="vi-VN" kern="0" dirty="0">
                <a:solidFill>
                  <a:sysClr val="windowText" lastClr="000000"/>
                </a:solidFill>
                <a:latin typeface="Times New Roman" panose="02020603050405020304" pitchFamily="18" charset="0"/>
                <a:cs typeface="Times New Roman" panose="02020603050405020304" pitchFamily="18" charset="0"/>
              </a:rPr>
              <a:t>iều </a:t>
            </a:r>
            <a:r>
              <a:rPr lang="en-US" kern="0" dirty="0" err="1">
                <a:solidFill>
                  <a:sysClr val="windowText" lastClr="000000"/>
                </a:solidFill>
                <a:latin typeface="Times New Roman" panose="02020603050405020304" pitchFamily="18" charset="0"/>
                <a:cs typeface="Times New Roman" panose="02020603050405020304" pitchFamily="18" charset="0"/>
              </a:rPr>
              <a:t>đi</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liền</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với</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tình</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thương</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nàng</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đã</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quên</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cảnh</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ngộ</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của</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mình</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để</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nghĩ</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về</a:t>
            </a:r>
            <a:r>
              <a:rPr lang="en-US" kern="0" dirty="0">
                <a:solidFill>
                  <a:sysClr val="windowText" lastClr="000000"/>
                </a:solidFill>
                <a:latin typeface="Times New Roman" panose="02020603050405020304" pitchFamily="18" charset="0"/>
                <a:cs typeface="Times New Roman" panose="02020603050405020304" pitchFamily="18" charset="0"/>
              </a:rPr>
              <a:t> cha </a:t>
            </a:r>
            <a:r>
              <a:rPr lang="en-US" kern="0" dirty="0" err="1">
                <a:solidFill>
                  <a:sysClr val="windowText" lastClr="000000"/>
                </a:solidFill>
                <a:latin typeface="Times New Roman" panose="02020603050405020304" pitchFamily="18" charset="0"/>
                <a:cs typeface="Times New Roman" panose="02020603050405020304" pitchFamily="18" charset="0"/>
              </a:rPr>
              <a:t>mẹ</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vì</a:t>
            </a:r>
            <a:r>
              <a:rPr lang="en-US" kern="0" dirty="0">
                <a:solidFill>
                  <a:sysClr val="windowText" lastClr="000000"/>
                </a:solidFill>
                <a:latin typeface="Times New Roman" panose="02020603050405020304" pitchFamily="18" charset="0"/>
                <a:cs typeface="Times New Roman" panose="02020603050405020304" pitchFamily="18" charset="0"/>
              </a:rPr>
              <a:t> </a:t>
            </a:r>
            <a:r>
              <a:rPr lang="vi-VN" kern="0" dirty="0">
                <a:solidFill>
                  <a:sysClr val="windowText" lastClr="000000"/>
                </a:solidFill>
                <a:latin typeface="Times New Roman" panose="02020603050405020304" pitchFamily="18" charset="0"/>
                <a:cs typeface="Times New Roman" panose="02020603050405020304" pitchFamily="18" charset="0"/>
              </a:rPr>
              <a:t>không thể phụng dưỡng cha mẹ lúc già yếu</a:t>
            </a:r>
            <a:r>
              <a:rPr lang="en-US" kern="0" dirty="0">
                <a:solidFill>
                  <a:sysClr val="windowText" lastClr="000000"/>
                </a:solidFill>
                <a:latin typeface="Times New Roman" panose="02020603050405020304" pitchFamily="18" charset="0"/>
                <a:cs typeface="Times New Roman" panose="02020603050405020304" pitchFamily="18" charset="0"/>
              </a:rPr>
              <a:t>)</a:t>
            </a:r>
            <a:endParaRPr lang="en-GB" kern="0" dirty="0">
              <a:solidFill>
                <a:sysClr val="windowText" lastClr="00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111430" y="3590076"/>
            <a:ext cx="5901149" cy="646331"/>
          </a:xfrm>
          <a:prstGeom prst="rect">
            <a:avLst/>
          </a:prstGeom>
          <a:noFill/>
        </p:spPr>
        <p:txBody>
          <a:bodyPr wrap="square" rtlCol="0">
            <a:spAutoFit/>
          </a:bodyPr>
          <a:lstStyle/>
          <a:p>
            <a:pPr algn="just" defTabSz="685800" fontAlgn="auto">
              <a:spcBef>
                <a:spcPts val="0"/>
              </a:spcBef>
              <a:spcAft>
                <a:spcPts val="0"/>
              </a:spcAft>
            </a:pPr>
            <a:r>
              <a:rPr lang="vi-VN" b="1" i="1" kern="0" dirty="0">
                <a:solidFill>
                  <a:srgbClr val="FF0000"/>
                </a:solidFill>
                <a:latin typeface="+mj-lt"/>
              </a:rPr>
              <a:t>=&gt; Kiều là người tình thủy chung, người con hiếu th</a:t>
            </a:r>
            <a:r>
              <a:rPr lang="en-US" b="1" i="1" kern="0" dirty="0" err="1">
                <a:solidFill>
                  <a:srgbClr val="FF0000"/>
                </a:solidFill>
                <a:latin typeface="+mj-lt"/>
              </a:rPr>
              <a:t>ảo</a:t>
            </a:r>
            <a:r>
              <a:rPr lang="en-US" b="1" i="1" kern="0" dirty="0">
                <a:solidFill>
                  <a:srgbClr val="FF0000"/>
                </a:solidFill>
                <a:latin typeface="+mj-lt"/>
              </a:rPr>
              <a:t>, </a:t>
            </a:r>
            <a:r>
              <a:rPr lang="en-US" b="1" i="1" kern="0" dirty="0" err="1">
                <a:solidFill>
                  <a:srgbClr val="FF0000"/>
                </a:solidFill>
                <a:latin typeface="+mj-lt"/>
              </a:rPr>
              <a:t>đức</a:t>
            </a:r>
            <a:r>
              <a:rPr lang="en-US" b="1" i="1" kern="0" dirty="0">
                <a:solidFill>
                  <a:srgbClr val="FF0000"/>
                </a:solidFill>
                <a:latin typeface="+mj-lt"/>
              </a:rPr>
              <a:t> </a:t>
            </a:r>
            <a:r>
              <a:rPr lang="en-US" b="1" i="1" kern="0" dirty="0" err="1">
                <a:solidFill>
                  <a:srgbClr val="FF0000"/>
                </a:solidFill>
                <a:latin typeface="+mj-lt"/>
              </a:rPr>
              <a:t>hy</a:t>
            </a:r>
            <a:r>
              <a:rPr lang="en-US" b="1" i="1" kern="0" dirty="0">
                <a:solidFill>
                  <a:srgbClr val="FF0000"/>
                </a:solidFill>
                <a:latin typeface="+mj-lt"/>
              </a:rPr>
              <a:t> </a:t>
            </a:r>
            <a:r>
              <a:rPr lang="en-US" b="1" i="1" kern="0" dirty="0" err="1">
                <a:solidFill>
                  <a:srgbClr val="FF0000"/>
                </a:solidFill>
                <a:latin typeface="+mj-lt"/>
              </a:rPr>
              <a:t>sinh</a:t>
            </a:r>
            <a:r>
              <a:rPr lang="en-US" b="1" i="1" kern="0" dirty="0">
                <a:solidFill>
                  <a:srgbClr val="FF0000"/>
                </a:solidFill>
                <a:latin typeface="+mj-lt"/>
              </a:rPr>
              <a:t>, </a:t>
            </a:r>
            <a:r>
              <a:rPr lang="vi-VN" b="1" i="1" kern="0" dirty="0">
                <a:solidFill>
                  <a:srgbClr val="FF0000"/>
                </a:solidFill>
                <a:latin typeface="+mj-lt"/>
              </a:rPr>
              <a:t> là người có tấm lòng vị tha đáng </a:t>
            </a:r>
            <a:r>
              <a:rPr lang="en-US" b="1" i="1" kern="0" dirty="0" err="1">
                <a:solidFill>
                  <a:srgbClr val="FF0000"/>
                </a:solidFill>
                <a:latin typeface="+mj-lt"/>
              </a:rPr>
              <a:t>trân</a:t>
            </a:r>
            <a:r>
              <a:rPr lang="en-US" b="1" i="1" kern="0" dirty="0">
                <a:solidFill>
                  <a:srgbClr val="FF0000"/>
                </a:solidFill>
                <a:latin typeface="+mj-lt"/>
              </a:rPr>
              <a:t> </a:t>
            </a:r>
            <a:r>
              <a:rPr lang="vi-VN" b="1" i="1" kern="0" dirty="0">
                <a:solidFill>
                  <a:srgbClr val="FF0000"/>
                </a:solidFill>
                <a:latin typeface="+mj-lt"/>
              </a:rPr>
              <a:t>trọng.</a:t>
            </a:r>
            <a:endParaRPr lang="en-GB" b="1" i="1" kern="0" dirty="0">
              <a:solidFill>
                <a:srgbClr val="FF0000"/>
              </a:solidFill>
              <a:latin typeface="+mj-lt"/>
            </a:endParaRPr>
          </a:p>
        </p:txBody>
      </p:sp>
    </p:spTree>
    <p:extLst>
      <p:ext uri="{BB962C8B-B14F-4D97-AF65-F5344CB8AC3E}">
        <p14:creationId xmlns:p14="http://schemas.microsoft.com/office/powerpoint/2010/main" val="303083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285751"/>
            <a:ext cx="9144000" cy="1055129"/>
          </a:xfrm>
          <a:solidFill>
            <a:schemeClr val="accent4">
              <a:lumMod val="20000"/>
              <a:lumOff val="80000"/>
            </a:schemeClr>
          </a:solidFill>
        </p:spPr>
        <p:txBody>
          <a:bodyPr>
            <a:normAutofit/>
          </a:bodyPr>
          <a:lstStyle/>
          <a:p>
            <a:r>
              <a:rPr lang="vi-VN" sz="2400" b="1" dirty="0"/>
              <a:t>Văn bản: </a:t>
            </a:r>
            <a:r>
              <a:rPr lang="vi-VN" sz="3300" b="1" dirty="0">
                <a:solidFill>
                  <a:srgbClr val="FF0000"/>
                </a:solidFill>
              </a:rPr>
              <a:t>KIỀU Ở LẦU NGƯNG BÍCH</a:t>
            </a:r>
            <a:br>
              <a:rPr lang="vi-VN" sz="3300" b="1" dirty="0"/>
            </a:br>
            <a:r>
              <a:rPr lang="vi-VN" sz="3300" dirty="0">
                <a:solidFill>
                  <a:srgbClr val="0000FF"/>
                </a:solidFill>
              </a:rPr>
              <a:t>               (Trích </a:t>
            </a:r>
            <a:r>
              <a:rPr lang="vi-VN" sz="3300" b="1" dirty="0">
                <a:solidFill>
                  <a:srgbClr val="0000FF"/>
                </a:solidFill>
              </a:rPr>
              <a:t>“Truyện Kiều” </a:t>
            </a:r>
            <a:r>
              <a:rPr lang="vi-VN" sz="3300" dirty="0">
                <a:solidFill>
                  <a:srgbClr val="0000FF"/>
                </a:solidFill>
              </a:rPr>
              <a:t>của Nguyễn Du)</a:t>
            </a:r>
            <a:endParaRPr lang="en-GB" sz="3300" dirty="0">
              <a:solidFill>
                <a:srgbClr val="0000FF"/>
              </a:solidFill>
            </a:endParaRPr>
          </a:p>
        </p:txBody>
      </p:sp>
      <p:sp>
        <p:nvSpPr>
          <p:cNvPr id="3" name="Subtitle 2"/>
          <p:cNvSpPr>
            <a:spLocks noGrp="1"/>
          </p:cNvSpPr>
          <p:nvPr>
            <p:ph type="subTitle" idx="1"/>
          </p:nvPr>
        </p:nvSpPr>
        <p:spPr>
          <a:xfrm>
            <a:off x="75109" y="1380545"/>
            <a:ext cx="6858000" cy="335586"/>
          </a:xfrm>
        </p:spPr>
        <p:txBody>
          <a:bodyPr>
            <a:normAutofit lnSpcReduction="10000"/>
          </a:bodyPr>
          <a:lstStyle/>
          <a:p>
            <a:pPr algn="l"/>
            <a:r>
              <a:rPr lang="vi-VN" b="1" dirty="0">
                <a:solidFill>
                  <a:srgbClr val="0000FF"/>
                </a:solidFill>
                <a:latin typeface="Times New Roman" panose="02020603050405020304" pitchFamily="18" charset="0"/>
                <a:cs typeface="Times New Roman" panose="02020603050405020304" pitchFamily="18" charset="0"/>
              </a:rPr>
              <a:t>I. Tìm hiểu chung.</a:t>
            </a:r>
            <a:endParaRPr lang="en-GB" b="1" dirty="0">
              <a:solidFill>
                <a:srgbClr val="0000FF"/>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94703" y="1637754"/>
            <a:ext cx="2530930" cy="369332"/>
          </a:xfrm>
          <a:prstGeom prst="rect">
            <a:avLst/>
          </a:prstGeom>
          <a:noFill/>
        </p:spPr>
        <p:txBody>
          <a:bodyPr wrap="square" rtlCol="0">
            <a:spAutoFit/>
          </a:bodyPr>
          <a:lstStyle/>
          <a:p>
            <a:pPr defTabSz="685800" fontAlgn="auto">
              <a:spcBef>
                <a:spcPts val="0"/>
              </a:spcBef>
              <a:spcAft>
                <a:spcPts val="0"/>
              </a:spcAft>
            </a:pPr>
            <a:r>
              <a:rPr lang="vi-VN" b="1" kern="0" dirty="0">
                <a:solidFill>
                  <a:srgbClr val="0000FF"/>
                </a:solidFill>
                <a:latin typeface="+mj-lt"/>
              </a:rPr>
              <a:t>II. Đọc hiểu văn bản.</a:t>
            </a:r>
            <a:endParaRPr lang="en-GB" b="1" kern="0" dirty="0">
              <a:solidFill>
                <a:srgbClr val="0000FF"/>
              </a:solidFill>
              <a:latin typeface="+mj-lt"/>
            </a:endParaRPr>
          </a:p>
        </p:txBody>
      </p:sp>
      <p:sp>
        <p:nvSpPr>
          <p:cNvPr id="9" name="TextBox 8"/>
          <p:cNvSpPr txBox="1"/>
          <p:nvPr/>
        </p:nvSpPr>
        <p:spPr>
          <a:xfrm>
            <a:off x="186146" y="1921871"/>
            <a:ext cx="5809706" cy="369332"/>
          </a:xfrm>
          <a:prstGeom prst="rect">
            <a:avLst/>
          </a:prstGeom>
          <a:noFill/>
        </p:spPr>
        <p:txBody>
          <a:bodyPr wrap="square" rtlCol="0">
            <a:spAutoFit/>
          </a:bodyPr>
          <a:lstStyle/>
          <a:p>
            <a:pPr defTabSz="685800" fontAlgn="auto">
              <a:spcBef>
                <a:spcPts val="0"/>
              </a:spcBef>
              <a:spcAft>
                <a:spcPts val="0"/>
              </a:spcAft>
            </a:pPr>
            <a:r>
              <a:rPr lang="vi-VN" b="1" kern="0" dirty="0">
                <a:solidFill>
                  <a:srgbClr val="0000FF"/>
                </a:solidFill>
                <a:latin typeface="Times New Roman" panose="02020603050405020304" pitchFamily="18" charset="0"/>
                <a:cs typeface="Times New Roman" panose="02020603050405020304" pitchFamily="18" charset="0"/>
              </a:rPr>
              <a:t>3. Nỗi buồn của Thúy Kiều (8 câu thơ cuối) :</a:t>
            </a:r>
            <a:endParaRPr lang="en-GB" b="1" kern="0" dirty="0">
              <a:solidFill>
                <a:srgbClr val="0000FF"/>
              </a:solidFill>
              <a:latin typeface="Times New Roman" panose="02020603050405020304" pitchFamily="18" charset="0"/>
              <a:cs typeface="Times New Roman" panose="02020603050405020304" pitchFamily="18" charset="0"/>
            </a:endParaRPr>
          </a:p>
        </p:txBody>
      </p:sp>
      <p:pic>
        <p:nvPicPr>
          <p:cNvPr id="11"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21" y="2396008"/>
            <a:ext cx="2410097" cy="3033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8934" y="2396008"/>
            <a:ext cx="2168339" cy="30332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41494" y="2413749"/>
            <a:ext cx="4391615" cy="646331"/>
          </a:xfrm>
          <a:prstGeom prst="rect">
            <a:avLst/>
          </a:prstGeom>
          <a:solidFill>
            <a:srgbClr val="92D050"/>
          </a:solidFill>
        </p:spPr>
        <p:txBody>
          <a:bodyPr wrap="square" rtlCol="0">
            <a:spAutoFit/>
          </a:bodyPr>
          <a:lstStyle/>
          <a:p>
            <a:pPr defTabSz="685800" fontAlgn="auto">
              <a:spcBef>
                <a:spcPts val="0"/>
              </a:spcBef>
              <a:spcAft>
                <a:spcPts val="0"/>
              </a:spcAft>
            </a:pPr>
            <a:r>
              <a:rPr lang="vi-VN" kern="0" dirty="0">
                <a:solidFill>
                  <a:sysClr val="windowText" lastClr="000000"/>
                </a:solidFill>
                <a:latin typeface="Times New Roman" panose="02020603050405020304" pitchFamily="18" charset="0"/>
                <a:cs typeface="Times New Roman" panose="02020603050405020304" pitchFamily="18" charset="0"/>
              </a:rPr>
              <a:t>         </a:t>
            </a:r>
            <a:r>
              <a:rPr lang="vi-VN" b="1" i="1" kern="0" dirty="0">
                <a:solidFill>
                  <a:srgbClr val="FF0000"/>
                </a:solidFill>
                <a:latin typeface="Times New Roman" panose="02020603050405020304" pitchFamily="18" charset="0"/>
                <a:cs typeface="Times New Roman" panose="02020603050405020304" pitchFamily="18" charset="0"/>
              </a:rPr>
              <a:t>Buồn trông cửa bể chiều hôm</a:t>
            </a:r>
          </a:p>
          <a:p>
            <a:pPr defTabSz="685800" fontAlgn="auto">
              <a:spcBef>
                <a:spcPts val="0"/>
              </a:spcBef>
              <a:spcAft>
                <a:spcPts val="0"/>
              </a:spcAft>
            </a:pPr>
            <a:r>
              <a:rPr lang="vi-VN" b="1" i="1" kern="0" dirty="0">
                <a:solidFill>
                  <a:srgbClr val="FF0000"/>
                </a:solidFill>
                <a:latin typeface="Times New Roman" panose="02020603050405020304" pitchFamily="18" charset="0"/>
                <a:cs typeface="Times New Roman" panose="02020603050405020304" pitchFamily="18" charset="0"/>
              </a:rPr>
              <a:t>   Thuyền ai thấp thoáng cánh buồm xa xa ?</a:t>
            </a:r>
            <a:endParaRPr lang="en-GB" b="1" i="1" kern="0"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625632" y="3392021"/>
            <a:ext cx="4222283" cy="923330"/>
          </a:xfrm>
          <a:prstGeom prst="rect">
            <a:avLst/>
          </a:prstGeom>
          <a:solidFill>
            <a:schemeClr val="accent4">
              <a:lumMod val="20000"/>
              <a:lumOff val="80000"/>
            </a:schemeClr>
          </a:solidFill>
        </p:spPr>
        <p:txBody>
          <a:bodyPr wrap="square" rtlCol="0">
            <a:spAutoFit/>
          </a:bodyPr>
          <a:lstStyle/>
          <a:p>
            <a:pPr defTabSz="685800" fontAlgn="auto">
              <a:spcBef>
                <a:spcPts val="0"/>
              </a:spcBef>
              <a:spcAft>
                <a:spcPts val="0"/>
              </a:spcAft>
            </a:pPr>
            <a:r>
              <a:rPr lang="vi-VN" kern="0" dirty="0">
                <a:solidFill>
                  <a:sysClr val="windowText" lastClr="000000"/>
                </a:solidFill>
                <a:latin typeface="Times New Roman" panose="02020603050405020304" pitchFamily="18" charset="0"/>
                <a:cs typeface="Times New Roman" panose="02020603050405020304" pitchFamily="18" charset="0"/>
              </a:rPr>
              <a:t>- Từ láy : </a:t>
            </a:r>
            <a:r>
              <a:rPr lang="vi-VN" i="1" kern="0" dirty="0">
                <a:solidFill>
                  <a:srgbClr val="FF0000"/>
                </a:solidFill>
                <a:latin typeface="Times New Roman" panose="02020603050405020304" pitchFamily="18" charset="0"/>
                <a:cs typeface="Times New Roman" panose="02020603050405020304" pitchFamily="18" charset="0"/>
              </a:rPr>
              <a:t>thấp thoáng, xa xa</a:t>
            </a:r>
            <a:r>
              <a:rPr lang="vi-VN" kern="0" dirty="0">
                <a:solidFill>
                  <a:sysClr val="windowText" lastClr="000000"/>
                </a:solidFill>
                <a:latin typeface="Times New Roman" panose="02020603050405020304" pitchFamily="18" charset="0"/>
                <a:cs typeface="Times New Roman" panose="02020603050405020304" pitchFamily="18" charset="0"/>
              </a:rPr>
              <a:t>; hình ảnh ẩn dụ: </a:t>
            </a:r>
            <a:r>
              <a:rPr lang="vi-VN" i="1" kern="0" dirty="0">
                <a:solidFill>
                  <a:srgbClr val="FF0000"/>
                </a:solidFill>
                <a:latin typeface="Times New Roman" panose="02020603050405020304" pitchFamily="18" charset="0"/>
                <a:cs typeface="Times New Roman" panose="02020603050405020304" pitchFamily="18" charset="0"/>
              </a:rPr>
              <a:t>cánh buồm </a:t>
            </a:r>
            <a:r>
              <a:rPr lang="vi-VN" kern="0" dirty="0">
                <a:solidFill>
                  <a:sysClr val="windowText" lastClr="000000"/>
                </a:solidFill>
                <a:latin typeface="Times New Roman" panose="02020603050405020304" pitchFamily="18" charset="0"/>
                <a:cs typeface="Times New Roman" panose="02020603050405020304" pitchFamily="18" charset="0"/>
              </a:rPr>
              <a:t>→ gợi nỗi buồn nhớ da diết về quê nhà xa cách.</a:t>
            </a:r>
            <a:endParaRPr lang="en-GB" kern="0" dirty="0">
              <a:solidFill>
                <a:sysClr val="windowText" lastClr="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809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8"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amond(in)">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285751"/>
            <a:ext cx="9144000" cy="1055129"/>
          </a:xfrm>
          <a:solidFill>
            <a:schemeClr val="accent4">
              <a:lumMod val="20000"/>
              <a:lumOff val="80000"/>
            </a:schemeClr>
          </a:solidFill>
        </p:spPr>
        <p:txBody>
          <a:bodyPr>
            <a:normAutofit/>
          </a:bodyPr>
          <a:lstStyle/>
          <a:p>
            <a:r>
              <a:rPr lang="vi-VN" sz="2400" b="1" dirty="0"/>
              <a:t>Văn bản: </a:t>
            </a:r>
            <a:r>
              <a:rPr lang="vi-VN" sz="3300" b="1" dirty="0">
                <a:solidFill>
                  <a:srgbClr val="FF0000"/>
                </a:solidFill>
              </a:rPr>
              <a:t>KIỀU Ở LẦU NGƯNG BÍCH</a:t>
            </a:r>
            <a:br>
              <a:rPr lang="vi-VN" sz="3300" b="1" dirty="0"/>
            </a:br>
            <a:r>
              <a:rPr lang="vi-VN" sz="3300" dirty="0">
                <a:solidFill>
                  <a:srgbClr val="0000FF"/>
                </a:solidFill>
              </a:rPr>
              <a:t>               (Trích </a:t>
            </a:r>
            <a:r>
              <a:rPr lang="vi-VN" sz="3300" b="1" dirty="0">
                <a:solidFill>
                  <a:srgbClr val="0000FF"/>
                </a:solidFill>
              </a:rPr>
              <a:t>“Truyện Kiều” </a:t>
            </a:r>
            <a:r>
              <a:rPr lang="vi-VN" sz="3300" dirty="0">
                <a:solidFill>
                  <a:srgbClr val="0000FF"/>
                </a:solidFill>
              </a:rPr>
              <a:t>của Nguyễn Du)</a:t>
            </a:r>
            <a:endParaRPr lang="en-GB" sz="3300" dirty="0">
              <a:solidFill>
                <a:srgbClr val="0000FF"/>
              </a:solidFill>
            </a:endParaRPr>
          </a:p>
        </p:txBody>
      </p:sp>
      <p:sp>
        <p:nvSpPr>
          <p:cNvPr id="3" name="Subtitle 2"/>
          <p:cNvSpPr>
            <a:spLocks noGrp="1"/>
          </p:cNvSpPr>
          <p:nvPr>
            <p:ph type="subTitle" idx="1"/>
          </p:nvPr>
        </p:nvSpPr>
        <p:spPr>
          <a:xfrm>
            <a:off x="75109" y="1380545"/>
            <a:ext cx="6858000" cy="335586"/>
          </a:xfrm>
        </p:spPr>
        <p:txBody>
          <a:bodyPr>
            <a:normAutofit lnSpcReduction="10000"/>
          </a:bodyPr>
          <a:lstStyle/>
          <a:p>
            <a:pPr algn="l"/>
            <a:r>
              <a:rPr lang="vi-VN" b="1" dirty="0">
                <a:solidFill>
                  <a:srgbClr val="0000FF"/>
                </a:solidFill>
                <a:latin typeface="Times New Roman" panose="02020603050405020304" pitchFamily="18" charset="0"/>
                <a:cs typeface="Times New Roman" panose="02020603050405020304" pitchFamily="18" charset="0"/>
              </a:rPr>
              <a:t>I. Tìm hiểu chung.</a:t>
            </a:r>
            <a:endParaRPr lang="en-GB" b="1" dirty="0">
              <a:solidFill>
                <a:srgbClr val="0000FF"/>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94703" y="1637754"/>
            <a:ext cx="2530930" cy="369332"/>
          </a:xfrm>
          <a:prstGeom prst="rect">
            <a:avLst/>
          </a:prstGeom>
          <a:noFill/>
        </p:spPr>
        <p:txBody>
          <a:bodyPr wrap="square" rtlCol="0">
            <a:spAutoFit/>
          </a:bodyPr>
          <a:lstStyle/>
          <a:p>
            <a:pPr defTabSz="685800" fontAlgn="auto">
              <a:spcBef>
                <a:spcPts val="0"/>
              </a:spcBef>
              <a:spcAft>
                <a:spcPts val="0"/>
              </a:spcAft>
            </a:pPr>
            <a:r>
              <a:rPr lang="vi-VN" b="1" kern="0" dirty="0">
                <a:solidFill>
                  <a:srgbClr val="0000FF"/>
                </a:solidFill>
                <a:latin typeface="+mj-lt"/>
              </a:rPr>
              <a:t>II. Đọc hiểu văn bản.</a:t>
            </a:r>
            <a:endParaRPr lang="en-GB" b="1" kern="0" dirty="0">
              <a:solidFill>
                <a:srgbClr val="0000FF"/>
              </a:solidFill>
              <a:latin typeface="+mj-lt"/>
            </a:endParaRPr>
          </a:p>
        </p:txBody>
      </p:sp>
      <p:sp>
        <p:nvSpPr>
          <p:cNvPr id="9" name="TextBox 8"/>
          <p:cNvSpPr txBox="1"/>
          <p:nvPr/>
        </p:nvSpPr>
        <p:spPr>
          <a:xfrm>
            <a:off x="186146" y="1921871"/>
            <a:ext cx="5809706" cy="369332"/>
          </a:xfrm>
          <a:prstGeom prst="rect">
            <a:avLst/>
          </a:prstGeom>
          <a:noFill/>
        </p:spPr>
        <p:txBody>
          <a:bodyPr wrap="square" rtlCol="0">
            <a:spAutoFit/>
          </a:bodyPr>
          <a:lstStyle/>
          <a:p>
            <a:pPr defTabSz="685800" fontAlgn="auto">
              <a:spcBef>
                <a:spcPts val="0"/>
              </a:spcBef>
              <a:spcAft>
                <a:spcPts val="0"/>
              </a:spcAft>
            </a:pPr>
            <a:r>
              <a:rPr lang="vi-VN" b="1" kern="0" dirty="0">
                <a:solidFill>
                  <a:srgbClr val="0000FF"/>
                </a:solidFill>
                <a:latin typeface="Times New Roman" panose="02020603050405020304" pitchFamily="18" charset="0"/>
                <a:cs typeface="Times New Roman" panose="02020603050405020304" pitchFamily="18" charset="0"/>
              </a:rPr>
              <a:t>3. Nỗi buồn của Thúy Kiều (8 câu thơ cuối) :</a:t>
            </a:r>
            <a:endParaRPr lang="en-GB" b="1" kern="0" dirty="0">
              <a:solidFill>
                <a:srgbClr val="0000FF"/>
              </a:solidFill>
              <a:latin typeface="Times New Roman" panose="02020603050405020304" pitchFamily="18" charset="0"/>
              <a:cs typeface="Times New Roman" panose="02020603050405020304" pitchFamily="18" charset="0"/>
            </a:endParaRPr>
          </a:p>
        </p:txBody>
      </p:sp>
      <p:pic>
        <p:nvPicPr>
          <p:cNvPr id="11"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21" y="2396008"/>
            <a:ext cx="2410097" cy="3033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541494" y="2413749"/>
            <a:ext cx="4391615" cy="646331"/>
          </a:xfrm>
          <a:prstGeom prst="rect">
            <a:avLst/>
          </a:prstGeom>
          <a:solidFill>
            <a:srgbClr val="92D050"/>
          </a:solidFill>
        </p:spPr>
        <p:txBody>
          <a:bodyPr wrap="square" rtlCol="0">
            <a:spAutoFit/>
          </a:bodyPr>
          <a:lstStyle/>
          <a:p>
            <a:pPr defTabSz="685800" fontAlgn="auto">
              <a:spcBef>
                <a:spcPts val="0"/>
              </a:spcBef>
              <a:spcAft>
                <a:spcPts val="0"/>
              </a:spcAft>
            </a:pPr>
            <a:r>
              <a:rPr lang="vi-VN" kern="0" dirty="0">
                <a:solidFill>
                  <a:sysClr val="windowText" lastClr="000000"/>
                </a:solidFill>
                <a:latin typeface="Times New Roman" panose="02020603050405020304" pitchFamily="18" charset="0"/>
                <a:cs typeface="Times New Roman" panose="02020603050405020304" pitchFamily="18" charset="0"/>
              </a:rPr>
              <a:t>          </a:t>
            </a:r>
            <a:r>
              <a:rPr lang="vi-VN" b="1" i="1" kern="0" dirty="0">
                <a:solidFill>
                  <a:srgbClr val="FF0000"/>
                </a:solidFill>
                <a:latin typeface="Times New Roman" panose="02020603050405020304" pitchFamily="18" charset="0"/>
                <a:cs typeface="Times New Roman" panose="02020603050405020304" pitchFamily="18" charset="0"/>
              </a:rPr>
              <a:t>Buồn trông ngọn nước mới sa</a:t>
            </a:r>
          </a:p>
          <a:p>
            <a:pPr defTabSz="685800" fontAlgn="auto">
              <a:spcBef>
                <a:spcPts val="0"/>
              </a:spcBef>
              <a:spcAft>
                <a:spcPts val="0"/>
              </a:spcAft>
            </a:pPr>
            <a:r>
              <a:rPr lang="vi-VN" b="1" i="1" kern="0" dirty="0">
                <a:solidFill>
                  <a:srgbClr val="FF0000"/>
                </a:solidFill>
                <a:latin typeface="Times New Roman" panose="02020603050405020304" pitchFamily="18" charset="0"/>
                <a:cs typeface="Times New Roman" panose="02020603050405020304" pitchFamily="18" charset="0"/>
              </a:rPr>
              <a:t>      Hoa trôi man mác biết là về đâu ?</a:t>
            </a:r>
            <a:endParaRPr lang="en-GB" b="1" i="1" kern="0"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541494" y="2978525"/>
            <a:ext cx="4215644" cy="1477328"/>
          </a:xfrm>
          <a:prstGeom prst="rect">
            <a:avLst/>
          </a:prstGeom>
          <a:solidFill>
            <a:schemeClr val="accent4">
              <a:lumMod val="20000"/>
              <a:lumOff val="80000"/>
            </a:schemeClr>
          </a:solidFill>
        </p:spPr>
        <p:txBody>
          <a:bodyPr wrap="square" rtlCol="0">
            <a:spAutoFit/>
          </a:bodyPr>
          <a:lstStyle/>
          <a:p>
            <a:pPr algn="just" defTabSz="685800" fontAlgn="auto">
              <a:spcBef>
                <a:spcPts val="0"/>
              </a:spcBef>
              <a:spcAft>
                <a:spcPts val="0"/>
              </a:spcAft>
            </a:pPr>
            <a:r>
              <a:rPr lang="vi-VN" kern="0" dirty="0">
                <a:solidFill>
                  <a:sysClr val="windowText" lastClr="000000"/>
                </a:solidFill>
                <a:latin typeface="Times New Roman" panose="02020603050405020304" pitchFamily="18" charset="0"/>
                <a:cs typeface="Times New Roman" panose="02020603050405020304" pitchFamily="18" charset="0"/>
              </a:rPr>
              <a:t>- Hình ảnh ẩn dụ:</a:t>
            </a:r>
            <a:r>
              <a:rPr lang="vi-VN" i="1" kern="0" dirty="0">
                <a:solidFill>
                  <a:srgbClr val="FF0000"/>
                </a:solidFill>
                <a:latin typeface="Times New Roman" panose="02020603050405020304" pitchFamily="18" charset="0"/>
                <a:cs typeface="Times New Roman" panose="02020603050405020304" pitchFamily="18" charset="0"/>
              </a:rPr>
              <a:t> hoa trôi </a:t>
            </a:r>
            <a:r>
              <a:rPr lang="vi-VN" kern="0" dirty="0">
                <a:solidFill>
                  <a:sysClr val="windowText" lastClr="000000"/>
                </a:solidFill>
                <a:latin typeface="Times New Roman" panose="02020603050405020304" pitchFamily="18" charset="0"/>
                <a:cs typeface="Times New Roman" panose="02020603050405020304" pitchFamily="18" charset="0"/>
              </a:rPr>
              <a:t>→ gợi nỗi buồn, xót xa cho thân phận lênh đênh, nổi chìm giữa dòng đời của Kiều.</a:t>
            </a:r>
          </a:p>
          <a:p>
            <a:pPr algn="just" defTabSz="685800" fontAlgn="auto">
              <a:spcBef>
                <a:spcPts val="0"/>
              </a:spcBef>
              <a:spcAft>
                <a:spcPts val="0"/>
              </a:spcAft>
            </a:pPr>
            <a:r>
              <a:rPr lang="vi-VN" kern="0" dirty="0">
                <a:solidFill>
                  <a:sysClr val="windowText" lastClr="000000"/>
                </a:solidFill>
                <a:latin typeface="Times New Roman" panose="02020603050405020304" pitchFamily="18" charset="0"/>
                <a:cs typeface="Times New Roman" panose="02020603050405020304" pitchFamily="18" charset="0"/>
              </a:rPr>
              <a:t>- </a:t>
            </a:r>
            <a:r>
              <a:rPr lang="vi-VN" i="1" kern="0" dirty="0">
                <a:solidFill>
                  <a:sysClr val="windowText" lastClr="000000"/>
                </a:solidFill>
                <a:latin typeface="Times New Roman" panose="02020603050405020304" pitchFamily="18" charset="0"/>
                <a:cs typeface="Times New Roman" panose="02020603050405020304" pitchFamily="18" charset="0"/>
              </a:rPr>
              <a:t>Câu hỏi tu từ </a:t>
            </a:r>
            <a:r>
              <a:rPr lang="vi-VN" kern="0" dirty="0">
                <a:solidFill>
                  <a:sysClr val="windowText" lastClr="000000"/>
                </a:solidFill>
                <a:latin typeface="Times New Roman" panose="02020603050405020304" pitchFamily="18" charset="0"/>
                <a:cs typeface="Times New Roman" panose="02020603050405020304" pitchFamily="18" charset="0"/>
              </a:rPr>
              <a:t>gợi một nỗi băn khoăn, thấp thỏm.</a:t>
            </a:r>
            <a:endParaRPr lang="en-GB" kern="0" dirty="0">
              <a:solidFill>
                <a:sysClr val="windowText" lastClr="000000"/>
              </a:solidFill>
              <a:latin typeface="Times New Roman" panose="02020603050405020304" pitchFamily="18" charset="0"/>
              <a:cs typeface="Times New Roman" panose="02020603050405020304" pitchFamily="18" charset="0"/>
            </a:endParaRPr>
          </a:p>
        </p:txBody>
      </p:sp>
      <p:pic>
        <p:nvPicPr>
          <p:cNvPr id="10" name="Picture 15" descr="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7915" y="2396008"/>
            <a:ext cx="2289355" cy="303324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01144" y="4471149"/>
            <a:ext cx="4296344" cy="923330"/>
          </a:xfrm>
          <a:prstGeom prst="rect">
            <a:avLst/>
          </a:prstGeom>
          <a:solidFill>
            <a:schemeClr val="accent4">
              <a:lumMod val="20000"/>
              <a:lumOff val="80000"/>
            </a:schemeClr>
          </a:solidFill>
        </p:spPr>
        <p:txBody>
          <a:bodyPr wrap="square" rtlCol="0">
            <a:spAutoFit/>
          </a:bodyPr>
          <a:lstStyle/>
          <a:p>
            <a:pPr algn="just" defTabSz="685800" fontAlgn="auto">
              <a:spcBef>
                <a:spcPts val="0"/>
              </a:spcBef>
              <a:spcAft>
                <a:spcPts val="0"/>
              </a:spcAft>
            </a:pPr>
            <a:r>
              <a:rPr lang="vi-VN" b="1" i="1" kern="0" dirty="0">
                <a:solidFill>
                  <a:srgbClr val="FF0000"/>
                </a:solidFill>
                <a:latin typeface="Times New Roman" panose="02020603050405020304" pitchFamily="18" charset="0"/>
                <a:cs typeface="Times New Roman" panose="02020603050405020304" pitchFamily="18" charset="0"/>
              </a:rPr>
              <a:t>=&gt; Câu thơ ẩn dụ cho thân phận chìm nổi giữa dòng đời của Thúy Kiều rồi sẽ trôi dạt, bị vùi dập nơi nao.</a:t>
            </a:r>
            <a:endParaRPr lang="en-GB" b="1" i="1" kern="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434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8"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amond(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285751"/>
            <a:ext cx="9144000" cy="1055129"/>
          </a:xfrm>
          <a:solidFill>
            <a:schemeClr val="accent4">
              <a:lumMod val="20000"/>
              <a:lumOff val="80000"/>
            </a:schemeClr>
          </a:solidFill>
        </p:spPr>
        <p:txBody>
          <a:bodyPr>
            <a:normAutofit/>
          </a:bodyPr>
          <a:lstStyle/>
          <a:p>
            <a:r>
              <a:rPr lang="vi-VN" sz="2400" b="1" dirty="0"/>
              <a:t>Văn bản: </a:t>
            </a:r>
            <a:r>
              <a:rPr lang="vi-VN" sz="3300" b="1" dirty="0">
                <a:solidFill>
                  <a:srgbClr val="FF0000"/>
                </a:solidFill>
              </a:rPr>
              <a:t>KIỀU Ở LẦU NGƯNG BÍCH</a:t>
            </a:r>
            <a:br>
              <a:rPr lang="vi-VN" sz="3300" b="1" dirty="0"/>
            </a:br>
            <a:r>
              <a:rPr lang="vi-VN" sz="3300" dirty="0">
                <a:solidFill>
                  <a:srgbClr val="0000FF"/>
                </a:solidFill>
              </a:rPr>
              <a:t>               (Trích </a:t>
            </a:r>
            <a:r>
              <a:rPr lang="vi-VN" sz="3300" b="1" dirty="0">
                <a:solidFill>
                  <a:srgbClr val="0000FF"/>
                </a:solidFill>
              </a:rPr>
              <a:t>“Truyện Kiều” </a:t>
            </a:r>
            <a:r>
              <a:rPr lang="vi-VN" sz="3300" dirty="0">
                <a:solidFill>
                  <a:srgbClr val="0000FF"/>
                </a:solidFill>
              </a:rPr>
              <a:t>của Nguyễn Du)</a:t>
            </a:r>
            <a:endParaRPr lang="en-GB" sz="3300" dirty="0">
              <a:solidFill>
                <a:srgbClr val="0000FF"/>
              </a:solidFill>
            </a:endParaRPr>
          </a:p>
        </p:txBody>
      </p:sp>
      <p:sp>
        <p:nvSpPr>
          <p:cNvPr id="3" name="Subtitle 2"/>
          <p:cNvSpPr>
            <a:spLocks noGrp="1"/>
          </p:cNvSpPr>
          <p:nvPr>
            <p:ph type="subTitle" idx="1"/>
          </p:nvPr>
        </p:nvSpPr>
        <p:spPr>
          <a:xfrm>
            <a:off x="75109" y="1380545"/>
            <a:ext cx="6858000" cy="335586"/>
          </a:xfrm>
        </p:spPr>
        <p:txBody>
          <a:bodyPr>
            <a:normAutofit lnSpcReduction="10000"/>
          </a:bodyPr>
          <a:lstStyle/>
          <a:p>
            <a:pPr algn="l"/>
            <a:r>
              <a:rPr lang="vi-VN" b="1" dirty="0">
                <a:solidFill>
                  <a:srgbClr val="0000FF"/>
                </a:solidFill>
                <a:latin typeface="Times New Roman" panose="02020603050405020304" pitchFamily="18" charset="0"/>
                <a:cs typeface="Times New Roman" panose="02020603050405020304" pitchFamily="18" charset="0"/>
              </a:rPr>
              <a:t>I. Tìm hiểu chung.</a:t>
            </a:r>
            <a:endParaRPr lang="en-GB" b="1" dirty="0">
              <a:solidFill>
                <a:srgbClr val="0000FF"/>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94703" y="1637754"/>
            <a:ext cx="2530930" cy="369332"/>
          </a:xfrm>
          <a:prstGeom prst="rect">
            <a:avLst/>
          </a:prstGeom>
          <a:noFill/>
        </p:spPr>
        <p:txBody>
          <a:bodyPr wrap="square" rtlCol="0">
            <a:spAutoFit/>
          </a:bodyPr>
          <a:lstStyle/>
          <a:p>
            <a:pPr defTabSz="685800" fontAlgn="auto">
              <a:spcBef>
                <a:spcPts val="0"/>
              </a:spcBef>
              <a:spcAft>
                <a:spcPts val="0"/>
              </a:spcAft>
            </a:pPr>
            <a:r>
              <a:rPr lang="vi-VN" b="1" kern="0" dirty="0">
                <a:solidFill>
                  <a:srgbClr val="0000FF"/>
                </a:solidFill>
                <a:latin typeface="+mj-lt"/>
              </a:rPr>
              <a:t>II. Đọc hiểu văn bản.</a:t>
            </a:r>
            <a:endParaRPr lang="en-GB" b="1" kern="0" dirty="0">
              <a:solidFill>
                <a:srgbClr val="0000FF"/>
              </a:solidFill>
              <a:latin typeface="+mj-lt"/>
            </a:endParaRPr>
          </a:p>
        </p:txBody>
      </p:sp>
      <p:sp>
        <p:nvSpPr>
          <p:cNvPr id="9" name="TextBox 8"/>
          <p:cNvSpPr txBox="1"/>
          <p:nvPr/>
        </p:nvSpPr>
        <p:spPr>
          <a:xfrm>
            <a:off x="186146" y="1921871"/>
            <a:ext cx="5809706" cy="369332"/>
          </a:xfrm>
          <a:prstGeom prst="rect">
            <a:avLst/>
          </a:prstGeom>
          <a:noFill/>
        </p:spPr>
        <p:txBody>
          <a:bodyPr wrap="square" rtlCol="0">
            <a:spAutoFit/>
          </a:bodyPr>
          <a:lstStyle/>
          <a:p>
            <a:pPr defTabSz="685800" fontAlgn="auto">
              <a:spcBef>
                <a:spcPts val="0"/>
              </a:spcBef>
              <a:spcAft>
                <a:spcPts val="0"/>
              </a:spcAft>
            </a:pPr>
            <a:r>
              <a:rPr lang="vi-VN" b="1" kern="0" dirty="0">
                <a:solidFill>
                  <a:srgbClr val="0000FF"/>
                </a:solidFill>
                <a:latin typeface="Times New Roman" panose="02020603050405020304" pitchFamily="18" charset="0"/>
                <a:cs typeface="Times New Roman" panose="02020603050405020304" pitchFamily="18" charset="0"/>
              </a:rPr>
              <a:t>3. Nỗi buồn của Thúy Kiều (8 câu thơ cuối) :</a:t>
            </a:r>
            <a:endParaRPr lang="en-GB" b="1" kern="0" dirty="0">
              <a:solidFill>
                <a:srgbClr val="0000FF"/>
              </a:solidFill>
              <a:latin typeface="Times New Roman" panose="02020603050405020304" pitchFamily="18" charset="0"/>
              <a:cs typeface="Times New Roman" panose="02020603050405020304" pitchFamily="18" charset="0"/>
            </a:endParaRPr>
          </a:p>
        </p:txBody>
      </p:sp>
      <p:pic>
        <p:nvPicPr>
          <p:cNvPr id="11"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21" y="2396008"/>
            <a:ext cx="2410097" cy="3033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541494" y="2413749"/>
            <a:ext cx="4391615" cy="646331"/>
          </a:xfrm>
          <a:prstGeom prst="rect">
            <a:avLst/>
          </a:prstGeom>
          <a:solidFill>
            <a:srgbClr val="92D050"/>
          </a:solidFill>
        </p:spPr>
        <p:txBody>
          <a:bodyPr wrap="square" rtlCol="0">
            <a:spAutoFit/>
          </a:bodyPr>
          <a:lstStyle/>
          <a:p>
            <a:pPr defTabSz="685800" fontAlgn="auto">
              <a:spcBef>
                <a:spcPts val="0"/>
              </a:spcBef>
              <a:spcAft>
                <a:spcPts val="0"/>
              </a:spcAft>
            </a:pPr>
            <a:r>
              <a:rPr lang="vi-VN" kern="0" dirty="0">
                <a:solidFill>
                  <a:sysClr val="windowText" lastClr="000000"/>
                </a:solidFill>
                <a:latin typeface="Times New Roman" panose="02020603050405020304" pitchFamily="18" charset="0"/>
                <a:cs typeface="Times New Roman" panose="02020603050405020304" pitchFamily="18" charset="0"/>
              </a:rPr>
              <a:t>          </a:t>
            </a:r>
            <a:r>
              <a:rPr lang="vi-VN" b="1" i="1" kern="0" dirty="0">
                <a:solidFill>
                  <a:srgbClr val="FF0000"/>
                </a:solidFill>
                <a:latin typeface="Times New Roman" panose="02020603050405020304" pitchFamily="18" charset="0"/>
                <a:cs typeface="Times New Roman" panose="02020603050405020304" pitchFamily="18" charset="0"/>
              </a:rPr>
              <a:t>Buồn trông nội cỏ </a:t>
            </a:r>
            <a:r>
              <a:rPr lang="vi-VN" b="1" i="1" u="sng" kern="0" dirty="0">
                <a:solidFill>
                  <a:srgbClr val="FF0000"/>
                </a:solidFill>
                <a:latin typeface="Times New Roman" panose="02020603050405020304" pitchFamily="18" charset="0"/>
                <a:cs typeface="Times New Roman" panose="02020603050405020304" pitchFamily="18" charset="0"/>
              </a:rPr>
              <a:t>rầu rầu</a:t>
            </a:r>
            <a:r>
              <a:rPr lang="vi-VN" b="1" i="1" kern="0" dirty="0">
                <a:solidFill>
                  <a:srgbClr val="FF0000"/>
                </a:solidFill>
                <a:latin typeface="Times New Roman" panose="02020603050405020304" pitchFamily="18" charset="0"/>
                <a:cs typeface="Times New Roman" panose="02020603050405020304" pitchFamily="18" charset="0"/>
              </a:rPr>
              <a:t>,</a:t>
            </a:r>
          </a:p>
          <a:p>
            <a:pPr defTabSz="685800" fontAlgn="auto">
              <a:spcBef>
                <a:spcPts val="0"/>
              </a:spcBef>
              <a:spcAft>
                <a:spcPts val="0"/>
              </a:spcAft>
            </a:pPr>
            <a:r>
              <a:rPr lang="vi-VN" b="1" i="1" kern="0" dirty="0">
                <a:solidFill>
                  <a:srgbClr val="FF0000"/>
                </a:solidFill>
                <a:latin typeface="Times New Roman" panose="02020603050405020304" pitchFamily="18" charset="0"/>
                <a:cs typeface="Times New Roman" panose="02020603050405020304" pitchFamily="18" charset="0"/>
              </a:rPr>
              <a:t>     Chân mây mặt đất một màu </a:t>
            </a:r>
            <a:r>
              <a:rPr lang="vi-VN" b="1" i="1" u="sng" kern="0" dirty="0">
                <a:solidFill>
                  <a:srgbClr val="FF0000"/>
                </a:solidFill>
                <a:latin typeface="Times New Roman" panose="02020603050405020304" pitchFamily="18" charset="0"/>
                <a:cs typeface="Times New Roman" panose="02020603050405020304" pitchFamily="18" charset="0"/>
              </a:rPr>
              <a:t>xanh xanh</a:t>
            </a:r>
            <a:r>
              <a:rPr lang="vi-VN" b="1" i="1" kern="0" dirty="0">
                <a:solidFill>
                  <a:srgbClr val="FF0000"/>
                </a:solidFill>
                <a:latin typeface="Times New Roman" panose="02020603050405020304" pitchFamily="18" charset="0"/>
                <a:cs typeface="Times New Roman" panose="02020603050405020304" pitchFamily="18" charset="0"/>
              </a:rPr>
              <a:t>.</a:t>
            </a:r>
            <a:endParaRPr lang="en-GB" b="1" i="1" kern="0"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625632" y="3351680"/>
            <a:ext cx="4131506" cy="923330"/>
          </a:xfrm>
          <a:prstGeom prst="rect">
            <a:avLst/>
          </a:prstGeom>
          <a:solidFill>
            <a:schemeClr val="accent4">
              <a:lumMod val="20000"/>
              <a:lumOff val="80000"/>
            </a:schemeClr>
          </a:solidFill>
        </p:spPr>
        <p:txBody>
          <a:bodyPr wrap="square" rtlCol="0">
            <a:spAutoFit/>
          </a:bodyPr>
          <a:lstStyle/>
          <a:p>
            <a:pPr algn="just" defTabSz="685800" fontAlgn="auto">
              <a:spcBef>
                <a:spcPts val="0"/>
              </a:spcBef>
              <a:spcAft>
                <a:spcPts val="0"/>
              </a:spcAft>
            </a:pPr>
            <a:r>
              <a:rPr lang="vi-VN" kern="0" dirty="0">
                <a:solidFill>
                  <a:sysClr val="windowText" lastClr="000000"/>
                </a:solidFill>
                <a:latin typeface="Times New Roman" panose="02020603050405020304" pitchFamily="18" charset="0"/>
                <a:cs typeface="Times New Roman" panose="02020603050405020304" pitchFamily="18" charset="0"/>
              </a:rPr>
              <a:t> → Kiều cảm nhận rõ sự cô đơn, nhỏ nhoi của thân phận và tương lai mờ mịt của mình.</a:t>
            </a:r>
            <a:endParaRPr lang="en-GB" kern="0" dirty="0">
              <a:solidFill>
                <a:sysClr val="windowText" lastClr="000000"/>
              </a:solidFill>
              <a:latin typeface="Times New Roman" panose="02020603050405020304" pitchFamily="18" charset="0"/>
              <a:cs typeface="Times New Roman" panose="02020603050405020304" pitchFamily="18" charset="0"/>
            </a:endParaRPr>
          </a:p>
        </p:txBody>
      </p:sp>
      <p:pic>
        <p:nvPicPr>
          <p:cNvPr id="12" name="Picture 13" descr="CAEZ5V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8167" y="2396008"/>
            <a:ext cx="2259106" cy="3033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37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3"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285751"/>
            <a:ext cx="9144000" cy="1055129"/>
          </a:xfrm>
          <a:solidFill>
            <a:schemeClr val="accent4">
              <a:lumMod val="20000"/>
              <a:lumOff val="80000"/>
            </a:schemeClr>
          </a:solidFill>
        </p:spPr>
        <p:txBody>
          <a:bodyPr>
            <a:normAutofit/>
          </a:bodyPr>
          <a:lstStyle/>
          <a:p>
            <a:r>
              <a:rPr lang="vi-VN" sz="2400" b="1" dirty="0"/>
              <a:t>Văn bản: </a:t>
            </a:r>
            <a:r>
              <a:rPr lang="vi-VN" sz="3300" b="1" dirty="0">
                <a:solidFill>
                  <a:srgbClr val="FF0000"/>
                </a:solidFill>
              </a:rPr>
              <a:t>KIỀU Ở LẦU NGƯNG BÍCH</a:t>
            </a:r>
            <a:br>
              <a:rPr lang="vi-VN" sz="3300" b="1" dirty="0"/>
            </a:br>
            <a:r>
              <a:rPr lang="vi-VN" sz="3300" dirty="0">
                <a:solidFill>
                  <a:srgbClr val="0000FF"/>
                </a:solidFill>
              </a:rPr>
              <a:t>               (Trích </a:t>
            </a:r>
            <a:r>
              <a:rPr lang="vi-VN" sz="3300" b="1" dirty="0">
                <a:solidFill>
                  <a:srgbClr val="0000FF"/>
                </a:solidFill>
              </a:rPr>
              <a:t>“Truyện Kiều” </a:t>
            </a:r>
            <a:r>
              <a:rPr lang="vi-VN" sz="3300" dirty="0">
                <a:solidFill>
                  <a:srgbClr val="0000FF"/>
                </a:solidFill>
              </a:rPr>
              <a:t>của Nguyễn Du)</a:t>
            </a:r>
            <a:endParaRPr lang="en-GB" sz="3300" dirty="0">
              <a:solidFill>
                <a:srgbClr val="0000FF"/>
              </a:solidFill>
            </a:endParaRPr>
          </a:p>
        </p:txBody>
      </p:sp>
      <p:sp>
        <p:nvSpPr>
          <p:cNvPr id="3" name="Subtitle 2"/>
          <p:cNvSpPr>
            <a:spLocks noGrp="1"/>
          </p:cNvSpPr>
          <p:nvPr>
            <p:ph type="subTitle" idx="1"/>
          </p:nvPr>
        </p:nvSpPr>
        <p:spPr>
          <a:xfrm>
            <a:off x="75109" y="1380545"/>
            <a:ext cx="6858000" cy="335586"/>
          </a:xfrm>
        </p:spPr>
        <p:txBody>
          <a:bodyPr>
            <a:normAutofit lnSpcReduction="10000"/>
          </a:bodyPr>
          <a:lstStyle/>
          <a:p>
            <a:pPr algn="l"/>
            <a:r>
              <a:rPr lang="vi-VN" b="1" dirty="0">
                <a:solidFill>
                  <a:srgbClr val="0000FF"/>
                </a:solidFill>
                <a:latin typeface="Times New Roman" panose="02020603050405020304" pitchFamily="18" charset="0"/>
                <a:cs typeface="Times New Roman" panose="02020603050405020304" pitchFamily="18" charset="0"/>
              </a:rPr>
              <a:t>I. Tìm hiểu chung.</a:t>
            </a:r>
            <a:endParaRPr lang="en-GB" b="1" dirty="0">
              <a:solidFill>
                <a:srgbClr val="0000FF"/>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94703" y="1637754"/>
            <a:ext cx="2530930" cy="369332"/>
          </a:xfrm>
          <a:prstGeom prst="rect">
            <a:avLst/>
          </a:prstGeom>
          <a:noFill/>
        </p:spPr>
        <p:txBody>
          <a:bodyPr wrap="square" rtlCol="0">
            <a:spAutoFit/>
          </a:bodyPr>
          <a:lstStyle/>
          <a:p>
            <a:pPr defTabSz="685800" fontAlgn="auto">
              <a:spcBef>
                <a:spcPts val="0"/>
              </a:spcBef>
              <a:spcAft>
                <a:spcPts val="0"/>
              </a:spcAft>
            </a:pPr>
            <a:r>
              <a:rPr lang="vi-VN" b="1" kern="0" dirty="0">
                <a:solidFill>
                  <a:srgbClr val="0000FF"/>
                </a:solidFill>
                <a:latin typeface="+mj-lt"/>
              </a:rPr>
              <a:t>II. Đọc hiểu văn bản.</a:t>
            </a:r>
            <a:endParaRPr lang="en-GB" b="1" kern="0" dirty="0">
              <a:solidFill>
                <a:srgbClr val="0000FF"/>
              </a:solidFill>
              <a:latin typeface="+mj-lt"/>
            </a:endParaRPr>
          </a:p>
        </p:txBody>
      </p:sp>
      <p:sp>
        <p:nvSpPr>
          <p:cNvPr id="9" name="TextBox 8"/>
          <p:cNvSpPr txBox="1"/>
          <p:nvPr/>
        </p:nvSpPr>
        <p:spPr>
          <a:xfrm>
            <a:off x="186146" y="1921871"/>
            <a:ext cx="5809706" cy="369332"/>
          </a:xfrm>
          <a:prstGeom prst="rect">
            <a:avLst/>
          </a:prstGeom>
          <a:noFill/>
        </p:spPr>
        <p:txBody>
          <a:bodyPr wrap="square" rtlCol="0">
            <a:spAutoFit/>
          </a:bodyPr>
          <a:lstStyle/>
          <a:p>
            <a:pPr defTabSz="685800" fontAlgn="auto">
              <a:spcBef>
                <a:spcPts val="0"/>
              </a:spcBef>
              <a:spcAft>
                <a:spcPts val="0"/>
              </a:spcAft>
            </a:pPr>
            <a:r>
              <a:rPr lang="vi-VN" b="1" kern="0" dirty="0">
                <a:solidFill>
                  <a:srgbClr val="0000FF"/>
                </a:solidFill>
                <a:latin typeface="Times New Roman" panose="02020603050405020304" pitchFamily="18" charset="0"/>
                <a:cs typeface="Times New Roman" panose="02020603050405020304" pitchFamily="18" charset="0"/>
              </a:rPr>
              <a:t>3. Nỗi buồn của Thúy Kiều (8 câu thơ cuối) :</a:t>
            </a:r>
            <a:endParaRPr lang="en-GB" b="1" kern="0" dirty="0">
              <a:solidFill>
                <a:srgbClr val="0000FF"/>
              </a:solidFill>
              <a:latin typeface="Times New Roman" panose="02020603050405020304" pitchFamily="18" charset="0"/>
              <a:cs typeface="Times New Roman" panose="02020603050405020304" pitchFamily="18" charset="0"/>
            </a:endParaRPr>
          </a:p>
        </p:txBody>
      </p:sp>
      <p:pic>
        <p:nvPicPr>
          <p:cNvPr id="11"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21" y="2396008"/>
            <a:ext cx="2410097" cy="3033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460812" y="2413749"/>
            <a:ext cx="4391615" cy="646331"/>
          </a:xfrm>
          <a:prstGeom prst="rect">
            <a:avLst/>
          </a:prstGeom>
          <a:solidFill>
            <a:srgbClr val="92D050"/>
          </a:solidFill>
        </p:spPr>
        <p:txBody>
          <a:bodyPr wrap="square" rtlCol="0">
            <a:spAutoFit/>
          </a:bodyPr>
          <a:lstStyle/>
          <a:p>
            <a:pPr defTabSz="685800" fontAlgn="auto">
              <a:spcBef>
                <a:spcPts val="0"/>
              </a:spcBef>
              <a:spcAft>
                <a:spcPts val="0"/>
              </a:spcAft>
            </a:pPr>
            <a:r>
              <a:rPr lang="vi-VN" kern="0" dirty="0">
                <a:solidFill>
                  <a:sysClr val="windowText" lastClr="000000"/>
                </a:solidFill>
                <a:latin typeface="Times New Roman" panose="02020603050405020304" pitchFamily="18" charset="0"/>
                <a:cs typeface="Times New Roman" panose="02020603050405020304" pitchFamily="18" charset="0"/>
              </a:rPr>
              <a:t>           </a:t>
            </a:r>
            <a:r>
              <a:rPr lang="vi-VN" b="1" i="1" kern="0" dirty="0">
                <a:solidFill>
                  <a:srgbClr val="FF0000"/>
                </a:solidFill>
                <a:latin typeface="Times New Roman" panose="02020603050405020304" pitchFamily="18" charset="0"/>
                <a:cs typeface="Times New Roman" panose="02020603050405020304" pitchFamily="18" charset="0"/>
              </a:rPr>
              <a:t>Buồn trông gió cuốn mặt duềnh,</a:t>
            </a:r>
          </a:p>
          <a:p>
            <a:pPr defTabSz="685800" fontAlgn="auto">
              <a:spcBef>
                <a:spcPts val="0"/>
              </a:spcBef>
              <a:spcAft>
                <a:spcPts val="0"/>
              </a:spcAft>
            </a:pPr>
            <a:r>
              <a:rPr lang="vi-VN" b="1" i="1" kern="0" dirty="0">
                <a:solidFill>
                  <a:srgbClr val="FF0000"/>
                </a:solidFill>
                <a:latin typeface="Times New Roman" panose="02020603050405020304" pitchFamily="18" charset="0"/>
                <a:cs typeface="Times New Roman" panose="02020603050405020304" pitchFamily="18" charset="0"/>
              </a:rPr>
              <a:t>    </a:t>
            </a:r>
            <a:r>
              <a:rPr lang="vi-VN" b="1" i="1" u="sng" kern="0" dirty="0">
                <a:solidFill>
                  <a:srgbClr val="FF0000"/>
                </a:solidFill>
                <a:latin typeface="Times New Roman" panose="02020603050405020304" pitchFamily="18" charset="0"/>
                <a:cs typeface="Times New Roman" panose="02020603050405020304" pitchFamily="18" charset="0"/>
              </a:rPr>
              <a:t>Ầm ầm </a:t>
            </a:r>
            <a:r>
              <a:rPr lang="vi-VN" b="1" i="1" kern="0" dirty="0">
                <a:solidFill>
                  <a:srgbClr val="FF0000"/>
                </a:solidFill>
                <a:latin typeface="Times New Roman" panose="02020603050405020304" pitchFamily="18" charset="0"/>
                <a:cs typeface="Times New Roman" panose="02020603050405020304" pitchFamily="18" charset="0"/>
              </a:rPr>
              <a:t>tiếng sóng kêu quanh ghế ngồi.</a:t>
            </a:r>
            <a:endParaRPr lang="en-GB" b="1" i="1" kern="0"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585291" y="3351679"/>
            <a:ext cx="4131506" cy="923330"/>
          </a:xfrm>
          <a:prstGeom prst="rect">
            <a:avLst/>
          </a:prstGeom>
          <a:solidFill>
            <a:schemeClr val="accent4">
              <a:lumMod val="20000"/>
              <a:lumOff val="80000"/>
            </a:schemeClr>
          </a:solidFill>
        </p:spPr>
        <p:txBody>
          <a:bodyPr wrap="square" rtlCol="0">
            <a:spAutoFit/>
          </a:bodyPr>
          <a:lstStyle/>
          <a:p>
            <a:pPr algn="just" defTabSz="685800" fontAlgn="auto">
              <a:spcBef>
                <a:spcPts val="0"/>
              </a:spcBef>
              <a:spcAft>
                <a:spcPts val="0"/>
              </a:spcAft>
            </a:pPr>
            <a:r>
              <a:rPr lang="vi-VN" kern="0" dirty="0">
                <a:solidFill>
                  <a:sysClr val="windowText" lastClr="000000"/>
                </a:solidFill>
                <a:latin typeface="Times New Roman" panose="02020603050405020304" pitchFamily="18" charset="0"/>
                <a:cs typeface="Times New Roman" panose="02020603050405020304" pitchFamily="18" charset="0"/>
              </a:rPr>
              <a:t> → gợi nỗi bàng hoàng, sợ hãi về những sóng gió của cuộc đời đang bủa vây quanh Kiều, sẽ xô đẩy và vùi dập cuộc đời Kiều.</a:t>
            </a:r>
            <a:endParaRPr lang="en-GB" kern="0" dirty="0">
              <a:solidFill>
                <a:sysClr val="windowText" lastClr="000000"/>
              </a:solidFill>
              <a:latin typeface="Times New Roman" panose="02020603050405020304" pitchFamily="18" charset="0"/>
              <a:cs typeface="Times New Roman" panose="02020603050405020304" pitchFamily="18" charset="0"/>
            </a:endParaRPr>
          </a:p>
        </p:txBody>
      </p:sp>
      <p:pic>
        <p:nvPicPr>
          <p:cNvPr id="10" name="Picture 15" descr="wave_indones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1187" y="2396008"/>
            <a:ext cx="2286000" cy="3033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47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285751"/>
            <a:ext cx="9144000" cy="1055129"/>
          </a:xfrm>
          <a:solidFill>
            <a:schemeClr val="accent4">
              <a:lumMod val="20000"/>
              <a:lumOff val="80000"/>
            </a:schemeClr>
          </a:solidFill>
        </p:spPr>
        <p:txBody>
          <a:bodyPr>
            <a:normAutofit/>
          </a:bodyPr>
          <a:lstStyle/>
          <a:p>
            <a:r>
              <a:rPr lang="vi-VN" sz="2400" b="1" dirty="0"/>
              <a:t>Văn bản: </a:t>
            </a:r>
            <a:r>
              <a:rPr lang="vi-VN" sz="3300" b="1" dirty="0">
                <a:solidFill>
                  <a:srgbClr val="FF0000"/>
                </a:solidFill>
              </a:rPr>
              <a:t>KIỀU Ở LẦU NGƯNG BÍCH</a:t>
            </a:r>
            <a:br>
              <a:rPr lang="vi-VN" sz="3300" b="1" dirty="0"/>
            </a:br>
            <a:r>
              <a:rPr lang="vi-VN" sz="3300" dirty="0">
                <a:solidFill>
                  <a:srgbClr val="0000FF"/>
                </a:solidFill>
              </a:rPr>
              <a:t>               (Trích </a:t>
            </a:r>
            <a:r>
              <a:rPr lang="vi-VN" sz="3300" b="1" dirty="0">
                <a:solidFill>
                  <a:srgbClr val="0000FF"/>
                </a:solidFill>
              </a:rPr>
              <a:t>“Truyện Kiều” </a:t>
            </a:r>
            <a:r>
              <a:rPr lang="vi-VN" sz="3300" dirty="0">
                <a:solidFill>
                  <a:srgbClr val="0000FF"/>
                </a:solidFill>
              </a:rPr>
              <a:t>của Nguyễn Du)</a:t>
            </a:r>
            <a:endParaRPr lang="en-GB" sz="3300" dirty="0">
              <a:solidFill>
                <a:srgbClr val="0000FF"/>
              </a:solidFill>
            </a:endParaRPr>
          </a:p>
        </p:txBody>
      </p:sp>
      <p:sp>
        <p:nvSpPr>
          <p:cNvPr id="3" name="Subtitle 2"/>
          <p:cNvSpPr>
            <a:spLocks noGrp="1"/>
          </p:cNvSpPr>
          <p:nvPr>
            <p:ph type="subTitle" idx="1"/>
          </p:nvPr>
        </p:nvSpPr>
        <p:spPr>
          <a:xfrm>
            <a:off x="75109" y="1380545"/>
            <a:ext cx="6858000" cy="335586"/>
          </a:xfrm>
        </p:spPr>
        <p:txBody>
          <a:bodyPr>
            <a:normAutofit lnSpcReduction="10000"/>
          </a:bodyPr>
          <a:lstStyle/>
          <a:p>
            <a:pPr algn="l"/>
            <a:r>
              <a:rPr lang="vi-VN" b="1" dirty="0">
                <a:solidFill>
                  <a:srgbClr val="0000FF"/>
                </a:solidFill>
                <a:latin typeface="Times New Roman" panose="02020603050405020304" pitchFamily="18" charset="0"/>
                <a:cs typeface="Times New Roman" panose="02020603050405020304" pitchFamily="18" charset="0"/>
              </a:rPr>
              <a:t>I. Tìm hiểu chung.</a:t>
            </a:r>
            <a:endParaRPr lang="en-GB" b="1" dirty="0">
              <a:solidFill>
                <a:srgbClr val="0000FF"/>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94703" y="1637754"/>
            <a:ext cx="2530930" cy="369332"/>
          </a:xfrm>
          <a:prstGeom prst="rect">
            <a:avLst/>
          </a:prstGeom>
          <a:noFill/>
        </p:spPr>
        <p:txBody>
          <a:bodyPr wrap="square" rtlCol="0">
            <a:spAutoFit/>
          </a:bodyPr>
          <a:lstStyle/>
          <a:p>
            <a:pPr defTabSz="685800" fontAlgn="auto">
              <a:spcBef>
                <a:spcPts val="0"/>
              </a:spcBef>
              <a:spcAft>
                <a:spcPts val="0"/>
              </a:spcAft>
            </a:pPr>
            <a:r>
              <a:rPr lang="vi-VN" b="1" kern="0" dirty="0">
                <a:solidFill>
                  <a:srgbClr val="0000FF"/>
                </a:solidFill>
                <a:latin typeface="+mj-lt"/>
              </a:rPr>
              <a:t>II. Đọc hiểu văn bản.</a:t>
            </a:r>
            <a:endParaRPr lang="en-GB" b="1" kern="0" dirty="0">
              <a:solidFill>
                <a:srgbClr val="0000FF"/>
              </a:solidFill>
              <a:latin typeface="+mj-lt"/>
            </a:endParaRPr>
          </a:p>
        </p:txBody>
      </p:sp>
      <p:sp>
        <p:nvSpPr>
          <p:cNvPr id="9" name="TextBox 8"/>
          <p:cNvSpPr txBox="1"/>
          <p:nvPr/>
        </p:nvSpPr>
        <p:spPr>
          <a:xfrm>
            <a:off x="186146" y="1921871"/>
            <a:ext cx="5809706" cy="369332"/>
          </a:xfrm>
          <a:prstGeom prst="rect">
            <a:avLst/>
          </a:prstGeom>
          <a:noFill/>
        </p:spPr>
        <p:txBody>
          <a:bodyPr wrap="square" rtlCol="0">
            <a:spAutoFit/>
          </a:bodyPr>
          <a:lstStyle/>
          <a:p>
            <a:pPr defTabSz="685800" fontAlgn="auto">
              <a:spcBef>
                <a:spcPts val="0"/>
              </a:spcBef>
              <a:spcAft>
                <a:spcPts val="0"/>
              </a:spcAft>
            </a:pPr>
            <a:r>
              <a:rPr lang="vi-VN" b="1" kern="0" dirty="0">
                <a:solidFill>
                  <a:srgbClr val="0000FF"/>
                </a:solidFill>
                <a:latin typeface="Times New Roman" panose="02020603050405020304" pitchFamily="18" charset="0"/>
                <a:cs typeface="Times New Roman" panose="02020603050405020304" pitchFamily="18" charset="0"/>
              </a:rPr>
              <a:t>3. Nỗi buồn của Thúy Kiều (8 câu thơ cuối) :</a:t>
            </a:r>
            <a:endParaRPr lang="en-GB" b="1" kern="0" dirty="0">
              <a:solidFill>
                <a:srgbClr val="0000FF"/>
              </a:solidFill>
              <a:latin typeface="Times New Roman" panose="02020603050405020304" pitchFamily="18" charset="0"/>
              <a:cs typeface="Times New Roman" panose="02020603050405020304" pitchFamily="18" charset="0"/>
            </a:endParaRPr>
          </a:p>
        </p:txBody>
      </p:sp>
      <p:pic>
        <p:nvPicPr>
          <p:cNvPr id="11"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36" y="2396008"/>
            <a:ext cx="2430276" cy="3033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460812" y="2413749"/>
            <a:ext cx="6683188" cy="923330"/>
          </a:xfrm>
          <a:prstGeom prst="rect">
            <a:avLst/>
          </a:prstGeom>
          <a:solidFill>
            <a:schemeClr val="bg1"/>
          </a:solidFill>
        </p:spPr>
        <p:txBody>
          <a:bodyPr wrap="square" rtlCol="0">
            <a:spAutoFit/>
          </a:bodyPr>
          <a:lstStyle/>
          <a:p>
            <a:pPr algn="just" defTabSz="685800" fontAlgn="auto">
              <a:spcBef>
                <a:spcPts val="0"/>
              </a:spcBef>
              <a:spcAft>
                <a:spcPts val="0"/>
              </a:spcAft>
            </a:pPr>
            <a:r>
              <a:rPr lang="vi-VN" b="1" i="1" kern="0" dirty="0">
                <a:solidFill>
                  <a:srgbClr val="FF0000"/>
                </a:solidFill>
                <a:latin typeface="Times New Roman" panose="02020603050405020304" pitchFamily="18" charset="0"/>
                <a:cs typeface="Times New Roman" panose="02020603050405020304" pitchFamily="18" charset="0"/>
              </a:rPr>
              <a:t>    </a:t>
            </a:r>
            <a:r>
              <a:rPr lang="vi-VN" kern="0" dirty="0">
                <a:solidFill>
                  <a:sysClr val="windowText" lastClr="000000"/>
                </a:solidFill>
                <a:latin typeface="Times New Roman" panose="02020603050405020304" pitchFamily="18" charset="0"/>
                <a:cs typeface="Times New Roman" panose="02020603050405020304" pitchFamily="18" charset="0"/>
              </a:rPr>
              <a:t>- Điệp ngữ “buồn trông” + từ láy, hình ảnh ẩn dụ, từ tượng thanh,... đã diễn tả nỗi buồn ngày càng tăng với nhiều sắc độ khác nhau</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trong</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những</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ngày</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Kiều</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bị</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giam</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lỏng</a:t>
            </a:r>
            <a:r>
              <a:rPr lang="en-US" kern="0" dirty="0">
                <a:solidFill>
                  <a:sysClr val="windowText" lastClr="000000"/>
                </a:solidFill>
                <a:latin typeface="Times New Roman" panose="02020603050405020304" pitchFamily="18" charset="0"/>
                <a:cs typeface="Times New Roman" panose="02020603050405020304" pitchFamily="18" charset="0"/>
              </a:rPr>
              <a:t> ở </a:t>
            </a:r>
            <a:r>
              <a:rPr lang="en-US" kern="0" dirty="0" err="1">
                <a:solidFill>
                  <a:sysClr val="windowText" lastClr="000000"/>
                </a:solidFill>
                <a:latin typeface="Times New Roman" panose="02020603050405020304" pitchFamily="18" charset="0"/>
                <a:cs typeface="Times New Roman" panose="02020603050405020304" pitchFamily="18" charset="0"/>
              </a:rPr>
              <a:t>lầu</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Ngưng</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Bích</a:t>
            </a:r>
            <a:r>
              <a:rPr lang="en-US" kern="0" dirty="0">
                <a:solidFill>
                  <a:sysClr val="windowText" lastClr="000000"/>
                </a:solidFill>
                <a:latin typeface="Times New Roman" panose="02020603050405020304" pitchFamily="18" charset="0"/>
                <a:cs typeface="Times New Roman" panose="02020603050405020304" pitchFamily="18" charset="0"/>
              </a:rPr>
              <a:t>.</a:t>
            </a:r>
            <a:endParaRPr lang="en-GB" kern="0" dirty="0">
              <a:solidFill>
                <a:sysClr val="windowText" lastClr="0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531409" y="3300479"/>
            <a:ext cx="6552079" cy="923330"/>
          </a:xfrm>
          <a:prstGeom prst="rect">
            <a:avLst/>
          </a:prstGeom>
          <a:solidFill>
            <a:schemeClr val="bg1"/>
          </a:solidFill>
        </p:spPr>
        <p:txBody>
          <a:bodyPr wrap="square" rtlCol="0">
            <a:spAutoFit/>
          </a:bodyPr>
          <a:lstStyle/>
          <a:p>
            <a:pPr algn="just" defTabSz="685800" fontAlgn="auto">
              <a:spcBef>
                <a:spcPts val="0"/>
              </a:spcBef>
              <a:spcAft>
                <a:spcPts val="0"/>
              </a:spcAft>
            </a:pPr>
            <a:r>
              <a:rPr lang="vi-VN" kern="0" dirty="0">
                <a:solidFill>
                  <a:sysClr val="windowText" lastClr="000000"/>
                </a:solidFill>
                <a:latin typeface="Times New Roman" panose="02020603050405020304" pitchFamily="18" charset="0"/>
                <a:cs typeface="Times New Roman" panose="02020603050405020304" pitchFamily="18" charset="0"/>
              </a:rPr>
              <a:t> -</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Tám</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câu</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thơ</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cuối</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phản</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chiếu</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tâm</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trạng</a:t>
            </a:r>
            <a:r>
              <a:rPr lang="en-US" kern="0" dirty="0">
                <a:solidFill>
                  <a:sysClr val="windowText" lastClr="000000"/>
                </a:solidFill>
                <a:latin typeface="Times New Roman" panose="02020603050405020304" pitchFamily="18" charset="0"/>
                <a:cs typeface="Times New Roman" panose="02020603050405020304" pitchFamily="18" charset="0"/>
              </a:rPr>
              <a:t> TK </a:t>
            </a:r>
            <a:r>
              <a:rPr lang="en-US" kern="0" dirty="0" err="1">
                <a:solidFill>
                  <a:sysClr val="windowText" lastClr="000000"/>
                </a:solidFill>
                <a:latin typeface="Times New Roman" panose="02020603050405020304" pitchFamily="18" charset="0"/>
                <a:cs typeface="Times New Roman" panose="02020603050405020304" pitchFamily="18" charset="0"/>
              </a:rPr>
              <a:t>trở</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về</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với</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thực</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tại</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phũ</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phàng</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nỗi</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buồn</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của</a:t>
            </a:r>
            <a:r>
              <a:rPr lang="en-US" kern="0" dirty="0">
                <a:solidFill>
                  <a:sysClr val="windowText" lastClr="000000"/>
                </a:solidFill>
                <a:latin typeface="Times New Roman" panose="02020603050405020304" pitchFamily="18" charset="0"/>
                <a:cs typeface="Times New Roman" panose="02020603050405020304" pitchFamily="18" charset="0"/>
              </a:rPr>
              <a:t> TK </a:t>
            </a:r>
            <a:r>
              <a:rPr lang="en-US" kern="0" dirty="0" err="1">
                <a:solidFill>
                  <a:sysClr val="windowText" lastClr="000000"/>
                </a:solidFill>
                <a:latin typeface="Times New Roman" panose="02020603050405020304" pitchFamily="18" charset="0"/>
                <a:cs typeface="Times New Roman" panose="02020603050405020304" pitchFamily="18" charset="0"/>
              </a:rPr>
              <a:t>không</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thể</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vơi</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cảnh</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nào</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cũng</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buồn</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cũng</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gợi</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thân</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phận</a:t>
            </a:r>
            <a:r>
              <a:rPr lang="en-US" kern="0" dirty="0">
                <a:solidFill>
                  <a:sysClr val="windowText" lastClr="000000"/>
                </a:solidFill>
                <a:latin typeface="Times New Roman" panose="02020603050405020304" pitchFamily="18" charset="0"/>
                <a:cs typeface="Times New Roman" panose="02020603050405020304" pitchFamily="18" charset="0"/>
              </a:rPr>
              <a:t> con </a:t>
            </a:r>
            <a:r>
              <a:rPr lang="en-US" kern="0" dirty="0" err="1">
                <a:solidFill>
                  <a:sysClr val="windowText" lastClr="000000"/>
                </a:solidFill>
                <a:latin typeface="Times New Roman" panose="02020603050405020304" pitchFamily="18" charset="0"/>
                <a:cs typeface="Times New Roman" panose="02020603050405020304" pitchFamily="18" charset="0"/>
              </a:rPr>
              <a:t>người</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trong</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cuộc</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đời</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vô</a:t>
            </a:r>
            <a:r>
              <a:rPr lang="en-US" kern="0" dirty="0">
                <a:solidFill>
                  <a:sysClr val="windowText" lastClr="000000"/>
                </a:solidFill>
                <a:latin typeface="Times New Roman" panose="02020603050405020304" pitchFamily="18" charset="0"/>
                <a:cs typeface="Times New Roman" panose="02020603050405020304" pitchFamily="18" charset="0"/>
              </a:rPr>
              <a:t> </a:t>
            </a:r>
            <a:r>
              <a:rPr lang="en-US" kern="0" dirty="0" err="1">
                <a:solidFill>
                  <a:sysClr val="windowText" lastClr="000000"/>
                </a:solidFill>
                <a:latin typeface="Times New Roman" panose="02020603050405020304" pitchFamily="18" charset="0"/>
                <a:cs typeface="Times New Roman" panose="02020603050405020304" pitchFamily="18" charset="0"/>
              </a:rPr>
              <a:t>định</a:t>
            </a:r>
            <a:r>
              <a:rPr lang="en-US" kern="0" dirty="0">
                <a:solidFill>
                  <a:sysClr val="windowText" lastClr="000000"/>
                </a:solidFill>
                <a:latin typeface="Times New Roman" panose="02020603050405020304" pitchFamily="18" charset="0"/>
                <a:cs typeface="Times New Roman" panose="02020603050405020304" pitchFamily="18" charset="0"/>
              </a:rPr>
              <a:t>. </a:t>
            </a:r>
            <a:endParaRPr lang="en-GB" kern="0" dirty="0">
              <a:solidFill>
                <a:sysClr val="windowText" lastClr="00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2598891" y="4334547"/>
            <a:ext cx="6457855" cy="646331"/>
          </a:xfrm>
          <a:prstGeom prst="rect">
            <a:avLst/>
          </a:prstGeom>
          <a:noFill/>
        </p:spPr>
        <p:txBody>
          <a:bodyPr wrap="square" rtlCol="0">
            <a:spAutoFit/>
          </a:bodyPr>
          <a:lstStyle/>
          <a:p>
            <a:pPr algn="just" defTabSz="685800" fontAlgn="auto">
              <a:spcBef>
                <a:spcPts val="0"/>
              </a:spcBef>
              <a:spcAft>
                <a:spcPts val="0"/>
              </a:spcAft>
            </a:pPr>
            <a:r>
              <a:rPr lang="vi-VN" b="1" i="1" kern="0" dirty="0">
                <a:solidFill>
                  <a:srgbClr val="FF0000"/>
                </a:solidFill>
                <a:latin typeface="Times New Roman" panose="02020603050405020304" pitchFamily="18" charset="0"/>
                <a:cs typeface="Times New Roman" panose="02020603050405020304" pitchFamily="18" charset="0"/>
              </a:rPr>
              <a:t>=&gt; Tám câu thơ cuối tiêu biểu cho bút pháp </a:t>
            </a:r>
            <a:r>
              <a:rPr lang="vi-VN" b="1" i="1" kern="0" dirty="0">
                <a:solidFill>
                  <a:srgbClr val="0000FF"/>
                </a:solidFill>
                <a:latin typeface="Times New Roman" panose="02020603050405020304" pitchFamily="18" charset="0"/>
                <a:cs typeface="Times New Roman" panose="02020603050405020304" pitchFamily="18" charset="0"/>
              </a:rPr>
              <a:t>tả cảnh ngụ tình </a:t>
            </a:r>
            <a:r>
              <a:rPr lang="vi-VN" b="1" i="1" kern="0" dirty="0">
                <a:solidFill>
                  <a:srgbClr val="FF0000"/>
                </a:solidFill>
                <a:latin typeface="Times New Roman" panose="02020603050405020304" pitchFamily="18" charset="0"/>
                <a:cs typeface="Times New Roman" panose="02020603050405020304" pitchFamily="18" charset="0"/>
              </a:rPr>
              <a:t>đặc sắc của Nguyễn Du.</a:t>
            </a:r>
            <a:endParaRPr lang="en-GB" b="1" i="1" kern="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303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Phân tích đoạn trích “Kiều ở lầu Ngưng Bích”">
            <a:extLst>
              <a:ext uri="{FF2B5EF4-FFF2-40B4-BE49-F238E27FC236}">
                <a16:creationId xmlns:a16="http://schemas.microsoft.com/office/drawing/2014/main" id="{7922F55F-487F-4077-AF37-7AC135D121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0413"/>
          <a:stretch/>
        </p:blipFill>
        <p:spPr bwMode="auto">
          <a:xfrm>
            <a:off x="82868" y="318200"/>
            <a:ext cx="8978265" cy="4970797"/>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29">
            <a:extLst>
              <a:ext uri="{FF2B5EF4-FFF2-40B4-BE49-F238E27FC236}">
                <a16:creationId xmlns:a16="http://schemas.microsoft.com/office/drawing/2014/main" id="{2318DBCA-61DF-4627-AE6E-92CD951FCCEA}"/>
              </a:ext>
            </a:extLst>
          </p:cNvPr>
          <p:cNvSpPr txBox="1">
            <a:spLocks noChangeArrowheads="1"/>
          </p:cNvSpPr>
          <p:nvPr/>
        </p:nvSpPr>
        <p:spPr bwMode="auto">
          <a:xfrm>
            <a:off x="5554980" y="1203780"/>
            <a:ext cx="2400300" cy="415498"/>
          </a:xfrm>
          <a:prstGeom prst="rect">
            <a:avLst/>
          </a:prstGeom>
          <a:solidFill>
            <a:schemeClr val="accent2">
              <a:lumMod val="40000"/>
              <a:lumOff val="60000"/>
            </a:schemeClr>
          </a:solidFill>
          <a:ln>
            <a:noFill/>
          </a:ln>
          <a:effectLst/>
        </p:spPr>
        <p:txBody>
          <a:bodyPr>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algn="ctr" defTabSz="685800" eaLnBrk="1" hangingPunct="1">
              <a:spcBef>
                <a:spcPct val="50000"/>
              </a:spcBef>
            </a:pPr>
            <a:r>
              <a:rPr lang="en-US" altLang="en-US" sz="2100" b="1" i="1" kern="0" dirty="0">
                <a:latin typeface="Times New Roman" panose="02020603050405020304" pitchFamily="18" charset="0"/>
                <a:cs typeface="Times New Roman" panose="02020603050405020304" pitchFamily="18" charset="0"/>
              </a:rPr>
              <a:t>2. </a:t>
            </a:r>
            <a:r>
              <a:rPr lang="en-US" altLang="en-US" sz="2100" b="1" i="1" kern="0" dirty="0" err="1">
                <a:latin typeface="Times New Roman" panose="02020603050405020304" pitchFamily="18" charset="0"/>
                <a:cs typeface="Times New Roman" panose="02020603050405020304" pitchFamily="18" charset="0"/>
              </a:rPr>
              <a:t>Ngh</a:t>
            </a:r>
            <a:r>
              <a:rPr lang="vi-VN" altLang="en-US" sz="2100" b="1" i="1" kern="0" dirty="0">
                <a:latin typeface="Times New Roman" panose="02020603050405020304" pitchFamily="18" charset="0"/>
                <a:cs typeface="Times New Roman" panose="02020603050405020304" pitchFamily="18" charset="0"/>
              </a:rPr>
              <a:t>ệ</a:t>
            </a:r>
            <a:r>
              <a:rPr lang="en-US" altLang="en-US" sz="2100" b="1" i="1" kern="0" dirty="0">
                <a:latin typeface="Times New Roman" panose="02020603050405020304" pitchFamily="18" charset="0"/>
                <a:cs typeface="Times New Roman" panose="02020603050405020304" pitchFamily="18" charset="0"/>
              </a:rPr>
              <a:t> </a:t>
            </a:r>
            <a:r>
              <a:rPr lang="en-US" altLang="en-US" sz="2100" b="1" i="1" kern="0" dirty="0" err="1">
                <a:latin typeface="Times New Roman" panose="02020603050405020304" pitchFamily="18" charset="0"/>
                <a:cs typeface="Times New Roman" panose="02020603050405020304" pitchFamily="18" charset="0"/>
              </a:rPr>
              <a:t>thu</a:t>
            </a:r>
            <a:r>
              <a:rPr lang="vi-VN" altLang="en-US" sz="2100" b="1" i="1" kern="0" dirty="0">
                <a:latin typeface="Times New Roman" panose="02020603050405020304" pitchFamily="18" charset="0"/>
                <a:cs typeface="Times New Roman" panose="02020603050405020304" pitchFamily="18" charset="0"/>
              </a:rPr>
              <a:t>ậ</a:t>
            </a:r>
            <a:r>
              <a:rPr lang="en-US" altLang="en-US" sz="2100" b="1" i="1" kern="0" dirty="0">
                <a:latin typeface="Times New Roman" panose="02020603050405020304" pitchFamily="18" charset="0"/>
                <a:cs typeface="Times New Roman" panose="02020603050405020304" pitchFamily="18" charset="0"/>
              </a:rPr>
              <a:t>t</a:t>
            </a:r>
            <a:endParaRPr lang="en-US" altLang="en-US" sz="2100" b="1" kern="0" dirty="0">
              <a:latin typeface="Times New Roman" panose="02020603050405020304" pitchFamily="18" charset="0"/>
              <a:cs typeface="Times New Roman" panose="02020603050405020304" pitchFamily="18" charset="0"/>
            </a:endParaRPr>
          </a:p>
        </p:txBody>
      </p:sp>
      <p:sp>
        <p:nvSpPr>
          <p:cNvPr id="5" name="Text Box 31">
            <a:extLst>
              <a:ext uri="{FF2B5EF4-FFF2-40B4-BE49-F238E27FC236}">
                <a16:creationId xmlns:a16="http://schemas.microsoft.com/office/drawing/2014/main" id="{28CCFF01-C371-417D-8AE4-2CC40F509668}"/>
              </a:ext>
            </a:extLst>
          </p:cNvPr>
          <p:cNvSpPr txBox="1">
            <a:spLocks noChangeArrowheads="1"/>
          </p:cNvSpPr>
          <p:nvPr/>
        </p:nvSpPr>
        <p:spPr bwMode="auto">
          <a:xfrm>
            <a:off x="4726305" y="1650622"/>
            <a:ext cx="4057650" cy="738664"/>
          </a:xfrm>
          <a:prstGeom prst="rect">
            <a:avLst/>
          </a:prstGeom>
          <a:solidFill>
            <a:schemeClr val="accent6">
              <a:lumMod val="40000"/>
              <a:lumOff val="60000"/>
            </a:schemeClr>
          </a:solidFill>
          <a:ln>
            <a:noFill/>
          </a:ln>
          <a:effec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defTabSz="685800" eaLnBrk="1" hangingPunct="1">
              <a:spcBef>
                <a:spcPts val="0"/>
              </a:spcBef>
            </a:pPr>
            <a:r>
              <a:rPr lang="en-US" altLang="en-US" sz="2100" b="1" kern="0" dirty="0">
                <a:latin typeface="Times New Roman" panose="02020603050405020304" pitchFamily="18" charset="0"/>
                <a:cs typeface="Times New Roman" panose="02020603050405020304" pitchFamily="18" charset="0"/>
              </a:rPr>
              <a:t>- Mi</a:t>
            </a:r>
            <a:r>
              <a:rPr lang="vi-VN" altLang="en-US" sz="2100" b="1" kern="0" dirty="0">
                <a:latin typeface="Times New Roman" panose="02020603050405020304" pitchFamily="18" charset="0"/>
                <a:cs typeface="Times New Roman" panose="02020603050405020304" pitchFamily="18" charset="0"/>
              </a:rPr>
              <a:t>ê</a:t>
            </a:r>
            <a:r>
              <a:rPr lang="en-US" altLang="en-US" sz="2100" b="1" kern="0" dirty="0">
                <a:latin typeface="Times New Roman" panose="02020603050405020304" pitchFamily="18" charset="0"/>
                <a:cs typeface="Times New Roman" panose="02020603050405020304" pitchFamily="18" charset="0"/>
              </a:rPr>
              <a:t>u t</a:t>
            </a:r>
            <a:r>
              <a:rPr lang="vi-VN" altLang="en-US" sz="2100" b="1" kern="0" dirty="0">
                <a:latin typeface="Times New Roman" panose="02020603050405020304" pitchFamily="18" charset="0"/>
                <a:cs typeface="Times New Roman" panose="02020603050405020304" pitchFamily="18" charset="0"/>
              </a:rPr>
              <a:t>ả</a:t>
            </a:r>
            <a:r>
              <a:rPr lang="en-US" altLang="en-US" sz="2100" b="1" kern="0" dirty="0">
                <a:latin typeface="Times New Roman" panose="02020603050405020304" pitchFamily="18" charset="0"/>
                <a:cs typeface="Times New Roman" panose="02020603050405020304" pitchFamily="18" charset="0"/>
              </a:rPr>
              <a:t> n</a:t>
            </a:r>
            <a:r>
              <a:rPr lang="vi-VN" altLang="en-US" sz="2100" b="1" kern="0" dirty="0">
                <a:latin typeface="Times New Roman" panose="02020603050405020304" pitchFamily="18" charset="0"/>
                <a:cs typeface="Times New Roman" panose="02020603050405020304" pitchFamily="18" charset="0"/>
              </a:rPr>
              <a:t>ộ</a:t>
            </a:r>
            <a:r>
              <a:rPr lang="en-US" altLang="en-US" sz="2100" b="1" kern="0" dirty="0" err="1">
                <a:latin typeface="Times New Roman" panose="02020603050405020304" pitchFamily="18" charset="0"/>
                <a:cs typeface="Times New Roman" panose="02020603050405020304" pitchFamily="18" charset="0"/>
              </a:rPr>
              <a:t>i</a:t>
            </a:r>
            <a:r>
              <a:rPr lang="en-US" altLang="en-US" sz="2100" b="1" kern="0" dirty="0">
                <a:latin typeface="Times New Roman" panose="02020603050405020304" pitchFamily="18" charset="0"/>
                <a:cs typeface="Times New Roman" panose="02020603050405020304" pitchFamily="18" charset="0"/>
              </a:rPr>
              <a:t> t</a:t>
            </a:r>
            <a:r>
              <a:rPr lang="vi-VN" altLang="en-US" sz="2100" b="1" kern="0" dirty="0">
                <a:latin typeface="Times New Roman" panose="02020603050405020304" pitchFamily="18" charset="0"/>
                <a:cs typeface="Times New Roman" panose="02020603050405020304" pitchFamily="18" charset="0"/>
              </a:rPr>
              <a:t>â</a:t>
            </a:r>
            <a:r>
              <a:rPr lang="en-US" altLang="en-US" sz="2100" b="1" kern="0" dirty="0">
                <a:latin typeface="Times New Roman" panose="02020603050405020304" pitchFamily="18" charset="0"/>
                <a:cs typeface="Times New Roman" panose="02020603050405020304" pitchFamily="18" charset="0"/>
              </a:rPr>
              <a:t>m b</a:t>
            </a:r>
            <a:r>
              <a:rPr lang="vi-VN" altLang="en-US" sz="2100" b="1" kern="0" dirty="0">
                <a:latin typeface="Times New Roman" panose="02020603050405020304" pitchFamily="18" charset="0"/>
                <a:cs typeface="Times New Roman" panose="02020603050405020304" pitchFamily="18" charset="0"/>
              </a:rPr>
              <a:t>ằ</a:t>
            </a:r>
            <a:r>
              <a:rPr lang="en-US" altLang="en-US" sz="2100" b="1" kern="0" dirty="0">
                <a:latin typeface="Times New Roman" panose="02020603050405020304" pitchFamily="18" charset="0"/>
                <a:cs typeface="Times New Roman" panose="02020603050405020304" pitchFamily="18" charset="0"/>
              </a:rPr>
              <a:t>ng </a:t>
            </a:r>
            <a:r>
              <a:rPr lang="en-US" altLang="en-US" sz="2100" b="1" kern="0" dirty="0" err="1">
                <a:latin typeface="Times New Roman" panose="02020603050405020304" pitchFamily="18" charset="0"/>
                <a:cs typeface="Times New Roman" panose="02020603050405020304" pitchFamily="18" charset="0"/>
              </a:rPr>
              <a:t>ng</a:t>
            </a:r>
            <a:r>
              <a:rPr lang="vi-VN" altLang="en-US" sz="2100" b="1" kern="0" dirty="0">
                <a:latin typeface="Times New Roman" panose="02020603050405020304" pitchFamily="18" charset="0"/>
                <a:cs typeface="Times New Roman" panose="02020603050405020304" pitchFamily="18" charset="0"/>
              </a:rPr>
              <a:t>ô</a:t>
            </a:r>
            <a:r>
              <a:rPr lang="en-US" altLang="en-US" sz="2100" b="1" kern="0" dirty="0">
                <a:latin typeface="Times New Roman" panose="02020603050405020304" pitchFamily="18" charset="0"/>
                <a:cs typeface="Times New Roman" panose="02020603050405020304" pitchFamily="18" charset="0"/>
              </a:rPr>
              <a:t>n ng</a:t>
            </a:r>
            <a:r>
              <a:rPr lang="vi-VN" altLang="en-US" sz="2100" b="1" kern="0" dirty="0">
                <a:latin typeface="Times New Roman" panose="02020603050405020304" pitchFamily="18" charset="0"/>
                <a:cs typeface="Times New Roman" panose="02020603050405020304" pitchFamily="18" charset="0"/>
              </a:rPr>
              <a:t>ữ</a:t>
            </a:r>
            <a:r>
              <a:rPr lang="en-US" altLang="en-US" sz="2100" b="1" kern="0" dirty="0">
                <a:latin typeface="Times New Roman" panose="02020603050405020304" pitchFamily="18" charset="0"/>
                <a:cs typeface="Times New Roman" panose="02020603050405020304" pitchFamily="18" charset="0"/>
              </a:rPr>
              <a:t> </a:t>
            </a:r>
            <a:r>
              <a:rPr lang="vi-VN" altLang="en-US" sz="2100" b="1" kern="0" dirty="0">
                <a:latin typeface="Times New Roman" panose="02020603050405020304" pitchFamily="18" charset="0"/>
                <a:cs typeface="Times New Roman" panose="02020603050405020304" pitchFamily="18" charset="0"/>
              </a:rPr>
              <a:t>độ</a:t>
            </a:r>
            <a:r>
              <a:rPr lang="en-US" altLang="en-US" sz="2100" b="1" kern="0" dirty="0">
                <a:latin typeface="Times New Roman" panose="02020603050405020304" pitchFamily="18" charset="0"/>
                <a:cs typeface="Times New Roman" panose="02020603050405020304" pitchFamily="18" charset="0"/>
              </a:rPr>
              <a:t>c </a:t>
            </a:r>
            <a:r>
              <a:rPr lang="en-US" altLang="en-US" sz="2100" b="1" kern="0" dirty="0" err="1">
                <a:latin typeface="Times New Roman" panose="02020603050405020304" pitchFamily="18" charset="0"/>
                <a:cs typeface="Times New Roman" panose="02020603050405020304" pitchFamily="18" charset="0"/>
              </a:rPr>
              <a:t>tho</a:t>
            </a:r>
            <a:r>
              <a:rPr lang="vi-VN" altLang="en-US" sz="2100" b="1" kern="0" dirty="0">
                <a:latin typeface="Times New Roman" panose="02020603050405020304" pitchFamily="18" charset="0"/>
                <a:cs typeface="Times New Roman" panose="02020603050405020304" pitchFamily="18" charset="0"/>
              </a:rPr>
              <a:t>ạ</a:t>
            </a:r>
            <a:r>
              <a:rPr lang="en-US" altLang="en-US" sz="2100" b="1" kern="0" dirty="0" err="1">
                <a:latin typeface="Times New Roman" panose="02020603050405020304" pitchFamily="18" charset="0"/>
                <a:cs typeface="Times New Roman" panose="02020603050405020304" pitchFamily="18" charset="0"/>
              </a:rPr>
              <a:t>i</a:t>
            </a:r>
            <a:endParaRPr lang="en-US" altLang="en-US" sz="2100" b="1" kern="0" dirty="0">
              <a:latin typeface="Times New Roman" panose="02020603050405020304" pitchFamily="18" charset="0"/>
              <a:cs typeface="Times New Roman" panose="02020603050405020304" pitchFamily="18" charset="0"/>
            </a:endParaRPr>
          </a:p>
        </p:txBody>
      </p:sp>
      <p:sp>
        <p:nvSpPr>
          <p:cNvPr id="6" name="Text Box 32">
            <a:extLst>
              <a:ext uri="{FF2B5EF4-FFF2-40B4-BE49-F238E27FC236}">
                <a16:creationId xmlns:a16="http://schemas.microsoft.com/office/drawing/2014/main" id="{BE5EB6AB-1F62-48E5-BD1B-E2008290F6E5}"/>
              </a:ext>
            </a:extLst>
          </p:cNvPr>
          <p:cNvSpPr txBox="1">
            <a:spLocks noChangeArrowheads="1"/>
          </p:cNvSpPr>
          <p:nvPr/>
        </p:nvSpPr>
        <p:spPr bwMode="auto">
          <a:xfrm>
            <a:off x="4726305" y="2318227"/>
            <a:ext cx="4057650" cy="415498"/>
          </a:xfrm>
          <a:prstGeom prst="rect">
            <a:avLst/>
          </a:prstGeom>
          <a:solidFill>
            <a:schemeClr val="accent6">
              <a:lumMod val="40000"/>
              <a:lumOff val="60000"/>
            </a:schemeClr>
          </a:solidFill>
          <a:ln>
            <a:noFill/>
          </a:ln>
          <a:effec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defTabSz="685800" eaLnBrk="1" hangingPunct="1">
              <a:spcBef>
                <a:spcPts val="0"/>
              </a:spcBef>
            </a:pPr>
            <a:r>
              <a:rPr lang="en-US" altLang="en-US" sz="2100" b="1" kern="0" dirty="0">
                <a:latin typeface="Times New Roman" panose="02020603050405020304" pitchFamily="18" charset="0"/>
                <a:cs typeface="Times New Roman" panose="02020603050405020304" pitchFamily="18" charset="0"/>
              </a:rPr>
              <a:t>- T</a:t>
            </a:r>
            <a:r>
              <a:rPr lang="vi-VN" altLang="en-US" sz="2100" b="1" kern="0" dirty="0">
                <a:latin typeface="Times New Roman" panose="02020603050405020304" pitchFamily="18" charset="0"/>
                <a:cs typeface="Times New Roman" panose="02020603050405020304" pitchFamily="18" charset="0"/>
              </a:rPr>
              <a:t>ả</a:t>
            </a:r>
            <a:r>
              <a:rPr lang="en-US" altLang="en-US" sz="2100" b="1" kern="0" dirty="0">
                <a:latin typeface="Times New Roman" panose="02020603050405020304" pitchFamily="18" charset="0"/>
                <a:cs typeface="Times New Roman" panose="02020603050405020304" pitchFamily="18" charset="0"/>
              </a:rPr>
              <a:t> c</a:t>
            </a:r>
            <a:r>
              <a:rPr lang="vi-VN" altLang="en-US" sz="2100" b="1" kern="0" dirty="0">
                <a:latin typeface="Times New Roman" panose="02020603050405020304" pitchFamily="18" charset="0"/>
                <a:cs typeface="Times New Roman" panose="02020603050405020304" pitchFamily="18" charset="0"/>
              </a:rPr>
              <a:t>ả</a:t>
            </a:r>
            <a:r>
              <a:rPr lang="en-US" altLang="en-US" sz="2100" b="1" kern="0" dirty="0" err="1">
                <a:latin typeface="Times New Roman" panose="02020603050405020304" pitchFamily="18" charset="0"/>
                <a:cs typeface="Times New Roman" panose="02020603050405020304" pitchFamily="18" charset="0"/>
              </a:rPr>
              <a:t>nh</a:t>
            </a:r>
            <a:r>
              <a:rPr lang="en-US" altLang="en-US" sz="2100" b="1" kern="0" dirty="0">
                <a:latin typeface="Times New Roman" panose="02020603050405020304" pitchFamily="18" charset="0"/>
                <a:cs typeface="Times New Roman" panose="02020603050405020304" pitchFamily="18" charset="0"/>
              </a:rPr>
              <a:t> ng</a:t>
            </a:r>
            <a:r>
              <a:rPr lang="vi-VN" altLang="en-US" sz="2100" b="1" kern="0" dirty="0">
                <a:latin typeface="Times New Roman" panose="02020603050405020304" pitchFamily="18" charset="0"/>
                <a:cs typeface="Times New Roman" panose="02020603050405020304" pitchFamily="18" charset="0"/>
              </a:rPr>
              <a:t>ụ</a:t>
            </a:r>
            <a:r>
              <a:rPr lang="en-US" altLang="en-US" sz="2100" b="1" kern="0" dirty="0">
                <a:latin typeface="Times New Roman" panose="02020603050405020304" pitchFamily="18" charset="0"/>
                <a:cs typeface="Times New Roman" panose="02020603050405020304" pitchFamily="18" charset="0"/>
              </a:rPr>
              <a:t> t</a:t>
            </a:r>
            <a:r>
              <a:rPr lang="vi-VN" altLang="en-US" sz="2100" b="1" kern="0" dirty="0">
                <a:latin typeface="Times New Roman" panose="02020603050405020304" pitchFamily="18" charset="0"/>
                <a:cs typeface="Times New Roman" panose="02020603050405020304" pitchFamily="18" charset="0"/>
              </a:rPr>
              <a:t>ì</a:t>
            </a:r>
            <a:r>
              <a:rPr lang="en-US" altLang="en-US" sz="2100" b="1" kern="0" dirty="0" err="1">
                <a:latin typeface="Times New Roman" panose="02020603050405020304" pitchFamily="18" charset="0"/>
                <a:cs typeface="Times New Roman" panose="02020603050405020304" pitchFamily="18" charset="0"/>
              </a:rPr>
              <a:t>nh</a:t>
            </a:r>
            <a:r>
              <a:rPr lang="en-US" altLang="en-US" sz="2100" b="1" kern="0" dirty="0">
                <a:latin typeface="Times New Roman" panose="02020603050405020304" pitchFamily="18" charset="0"/>
                <a:cs typeface="Times New Roman" panose="02020603050405020304" pitchFamily="18" charset="0"/>
              </a:rPr>
              <a:t>.</a:t>
            </a:r>
            <a:r>
              <a:rPr lang="en-US" altLang="en-US" sz="2100" kern="0" dirty="0">
                <a:latin typeface="Times New Roman" panose="02020603050405020304" pitchFamily="18" charset="0"/>
                <a:cs typeface="Times New Roman" panose="02020603050405020304" pitchFamily="18" charset="0"/>
              </a:rPr>
              <a:t>	</a:t>
            </a:r>
          </a:p>
        </p:txBody>
      </p:sp>
      <p:sp>
        <p:nvSpPr>
          <p:cNvPr id="7" name="Text Box 33">
            <a:extLst>
              <a:ext uri="{FF2B5EF4-FFF2-40B4-BE49-F238E27FC236}">
                <a16:creationId xmlns:a16="http://schemas.microsoft.com/office/drawing/2014/main" id="{5810D444-C22D-4D79-B572-6738754D2458}"/>
              </a:ext>
            </a:extLst>
          </p:cNvPr>
          <p:cNvSpPr txBox="1">
            <a:spLocks noChangeArrowheads="1"/>
          </p:cNvSpPr>
          <p:nvPr/>
        </p:nvSpPr>
        <p:spPr bwMode="auto">
          <a:xfrm>
            <a:off x="4726305" y="2708411"/>
            <a:ext cx="4057650" cy="1061829"/>
          </a:xfrm>
          <a:prstGeom prst="rect">
            <a:avLst/>
          </a:prstGeom>
          <a:solidFill>
            <a:schemeClr val="accent6">
              <a:lumMod val="40000"/>
              <a:lumOff val="60000"/>
            </a:schemeClr>
          </a:solidFill>
          <a:ln>
            <a:noFill/>
          </a:ln>
          <a:effectLst/>
        </p:spPr>
        <p:txBody>
          <a:bodyPr>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defTabSz="685800" eaLnBrk="1" hangingPunct="1">
              <a:spcBef>
                <a:spcPts val="0"/>
              </a:spcBef>
            </a:pPr>
            <a:r>
              <a:rPr lang="en-US" altLang="en-US" sz="2100" b="1" kern="0" dirty="0">
                <a:latin typeface="Times New Roman" panose="02020603050405020304" pitchFamily="18" charset="0"/>
                <a:cs typeface="Times New Roman" panose="02020603050405020304" pitchFamily="18" charset="0"/>
              </a:rPr>
              <a:t>- Th</a:t>
            </a:r>
            <a:r>
              <a:rPr lang="vi-VN" altLang="en-US" sz="2100" b="1" kern="0" dirty="0">
                <a:latin typeface="Times New Roman" panose="02020603050405020304" pitchFamily="18" charset="0"/>
                <a:cs typeface="Times New Roman" panose="02020603050405020304" pitchFamily="18" charset="0"/>
              </a:rPr>
              <a:t>à</a:t>
            </a:r>
            <a:r>
              <a:rPr lang="en-US" altLang="en-US" sz="2100" b="1" kern="0" dirty="0" err="1">
                <a:latin typeface="Times New Roman" panose="02020603050405020304" pitchFamily="18" charset="0"/>
                <a:cs typeface="Times New Roman" panose="02020603050405020304" pitchFamily="18" charset="0"/>
              </a:rPr>
              <a:t>nh</a:t>
            </a:r>
            <a:r>
              <a:rPr lang="en-US" altLang="en-US" sz="2100" b="1" kern="0" dirty="0">
                <a:latin typeface="Times New Roman" panose="02020603050405020304" pitchFamily="18" charset="0"/>
                <a:cs typeface="Times New Roman" panose="02020603050405020304" pitchFamily="18" charset="0"/>
              </a:rPr>
              <a:t> ng</a:t>
            </a:r>
            <a:r>
              <a:rPr lang="vi-VN" altLang="en-US" sz="2100" b="1" kern="0" dirty="0">
                <a:latin typeface="Times New Roman" panose="02020603050405020304" pitchFamily="18" charset="0"/>
                <a:cs typeface="Times New Roman" panose="02020603050405020304" pitchFamily="18" charset="0"/>
              </a:rPr>
              <a:t>ữ</a:t>
            </a:r>
            <a:r>
              <a:rPr lang="en-US" altLang="en-US" sz="2100" b="1" kern="0" dirty="0">
                <a:latin typeface="Times New Roman" panose="02020603050405020304" pitchFamily="18" charset="0"/>
                <a:cs typeface="Times New Roman" panose="02020603050405020304" pitchFamily="18" charset="0"/>
              </a:rPr>
              <a:t>, </a:t>
            </a:r>
            <a:r>
              <a:rPr lang="vi-VN" altLang="en-US" sz="2100" b="1" kern="0" dirty="0">
                <a:latin typeface="Times New Roman" panose="02020603050405020304" pitchFamily="18" charset="0"/>
                <a:cs typeface="Times New Roman" panose="02020603050405020304" pitchFamily="18" charset="0"/>
              </a:rPr>
              <a:t>đ</a:t>
            </a:r>
            <a:r>
              <a:rPr lang="en-US" altLang="en-US" sz="2100" b="1" kern="0" dirty="0" err="1">
                <a:latin typeface="Times New Roman" panose="02020603050405020304" pitchFamily="18" charset="0"/>
                <a:cs typeface="Times New Roman" panose="02020603050405020304" pitchFamily="18" charset="0"/>
              </a:rPr>
              <a:t>i</a:t>
            </a:r>
            <a:r>
              <a:rPr lang="vi-VN" altLang="en-US" sz="2100" b="1" kern="0" dirty="0">
                <a:latin typeface="Times New Roman" panose="02020603050405020304" pitchFamily="18" charset="0"/>
                <a:cs typeface="Times New Roman" panose="02020603050405020304" pitchFamily="18" charset="0"/>
              </a:rPr>
              <a:t>ể</a:t>
            </a:r>
            <a:r>
              <a:rPr lang="en-US" altLang="en-US" sz="2100" b="1" kern="0" dirty="0">
                <a:latin typeface="Times New Roman" panose="02020603050405020304" pitchFamily="18" charset="0"/>
                <a:cs typeface="Times New Roman" panose="02020603050405020304" pitchFamily="18" charset="0"/>
              </a:rPr>
              <a:t>n c</a:t>
            </a:r>
            <a:r>
              <a:rPr lang="vi-VN" altLang="en-US" sz="2100" b="1" kern="0" dirty="0">
                <a:latin typeface="Times New Roman" panose="02020603050405020304" pitchFamily="18" charset="0"/>
                <a:cs typeface="Times New Roman" panose="02020603050405020304" pitchFamily="18" charset="0"/>
              </a:rPr>
              <a:t>ố</a:t>
            </a:r>
            <a:r>
              <a:rPr lang="en-US" altLang="en-US" sz="2100" b="1" kern="0" dirty="0">
                <a:latin typeface="Times New Roman" panose="02020603050405020304" pitchFamily="18" charset="0"/>
                <a:cs typeface="Times New Roman" panose="02020603050405020304" pitchFamily="18" charset="0"/>
              </a:rPr>
              <a:t>, </a:t>
            </a:r>
            <a:r>
              <a:rPr lang="vi-VN" altLang="en-US" sz="2100" b="1" kern="0" dirty="0">
                <a:latin typeface="Times New Roman" panose="02020603050405020304" pitchFamily="18" charset="0"/>
                <a:cs typeface="Times New Roman" panose="02020603050405020304" pitchFamily="18" charset="0"/>
              </a:rPr>
              <a:t>đ</a:t>
            </a:r>
            <a:r>
              <a:rPr lang="en-US" altLang="en-US" sz="2100" b="1" kern="0" dirty="0" err="1">
                <a:latin typeface="Times New Roman" panose="02020603050405020304" pitchFamily="18" charset="0"/>
                <a:cs typeface="Times New Roman" panose="02020603050405020304" pitchFamily="18" charset="0"/>
              </a:rPr>
              <a:t>i</a:t>
            </a:r>
            <a:r>
              <a:rPr lang="vi-VN" altLang="en-US" sz="2100" b="1" kern="0" dirty="0">
                <a:latin typeface="Times New Roman" panose="02020603050405020304" pitchFamily="18" charset="0"/>
                <a:cs typeface="Times New Roman" panose="02020603050405020304" pitchFamily="18" charset="0"/>
              </a:rPr>
              <a:t>ệ</a:t>
            </a:r>
            <a:r>
              <a:rPr lang="en-US" altLang="en-US" sz="2100" b="1" kern="0" dirty="0">
                <a:latin typeface="Times New Roman" panose="02020603050405020304" pitchFamily="18" charset="0"/>
                <a:cs typeface="Times New Roman" panose="02020603050405020304" pitchFamily="18" charset="0"/>
              </a:rPr>
              <a:t>p ng</a:t>
            </a:r>
            <a:r>
              <a:rPr lang="vi-VN" altLang="en-US" sz="2100" b="1" kern="0" dirty="0">
                <a:latin typeface="Times New Roman" panose="02020603050405020304" pitchFamily="18" charset="0"/>
                <a:cs typeface="Times New Roman" panose="02020603050405020304" pitchFamily="18" charset="0"/>
              </a:rPr>
              <a:t>ữ</a:t>
            </a:r>
            <a:r>
              <a:rPr lang="en-US" altLang="en-US" sz="2100" b="1" kern="0" dirty="0">
                <a:latin typeface="Times New Roman" panose="02020603050405020304" pitchFamily="18" charset="0"/>
                <a:cs typeface="Times New Roman" panose="02020603050405020304" pitchFamily="18" charset="0"/>
              </a:rPr>
              <a:t>, t</a:t>
            </a:r>
            <a:r>
              <a:rPr lang="vi-VN" altLang="en-US" sz="2100" b="1" kern="0" dirty="0">
                <a:latin typeface="Times New Roman" panose="02020603050405020304" pitchFamily="18" charset="0"/>
                <a:cs typeface="Times New Roman" panose="02020603050405020304" pitchFamily="18" charset="0"/>
              </a:rPr>
              <a:t>ừ</a:t>
            </a:r>
            <a:r>
              <a:rPr lang="en-US" altLang="en-US" sz="2100" b="1" kern="0" dirty="0">
                <a:latin typeface="Times New Roman" panose="02020603050405020304" pitchFamily="18" charset="0"/>
                <a:cs typeface="Times New Roman" panose="02020603050405020304" pitchFamily="18" charset="0"/>
              </a:rPr>
              <a:t> l</a:t>
            </a:r>
            <a:r>
              <a:rPr lang="vi-VN" altLang="en-US" sz="2100" b="1" kern="0" dirty="0">
                <a:latin typeface="Times New Roman" panose="02020603050405020304" pitchFamily="18" charset="0"/>
                <a:cs typeface="Times New Roman" panose="02020603050405020304" pitchFamily="18" charset="0"/>
              </a:rPr>
              <a:t>á</a:t>
            </a:r>
            <a:r>
              <a:rPr lang="en-US" altLang="en-US" sz="2100" b="1" kern="0" dirty="0">
                <a:latin typeface="Times New Roman" panose="02020603050405020304" pitchFamily="18" charset="0"/>
                <a:cs typeface="Times New Roman" panose="02020603050405020304" pitchFamily="18" charset="0"/>
              </a:rPr>
              <a:t>y,</a:t>
            </a:r>
            <a:r>
              <a:rPr lang="vi-VN" altLang="en-US" sz="2100" b="1" kern="0" dirty="0">
                <a:latin typeface="Times New Roman" panose="02020603050405020304" pitchFamily="18" charset="0"/>
                <a:cs typeface="Times New Roman" panose="02020603050405020304" pitchFamily="18" charset="0"/>
              </a:rPr>
              <a:t> ẩn</a:t>
            </a:r>
            <a:r>
              <a:rPr lang="en-US" altLang="en-US" sz="2100" b="1" kern="0" dirty="0">
                <a:latin typeface="Times New Roman" panose="02020603050405020304" pitchFamily="18" charset="0"/>
                <a:cs typeface="Times New Roman" panose="02020603050405020304" pitchFamily="18" charset="0"/>
              </a:rPr>
              <a:t> d</a:t>
            </a:r>
            <a:r>
              <a:rPr lang="vi-VN" altLang="en-US" sz="2100" b="1" kern="0" dirty="0">
                <a:latin typeface="Times New Roman" panose="02020603050405020304" pitchFamily="18" charset="0"/>
                <a:cs typeface="Times New Roman" panose="02020603050405020304" pitchFamily="18" charset="0"/>
              </a:rPr>
              <a:t>ụ</a:t>
            </a:r>
            <a:r>
              <a:rPr lang="en-US" altLang="en-US" sz="2100" b="1" kern="0" dirty="0">
                <a:latin typeface="Times New Roman" panose="02020603050405020304" pitchFamily="18" charset="0"/>
                <a:cs typeface="Times New Roman" panose="02020603050405020304" pitchFamily="18" charset="0"/>
              </a:rPr>
              <a:t>, t</a:t>
            </a:r>
            <a:r>
              <a:rPr lang="vi-VN" altLang="en-US" sz="2100" b="1" kern="0" dirty="0">
                <a:latin typeface="Times New Roman" panose="02020603050405020304" pitchFamily="18" charset="0"/>
                <a:cs typeface="Times New Roman" panose="02020603050405020304" pitchFamily="18" charset="0"/>
              </a:rPr>
              <a:t>ừ</a:t>
            </a:r>
            <a:r>
              <a:rPr lang="en-US" altLang="en-US" sz="2100" b="1" kern="0" dirty="0">
                <a:latin typeface="Times New Roman" panose="02020603050405020304" pitchFamily="18" charset="0"/>
                <a:cs typeface="Times New Roman" panose="02020603050405020304" pitchFamily="18" charset="0"/>
              </a:rPr>
              <a:t> t</a:t>
            </a:r>
            <a:r>
              <a:rPr lang="vi-VN" altLang="en-US" sz="2100" b="1" kern="0" dirty="0">
                <a:latin typeface="Times New Roman" panose="02020603050405020304" pitchFamily="18" charset="0"/>
                <a:cs typeface="Times New Roman" panose="02020603050405020304" pitchFamily="18" charset="0"/>
              </a:rPr>
              <a:t>ượ</a:t>
            </a:r>
            <a:r>
              <a:rPr lang="en-US" altLang="en-US" sz="2100" b="1" kern="0" dirty="0">
                <a:latin typeface="Times New Roman" panose="02020603050405020304" pitchFamily="18" charset="0"/>
                <a:cs typeface="Times New Roman" panose="02020603050405020304" pitchFamily="18" charset="0"/>
              </a:rPr>
              <a:t>ng </a:t>
            </a:r>
            <a:r>
              <a:rPr lang="en-US" altLang="en-US" sz="2100" b="1" kern="0" dirty="0" err="1">
                <a:latin typeface="Times New Roman" panose="02020603050405020304" pitchFamily="18" charset="0"/>
                <a:cs typeface="Times New Roman" panose="02020603050405020304" pitchFamily="18" charset="0"/>
              </a:rPr>
              <a:t>thanh</a:t>
            </a:r>
            <a:r>
              <a:rPr lang="en-US" altLang="en-US" sz="2100" b="1" kern="0" dirty="0">
                <a:latin typeface="Times New Roman" panose="02020603050405020304" pitchFamily="18" charset="0"/>
                <a:cs typeface="Times New Roman" panose="02020603050405020304" pitchFamily="18" charset="0"/>
              </a:rPr>
              <a:t> bi</a:t>
            </a:r>
            <a:r>
              <a:rPr lang="vi-VN" altLang="en-US" sz="2100" b="1" kern="0" dirty="0">
                <a:latin typeface="Times New Roman" panose="02020603050405020304" pitchFamily="18" charset="0"/>
                <a:cs typeface="Times New Roman" panose="02020603050405020304" pitchFamily="18" charset="0"/>
              </a:rPr>
              <a:t>ể</a:t>
            </a:r>
            <a:r>
              <a:rPr lang="en-US" altLang="en-US" sz="2100" b="1" kern="0" dirty="0">
                <a:latin typeface="Times New Roman" panose="02020603050405020304" pitchFamily="18" charset="0"/>
                <a:cs typeface="Times New Roman" panose="02020603050405020304" pitchFamily="18" charset="0"/>
              </a:rPr>
              <a:t>u c</a:t>
            </a:r>
            <a:r>
              <a:rPr lang="vi-VN" altLang="en-US" sz="2100" b="1" kern="0" dirty="0">
                <a:latin typeface="Times New Roman" panose="02020603050405020304" pitchFamily="18" charset="0"/>
                <a:cs typeface="Times New Roman" panose="02020603050405020304" pitchFamily="18" charset="0"/>
              </a:rPr>
              <a:t>ả</a:t>
            </a:r>
            <a:r>
              <a:rPr lang="en-US" altLang="en-US" sz="2100" b="1" kern="0" dirty="0">
                <a:latin typeface="Times New Roman" panose="02020603050405020304" pitchFamily="18" charset="0"/>
                <a:cs typeface="Times New Roman" panose="02020603050405020304" pitchFamily="18" charset="0"/>
              </a:rPr>
              <a:t>m.</a:t>
            </a:r>
          </a:p>
        </p:txBody>
      </p:sp>
      <p:sp>
        <p:nvSpPr>
          <p:cNvPr id="8" name="Text Box 38">
            <a:extLst>
              <a:ext uri="{FF2B5EF4-FFF2-40B4-BE49-F238E27FC236}">
                <a16:creationId xmlns:a16="http://schemas.microsoft.com/office/drawing/2014/main" id="{F4E35EAD-1BBA-40F1-9DE1-DC88BD0A7B6E}"/>
              </a:ext>
            </a:extLst>
          </p:cNvPr>
          <p:cNvSpPr txBox="1">
            <a:spLocks noChangeArrowheads="1"/>
          </p:cNvSpPr>
          <p:nvPr/>
        </p:nvSpPr>
        <p:spPr bwMode="auto">
          <a:xfrm>
            <a:off x="1188720" y="1308740"/>
            <a:ext cx="1828800" cy="415498"/>
          </a:xfrm>
          <a:prstGeom prst="rect">
            <a:avLst/>
          </a:prstGeom>
          <a:solidFill>
            <a:schemeClr val="accent2">
              <a:lumMod val="40000"/>
              <a:lumOff val="60000"/>
            </a:schemeClr>
          </a:solidFill>
          <a:ln>
            <a:noFill/>
          </a:ln>
          <a:effectLst/>
        </p:spPr>
        <p:txBody>
          <a:bodyPr>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defTabSz="685800" eaLnBrk="1" hangingPunct="1">
              <a:spcBef>
                <a:spcPct val="50000"/>
              </a:spcBef>
            </a:pPr>
            <a:r>
              <a:rPr lang="en-US" altLang="en-US" sz="2100" b="1" i="1" kern="0" dirty="0">
                <a:latin typeface="Times New Roman" panose="02020603050405020304" pitchFamily="18" charset="0"/>
                <a:cs typeface="Times New Roman" panose="02020603050405020304" pitchFamily="18" charset="0"/>
              </a:rPr>
              <a:t>1. N</a:t>
            </a:r>
            <a:r>
              <a:rPr lang="vi-VN" altLang="en-US" sz="2100" b="1" i="1" kern="0" dirty="0">
                <a:latin typeface="Times New Roman" panose="02020603050405020304" pitchFamily="18" charset="0"/>
                <a:cs typeface="Times New Roman" panose="02020603050405020304" pitchFamily="18" charset="0"/>
              </a:rPr>
              <a:t>ộ</a:t>
            </a:r>
            <a:r>
              <a:rPr lang="en-US" altLang="en-US" sz="2100" b="1" i="1" kern="0" dirty="0" err="1">
                <a:latin typeface="Times New Roman" panose="02020603050405020304" pitchFamily="18" charset="0"/>
                <a:cs typeface="Times New Roman" panose="02020603050405020304" pitchFamily="18" charset="0"/>
              </a:rPr>
              <a:t>i</a:t>
            </a:r>
            <a:r>
              <a:rPr lang="en-US" altLang="en-US" sz="2100" b="1" i="1" kern="0" dirty="0">
                <a:latin typeface="Times New Roman" panose="02020603050405020304" pitchFamily="18" charset="0"/>
                <a:cs typeface="Times New Roman" panose="02020603050405020304" pitchFamily="18" charset="0"/>
              </a:rPr>
              <a:t> dung</a:t>
            </a:r>
          </a:p>
        </p:txBody>
      </p:sp>
      <p:sp>
        <p:nvSpPr>
          <p:cNvPr id="9" name="Text Box 40">
            <a:extLst>
              <a:ext uri="{FF2B5EF4-FFF2-40B4-BE49-F238E27FC236}">
                <a16:creationId xmlns:a16="http://schemas.microsoft.com/office/drawing/2014/main" id="{3A73A8FE-A367-4A5C-A27A-682D8AEFDFA3}"/>
              </a:ext>
            </a:extLst>
          </p:cNvPr>
          <p:cNvSpPr txBox="1">
            <a:spLocks noChangeArrowheads="1"/>
          </p:cNvSpPr>
          <p:nvPr/>
        </p:nvSpPr>
        <p:spPr bwMode="auto">
          <a:xfrm>
            <a:off x="251460" y="1764852"/>
            <a:ext cx="3737610" cy="1061829"/>
          </a:xfrm>
          <a:prstGeom prst="rect">
            <a:avLst/>
          </a:prstGeom>
          <a:solidFill>
            <a:schemeClr val="accent6">
              <a:lumMod val="40000"/>
              <a:lumOff val="60000"/>
            </a:schemeClr>
          </a:solidFill>
          <a:ln>
            <a:noFill/>
          </a:ln>
          <a:effec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algn="just" defTabSz="685800" eaLnBrk="1" hangingPunct="1">
              <a:spcBef>
                <a:spcPct val="50000"/>
              </a:spcBef>
            </a:pPr>
            <a:r>
              <a:rPr lang="en-US" altLang="en-US" sz="2100" b="1" kern="0" dirty="0">
                <a:latin typeface="Times New Roman" panose="02020603050405020304" pitchFamily="18" charset="0"/>
                <a:cs typeface="Times New Roman" panose="02020603050405020304" pitchFamily="18" charset="0"/>
              </a:rPr>
              <a:t>- C</a:t>
            </a:r>
            <a:r>
              <a:rPr lang="vi-VN" altLang="en-US" sz="2100" b="1" kern="0" dirty="0">
                <a:latin typeface="Times New Roman" panose="02020603050405020304" pitchFamily="18" charset="0"/>
                <a:cs typeface="Times New Roman" panose="02020603050405020304" pitchFamily="18" charset="0"/>
              </a:rPr>
              <a:t>ả</a:t>
            </a:r>
            <a:r>
              <a:rPr lang="en-US" altLang="en-US" sz="2100" b="1" kern="0" dirty="0" err="1">
                <a:latin typeface="Times New Roman" panose="02020603050405020304" pitchFamily="18" charset="0"/>
                <a:cs typeface="Times New Roman" panose="02020603050405020304" pitchFamily="18" charset="0"/>
              </a:rPr>
              <a:t>nh</a:t>
            </a:r>
            <a:r>
              <a:rPr lang="en-US" altLang="en-US" sz="2100" b="1" kern="0" dirty="0">
                <a:latin typeface="Times New Roman" panose="02020603050405020304" pitchFamily="18" charset="0"/>
                <a:cs typeface="Times New Roman" panose="02020603050405020304" pitchFamily="18" charset="0"/>
              </a:rPr>
              <a:t> ng</a:t>
            </a:r>
            <a:r>
              <a:rPr lang="vi-VN" altLang="en-US" sz="2100" b="1" kern="0" dirty="0">
                <a:latin typeface="Times New Roman" panose="02020603050405020304" pitchFamily="18" charset="0"/>
                <a:cs typeface="Times New Roman" panose="02020603050405020304" pitchFamily="18" charset="0"/>
              </a:rPr>
              <a:t>ộ</a:t>
            </a:r>
            <a:r>
              <a:rPr lang="en-US" altLang="en-US" sz="2100" b="1" kern="0" dirty="0">
                <a:latin typeface="Times New Roman" panose="02020603050405020304" pitchFamily="18" charset="0"/>
                <a:cs typeface="Times New Roman" panose="02020603050405020304" pitchFamily="18" charset="0"/>
              </a:rPr>
              <a:t> c</a:t>
            </a:r>
            <a:r>
              <a:rPr lang="vi-VN" altLang="en-US" sz="2100" b="1" kern="0" dirty="0">
                <a:latin typeface="Times New Roman" panose="02020603050405020304" pitchFamily="18" charset="0"/>
                <a:cs typeface="Times New Roman" panose="02020603050405020304" pitchFamily="18" charset="0"/>
              </a:rPr>
              <a:t>ô</a:t>
            </a:r>
            <a:r>
              <a:rPr lang="en-US" altLang="en-US" sz="2100" b="1" kern="0" dirty="0">
                <a:latin typeface="Times New Roman" panose="02020603050405020304" pitchFamily="18" charset="0"/>
                <a:cs typeface="Times New Roman" panose="02020603050405020304" pitchFamily="18" charset="0"/>
              </a:rPr>
              <a:t> </a:t>
            </a:r>
            <a:r>
              <a:rPr lang="vi-VN" altLang="en-US" sz="2100" b="1" kern="0" dirty="0">
                <a:latin typeface="Times New Roman" panose="02020603050405020304" pitchFamily="18" charset="0"/>
                <a:cs typeface="Times New Roman" panose="02020603050405020304" pitchFamily="18" charset="0"/>
              </a:rPr>
              <a:t>đơ</a:t>
            </a:r>
            <a:r>
              <a:rPr lang="en-US" altLang="en-US" sz="2100" b="1" kern="0" dirty="0">
                <a:latin typeface="Times New Roman" panose="02020603050405020304" pitchFamily="18" charset="0"/>
                <a:cs typeface="Times New Roman" panose="02020603050405020304" pitchFamily="18" charset="0"/>
              </a:rPr>
              <a:t>n </a:t>
            </a:r>
            <a:r>
              <a:rPr lang="en-US" altLang="en-US" sz="2100" b="1" kern="0" dirty="0" err="1">
                <a:latin typeface="Times New Roman" panose="02020603050405020304" pitchFamily="18" charset="0"/>
                <a:cs typeface="Times New Roman" panose="02020603050405020304" pitchFamily="18" charset="0"/>
              </a:rPr>
              <a:t>bu</a:t>
            </a:r>
            <a:r>
              <a:rPr lang="vi-VN" altLang="en-US" sz="2100" b="1" kern="0" dirty="0">
                <a:latin typeface="Times New Roman" panose="02020603050405020304" pitchFamily="18" charset="0"/>
                <a:cs typeface="Times New Roman" panose="02020603050405020304" pitchFamily="18" charset="0"/>
              </a:rPr>
              <a:t>ồ</a:t>
            </a:r>
            <a:r>
              <a:rPr lang="en-US" altLang="en-US" sz="2100" b="1" kern="0" dirty="0">
                <a:latin typeface="Times New Roman" panose="02020603050405020304" pitchFamily="18" charset="0"/>
                <a:cs typeface="Times New Roman" panose="02020603050405020304" pitchFamily="18" charset="0"/>
              </a:rPr>
              <a:t>n t</a:t>
            </a:r>
            <a:r>
              <a:rPr lang="vi-VN" altLang="en-US" sz="2100" b="1" kern="0" dirty="0">
                <a:latin typeface="Times New Roman" panose="02020603050405020304" pitchFamily="18" charset="0"/>
                <a:cs typeface="Times New Roman" panose="02020603050405020304" pitchFamily="18" charset="0"/>
              </a:rPr>
              <a:t>ủ</a:t>
            </a:r>
            <a:r>
              <a:rPr lang="en-US" altLang="en-US" sz="2100" b="1" kern="0" dirty="0" err="1">
                <a:latin typeface="Times New Roman" panose="02020603050405020304" pitchFamily="18" charset="0"/>
                <a:cs typeface="Times New Roman" panose="02020603050405020304" pitchFamily="18" charset="0"/>
              </a:rPr>
              <a:t>i</a:t>
            </a:r>
            <a:r>
              <a:rPr lang="en-US" altLang="en-US" sz="2100" b="1" kern="0" dirty="0">
                <a:latin typeface="Times New Roman" panose="02020603050405020304" pitchFamily="18" charset="0"/>
                <a:cs typeface="Times New Roman" panose="02020603050405020304" pitchFamily="18" charset="0"/>
              </a:rPr>
              <a:t> v</a:t>
            </a:r>
            <a:r>
              <a:rPr lang="vi-VN" altLang="en-US" sz="2100" b="1" kern="0" dirty="0">
                <a:latin typeface="Times New Roman" panose="02020603050405020304" pitchFamily="18" charset="0"/>
                <a:cs typeface="Times New Roman" panose="02020603050405020304" pitchFamily="18" charset="0"/>
              </a:rPr>
              <a:t>à</a:t>
            </a:r>
            <a:r>
              <a:rPr lang="en-US" altLang="en-US" sz="2100" b="1" kern="0" dirty="0">
                <a:latin typeface="Times New Roman" panose="02020603050405020304" pitchFamily="18" charset="0"/>
                <a:cs typeface="Times New Roman" panose="02020603050405020304" pitchFamily="18" charset="0"/>
              </a:rPr>
              <a:t> t</a:t>
            </a:r>
            <a:r>
              <a:rPr lang="vi-VN" altLang="en-US" sz="2100" b="1" kern="0" dirty="0">
                <a:latin typeface="Times New Roman" panose="02020603050405020304" pitchFamily="18" charset="0"/>
                <a:cs typeface="Times New Roman" panose="02020603050405020304" pitchFamily="18" charset="0"/>
              </a:rPr>
              <a:t>ấ</a:t>
            </a:r>
            <a:r>
              <a:rPr lang="en-US" altLang="en-US" sz="2100" b="1" kern="0" dirty="0">
                <a:latin typeface="Times New Roman" panose="02020603050405020304" pitchFamily="18" charset="0"/>
                <a:cs typeface="Times New Roman" panose="02020603050405020304" pitchFamily="18" charset="0"/>
              </a:rPr>
              <a:t>m l</a:t>
            </a:r>
            <a:r>
              <a:rPr lang="vi-VN" altLang="en-US" sz="2100" b="1" kern="0" dirty="0">
                <a:latin typeface="Times New Roman" panose="02020603050405020304" pitchFamily="18" charset="0"/>
                <a:cs typeface="Times New Roman" panose="02020603050405020304" pitchFamily="18" charset="0"/>
              </a:rPr>
              <a:t>ò</a:t>
            </a:r>
            <a:r>
              <a:rPr lang="en-US" altLang="en-US" sz="2100" b="1" kern="0" dirty="0">
                <a:latin typeface="Times New Roman" panose="02020603050405020304" pitchFamily="18" charset="0"/>
                <a:cs typeface="Times New Roman" panose="02020603050405020304" pitchFamily="18" charset="0"/>
              </a:rPr>
              <a:t>ng </a:t>
            </a:r>
            <a:r>
              <a:rPr lang="en-US" altLang="en-US" sz="2100" b="1" kern="0" dirty="0" err="1">
                <a:latin typeface="Times New Roman" panose="02020603050405020304" pitchFamily="18" charset="0"/>
                <a:cs typeface="Times New Roman" panose="02020603050405020304" pitchFamily="18" charset="0"/>
              </a:rPr>
              <a:t>th</a:t>
            </a:r>
            <a:r>
              <a:rPr lang="vi-VN" altLang="en-US" sz="2100" b="1" kern="0" dirty="0">
                <a:latin typeface="Times New Roman" panose="02020603050405020304" pitchFamily="18" charset="0"/>
                <a:cs typeface="Times New Roman" panose="02020603050405020304" pitchFamily="18" charset="0"/>
              </a:rPr>
              <a:t>ủy</a:t>
            </a:r>
            <a:r>
              <a:rPr lang="en-US" altLang="en-US" sz="2100" b="1" kern="0" dirty="0">
                <a:latin typeface="Times New Roman" panose="02020603050405020304" pitchFamily="18" charset="0"/>
                <a:cs typeface="Times New Roman" panose="02020603050405020304" pitchFamily="18" charset="0"/>
              </a:rPr>
              <a:t> </a:t>
            </a:r>
            <a:r>
              <a:rPr lang="en-US" altLang="en-US" sz="2100" b="1" kern="0" dirty="0" err="1">
                <a:latin typeface="Times New Roman" panose="02020603050405020304" pitchFamily="18" charset="0"/>
                <a:cs typeface="Times New Roman" panose="02020603050405020304" pitchFamily="18" charset="0"/>
              </a:rPr>
              <a:t>chung</a:t>
            </a:r>
            <a:r>
              <a:rPr lang="en-US" altLang="en-US" sz="2100" b="1" kern="0" dirty="0">
                <a:latin typeface="Times New Roman" panose="02020603050405020304" pitchFamily="18" charset="0"/>
                <a:cs typeface="Times New Roman" panose="02020603050405020304" pitchFamily="18" charset="0"/>
              </a:rPr>
              <a:t>, hi</a:t>
            </a:r>
            <a:r>
              <a:rPr lang="vi-VN" altLang="en-US" sz="2100" b="1" kern="0" dirty="0">
                <a:latin typeface="Times New Roman" panose="02020603050405020304" pitchFamily="18" charset="0"/>
                <a:cs typeface="Times New Roman" panose="02020603050405020304" pitchFamily="18" charset="0"/>
              </a:rPr>
              <a:t>ế</a:t>
            </a:r>
            <a:r>
              <a:rPr lang="en-US" altLang="en-US" sz="2100" b="1" kern="0" dirty="0">
                <a:latin typeface="Times New Roman" panose="02020603050405020304" pitchFamily="18" charset="0"/>
                <a:cs typeface="Times New Roman" panose="02020603050405020304" pitchFamily="18" charset="0"/>
              </a:rPr>
              <a:t>u </a:t>
            </a:r>
            <a:r>
              <a:rPr lang="en-US" altLang="en-US" sz="2100" b="1" kern="0" dirty="0" err="1">
                <a:latin typeface="Times New Roman" panose="02020603050405020304" pitchFamily="18" charset="0"/>
                <a:cs typeface="Times New Roman" panose="02020603050405020304" pitchFamily="18" charset="0"/>
              </a:rPr>
              <a:t>th</a:t>
            </a:r>
            <a:r>
              <a:rPr lang="vi-VN" altLang="en-US" sz="2100" b="1" kern="0" dirty="0">
                <a:latin typeface="Times New Roman" panose="02020603050405020304" pitchFamily="18" charset="0"/>
                <a:cs typeface="Times New Roman" panose="02020603050405020304" pitchFamily="18" charset="0"/>
              </a:rPr>
              <a:t>ả</a:t>
            </a:r>
            <a:r>
              <a:rPr lang="en-US" altLang="en-US" sz="2100" b="1" kern="0" dirty="0">
                <a:latin typeface="Times New Roman" panose="02020603050405020304" pitchFamily="18" charset="0"/>
                <a:cs typeface="Times New Roman" panose="02020603050405020304" pitchFamily="18" charset="0"/>
              </a:rPr>
              <a:t>o </a:t>
            </a:r>
            <a:r>
              <a:rPr lang="vi-VN" altLang="en-US" sz="2100" b="1" kern="0" dirty="0">
                <a:latin typeface="Times New Roman" panose="02020603050405020304" pitchFamily="18" charset="0"/>
                <a:cs typeface="Times New Roman" panose="02020603050405020304" pitchFamily="18" charset="0"/>
              </a:rPr>
              <a:t>củ</a:t>
            </a:r>
            <a:r>
              <a:rPr lang="en-US" altLang="en-US" sz="2100" b="1" kern="0" dirty="0">
                <a:latin typeface="Times New Roman" panose="02020603050405020304" pitchFamily="18" charset="0"/>
                <a:cs typeface="Times New Roman" panose="02020603050405020304" pitchFamily="18" charset="0"/>
              </a:rPr>
              <a:t>a Ki</a:t>
            </a:r>
            <a:r>
              <a:rPr lang="vi-VN" altLang="en-US" sz="2100" b="1" kern="0" dirty="0">
                <a:latin typeface="Times New Roman" panose="02020603050405020304" pitchFamily="18" charset="0"/>
                <a:cs typeface="Times New Roman" panose="02020603050405020304" pitchFamily="18" charset="0"/>
              </a:rPr>
              <a:t>ề</a:t>
            </a:r>
            <a:r>
              <a:rPr lang="en-US" altLang="en-US" sz="2100" b="1" kern="0" dirty="0">
                <a:latin typeface="Times New Roman" panose="02020603050405020304" pitchFamily="18" charset="0"/>
                <a:cs typeface="Times New Roman" panose="02020603050405020304" pitchFamily="18" charset="0"/>
              </a:rPr>
              <a:t>u</a:t>
            </a:r>
          </a:p>
        </p:txBody>
      </p:sp>
      <p:sp>
        <p:nvSpPr>
          <p:cNvPr id="10" name="Arrow: Down 9">
            <a:extLst>
              <a:ext uri="{FF2B5EF4-FFF2-40B4-BE49-F238E27FC236}">
                <a16:creationId xmlns:a16="http://schemas.microsoft.com/office/drawing/2014/main" id="{B6882097-BF1B-42E8-84E8-75B2F5391AEC}"/>
              </a:ext>
            </a:extLst>
          </p:cNvPr>
          <p:cNvSpPr/>
          <p:nvPr/>
        </p:nvSpPr>
        <p:spPr>
          <a:xfrm>
            <a:off x="4183380" y="1067096"/>
            <a:ext cx="234316" cy="2773385"/>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fontAlgn="auto">
              <a:spcBef>
                <a:spcPts val="0"/>
              </a:spcBef>
              <a:spcAft>
                <a:spcPts val="0"/>
              </a:spcAft>
            </a:pPr>
            <a:endParaRPr lang="en-US" sz="1350" kern="0">
              <a:solidFill>
                <a:sysClr val="windowText" lastClr="000000"/>
              </a:solidFill>
            </a:endParaRPr>
          </a:p>
        </p:txBody>
      </p:sp>
      <p:sp>
        <p:nvSpPr>
          <p:cNvPr id="11" name="TextBox 10">
            <a:extLst>
              <a:ext uri="{FF2B5EF4-FFF2-40B4-BE49-F238E27FC236}">
                <a16:creationId xmlns:a16="http://schemas.microsoft.com/office/drawing/2014/main" id="{EFEE6032-20CA-4C82-B97D-2BDC1C9D811A}"/>
              </a:ext>
            </a:extLst>
          </p:cNvPr>
          <p:cNvSpPr txBox="1"/>
          <p:nvPr/>
        </p:nvSpPr>
        <p:spPr>
          <a:xfrm>
            <a:off x="3185582" y="394816"/>
            <a:ext cx="2331087" cy="461665"/>
          </a:xfrm>
          <a:prstGeom prst="rect">
            <a:avLst/>
          </a:prstGeom>
          <a:noFill/>
        </p:spPr>
        <p:txBody>
          <a:bodyPr wrap="none" rtlCol="0">
            <a:spAutoFit/>
          </a:bodyPr>
          <a:lstStyle/>
          <a:p>
            <a:pPr defTabSz="685800" fontAlgn="auto">
              <a:spcBef>
                <a:spcPts val="0"/>
              </a:spcBef>
              <a:spcAft>
                <a:spcPts val="0"/>
              </a:spcAft>
            </a:pPr>
            <a:r>
              <a:rPr lang="en-US" sz="2400" b="1" kern="0" dirty="0">
                <a:solidFill>
                  <a:srgbClr val="FF0000"/>
                </a:solidFill>
                <a:latin typeface="Times New Roman" panose="02020603050405020304" pitchFamily="18" charset="0"/>
                <a:cs typeface="Times New Roman" panose="02020603050405020304" pitchFamily="18" charset="0"/>
              </a:rPr>
              <a:t>III. </a:t>
            </a:r>
            <a:r>
              <a:rPr lang="vi-VN" sz="2400" b="1" kern="0" dirty="0">
                <a:solidFill>
                  <a:srgbClr val="FF0000"/>
                </a:solidFill>
                <a:latin typeface="Times New Roman" panose="02020603050405020304" pitchFamily="18" charset="0"/>
                <a:cs typeface="Times New Roman" panose="02020603050405020304" pitchFamily="18" charset="0"/>
              </a:rPr>
              <a:t>TỔNG KẾT</a:t>
            </a:r>
            <a:endParaRPr lang="en-US" sz="2400" b="1" kern="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91242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circle(in)">
                                      <p:cBhvr>
                                        <p:cTn id="2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idx="1"/>
          </p:nvPr>
        </p:nvSpPr>
        <p:spPr>
          <a:xfrm>
            <a:off x="533400" y="1562100"/>
            <a:ext cx="5486400" cy="3505200"/>
          </a:xfrm>
        </p:spPr>
        <p:txBody>
          <a:bodyPr/>
          <a:lstStyle/>
          <a:p>
            <a:pPr marL="0" indent="0" algn="just" eaLnBrk="1" hangingPunct="1">
              <a:buFontTx/>
              <a:buNone/>
            </a:pPr>
            <a:r>
              <a:rPr lang="en-US" sz="4000" dirty="0">
                <a:latin typeface="Times New Roman" pitchFamily="18" charset="0"/>
                <a:cs typeface="Times New Roman" pitchFamily="18" charset="0"/>
              </a:rPr>
              <a:t>1. </a:t>
            </a:r>
            <a:r>
              <a:rPr lang="en-US" sz="4000" dirty="0" err="1">
                <a:latin typeface="Times New Roman" pitchFamily="18" charset="0"/>
                <a:cs typeface="Times New Roman" pitchFamily="18" charset="0"/>
              </a:rPr>
              <a:t>Gia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thê</a:t>
            </a:r>
            <a:r>
              <a:rPr lang="en-US" sz="4000" dirty="0">
                <a:latin typeface="Times New Roman" pitchFamily="18" charset="0"/>
                <a:cs typeface="Times New Roman" pitchFamily="18" charset="0"/>
              </a:rPr>
              <a:t>́</a:t>
            </a:r>
          </a:p>
          <a:p>
            <a:pPr marL="0" indent="0" algn="just" eaLnBrk="1" hangingPunct="1">
              <a:buFontTx/>
              <a:buNone/>
            </a:pPr>
            <a:r>
              <a:rPr lang="en-US" sz="4000" dirty="0">
                <a:latin typeface="Times New Roman" pitchFamily="18" charset="0"/>
                <a:cs typeface="Times New Roman" pitchFamily="18" charset="0"/>
              </a:rPr>
              <a:t>2. </a:t>
            </a:r>
            <a:r>
              <a:rPr lang="en-US" sz="4000" dirty="0" err="1">
                <a:latin typeface="Times New Roman" pitchFamily="18" charset="0"/>
                <a:cs typeface="Times New Roman" pitchFamily="18" charset="0"/>
              </a:rPr>
              <a:t>Thời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đại</a:t>
            </a:r>
            <a:endParaRPr lang="en-US" sz="4000" dirty="0">
              <a:latin typeface="Times New Roman" pitchFamily="18" charset="0"/>
              <a:cs typeface="Times New Roman" pitchFamily="18" charset="0"/>
            </a:endParaRPr>
          </a:p>
          <a:p>
            <a:pPr marL="0" indent="0" algn="just" eaLnBrk="1" hangingPunct="1">
              <a:buFontTx/>
              <a:buNone/>
            </a:pPr>
            <a:r>
              <a:rPr lang="en-US" sz="4000" dirty="0">
                <a:latin typeface="Times New Roman" pitchFamily="18" charset="0"/>
                <a:cs typeface="Times New Roman" pitchFamily="18" charset="0"/>
              </a:rPr>
              <a:t>3. </a:t>
            </a:r>
            <a:r>
              <a:rPr lang="en-US" sz="4000" dirty="0" err="1">
                <a:latin typeface="Times New Roman" pitchFamily="18" charset="0"/>
                <a:cs typeface="Times New Roman" pitchFamily="18" charset="0"/>
              </a:rPr>
              <a:t>Cuộc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đời</a:t>
            </a:r>
            <a:endParaRPr lang="en-US" sz="4000" dirty="0">
              <a:latin typeface="Times New Roman" pitchFamily="18" charset="0"/>
              <a:cs typeface="Times New Roman" pitchFamily="18" charset="0"/>
            </a:endParaRPr>
          </a:p>
          <a:p>
            <a:pPr marL="0" indent="0" algn="just" eaLnBrk="1" hangingPunct="1">
              <a:buFontTx/>
              <a:buNone/>
            </a:pPr>
            <a:r>
              <a:rPr lang="en-US" sz="4000" dirty="0">
                <a:latin typeface="Times New Roman" pitchFamily="18" charset="0"/>
                <a:cs typeface="Times New Roman" pitchFamily="18" charset="0"/>
              </a:rPr>
              <a:t>4. </a:t>
            </a:r>
            <a:r>
              <a:rPr lang="en-US" sz="4000" dirty="0" err="1">
                <a:latin typeface="Times New Roman" pitchFamily="18" charset="0"/>
                <a:cs typeface="Times New Roman" pitchFamily="18" charset="0"/>
              </a:rPr>
              <a:t>Sư</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nghiệp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sáng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tác</a:t>
            </a:r>
            <a:endParaRPr lang="en-US" sz="4000" dirty="0">
              <a:latin typeface="Times New Roman" pitchFamily="18" charset="0"/>
              <a:cs typeface="Times New Roman" pitchFamily="18" charset="0"/>
            </a:endParaRPr>
          </a:p>
          <a:p>
            <a:pPr marL="0" indent="0" algn="just" eaLnBrk="1" hangingPunct="1">
              <a:buFontTx/>
              <a:buNone/>
            </a:pPr>
            <a:endParaRPr lang="en-US" sz="4000" dirty="0">
              <a:latin typeface="Times New Roman" pitchFamily="18" charset="0"/>
              <a:cs typeface="Times New Roman" pitchFamily="18" charset="0"/>
            </a:endParaRPr>
          </a:p>
        </p:txBody>
      </p:sp>
      <p:sp>
        <p:nvSpPr>
          <p:cNvPr id="3074" name="Rectangle 2"/>
          <p:cNvSpPr>
            <a:spLocks noGrp="1" noChangeArrowheads="1"/>
          </p:cNvSpPr>
          <p:nvPr>
            <p:ph type="title"/>
          </p:nvPr>
        </p:nvSpPr>
        <p:spPr>
          <a:xfrm>
            <a:off x="304800" y="266700"/>
            <a:ext cx="8229600" cy="825500"/>
          </a:xfrm>
        </p:spPr>
        <p:txBody>
          <a:bodyPr rtlCol="0">
            <a:normAutofit/>
          </a:bodyPr>
          <a:lstStyle/>
          <a:p>
            <a:pPr eaLnBrk="1" fontAlgn="auto" hangingPunct="1">
              <a:spcAft>
                <a:spcPts val="0"/>
              </a:spcAft>
              <a:defRPr/>
            </a:pPr>
            <a:r>
              <a:rPr lang="en-US" sz="3200" b="1" dirty="0">
                <a:effectLst>
                  <a:outerShdw blurRad="38100" dist="38100" dir="2700000" algn="tl">
                    <a:srgbClr val="000000">
                      <a:alpha val="43137"/>
                    </a:srgbClr>
                  </a:outerShdw>
                </a:effectLst>
                <a:latin typeface="Times New Roman" pitchFamily="18" charset="0"/>
                <a:cs typeface="Times New Roman" pitchFamily="18" charset="0"/>
              </a:rPr>
              <a:t>I. TÁC GIẢ NGUYỄN DU(1765-1820)</a:t>
            </a:r>
          </a:p>
        </p:txBody>
      </p:sp>
      <p:pic>
        <p:nvPicPr>
          <p:cNvPr id="9220" name="Picture 5" descr="C:\Users\Administrator\Downloads\nguyen-du.jpg"/>
          <p:cNvPicPr>
            <a:picLocks noChangeAspect="1" noChangeArrowheads="1"/>
          </p:cNvPicPr>
          <p:nvPr/>
        </p:nvPicPr>
        <p:blipFill>
          <a:blip r:embed="rId2">
            <a:extLst>
              <a:ext uri="{28A0092B-C50C-407E-A947-70E740481C1C}">
                <a14:useLocalDpi xmlns:a14="http://schemas.microsoft.com/office/drawing/2010/main" val="0"/>
              </a:ext>
            </a:extLst>
          </a:blip>
          <a:srcRect l="11156" r="16548"/>
          <a:stretch>
            <a:fillRect/>
          </a:stretch>
        </p:blipFill>
        <p:spPr bwMode="auto">
          <a:xfrm>
            <a:off x="6553200" y="1304925"/>
            <a:ext cx="236855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amond(in)">
                                      <p:cBhvr>
                                        <p:cTn id="7" dur="2000"/>
                                        <p:tgtEl>
                                          <p:spTgt spid="30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075">
                                            <p:txEl>
                                              <p:pRg st="0" end="0"/>
                                            </p:txEl>
                                          </p:spTgt>
                                        </p:tgtEl>
                                        <p:attrNameLst>
                                          <p:attrName>style.visibility</p:attrName>
                                        </p:attrNameLst>
                                      </p:cBhvr>
                                      <p:to>
                                        <p:strVal val="visible"/>
                                      </p:to>
                                    </p:set>
                                    <p:animEffect transition="in" filter="checkerboard(across)">
                                      <p:cBhvr>
                                        <p:cTn id="12" dur="500"/>
                                        <p:tgtEl>
                                          <p:spTgt spid="3075">
                                            <p:txEl>
                                              <p:pRg st="0" end="0"/>
                                            </p:txEl>
                                          </p:spTgt>
                                        </p:tgtEl>
                                      </p:cBhvr>
                                    </p:animEffect>
                                  </p:childTnLst>
                                </p:cTn>
                              </p:par>
                            </p:childTnLst>
                          </p:cTn>
                        </p:par>
                        <p:par>
                          <p:cTn id="13" fill="hold" nodeType="afterGroup">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3075">
                                            <p:txEl>
                                              <p:pRg st="1" end="1"/>
                                            </p:txEl>
                                          </p:spTgt>
                                        </p:tgtEl>
                                        <p:attrNameLst>
                                          <p:attrName>style.visibility</p:attrName>
                                        </p:attrNameLst>
                                      </p:cBhvr>
                                      <p:to>
                                        <p:strVal val="visible"/>
                                      </p:to>
                                    </p:set>
                                    <p:animEffect transition="in" filter="checkerboard(across)">
                                      <p:cBhvr>
                                        <p:cTn id="16" dur="500"/>
                                        <p:tgtEl>
                                          <p:spTgt spid="3075">
                                            <p:txEl>
                                              <p:pRg st="1" end="1"/>
                                            </p:txEl>
                                          </p:spTgt>
                                        </p:tgtEl>
                                      </p:cBhvr>
                                    </p:animEffect>
                                  </p:childTnLst>
                                </p:cTn>
                              </p:par>
                            </p:childTnLst>
                          </p:cTn>
                        </p:par>
                        <p:par>
                          <p:cTn id="17" fill="hold" nodeType="afterGroup">
                            <p:stCondLst>
                              <p:cond delay="1000"/>
                            </p:stCondLst>
                            <p:childTnLst>
                              <p:par>
                                <p:cTn id="18" presetID="5" presetClass="entr" presetSubtype="10" fill="hold" grpId="0" nodeType="afterEffect">
                                  <p:stCondLst>
                                    <p:cond delay="0"/>
                                  </p:stCondLst>
                                  <p:childTnLst>
                                    <p:set>
                                      <p:cBhvr>
                                        <p:cTn id="19" dur="1" fill="hold">
                                          <p:stCondLst>
                                            <p:cond delay="0"/>
                                          </p:stCondLst>
                                        </p:cTn>
                                        <p:tgtEl>
                                          <p:spTgt spid="3075">
                                            <p:txEl>
                                              <p:pRg st="2" end="2"/>
                                            </p:txEl>
                                          </p:spTgt>
                                        </p:tgtEl>
                                        <p:attrNameLst>
                                          <p:attrName>style.visibility</p:attrName>
                                        </p:attrNameLst>
                                      </p:cBhvr>
                                      <p:to>
                                        <p:strVal val="visible"/>
                                      </p:to>
                                    </p:set>
                                    <p:animEffect transition="in" filter="checkerboard(across)">
                                      <p:cBhvr>
                                        <p:cTn id="20" dur="500"/>
                                        <p:tgtEl>
                                          <p:spTgt spid="3075">
                                            <p:txEl>
                                              <p:pRg st="2" end="2"/>
                                            </p:txEl>
                                          </p:spTgt>
                                        </p:tgtEl>
                                      </p:cBhvr>
                                    </p:animEffect>
                                  </p:childTnLst>
                                </p:cTn>
                              </p:par>
                            </p:childTnLst>
                          </p:cTn>
                        </p:par>
                        <p:par>
                          <p:cTn id="21" fill="hold" nodeType="afterGroup">
                            <p:stCondLst>
                              <p:cond delay="1500"/>
                            </p:stCondLst>
                            <p:childTnLst>
                              <p:par>
                                <p:cTn id="22" presetID="5" presetClass="entr" presetSubtype="10" fill="hold" grpId="0" nodeType="afterEffect">
                                  <p:stCondLst>
                                    <p:cond delay="0"/>
                                  </p:stCondLst>
                                  <p:childTnLst>
                                    <p:set>
                                      <p:cBhvr>
                                        <p:cTn id="23" dur="1" fill="hold">
                                          <p:stCondLst>
                                            <p:cond delay="0"/>
                                          </p:stCondLst>
                                        </p:cTn>
                                        <p:tgtEl>
                                          <p:spTgt spid="3075">
                                            <p:txEl>
                                              <p:pRg st="3" end="3"/>
                                            </p:txEl>
                                          </p:spTgt>
                                        </p:tgtEl>
                                        <p:attrNameLst>
                                          <p:attrName>style.visibility</p:attrName>
                                        </p:attrNameLst>
                                      </p:cBhvr>
                                      <p:to>
                                        <p:strVal val="visible"/>
                                      </p:to>
                                    </p:set>
                                    <p:animEffect transition="in" filter="checkerboard(across)">
                                      <p:cBhvr>
                                        <p:cTn id="24" dur="500"/>
                                        <p:tgtEl>
                                          <p:spTgt spid="30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P spid="307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06273" y="305922"/>
            <a:ext cx="2501153" cy="415498"/>
          </a:xfrm>
          <a:prstGeom prst="rect">
            <a:avLst/>
          </a:prstGeom>
          <a:solidFill>
            <a:srgbClr val="FFC000"/>
          </a:solidFill>
        </p:spPr>
        <p:txBody>
          <a:bodyPr wrap="square" rtlCol="0">
            <a:spAutoFit/>
          </a:bodyPr>
          <a:lstStyle/>
          <a:p>
            <a:pPr algn="ctr" defTabSz="685800" fontAlgn="auto">
              <a:spcBef>
                <a:spcPts val="0"/>
              </a:spcBef>
              <a:spcAft>
                <a:spcPts val="0"/>
              </a:spcAft>
            </a:pPr>
            <a:r>
              <a:rPr lang="vi-VN" sz="2100" b="1" kern="0" dirty="0">
                <a:solidFill>
                  <a:sysClr val="windowText" lastClr="000000"/>
                </a:solidFill>
                <a:latin typeface="Times New Roman" panose="02020603050405020304" pitchFamily="18" charset="0"/>
                <a:cs typeface="Times New Roman" panose="02020603050405020304" pitchFamily="18" charset="0"/>
              </a:rPr>
              <a:t>IV. LUYỆN TẬP</a:t>
            </a:r>
            <a:endParaRPr lang="en-GB" sz="2100" b="1" kern="0" dirty="0">
              <a:solidFill>
                <a:sysClr val="windowText" lastClr="0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02559" y="658907"/>
            <a:ext cx="8612841" cy="369332"/>
          </a:xfrm>
          <a:prstGeom prst="rect">
            <a:avLst/>
          </a:prstGeom>
          <a:noFill/>
        </p:spPr>
        <p:txBody>
          <a:bodyPr wrap="square" rtlCol="0">
            <a:spAutoFit/>
          </a:bodyPr>
          <a:lstStyle/>
          <a:p>
            <a:pPr defTabSz="685800" fontAlgn="auto">
              <a:spcBef>
                <a:spcPts val="0"/>
              </a:spcBef>
              <a:spcAft>
                <a:spcPts val="0"/>
              </a:spcAft>
            </a:pPr>
            <a:r>
              <a:rPr lang="vi-VN" b="1" u="sng" kern="0" dirty="0">
                <a:solidFill>
                  <a:srgbClr val="0000FF"/>
                </a:solidFill>
                <a:latin typeface="Times New Roman" panose="02020603050405020304" pitchFamily="18" charset="0"/>
                <a:cs typeface="Times New Roman" panose="02020603050405020304" pitchFamily="18" charset="0"/>
              </a:rPr>
              <a:t>Câu 1:</a:t>
            </a:r>
            <a:r>
              <a:rPr lang="vi-VN" b="1" kern="0" dirty="0">
                <a:solidFill>
                  <a:srgbClr val="0000FF"/>
                </a:solidFill>
                <a:latin typeface="Times New Roman" panose="02020603050405020304" pitchFamily="18" charset="0"/>
                <a:cs typeface="Times New Roman" panose="02020603050405020304" pitchFamily="18" charset="0"/>
              </a:rPr>
              <a:t> Cảnh lầu Ngưng Bích được tác giả miêu tả chủ yếu qua con mắt của ai?</a:t>
            </a:r>
            <a:endParaRPr lang="en-GB" b="1" kern="0" dirty="0">
              <a:solidFill>
                <a:srgbClr val="0000FF"/>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917760" y="944644"/>
            <a:ext cx="1785097" cy="369332"/>
          </a:xfrm>
          <a:prstGeom prst="rect">
            <a:avLst/>
          </a:prstGeom>
          <a:noFill/>
        </p:spPr>
        <p:txBody>
          <a:bodyPr wrap="square" rtlCol="0">
            <a:spAutoFit/>
          </a:bodyPr>
          <a:lstStyle/>
          <a:p>
            <a:pPr defTabSz="685800" fontAlgn="auto">
              <a:spcBef>
                <a:spcPts val="0"/>
              </a:spcBef>
              <a:spcAft>
                <a:spcPts val="0"/>
              </a:spcAft>
            </a:pPr>
            <a:r>
              <a:rPr lang="vi-VN" kern="0" dirty="0">
                <a:solidFill>
                  <a:sysClr val="windowText" lastClr="000000"/>
                </a:solidFill>
                <a:latin typeface="Times New Roman" panose="02020603050405020304" pitchFamily="18" charset="0"/>
                <a:cs typeface="Times New Roman" panose="02020603050405020304" pitchFamily="18" charset="0"/>
              </a:rPr>
              <a:t>A.     Nguyễn Du</a:t>
            </a:r>
            <a:endParaRPr lang="en-GB" kern="0" dirty="0">
              <a:solidFill>
                <a:sysClr val="windowText" lastClr="00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941292" y="1230393"/>
            <a:ext cx="1785097" cy="369332"/>
          </a:xfrm>
          <a:prstGeom prst="rect">
            <a:avLst/>
          </a:prstGeom>
          <a:noFill/>
        </p:spPr>
        <p:txBody>
          <a:bodyPr wrap="square" rtlCol="0">
            <a:spAutoFit/>
          </a:bodyPr>
          <a:lstStyle/>
          <a:p>
            <a:pPr defTabSz="685800" fontAlgn="auto">
              <a:spcBef>
                <a:spcPts val="0"/>
              </a:spcBef>
              <a:spcAft>
                <a:spcPts val="0"/>
              </a:spcAft>
            </a:pPr>
            <a:r>
              <a:rPr lang="vi-VN" kern="0" dirty="0">
                <a:solidFill>
                  <a:sysClr val="windowText" lastClr="000000"/>
                </a:solidFill>
                <a:latin typeface="Times New Roman" panose="02020603050405020304" pitchFamily="18" charset="0"/>
                <a:cs typeface="Times New Roman" panose="02020603050405020304" pitchFamily="18" charset="0"/>
              </a:rPr>
              <a:t>B.     Thúy Kiều</a:t>
            </a:r>
            <a:endParaRPr lang="en-GB" kern="0" dirty="0">
              <a:solidFill>
                <a:sysClr val="windowText" lastClr="0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504764" y="1213585"/>
            <a:ext cx="1785097" cy="369332"/>
          </a:xfrm>
          <a:prstGeom prst="rect">
            <a:avLst/>
          </a:prstGeom>
          <a:noFill/>
        </p:spPr>
        <p:txBody>
          <a:bodyPr wrap="square" rtlCol="0">
            <a:spAutoFit/>
          </a:bodyPr>
          <a:lstStyle/>
          <a:p>
            <a:pPr defTabSz="685800" fontAlgn="auto">
              <a:spcBef>
                <a:spcPts val="0"/>
              </a:spcBef>
              <a:spcAft>
                <a:spcPts val="0"/>
              </a:spcAft>
            </a:pPr>
            <a:r>
              <a:rPr lang="vi-VN" kern="0" dirty="0">
                <a:solidFill>
                  <a:sysClr val="windowText" lastClr="000000"/>
                </a:solidFill>
                <a:latin typeface="Times New Roman" panose="02020603050405020304" pitchFamily="18" charset="0"/>
                <a:cs typeface="Times New Roman" panose="02020603050405020304" pitchFamily="18" charset="0"/>
              </a:rPr>
              <a:t>D.     Kim Trọng</a:t>
            </a:r>
            <a:endParaRPr lang="en-GB" kern="0" dirty="0">
              <a:solidFill>
                <a:sysClr val="windowText" lastClr="00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467781" y="934560"/>
            <a:ext cx="1785097" cy="369332"/>
          </a:xfrm>
          <a:prstGeom prst="rect">
            <a:avLst/>
          </a:prstGeom>
          <a:noFill/>
        </p:spPr>
        <p:txBody>
          <a:bodyPr wrap="square" rtlCol="0">
            <a:spAutoFit/>
          </a:bodyPr>
          <a:lstStyle/>
          <a:p>
            <a:pPr defTabSz="685800" fontAlgn="auto">
              <a:spcBef>
                <a:spcPts val="0"/>
              </a:spcBef>
              <a:spcAft>
                <a:spcPts val="0"/>
              </a:spcAft>
            </a:pPr>
            <a:r>
              <a:rPr lang="vi-VN" kern="0" dirty="0">
                <a:solidFill>
                  <a:sysClr val="windowText" lastClr="000000"/>
                </a:solidFill>
                <a:latin typeface="Times New Roman" panose="02020603050405020304" pitchFamily="18" charset="0"/>
                <a:cs typeface="Times New Roman" panose="02020603050405020304" pitchFamily="18" charset="0"/>
              </a:rPr>
              <a:t>C.     Tú Bà</a:t>
            </a:r>
            <a:endParaRPr lang="en-GB" kern="0" dirty="0">
              <a:solidFill>
                <a:sysClr val="windowText" lastClr="00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72304" y="1606926"/>
            <a:ext cx="8491817" cy="369332"/>
          </a:xfrm>
          <a:prstGeom prst="rect">
            <a:avLst/>
          </a:prstGeom>
          <a:noFill/>
        </p:spPr>
        <p:txBody>
          <a:bodyPr wrap="square" rtlCol="0">
            <a:spAutoFit/>
          </a:bodyPr>
          <a:lstStyle/>
          <a:p>
            <a:pPr defTabSz="685800" fontAlgn="auto">
              <a:spcBef>
                <a:spcPts val="0"/>
              </a:spcBef>
              <a:spcAft>
                <a:spcPts val="0"/>
              </a:spcAft>
            </a:pPr>
            <a:r>
              <a:rPr lang="vi-VN" b="1" u="sng" kern="0" dirty="0">
                <a:solidFill>
                  <a:srgbClr val="0000FF"/>
                </a:solidFill>
                <a:latin typeface="Times New Roman" panose="02020603050405020304" pitchFamily="18" charset="0"/>
                <a:cs typeface="Times New Roman" panose="02020603050405020304" pitchFamily="18" charset="0"/>
              </a:rPr>
              <a:t>Câu 2</a:t>
            </a:r>
            <a:r>
              <a:rPr lang="vi-VN" b="1" kern="0" dirty="0">
                <a:solidFill>
                  <a:srgbClr val="0000FF"/>
                </a:solidFill>
                <a:latin typeface="Times New Roman" panose="02020603050405020304" pitchFamily="18" charset="0"/>
                <a:cs typeface="Times New Roman" panose="02020603050405020304" pitchFamily="18" charset="0"/>
              </a:rPr>
              <a:t>: Điệp ngữ </a:t>
            </a:r>
            <a:r>
              <a:rPr lang="vi-VN" b="1" i="1" kern="0" dirty="0">
                <a:solidFill>
                  <a:srgbClr val="0000FF"/>
                </a:solidFill>
                <a:latin typeface="Times New Roman" panose="02020603050405020304" pitchFamily="18" charset="0"/>
                <a:cs typeface="Times New Roman" panose="02020603050405020304" pitchFamily="18" charset="0"/>
              </a:rPr>
              <a:t>“Buồn trông” </a:t>
            </a:r>
            <a:r>
              <a:rPr lang="vi-VN" b="1" kern="0" dirty="0">
                <a:solidFill>
                  <a:srgbClr val="0000FF"/>
                </a:solidFill>
                <a:latin typeface="Times New Roman" panose="02020603050405020304" pitchFamily="18" charset="0"/>
                <a:cs typeface="Times New Roman" panose="02020603050405020304" pitchFamily="18" charset="0"/>
              </a:rPr>
              <a:t>trong tám câu thơ cuối có tác dụng gì?</a:t>
            </a:r>
            <a:endParaRPr lang="en-GB" b="1" kern="0" dirty="0">
              <a:solidFill>
                <a:srgbClr val="0000FF"/>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937930" y="1889315"/>
            <a:ext cx="7987553" cy="369332"/>
          </a:xfrm>
          <a:prstGeom prst="rect">
            <a:avLst/>
          </a:prstGeom>
          <a:noFill/>
        </p:spPr>
        <p:txBody>
          <a:bodyPr wrap="square" rtlCol="0">
            <a:spAutoFit/>
          </a:bodyPr>
          <a:lstStyle/>
          <a:p>
            <a:pPr defTabSz="685800" fontAlgn="auto">
              <a:spcBef>
                <a:spcPts val="0"/>
              </a:spcBef>
              <a:spcAft>
                <a:spcPts val="0"/>
              </a:spcAft>
            </a:pPr>
            <a:r>
              <a:rPr lang="vi-VN" kern="0" dirty="0">
                <a:solidFill>
                  <a:sysClr val="windowText" lastClr="000000"/>
                </a:solidFill>
                <a:latin typeface="Times New Roman" panose="02020603050405020304" pitchFamily="18" charset="0"/>
                <a:cs typeface="Times New Roman" panose="02020603050405020304" pitchFamily="18" charset="0"/>
              </a:rPr>
              <a:t>A.   Nhấn mạnh những hoạt động khác nhau của Kiều.</a:t>
            </a:r>
            <a:endParaRPr lang="en-GB" kern="0" dirty="0">
              <a:solidFill>
                <a:sysClr val="windowText" lastClr="0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948016" y="2161619"/>
            <a:ext cx="7987553" cy="369332"/>
          </a:xfrm>
          <a:prstGeom prst="rect">
            <a:avLst/>
          </a:prstGeom>
          <a:noFill/>
        </p:spPr>
        <p:txBody>
          <a:bodyPr wrap="square" rtlCol="0">
            <a:spAutoFit/>
          </a:bodyPr>
          <a:lstStyle/>
          <a:p>
            <a:pPr defTabSz="685800" fontAlgn="auto">
              <a:spcBef>
                <a:spcPts val="0"/>
              </a:spcBef>
              <a:spcAft>
                <a:spcPts val="0"/>
              </a:spcAft>
            </a:pPr>
            <a:r>
              <a:rPr lang="vi-VN" kern="0" dirty="0">
                <a:solidFill>
                  <a:sysClr val="windowText" lastClr="000000"/>
                </a:solidFill>
                <a:latin typeface="Times New Roman" panose="02020603050405020304" pitchFamily="18" charset="0"/>
                <a:cs typeface="Times New Roman" panose="02020603050405020304" pitchFamily="18" charset="0"/>
              </a:rPr>
              <a:t>B.   Nhấn mạnh tâm trạng đau đớn của Kiều.</a:t>
            </a:r>
            <a:endParaRPr lang="en-GB" kern="0" dirty="0">
              <a:solidFill>
                <a:sysClr val="windowText" lastClr="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964825" y="2440641"/>
            <a:ext cx="7987553" cy="369332"/>
          </a:xfrm>
          <a:prstGeom prst="rect">
            <a:avLst/>
          </a:prstGeom>
          <a:noFill/>
        </p:spPr>
        <p:txBody>
          <a:bodyPr wrap="square" rtlCol="0">
            <a:spAutoFit/>
          </a:bodyPr>
          <a:lstStyle/>
          <a:p>
            <a:pPr defTabSz="685800" fontAlgn="auto">
              <a:spcBef>
                <a:spcPts val="0"/>
              </a:spcBef>
              <a:spcAft>
                <a:spcPts val="0"/>
              </a:spcAft>
            </a:pPr>
            <a:r>
              <a:rPr lang="vi-VN" kern="0" dirty="0">
                <a:solidFill>
                  <a:sysClr val="windowText" lastClr="000000"/>
                </a:solidFill>
                <a:latin typeface="Times New Roman" panose="02020603050405020304" pitchFamily="18" charset="0"/>
                <a:cs typeface="Times New Roman" panose="02020603050405020304" pitchFamily="18" charset="0"/>
              </a:rPr>
              <a:t>C.   Tạo âm hưởng cho bài thơ.</a:t>
            </a:r>
            <a:endParaRPr lang="en-GB" kern="0" dirty="0">
              <a:solidFill>
                <a:sysClr val="windowText" lastClr="00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968764" y="2716307"/>
            <a:ext cx="7987553" cy="369332"/>
          </a:xfrm>
          <a:prstGeom prst="rect">
            <a:avLst/>
          </a:prstGeom>
          <a:noFill/>
        </p:spPr>
        <p:txBody>
          <a:bodyPr wrap="square" rtlCol="0">
            <a:spAutoFit/>
          </a:bodyPr>
          <a:lstStyle/>
          <a:p>
            <a:pPr defTabSz="685800" fontAlgn="auto">
              <a:spcBef>
                <a:spcPts val="0"/>
              </a:spcBef>
              <a:spcAft>
                <a:spcPts val="0"/>
              </a:spcAft>
            </a:pPr>
            <a:r>
              <a:rPr lang="vi-VN" kern="0" dirty="0">
                <a:solidFill>
                  <a:sysClr val="windowText" lastClr="000000"/>
                </a:solidFill>
                <a:latin typeface="Times New Roman" panose="02020603050405020304" pitchFamily="18" charset="0"/>
                <a:cs typeface="Times New Roman" panose="02020603050405020304" pitchFamily="18" charset="0"/>
              </a:rPr>
              <a:t>D.   Nhấn mạnh sự ảm đạm của cảnh vật thiên nhiên.</a:t>
            </a:r>
            <a:endParaRPr lang="en-GB" kern="0" dirty="0">
              <a:solidFill>
                <a:sysClr val="windowText" lastClr="00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403411" y="3230656"/>
            <a:ext cx="8740589" cy="369332"/>
          </a:xfrm>
          <a:prstGeom prst="rect">
            <a:avLst/>
          </a:prstGeom>
          <a:noFill/>
        </p:spPr>
        <p:txBody>
          <a:bodyPr wrap="square" rtlCol="0">
            <a:spAutoFit/>
          </a:bodyPr>
          <a:lstStyle/>
          <a:p>
            <a:pPr defTabSz="685800" fontAlgn="auto">
              <a:spcBef>
                <a:spcPts val="0"/>
              </a:spcBef>
              <a:spcAft>
                <a:spcPts val="0"/>
              </a:spcAft>
            </a:pPr>
            <a:r>
              <a:rPr lang="vi-VN" b="1" u="sng" kern="0" dirty="0">
                <a:solidFill>
                  <a:srgbClr val="0000FF"/>
                </a:solidFill>
                <a:latin typeface="Times New Roman" panose="02020603050405020304" pitchFamily="18" charset="0"/>
                <a:cs typeface="Times New Roman" panose="02020603050405020304" pitchFamily="18" charset="0"/>
              </a:rPr>
              <a:t>Câu 3</a:t>
            </a:r>
            <a:r>
              <a:rPr lang="vi-VN" b="1" kern="0" dirty="0">
                <a:solidFill>
                  <a:srgbClr val="0000FF"/>
                </a:solidFill>
                <a:latin typeface="Times New Roman" panose="02020603050405020304" pitchFamily="18" charset="0"/>
                <a:cs typeface="Times New Roman" panose="02020603050405020304" pitchFamily="18" charset="0"/>
              </a:rPr>
              <a:t>: Nhận định nào nói đúng nhất nội dung đoạn trích </a:t>
            </a:r>
            <a:r>
              <a:rPr lang="vi-VN" b="1" i="1" kern="0" dirty="0">
                <a:solidFill>
                  <a:srgbClr val="0000FF"/>
                </a:solidFill>
                <a:latin typeface="Times New Roman" panose="02020603050405020304" pitchFamily="18" charset="0"/>
                <a:cs typeface="Times New Roman" panose="02020603050405020304" pitchFamily="18" charset="0"/>
              </a:rPr>
              <a:t>“Kiều ở lầu Ngưng Bích” </a:t>
            </a:r>
            <a:r>
              <a:rPr lang="vi-VN" b="1" kern="0" dirty="0">
                <a:solidFill>
                  <a:srgbClr val="0000FF"/>
                </a:solidFill>
                <a:latin typeface="Times New Roman" panose="02020603050405020304" pitchFamily="18" charset="0"/>
                <a:cs typeface="Times New Roman" panose="02020603050405020304" pitchFamily="18" charset="0"/>
              </a:rPr>
              <a:t>?</a:t>
            </a:r>
            <a:endParaRPr lang="en-GB" b="1" kern="0" dirty="0">
              <a:solidFill>
                <a:srgbClr val="0000FF"/>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983650" y="3512375"/>
            <a:ext cx="7987553" cy="369332"/>
          </a:xfrm>
          <a:prstGeom prst="rect">
            <a:avLst/>
          </a:prstGeom>
          <a:noFill/>
        </p:spPr>
        <p:txBody>
          <a:bodyPr wrap="square" rtlCol="0">
            <a:spAutoFit/>
          </a:bodyPr>
          <a:lstStyle/>
          <a:p>
            <a:pPr defTabSz="685800" fontAlgn="auto">
              <a:spcBef>
                <a:spcPts val="0"/>
              </a:spcBef>
              <a:spcAft>
                <a:spcPts val="0"/>
              </a:spcAft>
            </a:pPr>
            <a:r>
              <a:rPr lang="vi-VN" kern="0" dirty="0">
                <a:solidFill>
                  <a:sysClr val="windowText" lastClr="000000"/>
                </a:solidFill>
                <a:latin typeface="Times New Roman" panose="02020603050405020304" pitchFamily="18" charset="0"/>
                <a:cs typeface="Times New Roman" panose="02020603050405020304" pitchFamily="18" charset="0"/>
              </a:rPr>
              <a:t>A.   Nói lên tâm trạng cô đơn, buồn tủi của Kiều.</a:t>
            </a:r>
            <a:endParaRPr lang="en-GB" kern="0" dirty="0">
              <a:solidFill>
                <a:sysClr val="windowText" lastClr="00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003244" y="3806290"/>
            <a:ext cx="7987553" cy="369332"/>
          </a:xfrm>
          <a:prstGeom prst="rect">
            <a:avLst/>
          </a:prstGeom>
          <a:noFill/>
        </p:spPr>
        <p:txBody>
          <a:bodyPr wrap="square" rtlCol="0">
            <a:spAutoFit/>
          </a:bodyPr>
          <a:lstStyle/>
          <a:p>
            <a:pPr defTabSz="685800" fontAlgn="auto">
              <a:spcBef>
                <a:spcPts val="0"/>
              </a:spcBef>
              <a:spcAft>
                <a:spcPts val="0"/>
              </a:spcAft>
            </a:pPr>
            <a:r>
              <a:rPr lang="vi-VN" kern="0" dirty="0">
                <a:solidFill>
                  <a:sysClr val="windowText" lastClr="000000"/>
                </a:solidFill>
                <a:latin typeface="Times New Roman" panose="02020603050405020304" pitchFamily="18" charset="0"/>
                <a:cs typeface="Times New Roman" panose="02020603050405020304" pitchFamily="18" charset="0"/>
              </a:rPr>
              <a:t>B.   Nói lên nỗi nhớ người yêu, cha mẹ của Kiều.</a:t>
            </a:r>
            <a:endParaRPr lang="en-GB" kern="0" dirty="0">
              <a:solidFill>
                <a:sysClr val="windowText" lastClr="00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1019572" y="4096940"/>
            <a:ext cx="7987553" cy="369332"/>
          </a:xfrm>
          <a:prstGeom prst="rect">
            <a:avLst/>
          </a:prstGeom>
          <a:noFill/>
        </p:spPr>
        <p:txBody>
          <a:bodyPr wrap="square" rtlCol="0">
            <a:spAutoFit/>
          </a:bodyPr>
          <a:lstStyle/>
          <a:p>
            <a:pPr defTabSz="685800" fontAlgn="auto">
              <a:spcBef>
                <a:spcPts val="0"/>
              </a:spcBef>
              <a:spcAft>
                <a:spcPts val="0"/>
              </a:spcAft>
            </a:pPr>
            <a:r>
              <a:rPr lang="vi-VN" kern="0" dirty="0">
                <a:solidFill>
                  <a:sysClr val="windowText" lastClr="000000"/>
                </a:solidFill>
                <a:latin typeface="Times New Roman" panose="02020603050405020304" pitchFamily="18" charset="0"/>
                <a:cs typeface="Times New Roman" panose="02020603050405020304" pitchFamily="18" charset="0"/>
              </a:rPr>
              <a:t>C.   Nói lên tâm trạng buồn bã, lo âu của Kiều.</a:t>
            </a:r>
            <a:endParaRPr lang="en-GB" kern="0" dirty="0">
              <a:solidFill>
                <a:sysClr val="windowText" lastClr="00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019572" y="4390854"/>
            <a:ext cx="7987553" cy="369332"/>
          </a:xfrm>
          <a:prstGeom prst="rect">
            <a:avLst/>
          </a:prstGeom>
          <a:noFill/>
        </p:spPr>
        <p:txBody>
          <a:bodyPr wrap="square" rtlCol="0">
            <a:spAutoFit/>
          </a:bodyPr>
          <a:lstStyle/>
          <a:p>
            <a:pPr defTabSz="685800" fontAlgn="auto">
              <a:spcBef>
                <a:spcPts val="0"/>
              </a:spcBef>
              <a:spcAft>
                <a:spcPts val="0"/>
              </a:spcAft>
            </a:pPr>
            <a:r>
              <a:rPr lang="vi-VN" kern="0" dirty="0">
                <a:solidFill>
                  <a:sysClr val="windowText" lastClr="000000"/>
                </a:solidFill>
                <a:latin typeface="Times New Roman" panose="02020603050405020304" pitchFamily="18" charset="0"/>
                <a:cs typeface="Times New Roman" panose="02020603050405020304" pitchFamily="18" charset="0"/>
              </a:rPr>
              <a:t>D.   Cả A, B, C đều đúng.</a:t>
            </a:r>
            <a:endParaRPr lang="en-GB" kern="0" dirty="0">
              <a:solidFill>
                <a:sysClr val="windowText" lastClr="000000"/>
              </a:solidFill>
              <a:latin typeface="Times New Roman" panose="02020603050405020304" pitchFamily="18" charset="0"/>
              <a:cs typeface="Times New Roman" panose="02020603050405020304" pitchFamily="18" charset="0"/>
            </a:endParaRPr>
          </a:p>
        </p:txBody>
      </p:sp>
      <p:sp>
        <p:nvSpPr>
          <p:cNvPr id="19" name="Oval 18"/>
          <p:cNvSpPr/>
          <p:nvPr/>
        </p:nvSpPr>
        <p:spPr>
          <a:xfrm>
            <a:off x="891524" y="1234632"/>
            <a:ext cx="362512" cy="38910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vi-VN" kern="0" dirty="0">
                <a:solidFill>
                  <a:sysClr val="windowText" lastClr="000000"/>
                </a:solidFill>
                <a:latin typeface="+mj-lt"/>
              </a:rPr>
              <a:t>B</a:t>
            </a:r>
            <a:endParaRPr lang="en-GB" kern="0" dirty="0">
              <a:solidFill>
                <a:sysClr val="windowText" lastClr="000000"/>
              </a:solidFill>
              <a:latin typeface="+mj-lt"/>
            </a:endParaRPr>
          </a:p>
        </p:txBody>
      </p:sp>
      <p:sp>
        <p:nvSpPr>
          <p:cNvPr id="20" name="Oval 19"/>
          <p:cNvSpPr/>
          <p:nvPr/>
        </p:nvSpPr>
        <p:spPr>
          <a:xfrm>
            <a:off x="927446" y="2162098"/>
            <a:ext cx="362512" cy="38910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vi-VN" kern="0" dirty="0">
                <a:solidFill>
                  <a:sysClr val="windowText" lastClr="000000"/>
                </a:solidFill>
                <a:latin typeface="+mj-lt"/>
              </a:rPr>
              <a:t>B</a:t>
            </a:r>
            <a:endParaRPr lang="en-GB" kern="0" dirty="0">
              <a:solidFill>
                <a:sysClr val="windowText" lastClr="000000"/>
              </a:solidFill>
              <a:latin typeface="+mj-lt"/>
            </a:endParaRPr>
          </a:p>
        </p:txBody>
      </p:sp>
      <p:sp>
        <p:nvSpPr>
          <p:cNvPr id="21" name="Oval 20"/>
          <p:cNvSpPr/>
          <p:nvPr/>
        </p:nvSpPr>
        <p:spPr>
          <a:xfrm>
            <a:off x="1012354" y="4372990"/>
            <a:ext cx="362512" cy="38910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vi-VN" kern="0" dirty="0">
                <a:solidFill>
                  <a:sysClr val="windowText" lastClr="000000"/>
                </a:solidFill>
                <a:latin typeface="+mj-lt"/>
              </a:rPr>
              <a:t>D</a:t>
            </a:r>
            <a:endParaRPr lang="en-GB" kern="0" dirty="0">
              <a:solidFill>
                <a:sysClr val="windowText" lastClr="000000"/>
              </a:solidFill>
              <a:latin typeface="+mj-lt"/>
            </a:endParaRPr>
          </a:p>
        </p:txBody>
      </p:sp>
    </p:spTree>
    <p:extLst>
      <p:ext uri="{BB962C8B-B14F-4D97-AF65-F5344CB8AC3E}">
        <p14:creationId xmlns:p14="http://schemas.microsoft.com/office/powerpoint/2010/main" val="349560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circle(in)">
                                      <p:cBhvr>
                                        <p:cTn id="44" dur="20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down)">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down)">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down)">
                                      <p:cBhvr>
                                        <p:cTn id="59" dur="5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down)">
                                      <p:cBhvr>
                                        <p:cTn id="64" dur="50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1000"/>
                                        <p:tgtEl>
                                          <p:spTgt spid="20"/>
                                        </p:tgtEl>
                                      </p:cBhvr>
                                    </p:animEffect>
                                    <p:anim calcmode="lin" valueType="num">
                                      <p:cBhvr>
                                        <p:cTn id="70" dur="1000" fill="hold"/>
                                        <p:tgtEl>
                                          <p:spTgt spid="20"/>
                                        </p:tgtEl>
                                        <p:attrNameLst>
                                          <p:attrName>ppt_x</p:attrName>
                                        </p:attrNameLst>
                                      </p:cBhvr>
                                      <p:tavLst>
                                        <p:tav tm="0">
                                          <p:val>
                                            <p:strVal val="#ppt_x"/>
                                          </p:val>
                                        </p:tav>
                                        <p:tav tm="100000">
                                          <p:val>
                                            <p:strVal val="#ppt_x"/>
                                          </p:val>
                                        </p:tav>
                                      </p:tavLst>
                                    </p:anim>
                                    <p:anim calcmode="lin" valueType="num">
                                      <p:cBhvr>
                                        <p:cTn id="7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grpId="0"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circle(in)">
                                      <p:cBhvr>
                                        <p:cTn id="76" dur="2000"/>
                                        <p:tgtEl>
                                          <p:spTgt spid="13"/>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barn(inVertical)">
                                      <p:cBhvr>
                                        <p:cTn id="81" dur="500"/>
                                        <p:tgtEl>
                                          <p:spTgt spid="14"/>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barn(inVertical)">
                                      <p:cBhvr>
                                        <p:cTn id="86" dur="500"/>
                                        <p:tgtEl>
                                          <p:spTgt spid="15"/>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barn(inVertical)">
                                      <p:cBhvr>
                                        <p:cTn id="91" dur="500"/>
                                        <p:tgtEl>
                                          <p:spTgt spid="16"/>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17"/>
                                        </p:tgtEl>
                                        <p:attrNameLst>
                                          <p:attrName>style.visibility</p:attrName>
                                        </p:attrNameLst>
                                      </p:cBhvr>
                                      <p:to>
                                        <p:strVal val="visible"/>
                                      </p:to>
                                    </p:set>
                                    <p:animEffect transition="in" filter="barn(inVertical)">
                                      <p:cBhvr>
                                        <p:cTn id="96" dur="500"/>
                                        <p:tgtEl>
                                          <p:spTgt spid="17"/>
                                        </p:tgtEl>
                                      </p:cBhvr>
                                    </p:animEffect>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fade">
                                      <p:cBhvr>
                                        <p:cTn id="101" dur="1000"/>
                                        <p:tgtEl>
                                          <p:spTgt spid="21"/>
                                        </p:tgtEl>
                                      </p:cBhvr>
                                    </p:animEffect>
                                    <p:anim calcmode="lin" valueType="num">
                                      <p:cBhvr>
                                        <p:cTn id="102" dur="1000" fill="hold"/>
                                        <p:tgtEl>
                                          <p:spTgt spid="21"/>
                                        </p:tgtEl>
                                        <p:attrNameLst>
                                          <p:attrName>ppt_x</p:attrName>
                                        </p:attrNameLst>
                                      </p:cBhvr>
                                      <p:tavLst>
                                        <p:tav tm="0">
                                          <p:val>
                                            <p:strVal val="#ppt_x"/>
                                          </p:val>
                                        </p:tav>
                                        <p:tav tm="100000">
                                          <p:val>
                                            <p:strVal val="#ppt_x"/>
                                          </p:val>
                                        </p:tav>
                                      </p:tavLst>
                                    </p:anim>
                                    <p:anim calcmode="lin" valueType="num">
                                      <p:cBhvr>
                                        <p:cTn id="10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9" grpId="0" animBg="1"/>
      <p:bldP spid="20" grpId="0" animBg="1"/>
      <p:bldP spid="2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Đoạn trích Nỗi thương mình - Trích Truyện Kiều - Nguyễn Du | Vhoc.net">
            <a:extLst>
              <a:ext uri="{FF2B5EF4-FFF2-40B4-BE49-F238E27FC236}">
                <a16:creationId xmlns:a16="http://schemas.microsoft.com/office/drawing/2014/main" id="{E8877C0E-E497-4FCA-B507-725627361D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0"/>
            <a:ext cx="5653059" cy="50634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96DE31D-F382-4932-8BF7-A86183FECE8F}"/>
              </a:ext>
            </a:extLst>
          </p:cNvPr>
          <p:cNvSpPr txBox="1"/>
          <p:nvPr/>
        </p:nvSpPr>
        <p:spPr>
          <a:xfrm>
            <a:off x="4267200" y="365760"/>
            <a:ext cx="4728210" cy="1255728"/>
          </a:xfrm>
          <a:prstGeom prst="rect">
            <a:avLst/>
          </a:prstGeom>
          <a:noFill/>
        </p:spPr>
        <p:txBody>
          <a:bodyPr wrap="square">
            <a:spAutoFit/>
          </a:bodyPr>
          <a:lstStyle/>
          <a:p>
            <a:pPr algn="just" defTabSz="685800" fontAlgn="auto">
              <a:lnSpc>
                <a:spcPct val="120000"/>
              </a:lnSpc>
              <a:spcBef>
                <a:spcPts val="0"/>
              </a:spcBef>
              <a:spcAft>
                <a:spcPts val="600"/>
              </a:spcAft>
            </a:pPr>
            <a:r>
              <a:rPr lang="en-US" sz="2100" b="1" i="1" kern="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Câu</a:t>
            </a:r>
            <a:r>
              <a:rPr lang="en-US" sz="2100" b="1" i="1" kern="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 </a:t>
            </a:r>
            <a:r>
              <a:rPr lang="en-US" sz="2100" b="1" i="1" kern="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Từ</a:t>
            </a:r>
            <a:r>
              <a:rPr lang="en-US" sz="2100" b="1" i="1" kern="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i="1" kern="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100" b="1" i="1" kern="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i="1" kern="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suy</a:t>
            </a:r>
            <a:r>
              <a:rPr lang="en-US" sz="2100" b="1" i="1" kern="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i="1" kern="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nghĩ</a:t>
            </a:r>
            <a:r>
              <a:rPr lang="en-US" sz="2100" b="1" i="1" kern="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i="1" kern="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100" b="1" i="1" kern="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i="1" kern="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Thúy</a:t>
            </a:r>
            <a:r>
              <a:rPr lang="en-US" sz="2100" b="1" i="1" kern="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i="1" kern="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Kiều</a:t>
            </a:r>
            <a:r>
              <a:rPr lang="en-US" sz="2100" b="1" i="1" kern="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i="1" kern="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100" b="1" i="1" kern="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i="1" kern="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100" b="1" i="1" kern="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i="1" kern="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trích</a:t>
            </a:r>
            <a:r>
              <a:rPr lang="en-US" sz="2100" b="1" i="1" kern="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i="1" kern="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em</a:t>
            </a:r>
            <a:r>
              <a:rPr lang="en-US" sz="2100" b="1" i="1" kern="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i="1" kern="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có</a:t>
            </a:r>
            <a:r>
              <a:rPr lang="en-US" sz="2100" b="1" i="1" kern="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i="1" kern="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suy</a:t>
            </a:r>
            <a:r>
              <a:rPr lang="en-US" sz="2100" b="1" i="1" kern="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i="1" kern="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nghĩ</a:t>
            </a:r>
            <a:r>
              <a:rPr lang="en-US" sz="2100" b="1" i="1" kern="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i="1" kern="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gì</a:t>
            </a:r>
            <a:r>
              <a:rPr lang="en-US" sz="2100" b="1" i="1" kern="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i="1" kern="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về</a:t>
            </a:r>
            <a:r>
              <a:rPr lang="en-US" sz="2100" b="1" i="1" kern="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i="1" kern="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chữ</a:t>
            </a:r>
            <a:r>
              <a:rPr lang="en-US" sz="2100" b="1" i="1" kern="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i="1" kern="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hiếu</a:t>
            </a:r>
            <a:r>
              <a:rPr lang="en-US" sz="2100" b="1" i="1" kern="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i="1" kern="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ngày</a:t>
            </a:r>
            <a:r>
              <a:rPr lang="en-US" sz="2100" b="1" i="1" kern="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nay?</a:t>
            </a:r>
            <a:endParaRPr lang="en-US" sz="2100" b="1" i="1" kern="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77F0E551-FD52-4BC3-B155-472CC8B87DBF}"/>
              </a:ext>
            </a:extLst>
          </p:cNvPr>
          <p:cNvSpPr txBox="1"/>
          <p:nvPr/>
        </p:nvSpPr>
        <p:spPr>
          <a:xfrm>
            <a:off x="4267200" y="1755666"/>
            <a:ext cx="4728210" cy="1384995"/>
          </a:xfrm>
          <a:prstGeom prst="rect">
            <a:avLst/>
          </a:prstGeom>
          <a:noFill/>
        </p:spPr>
        <p:txBody>
          <a:bodyPr wrap="square">
            <a:spAutoFit/>
          </a:bodyPr>
          <a:lstStyle/>
          <a:p>
            <a:pPr algn="just" defTabSz="685800" fontAlgn="auto">
              <a:spcBef>
                <a:spcPts val="0"/>
              </a:spcBef>
              <a:spcAft>
                <a:spcPts val="0"/>
              </a:spcAft>
            </a:pPr>
            <a:r>
              <a:rPr lang="en-US" sz="2100" kern="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2100"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kern="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100"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kern="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2100"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kern="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nghị</a:t>
            </a:r>
            <a:r>
              <a:rPr lang="en-US" sz="2100"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kern="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luân</a:t>
            </a:r>
            <a:r>
              <a:rPr lang="en-US" sz="2100"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kern="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xã</a:t>
            </a:r>
            <a:r>
              <a:rPr lang="en-US" sz="2100"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kern="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hội</a:t>
            </a:r>
            <a:r>
              <a:rPr lang="en-US" sz="2100"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kern="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100"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kern="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bày</a:t>
            </a:r>
            <a:r>
              <a:rPr lang="en-US" sz="2100"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kern="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suy</a:t>
            </a:r>
            <a:r>
              <a:rPr lang="en-US" sz="2100"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kern="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nghĩ</a:t>
            </a:r>
            <a:r>
              <a:rPr lang="en-US" sz="2100"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kern="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cùa</a:t>
            </a:r>
            <a:r>
              <a:rPr lang="en-US" sz="2100"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kern="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100"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kern="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100"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kern="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chữ</a:t>
            </a:r>
            <a:r>
              <a:rPr lang="en-US" sz="2100"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kern="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hiếu</a:t>
            </a:r>
            <a:r>
              <a:rPr lang="en-US" sz="2100"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kern="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100"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100" kern="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cái</a:t>
            </a:r>
            <a:r>
              <a:rPr lang="en-US" sz="2100"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kern="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đôi</a:t>
            </a:r>
            <a:r>
              <a:rPr lang="en-US" sz="2100"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kern="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100"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cha </a:t>
            </a:r>
            <a:r>
              <a:rPr lang="en-US" sz="2100" kern="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mẹ</a:t>
            </a:r>
            <a:r>
              <a:rPr lang="en-US" sz="2100"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kern="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100"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kern="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2100"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kern="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100"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kern="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ngày</a:t>
            </a:r>
            <a:r>
              <a:rPr lang="en-US" sz="2100"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nay:</a:t>
            </a:r>
            <a:endParaRPr lang="en-US" sz="2100" kern="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5521931"/>
      </p:ext>
    </p:extLst>
  </p:cSld>
  <p:clrMapOvr>
    <a:masterClrMapping/>
  </p:clrMapOvr>
  <p:transition spd="slow">
    <p:wip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p:cNvGrpSpPr/>
          <p:nvPr/>
        </p:nvGrpSpPr>
        <p:grpSpPr>
          <a:xfrm>
            <a:off x="2686494" y="971994"/>
            <a:ext cx="3771014" cy="3771014"/>
            <a:chOff x="1922507" y="1456034"/>
            <a:chExt cx="3456384" cy="3456384"/>
          </a:xfrm>
          <a:solidFill>
            <a:schemeClr val="bg1"/>
          </a:solidFill>
        </p:grpSpPr>
        <p:sp>
          <p:nvSpPr>
            <p:cNvPr id="48" name="饼形 4"/>
            <p:cNvSpPr/>
            <p:nvPr/>
          </p:nvSpPr>
          <p:spPr>
            <a:xfrm>
              <a:off x="1922507" y="1456034"/>
              <a:ext cx="3456384" cy="3456384"/>
            </a:xfrm>
            <a:prstGeom prst="pie">
              <a:avLst>
                <a:gd name="adj1" fmla="val 14394434"/>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kern="0">
                <a:solidFill>
                  <a:schemeClr val="tx1"/>
                </a:solidFill>
                <a:cs typeface="+mn-ea"/>
                <a:sym typeface="+mn-lt"/>
              </a:endParaRPr>
            </a:p>
          </p:txBody>
        </p:sp>
        <p:sp>
          <p:nvSpPr>
            <p:cNvPr id="49" name="饼形 172"/>
            <p:cNvSpPr/>
            <p:nvPr/>
          </p:nvSpPr>
          <p:spPr>
            <a:xfrm flipH="1" flipV="1">
              <a:off x="1922507" y="1456034"/>
              <a:ext cx="3456384" cy="3456384"/>
            </a:xfrm>
            <a:prstGeom prst="pie">
              <a:avLst>
                <a:gd name="adj1" fmla="val 14394434"/>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kern="0">
                <a:solidFill>
                  <a:schemeClr val="tx1"/>
                </a:solidFill>
                <a:cs typeface="+mn-ea"/>
                <a:sym typeface="+mn-lt"/>
              </a:endParaRPr>
            </a:p>
          </p:txBody>
        </p:sp>
      </p:grpSp>
      <p:grpSp>
        <p:nvGrpSpPr>
          <p:cNvPr id="50" name="组合 49"/>
          <p:cNvGrpSpPr/>
          <p:nvPr/>
        </p:nvGrpSpPr>
        <p:grpSpPr>
          <a:xfrm rot="-5400000">
            <a:off x="2686494" y="971994"/>
            <a:ext cx="3771014" cy="3771014"/>
            <a:chOff x="1922507" y="1456034"/>
            <a:chExt cx="3456384" cy="3456384"/>
          </a:xfrm>
          <a:solidFill>
            <a:schemeClr val="bg1"/>
          </a:solidFill>
        </p:grpSpPr>
        <p:sp>
          <p:nvSpPr>
            <p:cNvPr id="51" name="饼形 181"/>
            <p:cNvSpPr/>
            <p:nvPr/>
          </p:nvSpPr>
          <p:spPr>
            <a:xfrm>
              <a:off x="1922507" y="1456034"/>
              <a:ext cx="3456384" cy="3456384"/>
            </a:xfrm>
            <a:prstGeom prst="pie">
              <a:avLst>
                <a:gd name="adj1" fmla="val 14394434"/>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kern="0">
                <a:solidFill>
                  <a:schemeClr val="tx1"/>
                </a:solidFill>
                <a:cs typeface="+mn-ea"/>
                <a:sym typeface="+mn-lt"/>
              </a:endParaRPr>
            </a:p>
          </p:txBody>
        </p:sp>
        <p:sp>
          <p:nvSpPr>
            <p:cNvPr id="52" name="饼形 182"/>
            <p:cNvSpPr/>
            <p:nvPr/>
          </p:nvSpPr>
          <p:spPr>
            <a:xfrm flipH="1" flipV="1">
              <a:off x="1922507" y="1456034"/>
              <a:ext cx="3456384" cy="3456384"/>
            </a:xfrm>
            <a:prstGeom prst="pie">
              <a:avLst>
                <a:gd name="adj1" fmla="val 14394434"/>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kern="0">
                <a:solidFill>
                  <a:schemeClr val="tx1"/>
                </a:solidFill>
                <a:cs typeface="+mn-ea"/>
                <a:sym typeface="+mn-lt"/>
              </a:endParaRPr>
            </a:p>
          </p:txBody>
        </p:sp>
      </p:grpSp>
      <p:grpSp>
        <p:nvGrpSpPr>
          <p:cNvPr id="53" name="组合 52"/>
          <p:cNvGrpSpPr/>
          <p:nvPr/>
        </p:nvGrpSpPr>
        <p:grpSpPr>
          <a:xfrm rot="-10800000">
            <a:off x="2686494" y="971994"/>
            <a:ext cx="3771014" cy="3771014"/>
            <a:chOff x="1922507" y="1456034"/>
            <a:chExt cx="3456384" cy="3456384"/>
          </a:xfrm>
          <a:solidFill>
            <a:schemeClr val="bg1"/>
          </a:solidFill>
        </p:grpSpPr>
        <p:sp>
          <p:nvSpPr>
            <p:cNvPr id="54" name="饼形 190"/>
            <p:cNvSpPr/>
            <p:nvPr/>
          </p:nvSpPr>
          <p:spPr>
            <a:xfrm>
              <a:off x="1922507" y="1456034"/>
              <a:ext cx="3456384" cy="3456384"/>
            </a:xfrm>
            <a:prstGeom prst="pie">
              <a:avLst>
                <a:gd name="adj1" fmla="val 14394434"/>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kern="0">
                <a:solidFill>
                  <a:schemeClr val="tx1"/>
                </a:solidFill>
                <a:cs typeface="+mn-ea"/>
                <a:sym typeface="+mn-lt"/>
              </a:endParaRPr>
            </a:p>
          </p:txBody>
        </p:sp>
        <p:sp>
          <p:nvSpPr>
            <p:cNvPr id="55" name="饼形 191"/>
            <p:cNvSpPr/>
            <p:nvPr/>
          </p:nvSpPr>
          <p:spPr>
            <a:xfrm flipH="1" flipV="1">
              <a:off x="1922507" y="1456034"/>
              <a:ext cx="3456384" cy="3456384"/>
            </a:xfrm>
            <a:prstGeom prst="pie">
              <a:avLst>
                <a:gd name="adj1" fmla="val 14394434"/>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kern="0">
                <a:solidFill>
                  <a:schemeClr val="tx1"/>
                </a:solidFill>
                <a:cs typeface="+mn-ea"/>
                <a:sym typeface="+mn-lt"/>
              </a:endParaRPr>
            </a:p>
          </p:txBody>
        </p:sp>
      </p:grpSp>
      <p:grpSp>
        <p:nvGrpSpPr>
          <p:cNvPr id="56" name="组合 55"/>
          <p:cNvGrpSpPr/>
          <p:nvPr/>
        </p:nvGrpSpPr>
        <p:grpSpPr>
          <a:xfrm rot="-16200000">
            <a:off x="2686494" y="971993"/>
            <a:ext cx="3771014" cy="3771014"/>
            <a:chOff x="1922507" y="1456034"/>
            <a:chExt cx="3456384" cy="3456384"/>
          </a:xfrm>
          <a:solidFill>
            <a:schemeClr val="bg1"/>
          </a:solidFill>
        </p:grpSpPr>
        <p:sp>
          <p:nvSpPr>
            <p:cNvPr id="57" name="饼形 199"/>
            <p:cNvSpPr/>
            <p:nvPr/>
          </p:nvSpPr>
          <p:spPr>
            <a:xfrm>
              <a:off x="1922507" y="1456034"/>
              <a:ext cx="3456384" cy="3456384"/>
            </a:xfrm>
            <a:prstGeom prst="pie">
              <a:avLst>
                <a:gd name="adj1" fmla="val 14394434"/>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kern="0">
                <a:solidFill>
                  <a:schemeClr val="tx1"/>
                </a:solidFill>
                <a:cs typeface="+mn-ea"/>
                <a:sym typeface="+mn-lt"/>
              </a:endParaRPr>
            </a:p>
          </p:txBody>
        </p:sp>
        <p:sp>
          <p:nvSpPr>
            <p:cNvPr id="58" name="饼形 200"/>
            <p:cNvSpPr/>
            <p:nvPr/>
          </p:nvSpPr>
          <p:spPr>
            <a:xfrm flipH="1" flipV="1">
              <a:off x="1922507" y="1456034"/>
              <a:ext cx="3456384" cy="3456384"/>
            </a:xfrm>
            <a:prstGeom prst="pie">
              <a:avLst>
                <a:gd name="adj1" fmla="val 14394434"/>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kern="0">
                <a:solidFill>
                  <a:schemeClr val="tx1"/>
                </a:solidFill>
                <a:cs typeface="+mn-ea"/>
                <a:sym typeface="+mn-lt"/>
              </a:endParaRPr>
            </a:p>
          </p:txBody>
        </p:sp>
      </p:grpSp>
      <p:sp>
        <p:nvSpPr>
          <p:cNvPr id="59" name="椭圆 58"/>
          <p:cNvSpPr/>
          <p:nvPr/>
        </p:nvSpPr>
        <p:spPr>
          <a:xfrm>
            <a:off x="2686703" y="972203"/>
            <a:ext cx="3770595" cy="37705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kern="0">
              <a:solidFill>
                <a:sysClr val="windowText" lastClr="000000"/>
              </a:solidFill>
              <a:cs typeface="+mn-ea"/>
              <a:sym typeface="+mn-lt"/>
            </a:endParaRPr>
          </a:p>
        </p:txBody>
      </p:sp>
      <p:sp>
        <p:nvSpPr>
          <p:cNvPr id="60" name="椭圆 59"/>
          <p:cNvSpPr/>
          <p:nvPr/>
        </p:nvSpPr>
        <p:spPr>
          <a:xfrm>
            <a:off x="4737643" y="3506682"/>
            <a:ext cx="258794" cy="258793"/>
          </a:xfrm>
          <a:prstGeom prst="ellipse">
            <a:avLst/>
          </a:prstGeom>
          <a:solidFill>
            <a:schemeClr val="bg1">
              <a:alpha val="57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kern="0">
              <a:solidFill>
                <a:sysClr val="windowText" lastClr="000000"/>
              </a:solidFill>
              <a:cs typeface="+mn-ea"/>
              <a:sym typeface="+mn-lt"/>
            </a:endParaRPr>
          </a:p>
        </p:txBody>
      </p:sp>
      <p:sp>
        <p:nvSpPr>
          <p:cNvPr id="62" name="椭圆 61"/>
          <p:cNvSpPr/>
          <p:nvPr/>
        </p:nvSpPr>
        <p:spPr>
          <a:xfrm>
            <a:off x="3805991" y="2691485"/>
            <a:ext cx="219974" cy="219974"/>
          </a:xfrm>
          <a:prstGeom prst="ellipse">
            <a:avLst/>
          </a:prstGeom>
          <a:solidFill>
            <a:schemeClr val="bg1">
              <a:alpha val="23000"/>
            </a:schemeClr>
          </a:solidFill>
          <a:ln w="3175">
            <a:solidFill>
              <a:schemeClr val="bg1">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kern="0">
              <a:solidFill>
                <a:sysClr val="windowText" lastClr="000000"/>
              </a:solidFill>
              <a:cs typeface="+mn-ea"/>
              <a:sym typeface="+mn-lt"/>
            </a:endParaRPr>
          </a:p>
        </p:txBody>
      </p:sp>
      <p:sp>
        <p:nvSpPr>
          <p:cNvPr id="63" name="椭圆 62"/>
          <p:cNvSpPr/>
          <p:nvPr/>
        </p:nvSpPr>
        <p:spPr>
          <a:xfrm>
            <a:off x="1425100" y="3183192"/>
            <a:ext cx="452887" cy="452885"/>
          </a:xfrm>
          <a:prstGeom prst="ellipse">
            <a:avLst/>
          </a:prstGeom>
          <a:solidFill>
            <a:schemeClr val="bg1">
              <a:alpha val="23000"/>
            </a:schemeClr>
          </a:solidFill>
          <a:ln w="3175">
            <a:solidFill>
              <a:schemeClr val="bg1">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kern="0">
              <a:solidFill>
                <a:sysClr val="windowText" lastClr="000000"/>
              </a:solidFill>
              <a:cs typeface="+mn-ea"/>
              <a:sym typeface="+mn-lt"/>
            </a:endParaRPr>
          </a:p>
        </p:txBody>
      </p:sp>
      <p:sp>
        <p:nvSpPr>
          <p:cNvPr id="64" name="椭圆 63"/>
          <p:cNvSpPr/>
          <p:nvPr/>
        </p:nvSpPr>
        <p:spPr>
          <a:xfrm>
            <a:off x="5319929" y="2277418"/>
            <a:ext cx="401127" cy="401127"/>
          </a:xfrm>
          <a:prstGeom prst="ellipse">
            <a:avLst/>
          </a:prstGeom>
          <a:solidFill>
            <a:schemeClr val="bg1">
              <a:alpha val="41000"/>
            </a:schemeClr>
          </a:solidFill>
          <a:ln w="3175">
            <a:solidFill>
              <a:schemeClr val="bg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kern="0">
              <a:solidFill>
                <a:sysClr val="windowText" lastClr="000000"/>
              </a:solidFill>
              <a:cs typeface="+mn-ea"/>
              <a:sym typeface="+mn-lt"/>
            </a:endParaRPr>
          </a:p>
        </p:txBody>
      </p:sp>
      <p:sp>
        <p:nvSpPr>
          <p:cNvPr id="65" name="椭圆 64"/>
          <p:cNvSpPr/>
          <p:nvPr/>
        </p:nvSpPr>
        <p:spPr>
          <a:xfrm>
            <a:off x="2330875" y="2976157"/>
            <a:ext cx="245853" cy="245852"/>
          </a:xfrm>
          <a:prstGeom prst="ellipse">
            <a:avLst/>
          </a:prstGeom>
          <a:solidFill>
            <a:schemeClr val="bg1">
              <a:alpha val="23000"/>
            </a:schemeClr>
          </a:solidFill>
          <a:ln w="3175">
            <a:solidFill>
              <a:schemeClr val="bg1">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kern="0">
              <a:solidFill>
                <a:sysClr val="windowText" lastClr="000000"/>
              </a:solidFill>
              <a:cs typeface="+mn-ea"/>
              <a:sym typeface="+mn-lt"/>
            </a:endParaRPr>
          </a:p>
        </p:txBody>
      </p:sp>
      <p:sp>
        <p:nvSpPr>
          <p:cNvPr id="66" name="椭圆 65"/>
          <p:cNvSpPr/>
          <p:nvPr/>
        </p:nvSpPr>
        <p:spPr>
          <a:xfrm>
            <a:off x="3404863" y="4011327"/>
            <a:ext cx="258794" cy="258793"/>
          </a:xfrm>
          <a:prstGeom prst="ellipse">
            <a:avLst/>
          </a:prstGeom>
          <a:solidFill>
            <a:schemeClr val="bg1">
              <a:alpha val="8000"/>
            </a:schemeClr>
          </a:solidFill>
          <a:ln w="3175">
            <a:solidFill>
              <a:schemeClr val="bg1">
                <a:alpha val="74000"/>
              </a:schemeClr>
            </a:solidFill>
          </a:ln>
          <a:effectLst>
            <a:glow rad="38100">
              <a:schemeClr val="bg1">
                <a:alpha val="4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kern="0">
              <a:solidFill>
                <a:sysClr val="windowText" lastClr="000000"/>
              </a:solidFill>
              <a:cs typeface="+mn-ea"/>
              <a:sym typeface="+mn-lt"/>
            </a:endParaRPr>
          </a:p>
        </p:txBody>
      </p:sp>
      <p:sp>
        <p:nvSpPr>
          <p:cNvPr id="67" name="椭圆 66"/>
          <p:cNvSpPr/>
          <p:nvPr/>
        </p:nvSpPr>
        <p:spPr>
          <a:xfrm>
            <a:off x="1826230" y="2691485"/>
            <a:ext cx="284672" cy="284672"/>
          </a:xfrm>
          <a:prstGeom prst="ellipse">
            <a:avLst/>
          </a:prstGeom>
          <a:solidFill>
            <a:schemeClr val="bg1">
              <a:alpha val="57000"/>
            </a:schemeClr>
          </a:solidFill>
          <a:ln w="3175">
            <a:solidFill>
              <a:schemeClr val="bg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kern="0">
              <a:solidFill>
                <a:sysClr val="windowText" lastClr="000000"/>
              </a:solidFill>
              <a:cs typeface="+mn-ea"/>
              <a:sym typeface="+mn-lt"/>
            </a:endParaRPr>
          </a:p>
        </p:txBody>
      </p:sp>
      <p:sp>
        <p:nvSpPr>
          <p:cNvPr id="68" name="椭圆 67"/>
          <p:cNvSpPr/>
          <p:nvPr/>
        </p:nvSpPr>
        <p:spPr>
          <a:xfrm>
            <a:off x="4685886" y="1501040"/>
            <a:ext cx="452887" cy="452887"/>
          </a:xfrm>
          <a:prstGeom prst="ellipse">
            <a:avLst/>
          </a:prstGeom>
          <a:solidFill>
            <a:schemeClr val="bg1">
              <a:alpha val="57000"/>
            </a:schemeClr>
          </a:solidFill>
          <a:ln w="3175">
            <a:solidFill>
              <a:schemeClr val="bg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kern="0">
              <a:solidFill>
                <a:sysClr val="windowText" lastClr="000000"/>
              </a:solidFill>
              <a:cs typeface="+mn-ea"/>
              <a:sym typeface="+mn-lt"/>
            </a:endParaRPr>
          </a:p>
        </p:txBody>
      </p:sp>
      <p:sp>
        <p:nvSpPr>
          <p:cNvPr id="71" name="椭圆 70"/>
          <p:cNvSpPr/>
          <p:nvPr/>
        </p:nvSpPr>
        <p:spPr>
          <a:xfrm>
            <a:off x="6243074" y="3558441"/>
            <a:ext cx="323492" cy="323490"/>
          </a:xfrm>
          <a:prstGeom prst="ellipse">
            <a:avLst/>
          </a:prstGeom>
          <a:solidFill>
            <a:schemeClr val="bg1">
              <a:alpha val="8000"/>
            </a:schemeClr>
          </a:solidFill>
          <a:ln w="3175">
            <a:solidFill>
              <a:schemeClr val="bg1">
                <a:alpha val="74000"/>
              </a:schemeClr>
            </a:solidFill>
          </a:ln>
          <a:effectLst>
            <a:glow rad="38100">
              <a:schemeClr val="bg1">
                <a:alpha val="4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kern="0">
              <a:solidFill>
                <a:sysClr val="windowText" lastClr="000000"/>
              </a:solidFill>
              <a:cs typeface="+mn-ea"/>
              <a:sym typeface="+mn-lt"/>
            </a:endParaRPr>
          </a:p>
        </p:txBody>
      </p:sp>
      <p:sp>
        <p:nvSpPr>
          <p:cNvPr id="72" name="椭圆 71"/>
          <p:cNvSpPr/>
          <p:nvPr/>
        </p:nvSpPr>
        <p:spPr>
          <a:xfrm>
            <a:off x="5125833" y="2976157"/>
            <a:ext cx="245853" cy="245852"/>
          </a:xfrm>
          <a:prstGeom prst="ellipse">
            <a:avLst/>
          </a:prstGeom>
          <a:solidFill>
            <a:schemeClr val="bg1">
              <a:alpha val="23000"/>
            </a:schemeClr>
          </a:solidFill>
          <a:ln w="3175">
            <a:solidFill>
              <a:schemeClr val="bg1">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kern="0">
              <a:solidFill>
                <a:sysClr val="windowText" lastClr="000000"/>
              </a:solidFill>
              <a:cs typeface="+mn-ea"/>
              <a:sym typeface="+mn-lt"/>
            </a:endParaRPr>
          </a:p>
        </p:txBody>
      </p:sp>
      <p:sp>
        <p:nvSpPr>
          <p:cNvPr id="73" name="椭圆 72"/>
          <p:cNvSpPr/>
          <p:nvPr/>
        </p:nvSpPr>
        <p:spPr>
          <a:xfrm>
            <a:off x="5388034" y="4010883"/>
            <a:ext cx="258794" cy="258793"/>
          </a:xfrm>
          <a:prstGeom prst="ellipse">
            <a:avLst/>
          </a:prstGeom>
          <a:solidFill>
            <a:schemeClr val="bg1">
              <a:alpha val="8000"/>
            </a:schemeClr>
          </a:solidFill>
          <a:ln w="3175">
            <a:solidFill>
              <a:schemeClr val="bg1">
                <a:alpha val="74000"/>
              </a:schemeClr>
            </a:solidFill>
          </a:ln>
          <a:effectLst>
            <a:glow rad="38100">
              <a:schemeClr val="bg1">
                <a:alpha val="4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kern="0">
              <a:solidFill>
                <a:sysClr val="windowText" lastClr="000000"/>
              </a:solidFill>
              <a:cs typeface="+mn-ea"/>
              <a:sym typeface="+mn-lt"/>
            </a:endParaRPr>
          </a:p>
        </p:txBody>
      </p:sp>
      <p:sp>
        <p:nvSpPr>
          <p:cNvPr id="74" name="椭圆 73"/>
          <p:cNvSpPr/>
          <p:nvPr/>
        </p:nvSpPr>
        <p:spPr>
          <a:xfrm>
            <a:off x="4621188" y="2691485"/>
            <a:ext cx="284672" cy="284672"/>
          </a:xfrm>
          <a:prstGeom prst="ellipse">
            <a:avLst/>
          </a:prstGeom>
          <a:solidFill>
            <a:schemeClr val="bg1">
              <a:alpha val="57000"/>
            </a:schemeClr>
          </a:solidFill>
          <a:ln w="3175">
            <a:solidFill>
              <a:schemeClr val="bg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kern="0">
              <a:solidFill>
                <a:sysClr val="windowText" lastClr="000000"/>
              </a:solidFill>
              <a:cs typeface="+mn-ea"/>
              <a:sym typeface="+mn-lt"/>
            </a:endParaRPr>
          </a:p>
        </p:txBody>
      </p:sp>
      <p:sp>
        <p:nvSpPr>
          <p:cNvPr id="75" name="椭圆 74"/>
          <p:cNvSpPr/>
          <p:nvPr/>
        </p:nvSpPr>
        <p:spPr>
          <a:xfrm>
            <a:off x="1761531" y="1656315"/>
            <a:ext cx="452887" cy="452887"/>
          </a:xfrm>
          <a:prstGeom prst="ellipse">
            <a:avLst/>
          </a:prstGeom>
          <a:solidFill>
            <a:schemeClr val="bg1">
              <a:alpha val="57000"/>
            </a:schemeClr>
          </a:solidFill>
          <a:ln w="3175">
            <a:solidFill>
              <a:schemeClr val="bg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kern="0">
              <a:solidFill>
                <a:sysClr val="windowText" lastClr="000000"/>
              </a:solidFill>
              <a:cs typeface="+mn-ea"/>
              <a:sym typeface="+mn-lt"/>
            </a:endParaRPr>
          </a:p>
        </p:txBody>
      </p:sp>
      <p:sp>
        <p:nvSpPr>
          <p:cNvPr id="76" name="椭圆 75"/>
          <p:cNvSpPr/>
          <p:nvPr/>
        </p:nvSpPr>
        <p:spPr>
          <a:xfrm>
            <a:off x="3663656" y="3273769"/>
            <a:ext cx="232913" cy="232913"/>
          </a:xfrm>
          <a:prstGeom prst="ellipse">
            <a:avLst/>
          </a:prstGeom>
          <a:solidFill>
            <a:schemeClr val="bg1">
              <a:alpha val="57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kern="0">
              <a:solidFill>
                <a:sysClr val="windowText" lastClr="000000"/>
              </a:solidFill>
              <a:cs typeface="+mn-ea"/>
              <a:sym typeface="+mn-lt"/>
            </a:endParaRPr>
          </a:p>
        </p:txBody>
      </p:sp>
      <p:sp>
        <p:nvSpPr>
          <p:cNvPr id="77" name="椭圆 76"/>
          <p:cNvSpPr/>
          <p:nvPr/>
        </p:nvSpPr>
        <p:spPr>
          <a:xfrm>
            <a:off x="2563788" y="4088964"/>
            <a:ext cx="284672" cy="284671"/>
          </a:xfrm>
          <a:prstGeom prst="ellipse">
            <a:avLst/>
          </a:prstGeom>
          <a:solidFill>
            <a:schemeClr val="bg1">
              <a:alpha val="24000"/>
            </a:schemeClr>
          </a:solidFill>
          <a:ln w="3175">
            <a:solidFill>
              <a:schemeClr val="bg1"/>
            </a:solidFill>
          </a:ln>
          <a:effectLst>
            <a:glow rad="38100">
              <a:schemeClr val="bg1">
                <a:alpha val="4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kern="0">
              <a:solidFill>
                <a:sysClr val="windowText" lastClr="000000"/>
              </a:solidFill>
              <a:cs typeface="+mn-ea"/>
              <a:sym typeface="+mn-lt"/>
            </a:endParaRPr>
          </a:p>
        </p:txBody>
      </p:sp>
      <p:sp>
        <p:nvSpPr>
          <p:cNvPr id="79" name="椭圆 78"/>
          <p:cNvSpPr/>
          <p:nvPr/>
        </p:nvSpPr>
        <p:spPr>
          <a:xfrm>
            <a:off x="1955626" y="2393875"/>
            <a:ext cx="245853" cy="245852"/>
          </a:xfrm>
          <a:prstGeom prst="ellipse">
            <a:avLst/>
          </a:prstGeom>
          <a:solidFill>
            <a:schemeClr val="bg1">
              <a:alpha val="23000"/>
            </a:schemeClr>
          </a:solidFill>
          <a:ln w="3175">
            <a:solidFill>
              <a:schemeClr val="bg1">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kern="0">
              <a:solidFill>
                <a:sysClr val="windowText" lastClr="000000"/>
              </a:solidFill>
              <a:cs typeface="+mn-ea"/>
              <a:sym typeface="+mn-lt"/>
            </a:endParaRPr>
          </a:p>
        </p:txBody>
      </p:sp>
      <p:sp>
        <p:nvSpPr>
          <p:cNvPr id="80" name="椭圆 79"/>
          <p:cNvSpPr/>
          <p:nvPr/>
        </p:nvSpPr>
        <p:spPr>
          <a:xfrm>
            <a:off x="1282766" y="2238598"/>
            <a:ext cx="284672" cy="284672"/>
          </a:xfrm>
          <a:prstGeom prst="ellipse">
            <a:avLst/>
          </a:prstGeom>
          <a:solidFill>
            <a:schemeClr val="bg1">
              <a:alpha val="57000"/>
            </a:schemeClr>
          </a:solidFill>
          <a:ln w="3175">
            <a:solidFill>
              <a:schemeClr val="bg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kern="0">
              <a:solidFill>
                <a:sysClr val="windowText" lastClr="000000"/>
              </a:solidFill>
              <a:cs typeface="+mn-ea"/>
              <a:sym typeface="+mn-lt"/>
            </a:endParaRPr>
          </a:p>
        </p:txBody>
      </p:sp>
      <p:sp>
        <p:nvSpPr>
          <p:cNvPr id="81" name="椭圆 80"/>
          <p:cNvSpPr/>
          <p:nvPr/>
        </p:nvSpPr>
        <p:spPr>
          <a:xfrm>
            <a:off x="4310637" y="2355055"/>
            <a:ext cx="452887" cy="452887"/>
          </a:xfrm>
          <a:prstGeom prst="ellipse">
            <a:avLst/>
          </a:prstGeom>
          <a:solidFill>
            <a:schemeClr val="bg1">
              <a:alpha val="57000"/>
            </a:schemeClr>
          </a:solidFill>
          <a:ln w="3175">
            <a:solidFill>
              <a:schemeClr val="bg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kern="0">
              <a:solidFill>
                <a:sysClr val="windowText" lastClr="000000"/>
              </a:solidFill>
              <a:cs typeface="+mn-ea"/>
              <a:sym typeface="+mn-lt"/>
            </a:endParaRPr>
          </a:p>
        </p:txBody>
      </p:sp>
      <p:sp>
        <p:nvSpPr>
          <p:cNvPr id="83" name="椭圆 82"/>
          <p:cNvSpPr/>
          <p:nvPr/>
        </p:nvSpPr>
        <p:spPr>
          <a:xfrm>
            <a:off x="4996437" y="2225659"/>
            <a:ext cx="245853" cy="245852"/>
          </a:xfrm>
          <a:prstGeom prst="ellipse">
            <a:avLst/>
          </a:prstGeom>
          <a:solidFill>
            <a:schemeClr val="bg1">
              <a:alpha val="23000"/>
            </a:schemeClr>
          </a:solidFill>
          <a:ln w="3175">
            <a:solidFill>
              <a:schemeClr val="bg1">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kern="0">
              <a:solidFill>
                <a:sysClr val="windowText" lastClr="000000"/>
              </a:solidFill>
              <a:cs typeface="+mn-ea"/>
              <a:sym typeface="+mn-lt"/>
            </a:endParaRPr>
          </a:p>
        </p:txBody>
      </p:sp>
      <p:sp>
        <p:nvSpPr>
          <p:cNvPr id="84" name="[动画大师]_Oval 42"/>
          <p:cNvSpPr/>
          <p:nvPr/>
        </p:nvSpPr>
        <p:spPr>
          <a:xfrm>
            <a:off x="4271818" y="1979806"/>
            <a:ext cx="284672" cy="284672"/>
          </a:xfrm>
          <a:prstGeom prst="ellipse">
            <a:avLst/>
          </a:prstGeom>
          <a:solidFill>
            <a:schemeClr val="bg1">
              <a:alpha val="57000"/>
            </a:schemeClr>
          </a:solidFill>
          <a:ln w="3175">
            <a:solidFill>
              <a:schemeClr val="bg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kern="0">
              <a:solidFill>
                <a:sysClr val="windowText" lastClr="000000"/>
              </a:solidFill>
              <a:cs typeface="+mn-ea"/>
              <a:sym typeface="+mn-lt"/>
            </a:endParaRPr>
          </a:p>
        </p:txBody>
      </p:sp>
      <p:sp>
        <p:nvSpPr>
          <p:cNvPr id="85" name="椭圆 84"/>
          <p:cNvSpPr/>
          <p:nvPr/>
        </p:nvSpPr>
        <p:spPr>
          <a:xfrm>
            <a:off x="5271578" y="2432248"/>
            <a:ext cx="284672" cy="284672"/>
          </a:xfrm>
          <a:prstGeom prst="ellipse">
            <a:avLst/>
          </a:prstGeom>
          <a:solidFill>
            <a:schemeClr val="bg1">
              <a:alpha val="57000"/>
            </a:schemeClr>
          </a:solidFill>
          <a:ln w="3175">
            <a:solidFill>
              <a:schemeClr val="bg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kern="0">
              <a:solidFill>
                <a:sysClr val="windowText" lastClr="000000"/>
              </a:solidFill>
              <a:cs typeface="+mn-ea"/>
              <a:sym typeface="+mn-lt"/>
            </a:endParaRPr>
          </a:p>
        </p:txBody>
      </p:sp>
      <p:sp>
        <p:nvSpPr>
          <p:cNvPr id="86" name="椭圆 85"/>
          <p:cNvSpPr/>
          <p:nvPr/>
        </p:nvSpPr>
        <p:spPr>
          <a:xfrm>
            <a:off x="3068433" y="3610199"/>
            <a:ext cx="155276" cy="155275"/>
          </a:xfrm>
          <a:prstGeom prst="ellipse">
            <a:avLst/>
          </a:prstGeom>
          <a:solidFill>
            <a:schemeClr val="bg1">
              <a:alpha val="23000"/>
            </a:schemeClr>
          </a:solidFill>
          <a:ln w="3175">
            <a:solidFill>
              <a:schemeClr val="bg1">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kern="0">
              <a:solidFill>
                <a:sysClr val="windowText" lastClr="000000"/>
              </a:solidFill>
              <a:cs typeface="+mn-ea"/>
              <a:sym typeface="+mn-lt"/>
            </a:endParaRPr>
          </a:p>
        </p:txBody>
      </p:sp>
      <p:sp>
        <p:nvSpPr>
          <p:cNvPr id="87" name="椭圆 86"/>
          <p:cNvSpPr/>
          <p:nvPr/>
        </p:nvSpPr>
        <p:spPr>
          <a:xfrm>
            <a:off x="3275467" y="2471512"/>
            <a:ext cx="245853" cy="245852"/>
          </a:xfrm>
          <a:prstGeom prst="ellipse">
            <a:avLst/>
          </a:prstGeom>
          <a:solidFill>
            <a:schemeClr val="bg1">
              <a:alpha val="23000"/>
            </a:schemeClr>
          </a:solidFill>
          <a:ln w="3175">
            <a:solidFill>
              <a:schemeClr val="bg1">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kern="0">
              <a:solidFill>
                <a:sysClr val="windowText" lastClr="000000"/>
              </a:solidFill>
              <a:cs typeface="+mn-ea"/>
              <a:sym typeface="+mn-lt"/>
            </a:endParaRPr>
          </a:p>
        </p:txBody>
      </p:sp>
      <p:sp>
        <p:nvSpPr>
          <p:cNvPr id="88" name="椭圆 87"/>
          <p:cNvSpPr/>
          <p:nvPr/>
        </p:nvSpPr>
        <p:spPr>
          <a:xfrm>
            <a:off x="3081373" y="1889229"/>
            <a:ext cx="284672" cy="284672"/>
          </a:xfrm>
          <a:prstGeom prst="ellipse">
            <a:avLst/>
          </a:prstGeom>
          <a:solidFill>
            <a:schemeClr val="bg1">
              <a:alpha val="57000"/>
            </a:schemeClr>
          </a:solidFill>
          <a:ln w="3175">
            <a:solidFill>
              <a:schemeClr val="bg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kern="0">
              <a:solidFill>
                <a:sysClr val="windowText" lastClr="000000"/>
              </a:solidFill>
              <a:cs typeface="+mn-ea"/>
              <a:sym typeface="+mn-lt"/>
            </a:endParaRPr>
          </a:p>
        </p:txBody>
      </p:sp>
      <p:sp>
        <p:nvSpPr>
          <p:cNvPr id="89" name="椭圆 88"/>
          <p:cNvSpPr/>
          <p:nvPr/>
        </p:nvSpPr>
        <p:spPr>
          <a:xfrm>
            <a:off x="2796702" y="2432692"/>
            <a:ext cx="284672" cy="284672"/>
          </a:xfrm>
          <a:prstGeom prst="ellipse">
            <a:avLst/>
          </a:prstGeom>
          <a:solidFill>
            <a:schemeClr val="bg1">
              <a:alpha val="57000"/>
            </a:schemeClr>
          </a:solidFill>
          <a:ln w="3175">
            <a:solidFill>
              <a:schemeClr val="bg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kern="0">
              <a:solidFill>
                <a:sysClr val="windowText" lastClr="000000"/>
              </a:solidFill>
              <a:cs typeface="+mn-ea"/>
              <a:sym typeface="+mn-lt"/>
            </a:endParaRPr>
          </a:p>
        </p:txBody>
      </p:sp>
      <p:sp>
        <p:nvSpPr>
          <p:cNvPr id="90" name="椭圆 89"/>
          <p:cNvSpPr/>
          <p:nvPr/>
        </p:nvSpPr>
        <p:spPr>
          <a:xfrm>
            <a:off x="4194180" y="2976157"/>
            <a:ext cx="452887" cy="452887"/>
          </a:xfrm>
          <a:prstGeom prst="ellipse">
            <a:avLst/>
          </a:prstGeom>
          <a:solidFill>
            <a:schemeClr val="bg1">
              <a:alpha val="57000"/>
            </a:schemeClr>
          </a:solidFill>
          <a:ln w="3175">
            <a:solidFill>
              <a:schemeClr val="bg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kern="0">
              <a:solidFill>
                <a:sysClr val="windowText" lastClr="000000"/>
              </a:solidFill>
              <a:cs typeface="+mn-ea"/>
              <a:sym typeface="+mn-lt"/>
            </a:endParaRPr>
          </a:p>
        </p:txBody>
      </p:sp>
      <p:sp>
        <p:nvSpPr>
          <p:cNvPr id="91" name="椭圆 90"/>
          <p:cNvSpPr/>
          <p:nvPr/>
        </p:nvSpPr>
        <p:spPr>
          <a:xfrm>
            <a:off x="4944678" y="4166602"/>
            <a:ext cx="452887" cy="452887"/>
          </a:xfrm>
          <a:prstGeom prst="ellipse">
            <a:avLst/>
          </a:prstGeom>
          <a:solidFill>
            <a:schemeClr val="bg1">
              <a:alpha val="57000"/>
            </a:schemeClr>
          </a:solidFill>
          <a:ln w="3175">
            <a:solidFill>
              <a:schemeClr val="bg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kern="0">
              <a:solidFill>
                <a:sysClr val="windowText" lastClr="000000"/>
              </a:solidFill>
              <a:cs typeface="+mn-ea"/>
              <a:sym typeface="+mn-lt"/>
            </a:endParaRPr>
          </a:p>
        </p:txBody>
      </p:sp>
      <p:sp>
        <p:nvSpPr>
          <p:cNvPr id="93" name="椭圆 92"/>
          <p:cNvSpPr/>
          <p:nvPr/>
        </p:nvSpPr>
        <p:spPr>
          <a:xfrm>
            <a:off x="1748591" y="4192482"/>
            <a:ext cx="258794" cy="258793"/>
          </a:xfrm>
          <a:prstGeom prst="ellipse">
            <a:avLst/>
          </a:prstGeom>
          <a:solidFill>
            <a:schemeClr val="bg1">
              <a:alpha val="8000"/>
            </a:schemeClr>
          </a:solidFill>
          <a:ln w="3175">
            <a:solidFill>
              <a:schemeClr val="bg1">
                <a:alpha val="74000"/>
              </a:schemeClr>
            </a:solidFill>
          </a:ln>
          <a:effectLst>
            <a:glow rad="38100">
              <a:schemeClr val="bg1">
                <a:alpha val="4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kern="0">
              <a:solidFill>
                <a:sysClr val="windowText" lastClr="000000"/>
              </a:solidFill>
              <a:cs typeface="+mn-ea"/>
              <a:sym typeface="+mn-lt"/>
            </a:endParaRPr>
          </a:p>
        </p:txBody>
      </p:sp>
      <p:sp>
        <p:nvSpPr>
          <p:cNvPr id="95" name="椭圆 94"/>
          <p:cNvSpPr/>
          <p:nvPr/>
        </p:nvSpPr>
        <p:spPr>
          <a:xfrm>
            <a:off x="3456620" y="1371645"/>
            <a:ext cx="323492" cy="323490"/>
          </a:xfrm>
          <a:prstGeom prst="ellipse">
            <a:avLst/>
          </a:prstGeom>
          <a:solidFill>
            <a:schemeClr val="bg1">
              <a:alpha val="57000"/>
            </a:schemeClr>
          </a:solidFill>
          <a:ln w="3175">
            <a:solidFill>
              <a:schemeClr val="bg1"/>
            </a:solidFill>
          </a:ln>
          <a:effectLst>
            <a:glow rad="38100">
              <a:schemeClr val="bg1">
                <a:alpha val="4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kern="0">
              <a:solidFill>
                <a:sysClr val="windowText" lastClr="000000"/>
              </a:solidFill>
              <a:cs typeface="+mn-ea"/>
              <a:sym typeface="+mn-lt"/>
            </a:endParaRPr>
          </a:p>
        </p:txBody>
      </p:sp>
      <p:sp>
        <p:nvSpPr>
          <p:cNvPr id="96" name="椭圆 95"/>
          <p:cNvSpPr/>
          <p:nvPr/>
        </p:nvSpPr>
        <p:spPr>
          <a:xfrm>
            <a:off x="2874338" y="2937338"/>
            <a:ext cx="284672" cy="284672"/>
          </a:xfrm>
          <a:prstGeom prst="ellipse">
            <a:avLst/>
          </a:prstGeom>
          <a:solidFill>
            <a:schemeClr val="bg1">
              <a:alpha val="57000"/>
            </a:schemeClr>
          </a:solidFill>
          <a:ln w="3175">
            <a:solidFill>
              <a:schemeClr val="bg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kern="0">
              <a:solidFill>
                <a:sysClr val="windowText" lastClr="000000"/>
              </a:solidFill>
              <a:cs typeface="+mn-ea"/>
              <a:sym typeface="+mn-lt"/>
            </a:endParaRPr>
          </a:p>
        </p:txBody>
      </p:sp>
      <p:sp>
        <p:nvSpPr>
          <p:cNvPr id="97" name="椭圆 96"/>
          <p:cNvSpPr/>
          <p:nvPr/>
        </p:nvSpPr>
        <p:spPr>
          <a:xfrm>
            <a:off x="4220058" y="4037207"/>
            <a:ext cx="258794" cy="258793"/>
          </a:xfrm>
          <a:prstGeom prst="ellipse">
            <a:avLst/>
          </a:prstGeom>
          <a:solidFill>
            <a:schemeClr val="bg1">
              <a:alpha val="57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kern="0">
              <a:solidFill>
                <a:sysClr val="windowText" lastClr="000000"/>
              </a:solidFill>
              <a:cs typeface="+mn-ea"/>
              <a:sym typeface="+mn-lt"/>
            </a:endParaRPr>
          </a:p>
        </p:txBody>
      </p:sp>
      <p:cxnSp>
        <p:nvCxnSpPr>
          <p:cNvPr id="98" name="直接连接符 97"/>
          <p:cNvCxnSpPr/>
          <p:nvPr/>
        </p:nvCxnSpPr>
        <p:spPr>
          <a:xfrm>
            <a:off x="0" y="3518125"/>
            <a:ext cx="7517921" cy="0"/>
          </a:xfrm>
          <a:prstGeom prst="line">
            <a:avLst/>
          </a:prstGeom>
          <a:ln w="190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cxnSp>
        <p:nvCxnSpPr>
          <p:cNvPr id="99" name="[动画大师]_Straight Connector 4"/>
          <p:cNvCxnSpPr/>
          <p:nvPr/>
        </p:nvCxnSpPr>
        <p:spPr>
          <a:xfrm>
            <a:off x="0" y="2436233"/>
            <a:ext cx="7517921" cy="0"/>
          </a:xfrm>
          <a:prstGeom prst="line">
            <a:avLst/>
          </a:prstGeom>
          <a:ln>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cxnSp>
        <p:nvCxnSpPr>
          <p:cNvPr id="100" name="[动画大师]_Straight Connector 4"/>
          <p:cNvCxnSpPr/>
          <p:nvPr/>
        </p:nvCxnSpPr>
        <p:spPr>
          <a:xfrm>
            <a:off x="9144000" y="3498116"/>
            <a:ext cx="7517921" cy="0"/>
          </a:xfrm>
          <a:prstGeom prst="line">
            <a:avLst/>
          </a:prstGeom>
          <a:ln w="1270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cxnSp>
        <p:nvCxnSpPr>
          <p:cNvPr id="101" name="[动画大师]_Straight Connector 2"/>
          <p:cNvCxnSpPr/>
          <p:nvPr/>
        </p:nvCxnSpPr>
        <p:spPr>
          <a:xfrm flipH="1">
            <a:off x="-5965372" y="731713"/>
            <a:ext cx="5965372" cy="0"/>
          </a:xfrm>
          <a:prstGeom prst="line">
            <a:avLst/>
          </a:prstGeom>
          <a:ln>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cxnSp>
        <p:nvCxnSpPr>
          <p:cNvPr id="102" name="[动画大师]_Straight Connector 2"/>
          <p:cNvCxnSpPr/>
          <p:nvPr/>
        </p:nvCxnSpPr>
        <p:spPr>
          <a:xfrm flipH="1">
            <a:off x="-4933123" y="4048658"/>
            <a:ext cx="4933123" cy="0"/>
          </a:xfrm>
          <a:prstGeom prst="line">
            <a:avLst/>
          </a:prstGeom>
          <a:ln w="1270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cxnSp>
        <p:nvCxnSpPr>
          <p:cNvPr id="103" name="[动画大师]_Straight Connector 4"/>
          <p:cNvCxnSpPr/>
          <p:nvPr/>
        </p:nvCxnSpPr>
        <p:spPr>
          <a:xfrm>
            <a:off x="9144000" y="1838923"/>
            <a:ext cx="4572000" cy="0"/>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cxnSp>
        <p:nvCxnSpPr>
          <p:cNvPr id="104" name="[动画大师]_Straight Connector 2"/>
          <p:cNvCxnSpPr/>
          <p:nvPr/>
        </p:nvCxnSpPr>
        <p:spPr>
          <a:xfrm flipH="1">
            <a:off x="-5641258" y="2743424"/>
            <a:ext cx="5641259" cy="0"/>
          </a:xfrm>
          <a:prstGeom prst="line">
            <a:avLst/>
          </a:prstGeom>
          <a:ln w="19050">
            <a:solidFill>
              <a:schemeClr val="bg1">
                <a:alpha val="24000"/>
              </a:schemeClr>
            </a:solidFill>
          </a:ln>
        </p:spPr>
        <p:style>
          <a:lnRef idx="1">
            <a:schemeClr val="accent1"/>
          </a:lnRef>
          <a:fillRef idx="0">
            <a:schemeClr val="accent1"/>
          </a:fillRef>
          <a:effectRef idx="0">
            <a:schemeClr val="accent1"/>
          </a:effectRef>
          <a:fontRef idx="minor">
            <a:schemeClr val="tx1"/>
          </a:fontRef>
        </p:style>
      </p:cxnSp>
      <p:sp>
        <p:nvSpPr>
          <p:cNvPr id="105" name="PA_文本框 9"/>
          <p:cNvSpPr txBox="1"/>
          <p:nvPr/>
        </p:nvSpPr>
        <p:spPr>
          <a:xfrm>
            <a:off x="2807804" y="2996333"/>
            <a:ext cx="3528392" cy="609141"/>
          </a:xfrm>
          <a:prstGeom prst="rect">
            <a:avLst/>
          </a:prstGeom>
          <a:noFill/>
        </p:spPr>
        <p:txBody>
          <a:bodyPr wrap="square">
            <a:spAutoFit/>
          </a:bodyPr>
          <a:lstStyle/>
          <a:p>
            <a:pPr algn="ctr" defTabSz="685800" fontAlgn="auto">
              <a:lnSpc>
                <a:spcPct val="120000"/>
              </a:lnSpc>
              <a:spcBef>
                <a:spcPts val="0"/>
              </a:spcBef>
              <a:spcAft>
                <a:spcPts val="0"/>
              </a:spcAft>
              <a:defRPr/>
            </a:pPr>
            <a:r>
              <a:rPr lang="en-US" altLang="ko-KR" sz="1399" kern="0" dirty="0">
                <a:solidFill>
                  <a:srgbClr val="4CDDF3"/>
                </a:solidFill>
                <a:cs typeface="+mn-ea"/>
                <a:sym typeface="+mn-lt"/>
              </a:rPr>
              <a:t>INSERT THE TITLE OF YOUR</a:t>
            </a:r>
          </a:p>
          <a:p>
            <a:pPr algn="ctr" defTabSz="685800" fontAlgn="auto">
              <a:lnSpc>
                <a:spcPct val="120000"/>
              </a:lnSpc>
              <a:spcBef>
                <a:spcPts val="0"/>
              </a:spcBef>
              <a:spcAft>
                <a:spcPts val="0"/>
              </a:spcAft>
              <a:defRPr/>
            </a:pPr>
            <a:r>
              <a:rPr lang="en-US" altLang="ko-KR" sz="1399" kern="0" dirty="0">
                <a:solidFill>
                  <a:srgbClr val="4CDDF3"/>
                </a:solidFill>
                <a:cs typeface="+mn-ea"/>
                <a:sym typeface="+mn-lt"/>
              </a:rPr>
              <a:t>PRESENTATION HERE    </a:t>
            </a:r>
          </a:p>
        </p:txBody>
      </p:sp>
      <p:sp>
        <p:nvSpPr>
          <p:cNvPr id="106" name="PA_文本框 1"/>
          <p:cNvSpPr txBox="1">
            <a:spLocks noChangeArrowheads="1"/>
          </p:cNvSpPr>
          <p:nvPr/>
        </p:nvSpPr>
        <p:spPr bwMode="auto">
          <a:xfrm>
            <a:off x="2317267" y="1819088"/>
            <a:ext cx="4509467" cy="1200329"/>
          </a:xfrm>
          <a:prstGeom prst="rect">
            <a:avLst/>
          </a:prstGeom>
          <a:noFill/>
          <a:ln w="9525">
            <a:noFill/>
            <a:miter lim="800000"/>
          </a:ln>
        </p:spPr>
        <p:txBody>
          <a:bodyPr wrap="square">
            <a:spAutoFit/>
          </a:bodyPr>
          <a:lstStyle/>
          <a:p>
            <a:pPr algn="ctr" defTabSz="685800" fontAlgn="auto">
              <a:spcBef>
                <a:spcPts val="0"/>
              </a:spcBef>
              <a:spcAft>
                <a:spcPts val="0"/>
              </a:spcAft>
            </a:pPr>
            <a:r>
              <a:rPr lang="zh-CN" altLang="en-US" sz="3600" kern="0" dirty="0">
                <a:solidFill>
                  <a:srgbClr val="01083E"/>
                </a:solidFill>
                <a:effectLst>
                  <a:outerShdw blurRad="254000" dist="38100" dir="2700000" algn="tl" rotWithShape="0">
                    <a:prstClr val="black">
                      <a:alpha val="74000"/>
                    </a:prstClr>
                  </a:outerShdw>
                </a:effectLst>
                <a:cs typeface="+mn-ea"/>
                <a:sym typeface="+mn-lt"/>
              </a:rPr>
              <a:t>炫彩花卉唯美</a:t>
            </a:r>
            <a:endParaRPr lang="en-US" altLang="zh-CN" sz="3600" kern="0" dirty="0">
              <a:solidFill>
                <a:srgbClr val="01083E"/>
              </a:solidFill>
              <a:effectLst>
                <a:outerShdw blurRad="254000" dist="38100" dir="2700000" algn="tl" rotWithShape="0">
                  <a:prstClr val="black">
                    <a:alpha val="74000"/>
                  </a:prstClr>
                </a:outerShdw>
              </a:effectLst>
              <a:cs typeface="+mn-ea"/>
              <a:sym typeface="+mn-lt"/>
            </a:endParaRPr>
          </a:p>
          <a:p>
            <a:pPr algn="ctr" defTabSz="685800" fontAlgn="auto">
              <a:spcBef>
                <a:spcPts val="0"/>
              </a:spcBef>
              <a:spcAft>
                <a:spcPts val="0"/>
              </a:spcAft>
            </a:pPr>
            <a:r>
              <a:rPr lang="zh-CN" altLang="en-US" sz="3600" kern="0" dirty="0">
                <a:solidFill>
                  <a:srgbClr val="01083E"/>
                </a:solidFill>
                <a:effectLst>
                  <a:outerShdw blurRad="254000" dist="38100" dir="2700000" algn="tl" rotWithShape="0">
                    <a:prstClr val="black">
                      <a:alpha val="74000"/>
                    </a:prstClr>
                  </a:outerShdw>
                </a:effectLst>
                <a:cs typeface="+mn-ea"/>
                <a:sym typeface="+mn-lt"/>
              </a:rPr>
              <a:t>通用模板</a:t>
            </a:r>
            <a:endParaRPr lang="en-US" altLang="ko-KR" sz="3600" kern="0" dirty="0">
              <a:solidFill>
                <a:srgbClr val="01083E"/>
              </a:solidFill>
              <a:effectLst>
                <a:outerShdw blurRad="254000" dist="38100" dir="2700000" algn="tl" rotWithShape="0">
                  <a:prstClr val="black">
                    <a:alpha val="74000"/>
                  </a:prstClr>
                </a:outerShdw>
              </a:effectLst>
              <a:cs typeface="+mn-ea"/>
              <a:sym typeface="+mn-lt"/>
            </a:endParaRPr>
          </a:p>
        </p:txBody>
      </p:sp>
      <p:sp>
        <p:nvSpPr>
          <p:cNvPr id="107" name="PA_圆角矩形 1"/>
          <p:cNvSpPr/>
          <p:nvPr/>
        </p:nvSpPr>
        <p:spPr>
          <a:xfrm>
            <a:off x="3984142" y="3883271"/>
            <a:ext cx="1175717" cy="2903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altLang="zh-CN" sz="1350" kern="0" dirty="0">
                <a:solidFill>
                  <a:schemeClr val="tx1">
                    <a:lumMod val="65000"/>
                    <a:lumOff val="35000"/>
                  </a:schemeClr>
                </a:solidFill>
                <a:cs typeface="+mn-ea"/>
                <a:sym typeface="+mn-lt"/>
              </a:rPr>
              <a:t>2018.01.01</a:t>
            </a:r>
            <a:endParaRPr lang="zh-CN" altLang="en-US" sz="1350" kern="0" dirty="0">
              <a:solidFill>
                <a:schemeClr val="tx1">
                  <a:lumMod val="65000"/>
                  <a:lumOff val="35000"/>
                </a:schemeClr>
              </a:solidFill>
              <a:cs typeface="+mn-ea"/>
              <a:sym typeface="+mn-lt"/>
            </a:endParaRPr>
          </a:p>
        </p:txBody>
      </p:sp>
      <p:pic>
        <p:nvPicPr>
          <p:cNvPr id="20" name="图片 19" descr="图片包含 餐桌, 室内&#10;&#10;已生成极高可信度的说明"/>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477" y="3030506"/>
            <a:ext cx="2549142" cy="2520740"/>
          </a:xfrm>
          <a:prstGeom prst="rect">
            <a:avLst/>
          </a:prstGeom>
        </p:spPr>
      </p:pic>
      <p:sp>
        <p:nvSpPr>
          <p:cNvPr id="70" name="椭圆 69"/>
          <p:cNvSpPr/>
          <p:nvPr/>
        </p:nvSpPr>
        <p:spPr>
          <a:xfrm>
            <a:off x="6708027" y="2575029"/>
            <a:ext cx="297613" cy="297611"/>
          </a:xfrm>
          <a:prstGeom prst="ellipse">
            <a:avLst/>
          </a:prstGeom>
          <a:solidFill>
            <a:schemeClr val="bg1">
              <a:alpha val="23000"/>
            </a:schemeClr>
          </a:solidFill>
          <a:ln w="3175">
            <a:solidFill>
              <a:schemeClr val="bg1">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zh-CN" altLang="en-US" sz="1350" kern="0">
              <a:solidFill>
                <a:sysClr val="windowText" lastClr="000000"/>
              </a:solidFill>
              <a:cs typeface="+mn-ea"/>
              <a:sym typeface="+mn-lt"/>
            </a:endParaRPr>
          </a:p>
        </p:txBody>
      </p:sp>
      <p:sp>
        <p:nvSpPr>
          <p:cNvPr id="69" name="Rectangle 3"/>
          <p:cNvSpPr txBox="1">
            <a:spLocks noChangeArrowheads="1"/>
          </p:cNvSpPr>
          <p:nvPr/>
        </p:nvSpPr>
        <p:spPr bwMode="auto">
          <a:xfrm>
            <a:off x="1924148" y="452232"/>
            <a:ext cx="6962677" cy="4719844"/>
          </a:xfrm>
          <a:prstGeom prst="rect">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defTabSz="685800">
              <a:buNone/>
              <a:defRPr/>
            </a:pPr>
            <a:r>
              <a:rPr lang="vi-VN" altLang="en-US" sz="2100" b="1" u="sng" kern="0" dirty="0">
                <a:solidFill>
                  <a:srgbClr val="C00000"/>
                </a:solidFill>
                <a:latin typeface="Times New Roman" pitchFamily="18" charset="0"/>
                <a:cs typeface="Times New Roman" pitchFamily="18" charset="0"/>
              </a:rPr>
              <a:t>HƯỚNG DẪN </a:t>
            </a:r>
            <a:r>
              <a:rPr lang="en-US" altLang="en-US" sz="2100" b="1" u="sng" kern="0" dirty="0">
                <a:solidFill>
                  <a:srgbClr val="C00000"/>
                </a:solidFill>
                <a:latin typeface="Times New Roman" pitchFamily="18" charset="0"/>
                <a:cs typeface="Times New Roman" pitchFamily="18" charset="0"/>
              </a:rPr>
              <a:t>TỰ HỌC</a:t>
            </a:r>
            <a:endParaRPr lang="vi-VN" altLang="en-US" sz="2100" b="1" u="sng" kern="0" dirty="0">
              <a:solidFill>
                <a:srgbClr val="C00000"/>
              </a:solidFill>
              <a:latin typeface="Times New Roman" pitchFamily="18" charset="0"/>
              <a:cs typeface="Times New Roman" pitchFamily="18" charset="0"/>
            </a:endParaRPr>
          </a:p>
          <a:p>
            <a:pPr marL="0" indent="0" defTabSz="685800">
              <a:buNone/>
            </a:pPr>
            <a:r>
              <a:rPr lang="en-US" sz="2100" b="1" kern="0" dirty="0">
                <a:solidFill>
                  <a:srgbClr val="0000FF"/>
                </a:solidFill>
                <a:latin typeface="Times New Roman" pitchFamily="18" charset="0"/>
                <a:cs typeface="Times New Roman" pitchFamily="18" charset="0"/>
              </a:rPr>
              <a:t>1/ </a:t>
            </a:r>
            <a:r>
              <a:rPr lang="en-US" sz="2100" b="1" u="sng" kern="0" dirty="0" err="1">
                <a:solidFill>
                  <a:srgbClr val="0000FF"/>
                </a:solidFill>
                <a:latin typeface="Times New Roman" pitchFamily="18" charset="0"/>
                <a:cs typeface="Times New Roman" pitchFamily="18" charset="0"/>
              </a:rPr>
              <a:t>Bài</a:t>
            </a:r>
            <a:r>
              <a:rPr lang="en-US" sz="2100" b="1" u="sng" kern="0" dirty="0">
                <a:solidFill>
                  <a:srgbClr val="0000FF"/>
                </a:solidFill>
                <a:latin typeface="Times New Roman" pitchFamily="18" charset="0"/>
                <a:cs typeface="Times New Roman" pitchFamily="18" charset="0"/>
              </a:rPr>
              <a:t> </a:t>
            </a:r>
            <a:r>
              <a:rPr lang="en-US" sz="2100" b="1" u="sng" kern="0" dirty="0" err="1">
                <a:solidFill>
                  <a:srgbClr val="0000FF"/>
                </a:solidFill>
                <a:latin typeface="Times New Roman" pitchFamily="18" charset="0"/>
                <a:cs typeface="Times New Roman" pitchFamily="18" charset="0"/>
              </a:rPr>
              <a:t>vừa</a:t>
            </a:r>
            <a:r>
              <a:rPr lang="en-US" sz="2100" b="1" u="sng" kern="0" dirty="0">
                <a:solidFill>
                  <a:srgbClr val="0000FF"/>
                </a:solidFill>
                <a:latin typeface="Times New Roman" pitchFamily="18" charset="0"/>
                <a:cs typeface="Times New Roman" pitchFamily="18" charset="0"/>
              </a:rPr>
              <a:t> </a:t>
            </a:r>
            <a:r>
              <a:rPr lang="en-US" sz="2100" b="1" u="sng" kern="0" dirty="0" err="1">
                <a:solidFill>
                  <a:srgbClr val="0000FF"/>
                </a:solidFill>
                <a:latin typeface="Times New Roman" pitchFamily="18" charset="0"/>
                <a:cs typeface="Times New Roman" pitchFamily="18" charset="0"/>
              </a:rPr>
              <a:t>học</a:t>
            </a:r>
            <a:r>
              <a:rPr lang="en-US" sz="2100" b="1" kern="0" dirty="0">
                <a:solidFill>
                  <a:srgbClr val="0000FF"/>
                </a:solidFill>
                <a:latin typeface="Times New Roman" pitchFamily="18" charset="0"/>
                <a:cs typeface="Times New Roman" pitchFamily="18" charset="0"/>
              </a:rPr>
              <a:t>:     </a:t>
            </a:r>
            <a:endParaRPr lang="en-US" sz="2100" kern="0" dirty="0">
              <a:solidFill>
                <a:srgbClr val="0000FF"/>
              </a:solidFill>
              <a:latin typeface="Times New Roman" pitchFamily="18" charset="0"/>
              <a:cs typeface="Times New Roman" pitchFamily="18" charset="0"/>
            </a:endParaRPr>
          </a:p>
          <a:p>
            <a:pPr marL="257175" indent="-257175" defTabSz="685800"/>
            <a:r>
              <a:rPr lang="en-US" sz="2100" kern="0" dirty="0" err="1">
                <a:solidFill>
                  <a:srgbClr val="0000FF"/>
                </a:solidFill>
                <a:latin typeface="Times New Roman" pitchFamily="18" charset="0"/>
                <a:cs typeface="Times New Roman" pitchFamily="18" charset="0"/>
              </a:rPr>
              <a:t>Đọc</a:t>
            </a:r>
            <a:r>
              <a:rPr lang="en-US" sz="2100" kern="0" dirty="0">
                <a:solidFill>
                  <a:srgbClr val="0000FF"/>
                </a:solidFill>
                <a:latin typeface="Times New Roman" pitchFamily="18" charset="0"/>
                <a:cs typeface="Times New Roman" pitchFamily="18" charset="0"/>
              </a:rPr>
              <a:t> </a:t>
            </a:r>
            <a:r>
              <a:rPr lang="en-US" sz="2100" kern="0" dirty="0" err="1">
                <a:solidFill>
                  <a:srgbClr val="0000FF"/>
                </a:solidFill>
                <a:latin typeface="Times New Roman" pitchFamily="18" charset="0"/>
                <a:cs typeface="Times New Roman" pitchFamily="18" charset="0"/>
              </a:rPr>
              <a:t>diễn</a:t>
            </a:r>
            <a:r>
              <a:rPr lang="en-US" sz="2100" kern="0" dirty="0">
                <a:solidFill>
                  <a:srgbClr val="0000FF"/>
                </a:solidFill>
                <a:latin typeface="Times New Roman" pitchFamily="18" charset="0"/>
                <a:cs typeface="Times New Roman" pitchFamily="18" charset="0"/>
              </a:rPr>
              <a:t> </a:t>
            </a:r>
            <a:r>
              <a:rPr lang="en-US" sz="2100" kern="0" dirty="0" err="1">
                <a:solidFill>
                  <a:srgbClr val="0000FF"/>
                </a:solidFill>
                <a:latin typeface="Times New Roman" pitchFamily="18" charset="0"/>
                <a:cs typeface="Times New Roman" pitchFamily="18" charset="0"/>
              </a:rPr>
              <a:t>cảm</a:t>
            </a:r>
            <a:r>
              <a:rPr lang="en-US" sz="2100" kern="0" dirty="0">
                <a:solidFill>
                  <a:srgbClr val="0000FF"/>
                </a:solidFill>
                <a:latin typeface="Times New Roman" pitchFamily="18" charset="0"/>
                <a:cs typeface="Times New Roman" pitchFamily="18" charset="0"/>
              </a:rPr>
              <a:t> </a:t>
            </a:r>
            <a:r>
              <a:rPr lang="en-US" sz="2100" kern="0" dirty="0" err="1">
                <a:solidFill>
                  <a:srgbClr val="0000FF"/>
                </a:solidFill>
                <a:latin typeface="Times New Roman" pitchFamily="18" charset="0"/>
                <a:cs typeface="Times New Roman" pitchFamily="18" charset="0"/>
              </a:rPr>
              <a:t>và</a:t>
            </a:r>
            <a:r>
              <a:rPr lang="en-US" sz="2100" kern="0" dirty="0">
                <a:solidFill>
                  <a:srgbClr val="0000FF"/>
                </a:solidFill>
                <a:latin typeface="Times New Roman" pitchFamily="18" charset="0"/>
                <a:cs typeface="Times New Roman" pitchFamily="18" charset="0"/>
              </a:rPr>
              <a:t> </a:t>
            </a:r>
            <a:r>
              <a:rPr lang="en-US" sz="2100" kern="0" dirty="0" err="1">
                <a:solidFill>
                  <a:srgbClr val="0000FF"/>
                </a:solidFill>
                <a:latin typeface="Times New Roman" pitchFamily="18" charset="0"/>
                <a:cs typeface="Times New Roman" pitchFamily="18" charset="0"/>
              </a:rPr>
              <a:t>học</a:t>
            </a:r>
            <a:r>
              <a:rPr lang="en-US" sz="2100" kern="0" dirty="0">
                <a:solidFill>
                  <a:srgbClr val="0000FF"/>
                </a:solidFill>
                <a:latin typeface="Times New Roman" pitchFamily="18" charset="0"/>
                <a:cs typeface="Times New Roman" pitchFamily="18" charset="0"/>
              </a:rPr>
              <a:t> </a:t>
            </a:r>
            <a:r>
              <a:rPr lang="en-US" sz="2100" kern="0" dirty="0" err="1">
                <a:solidFill>
                  <a:srgbClr val="0000FF"/>
                </a:solidFill>
                <a:latin typeface="Times New Roman" pitchFamily="18" charset="0"/>
                <a:cs typeface="Times New Roman" pitchFamily="18" charset="0"/>
              </a:rPr>
              <a:t>thuộc</a:t>
            </a:r>
            <a:r>
              <a:rPr lang="en-US" sz="2100" kern="0" dirty="0">
                <a:solidFill>
                  <a:srgbClr val="0000FF"/>
                </a:solidFill>
                <a:latin typeface="Times New Roman" pitchFamily="18" charset="0"/>
                <a:cs typeface="Times New Roman" pitchFamily="18" charset="0"/>
              </a:rPr>
              <a:t> </a:t>
            </a:r>
            <a:r>
              <a:rPr lang="en-US" sz="2100" kern="0" dirty="0" err="1">
                <a:solidFill>
                  <a:srgbClr val="0000FF"/>
                </a:solidFill>
                <a:latin typeface="Times New Roman" pitchFamily="18" charset="0"/>
                <a:cs typeface="Times New Roman" pitchFamily="18" charset="0"/>
              </a:rPr>
              <a:t>lòng</a:t>
            </a:r>
            <a:r>
              <a:rPr lang="en-US" sz="2100" kern="0" dirty="0">
                <a:solidFill>
                  <a:srgbClr val="0000FF"/>
                </a:solidFill>
                <a:latin typeface="Times New Roman" pitchFamily="18" charset="0"/>
                <a:cs typeface="Times New Roman" pitchFamily="18" charset="0"/>
              </a:rPr>
              <a:t> </a:t>
            </a:r>
            <a:r>
              <a:rPr lang="en-US" sz="2100" kern="0" dirty="0" err="1">
                <a:solidFill>
                  <a:srgbClr val="0000FF"/>
                </a:solidFill>
                <a:latin typeface="Times New Roman" pitchFamily="18" charset="0"/>
                <a:cs typeface="Times New Roman" pitchFamily="18" charset="0"/>
              </a:rPr>
              <a:t>đoạn</a:t>
            </a:r>
            <a:r>
              <a:rPr lang="en-US" sz="2100" kern="0" dirty="0">
                <a:solidFill>
                  <a:srgbClr val="0000FF"/>
                </a:solidFill>
                <a:latin typeface="Times New Roman" pitchFamily="18" charset="0"/>
                <a:cs typeface="Times New Roman" pitchFamily="18" charset="0"/>
              </a:rPr>
              <a:t> </a:t>
            </a:r>
            <a:r>
              <a:rPr lang="en-US" sz="2100" kern="0" dirty="0" err="1">
                <a:solidFill>
                  <a:srgbClr val="0000FF"/>
                </a:solidFill>
                <a:latin typeface="Times New Roman" pitchFamily="18" charset="0"/>
                <a:cs typeface="Times New Roman" pitchFamily="18" charset="0"/>
              </a:rPr>
              <a:t>trích</a:t>
            </a:r>
            <a:r>
              <a:rPr lang="en-US" sz="2100" kern="0" dirty="0">
                <a:solidFill>
                  <a:srgbClr val="0000FF"/>
                </a:solidFill>
                <a:latin typeface="Times New Roman" pitchFamily="18" charset="0"/>
                <a:cs typeface="Times New Roman" pitchFamily="18" charset="0"/>
              </a:rPr>
              <a:t>.</a:t>
            </a:r>
          </a:p>
          <a:p>
            <a:pPr marL="257175" indent="-257175" defTabSz="685800"/>
            <a:r>
              <a:rPr lang="en-US" sz="2100" kern="0" dirty="0" err="1">
                <a:solidFill>
                  <a:srgbClr val="0000FF"/>
                </a:solidFill>
                <a:latin typeface="Times New Roman" pitchFamily="18" charset="0"/>
                <a:cs typeface="Times New Roman" pitchFamily="18" charset="0"/>
              </a:rPr>
              <a:t>Nắm</a:t>
            </a:r>
            <a:r>
              <a:rPr lang="en-US" sz="2100" kern="0" dirty="0">
                <a:solidFill>
                  <a:srgbClr val="0000FF"/>
                </a:solidFill>
                <a:latin typeface="Times New Roman" pitchFamily="18" charset="0"/>
                <a:cs typeface="Times New Roman" pitchFamily="18" charset="0"/>
              </a:rPr>
              <a:t> </a:t>
            </a:r>
            <a:r>
              <a:rPr lang="en-US" sz="2100" kern="0" dirty="0" err="1">
                <a:solidFill>
                  <a:srgbClr val="0000FF"/>
                </a:solidFill>
                <a:latin typeface="Times New Roman" pitchFamily="18" charset="0"/>
                <a:cs typeface="Times New Roman" pitchFamily="18" charset="0"/>
              </a:rPr>
              <a:t>chắc</a:t>
            </a:r>
            <a:r>
              <a:rPr lang="en-US" sz="2100" kern="0" dirty="0">
                <a:solidFill>
                  <a:srgbClr val="0000FF"/>
                </a:solidFill>
                <a:latin typeface="Times New Roman" pitchFamily="18" charset="0"/>
                <a:cs typeface="Times New Roman" pitchFamily="18" charset="0"/>
              </a:rPr>
              <a:t> </a:t>
            </a:r>
            <a:r>
              <a:rPr lang="en-US" sz="2100" kern="0" dirty="0" err="1">
                <a:solidFill>
                  <a:srgbClr val="0000FF"/>
                </a:solidFill>
                <a:latin typeface="Times New Roman" pitchFamily="18" charset="0"/>
                <a:cs typeface="Times New Roman" pitchFamily="18" charset="0"/>
              </a:rPr>
              <a:t>được</a:t>
            </a:r>
            <a:r>
              <a:rPr lang="en-US" sz="2100" kern="0" dirty="0">
                <a:solidFill>
                  <a:srgbClr val="0000FF"/>
                </a:solidFill>
                <a:latin typeface="Times New Roman" pitchFamily="18" charset="0"/>
                <a:cs typeface="Times New Roman" pitchFamily="18" charset="0"/>
              </a:rPr>
              <a:t> </a:t>
            </a:r>
            <a:r>
              <a:rPr lang="en-US" sz="2100" kern="0" dirty="0" err="1">
                <a:solidFill>
                  <a:srgbClr val="0000FF"/>
                </a:solidFill>
                <a:latin typeface="Times New Roman" pitchFamily="18" charset="0"/>
                <a:cs typeface="Times New Roman" pitchFamily="18" charset="0"/>
              </a:rPr>
              <a:t>bút</a:t>
            </a:r>
            <a:r>
              <a:rPr lang="en-US" sz="2100" kern="0" dirty="0">
                <a:solidFill>
                  <a:srgbClr val="0000FF"/>
                </a:solidFill>
                <a:latin typeface="Times New Roman" pitchFamily="18" charset="0"/>
                <a:cs typeface="Times New Roman" pitchFamily="18" charset="0"/>
              </a:rPr>
              <a:t> </a:t>
            </a:r>
            <a:r>
              <a:rPr lang="en-US" sz="2100" kern="0" dirty="0" err="1">
                <a:solidFill>
                  <a:srgbClr val="0000FF"/>
                </a:solidFill>
                <a:latin typeface="Times New Roman" pitchFamily="18" charset="0"/>
                <a:cs typeface="Times New Roman" pitchFamily="18" charset="0"/>
              </a:rPr>
              <a:t>pháp</a:t>
            </a:r>
            <a:r>
              <a:rPr lang="en-US" sz="2100" kern="0" dirty="0">
                <a:solidFill>
                  <a:srgbClr val="0000FF"/>
                </a:solidFill>
                <a:latin typeface="Times New Roman" pitchFamily="18" charset="0"/>
                <a:cs typeface="Times New Roman" pitchFamily="18" charset="0"/>
              </a:rPr>
              <a:t> </a:t>
            </a:r>
            <a:r>
              <a:rPr lang="en-US" sz="2100" kern="0" dirty="0" err="1">
                <a:solidFill>
                  <a:srgbClr val="0000FF"/>
                </a:solidFill>
                <a:latin typeface="Times New Roman" pitchFamily="18" charset="0"/>
                <a:cs typeface="Times New Roman" pitchFamily="18" charset="0"/>
              </a:rPr>
              <a:t>nghệ</a:t>
            </a:r>
            <a:r>
              <a:rPr lang="en-US" sz="2100" kern="0" dirty="0">
                <a:solidFill>
                  <a:srgbClr val="0000FF"/>
                </a:solidFill>
                <a:latin typeface="Times New Roman" pitchFamily="18" charset="0"/>
                <a:cs typeface="Times New Roman" pitchFamily="18" charset="0"/>
              </a:rPr>
              <a:t> </a:t>
            </a:r>
            <a:r>
              <a:rPr lang="en-US" sz="2100" kern="0" dirty="0" err="1">
                <a:solidFill>
                  <a:srgbClr val="0000FF"/>
                </a:solidFill>
                <a:latin typeface="Times New Roman" pitchFamily="18" charset="0"/>
                <a:cs typeface="Times New Roman" pitchFamily="18" charset="0"/>
              </a:rPr>
              <a:t>thuật</a:t>
            </a:r>
            <a:r>
              <a:rPr lang="en-US" sz="2100" kern="0" dirty="0">
                <a:solidFill>
                  <a:srgbClr val="0000FF"/>
                </a:solidFill>
                <a:latin typeface="Times New Roman" pitchFamily="18" charset="0"/>
                <a:cs typeface="Times New Roman" pitchFamily="18" charset="0"/>
              </a:rPr>
              <a:t> </a:t>
            </a:r>
            <a:r>
              <a:rPr lang="vi-VN" sz="2100" kern="0" dirty="0">
                <a:solidFill>
                  <a:srgbClr val="0000FF"/>
                </a:solidFill>
                <a:latin typeface="Times New Roman" pitchFamily="18" charset="0"/>
                <a:cs typeface="Times New Roman" pitchFamily="18" charset="0"/>
              </a:rPr>
              <a:t>v</a:t>
            </a:r>
            <a:r>
              <a:rPr lang="en-US" sz="2100" kern="0" dirty="0">
                <a:solidFill>
                  <a:srgbClr val="0000FF"/>
                </a:solidFill>
                <a:latin typeface="Times New Roman" pitchFamily="18" charset="0"/>
                <a:cs typeface="Times New Roman" pitchFamily="18" charset="0"/>
              </a:rPr>
              <a:t>à </a:t>
            </a:r>
            <a:r>
              <a:rPr lang="en-US" sz="2100" kern="0" dirty="0" err="1">
                <a:solidFill>
                  <a:srgbClr val="0000FF"/>
                </a:solidFill>
                <a:latin typeface="Times New Roman" pitchFamily="18" charset="0"/>
                <a:cs typeface="Times New Roman" pitchFamily="18" charset="0"/>
              </a:rPr>
              <a:t>cảm</a:t>
            </a:r>
            <a:r>
              <a:rPr lang="en-US" sz="2100" kern="0" dirty="0">
                <a:solidFill>
                  <a:srgbClr val="0000FF"/>
                </a:solidFill>
                <a:latin typeface="Times New Roman" pitchFamily="18" charset="0"/>
                <a:cs typeface="Times New Roman" pitchFamily="18" charset="0"/>
              </a:rPr>
              <a:t> </a:t>
            </a:r>
            <a:r>
              <a:rPr lang="en-US" sz="2100" kern="0" dirty="0" err="1">
                <a:solidFill>
                  <a:srgbClr val="0000FF"/>
                </a:solidFill>
                <a:latin typeface="Times New Roman" pitchFamily="18" charset="0"/>
                <a:cs typeface="Times New Roman" pitchFamily="18" charset="0"/>
              </a:rPr>
              <a:t>hứng</a:t>
            </a:r>
            <a:r>
              <a:rPr lang="en-US" sz="2100" kern="0" dirty="0">
                <a:solidFill>
                  <a:srgbClr val="0000FF"/>
                </a:solidFill>
                <a:latin typeface="Times New Roman" pitchFamily="18" charset="0"/>
                <a:cs typeface="Times New Roman" pitchFamily="18" charset="0"/>
              </a:rPr>
              <a:t> </a:t>
            </a:r>
            <a:r>
              <a:rPr lang="en-US" sz="2100" kern="0" dirty="0" err="1">
                <a:solidFill>
                  <a:srgbClr val="0000FF"/>
                </a:solidFill>
                <a:latin typeface="Times New Roman" pitchFamily="18" charset="0"/>
                <a:cs typeface="Times New Roman" pitchFamily="18" charset="0"/>
              </a:rPr>
              <a:t>nhân</a:t>
            </a:r>
            <a:r>
              <a:rPr lang="en-US" sz="2100" kern="0" dirty="0">
                <a:solidFill>
                  <a:srgbClr val="0000FF"/>
                </a:solidFill>
                <a:latin typeface="Times New Roman" pitchFamily="18" charset="0"/>
                <a:cs typeface="Times New Roman" pitchFamily="18" charset="0"/>
              </a:rPr>
              <a:t> </a:t>
            </a:r>
            <a:r>
              <a:rPr lang="en-US" sz="2100" kern="0" dirty="0" err="1">
                <a:solidFill>
                  <a:srgbClr val="0000FF"/>
                </a:solidFill>
                <a:latin typeface="Times New Roman" pitchFamily="18" charset="0"/>
                <a:cs typeface="Times New Roman" pitchFamily="18" charset="0"/>
              </a:rPr>
              <a:t>văn</a:t>
            </a:r>
            <a:r>
              <a:rPr lang="en-US" sz="2100" kern="0" dirty="0">
                <a:solidFill>
                  <a:srgbClr val="0000FF"/>
                </a:solidFill>
                <a:latin typeface="Times New Roman" pitchFamily="18" charset="0"/>
                <a:cs typeface="Times New Roman" pitchFamily="18" charset="0"/>
              </a:rPr>
              <a:t> </a:t>
            </a:r>
            <a:r>
              <a:rPr lang="en-US" sz="2100" kern="0" dirty="0" err="1">
                <a:solidFill>
                  <a:srgbClr val="0000FF"/>
                </a:solidFill>
                <a:latin typeface="Times New Roman" pitchFamily="18" charset="0"/>
                <a:cs typeface="Times New Roman" pitchFamily="18" charset="0"/>
              </a:rPr>
              <a:t>của</a:t>
            </a:r>
            <a:r>
              <a:rPr lang="en-US" sz="2100" kern="0" dirty="0">
                <a:solidFill>
                  <a:srgbClr val="0000FF"/>
                </a:solidFill>
                <a:latin typeface="Times New Roman" pitchFamily="18" charset="0"/>
                <a:cs typeface="Times New Roman" pitchFamily="18" charset="0"/>
              </a:rPr>
              <a:t> </a:t>
            </a:r>
            <a:r>
              <a:rPr lang="vi-VN" sz="2100" kern="0" dirty="0">
                <a:solidFill>
                  <a:srgbClr val="0000FF"/>
                </a:solidFill>
                <a:latin typeface="Times New Roman" pitchFamily="18" charset="0"/>
                <a:cs typeface="Times New Roman" pitchFamily="18" charset="0"/>
              </a:rPr>
              <a:t>Nguyễn Du</a:t>
            </a:r>
            <a:r>
              <a:rPr lang="en-US" sz="2100" kern="0" dirty="0">
                <a:solidFill>
                  <a:srgbClr val="0000FF"/>
                </a:solidFill>
                <a:latin typeface="Times New Roman" pitchFamily="18" charset="0"/>
                <a:cs typeface="Times New Roman" pitchFamily="18" charset="0"/>
              </a:rPr>
              <a:t> </a:t>
            </a:r>
            <a:r>
              <a:rPr lang="en-US" sz="2100" kern="0" dirty="0" err="1">
                <a:solidFill>
                  <a:srgbClr val="0000FF"/>
                </a:solidFill>
                <a:latin typeface="Times New Roman" pitchFamily="18" charset="0"/>
                <a:cs typeface="Times New Roman" pitchFamily="18" charset="0"/>
              </a:rPr>
              <a:t>thể</a:t>
            </a:r>
            <a:r>
              <a:rPr lang="en-US" sz="2100" kern="0" dirty="0">
                <a:solidFill>
                  <a:srgbClr val="0000FF"/>
                </a:solidFill>
                <a:latin typeface="Times New Roman" pitchFamily="18" charset="0"/>
                <a:cs typeface="Times New Roman" pitchFamily="18" charset="0"/>
              </a:rPr>
              <a:t> </a:t>
            </a:r>
            <a:r>
              <a:rPr lang="en-US" sz="2100" kern="0" dirty="0" err="1">
                <a:solidFill>
                  <a:srgbClr val="0000FF"/>
                </a:solidFill>
                <a:latin typeface="Times New Roman" pitchFamily="18" charset="0"/>
                <a:cs typeface="Times New Roman" pitchFamily="18" charset="0"/>
              </a:rPr>
              <a:t>hiện</a:t>
            </a:r>
            <a:r>
              <a:rPr lang="en-US" sz="2100" kern="0" dirty="0">
                <a:solidFill>
                  <a:srgbClr val="0000FF"/>
                </a:solidFill>
                <a:latin typeface="Times New Roman" pitchFamily="18" charset="0"/>
                <a:cs typeface="Times New Roman" pitchFamily="18" charset="0"/>
              </a:rPr>
              <a:t> qua </a:t>
            </a:r>
            <a:r>
              <a:rPr lang="en-US" sz="2100" kern="0" dirty="0" err="1">
                <a:solidFill>
                  <a:srgbClr val="0000FF"/>
                </a:solidFill>
                <a:latin typeface="Times New Roman" pitchFamily="18" charset="0"/>
                <a:cs typeface="Times New Roman" pitchFamily="18" charset="0"/>
              </a:rPr>
              <a:t>đoạn</a:t>
            </a:r>
            <a:r>
              <a:rPr lang="en-US" sz="2100" kern="0" dirty="0">
                <a:solidFill>
                  <a:srgbClr val="0000FF"/>
                </a:solidFill>
                <a:latin typeface="Times New Roman" pitchFamily="18" charset="0"/>
                <a:cs typeface="Times New Roman" pitchFamily="18" charset="0"/>
              </a:rPr>
              <a:t> </a:t>
            </a:r>
            <a:r>
              <a:rPr lang="en-US" sz="2100" kern="0" dirty="0" err="1">
                <a:solidFill>
                  <a:srgbClr val="0000FF"/>
                </a:solidFill>
                <a:latin typeface="Times New Roman" pitchFamily="18" charset="0"/>
                <a:cs typeface="Times New Roman" pitchFamily="18" charset="0"/>
              </a:rPr>
              <a:t>trích</a:t>
            </a:r>
            <a:r>
              <a:rPr lang="en-US" sz="2100" kern="0" dirty="0">
                <a:solidFill>
                  <a:srgbClr val="0000FF"/>
                </a:solidFill>
                <a:latin typeface="Times New Roman" pitchFamily="18" charset="0"/>
                <a:cs typeface="Times New Roman" pitchFamily="18" charset="0"/>
              </a:rPr>
              <a:t>.</a:t>
            </a:r>
          </a:p>
          <a:p>
            <a:pPr marL="257175" indent="-257175" defTabSz="685800"/>
            <a:r>
              <a:rPr lang="en-US" altLang="en-US" sz="2100" kern="0" dirty="0" err="1">
                <a:solidFill>
                  <a:srgbClr val="0000CC"/>
                </a:solidFill>
                <a:latin typeface="Times New Roman" pitchFamily="18" charset="0"/>
                <a:cs typeface="Times New Roman" pitchFamily="18" charset="0"/>
              </a:rPr>
              <a:t>Viết</a:t>
            </a:r>
            <a:r>
              <a:rPr lang="en-US" altLang="en-US" sz="2100" kern="0" dirty="0">
                <a:solidFill>
                  <a:srgbClr val="0000CC"/>
                </a:solidFill>
                <a:latin typeface="Times New Roman" pitchFamily="18" charset="0"/>
                <a:cs typeface="Times New Roman" pitchFamily="18" charset="0"/>
              </a:rPr>
              <a:t> </a:t>
            </a:r>
            <a:r>
              <a:rPr lang="en-US" altLang="en-US" sz="2100" kern="0" dirty="0" err="1">
                <a:solidFill>
                  <a:srgbClr val="0000CC"/>
                </a:solidFill>
                <a:latin typeface="Times New Roman" pitchFamily="18" charset="0"/>
                <a:cs typeface="Times New Roman" pitchFamily="18" charset="0"/>
              </a:rPr>
              <a:t>đoạn</a:t>
            </a:r>
            <a:r>
              <a:rPr lang="en-US" altLang="en-US" sz="2100" kern="0" dirty="0">
                <a:solidFill>
                  <a:srgbClr val="0000CC"/>
                </a:solidFill>
                <a:latin typeface="Times New Roman" pitchFamily="18" charset="0"/>
                <a:cs typeface="Times New Roman" pitchFamily="18" charset="0"/>
              </a:rPr>
              <a:t> </a:t>
            </a:r>
            <a:r>
              <a:rPr lang="en-US" altLang="en-US" sz="2100" kern="0" dirty="0" err="1">
                <a:solidFill>
                  <a:srgbClr val="0000CC"/>
                </a:solidFill>
                <a:latin typeface="Times New Roman" pitchFamily="18" charset="0"/>
                <a:cs typeface="Times New Roman" pitchFamily="18" charset="0"/>
              </a:rPr>
              <a:t>văn</a:t>
            </a:r>
            <a:r>
              <a:rPr lang="en-US" altLang="en-US" sz="2100" kern="0" dirty="0">
                <a:solidFill>
                  <a:srgbClr val="0000CC"/>
                </a:solidFill>
                <a:latin typeface="Times New Roman" pitchFamily="18" charset="0"/>
                <a:cs typeface="Times New Roman" pitchFamily="18" charset="0"/>
              </a:rPr>
              <a:t> </a:t>
            </a:r>
            <a:r>
              <a:rPr lang="en-US" altLang="en-US" sz="2100" kern="0" dirty="0" err="1">
                <a:solidFill>
                  <a:srgbClr val="0000CC"/>
                </a:solidFill>
                <a:latin typeface="Times New Roman" pitchFamily="18" charset="0"/>
                <a:cs typeface="Times New Roman" pitchFamily="18" charset="0"/>
              </a:rPr>
              <a:t>nêu</a:t>
            </a:r>
            <a:r>
              <a:rPr lang="en-US" altLang="en-US" sz="2100" kern="0" dirty="0">
                <a:solidFill>
                  <a:srgbClr val="0000CC"/>
                </a:solidFill>
                <a:latin typeface="Times New Roman" pitchFamily="18" charset="0"/>
                <a:cs typeface="Times New Roman" pitchFamily="18" charset="0"/>
              </a:rPr>
              <a:t> </a:t>
            </a:r>
            <a:r>
              <a:rPr lang="en-US" altLang="en-US" sz="2100" kern="0" dirty="0" err="1">
                <a:solidFill>
                  <a:srgbClr val="0000CC"/>
                </a:solidFill>
                <a:latin typeface="Times New Roman" pitchFamily="18" charset="0"/>
                <a:cs typeface="Times New Roman" pitchFamily="18" charset="0"/>
              </a:rPr>
              <a:t>cảm</a:t>
            </a:r>
            <a:r>
              <a:rPr lang="en-US" altLang="en-US" sz="2100" kern="0" dirty="0">
                <a:solidFill>
                  <a:srgbClr val="0000CC"/>
                </a:solidFill>
                <a:latin typeface="Times New Roman" pitchFamily="18" charset="0"/>
                <a:cs typeface="Times New Roman" pitchFamily="18" charset="0"/>
              </a:rPr>
              <a:t> </a:t>
            </a:r>
            <a:r>
              <a:rPr lang="en-US" altLang="en-US" sz="2100" kern="0" dirty="0" err="1">
                <a:solidFill>
                  <a:srgbClr val="0000CC"/>
                </a:solidFill>
                <a:latin typeface="Times New Roman" pitchFamily="18" charset="0"/>
                <a:cs typeface="Times New Roman" pitchFamily="18" charset="0"/>
              </a:rPr>
              <a:t>nhận</a:t>
            </a:r>
            <a:r>
              <a:rPr lang="en-US" altLang="en-US" sz="2100" kern="0" dirty="0">
                <a:solidFill>
                  <a:srgbClr val="0000CC"/>
                </a:solidFill>
                <a:latin typeface="Times New Roman" pitchFamily="18" charset="0"/>
                <a:cs typeface="Times New Roman" pitchFamily="18" charset="0"/>
              </a:rPr>
              <a:t> </a:t>
            </a:r>
            <a:r>
              <a:rPr lang="en-US" altLang="en-US" sz="2100" kern="0" dirty="0" err="1">
                <a:solidFill>
                  <a:srgbClr val="0000CC"/>
                </a:solidFill>
                <a:latin typeface="Times New Roman" pitchFamily="18" charset="0"/>
                <a:cs typeface="Times New Roman" pitchFamily="18" charset="0"/>
              </a:rPr>
              <a:t>của</a:t>
            </a:r>
            <a:r>
              <a:rPr lang="en-US" altLang="en-US" sz="2100" kern="0" dirty="0">
                <a:solidFill>
                  <a:srgbClr val="0000CC"/>
                </a:solidFill>
                <a:latin typeface="Times New Roman" pitchFamily="18" charset="0"/>
                <a:cs typeface="Times New Roman" pitchFamily="18" charset="0"/>
              </a:rPr>
              <a:t> </a:t>
            </a:r>
            <a:r>
              <a:rPr lang="en-US" altLang="en-US" sz="2100" kern="0" dirty="0" err="1">
                <a:solidFill>
                  <a:srgbClr val="0000CC"/>
                </a:solidFill>
                <a:latin typeface="Times New Roman" pitchFamily="18" charset="0"/>
                <a:cs typeface="Times New Roman" pitchFamily="18" charset="0"/>
              </a:rPr>
              <a:t>em</a:t>
            </a:r>
            <a:r>
              <a:rPr lang="en-US" altLang="en-US" sz="2100" kern="0" dirty="0">
                <a:solidFill>
                  <a:srgbClr val="0000CC"/>
                </a:solidFill>
                <a:latin typeface="Times New Roman" pitchFamily="18" charset="0"/>
                <a:cs typeface="Times New Roman" pitchFamily="18" charset="0"/>
              </a:rPr>
              <a:t> </a:t>
            </a:r>
            <a:r>
              <a:rPr lang="en-US" altLang="en-US" sz="2100" kern="0" dirty="0" err="1">
                <a:solidFill>
                  <a:srgbClr val="0000CC"/>
                </a:solidFill>
                <a:latin typeface="Times New Roman" pitchFamily="18" charset="0"/>
                <a:cs typeface="Times New Roman" pitchFamily="18" charset="0"/>
              </a:rPr>
              <a:t>về</a:t>
            </a:r>
            <a:r>
              <a:rPr lang="en-US" altLang="en-US" sz="2100" kern="0" dirty="0">
                <a:solidFill>
                  <a:srgbClr val="0000CC"/>
                </a:solidFill>
                <a:latin typeface="Times New Roman" pitchFamily="18" charset="0"/>
                <a:cs typeface="Times New Roman" pitchFamily="18" charset="0"/>
              </a:rPr>
              <a:t> </a:t>
            </a:r>
            <a:r>
              <a:rPr lang="vi-VN" altLang="en-US" sz="2100" kern="0" dirty="0">
                <a:solidFill>
                  <a:srgbClr val="0000CC"/>
                </a:solidFill>
                <a:latin typeface="Times New Roman" pitchFamily="18" charset="0"/>
                <a:cs typeface="Times New Roman" pitchFamily="18" charset="0"/>
              </a:rPr>
              <a:t>nhân vật </a:t>
            </a:r>
            <a:r>
              <a:rPr lang="en-US" altLang="en-US" sz="2100" kern="0" dirty="0" err="1">
                <a:solidFill>
                  <a:srgbClr val="0000CC"/>
                </a:solidFill>
                <a:latin typeface="Times New Roman" pitchFamily="18" charset="0"/>
                <a:cs typeface="Times New Roman" pitchFamily="18" charset="0"/>
              </a:rPr>
              <a:t>Thuý</a:t>
            </a:r>
            <a:r>
              <a:rPr lang="en-US" altLang="en-US" sz="2100" kern="0" dirty="0">
                <a:solidFill>
                  <a:srgbClr val="0000CC"/>
                </a:solidFill>
                <a:latin typeface="Times New Roman" pitchFamily="18" charset="0"/>
                <a:cs typeface="Times New Roman" pitchFamily="18" charset="0"/>
              </a:rPr>
              <a:t> </a:t>
            </a:r>
            <a:r>
              <a:rPr lang="en-US" altLang="en-US" sz="2100" kern="0" dirty="0" err="1">
                <a:solidFill>
                  <a:srgbClr val="0000CC"/>
                </a:solidFill>
                <a:latin typeface="Times New Roman" pitchFamily="18" charset="0"/>
                <a:cs typeface="Times New Roman" pitchFamily="18" charset="0"/>
              </a:rPr>
              <a:t>Kiều</a:t>
            </a:r>
            <a:r>
              <a:rPr lang="en-US" altLang="en-US" sz="2100" kern="0" dirty="0">
                <a:solidFill>
                  <a:srgbClr val="0000CC"/>
                </a:solidFill>
                <a:latin typeface="Times New Roman" pitchFamily="18" charset="0"/>
                <a:cs typeface="Times New Roman" pitchFamily="18" charset="0"/>
              </a:rPr>
              <a:t> </a:t>
            </a:r>
            <a:r>
              <a:rPr lang="en-US" altLang="en-US" sz="2100" kern="0" dirty="0" err="1">
                <a:solidFill>
                  <a:srgbClr val="0000CC"/>
                </a:solidFill>
                <a:latin typeface="Times New Roman" pitchFamily="18" charset="0"/>
                <a:cs typeface="Times New Roman" pitchFamily="18" charset="0"/>
              </a:rPr>
              <a:t>trong</a:t>
            </a:r>
            <a:r>
              <a:rPr lang="en-US" altLang="en-US" sz="2100" kern="0" dirty="0">
                <a:solidFill>
                  <a:srgbClr val="0000CC"/>
                </a:solidFill>
                <a:latin typeface="Times New Roman" pitchFamily="18" charset="0"/>
                <a:cs typeface="Times New Roman" pitchFamily="18" charset="0"/>
              </a:rPr>
              <a:t> </a:t>
            </a:r>
            <a:r>
              <a:rPr lang="en-US" altLang="en-US" sz="2100" kern="0" dirty="0" err="1">
                <a:solidFill>
                  <a:srgbClr val="0000CC"/>
                </a:solidFill>
                <a:latin typeface="Times New Roman" pitchFamily="18" charset="0"/>
                <a:cs typeface="Times New Roman" pitchFamily="18" charset="0"/>
              </a:rPr>
              <a:t>đoạn</a:t>
            </a:r>
            <a:r>
              <a:rPr lang="en-US" altLang="en-US" sz="2100" kern="0" dirty="0">
                <a:solidFill>
                  <a:srgbClr val="0000CC"/>
                </a:solidFill>
                <a:latin typeface="Times New Roman" pitchFamily="18" charset="0"/>
                <a:cs typeface="Times New Roman" pitchFamily="18" charset="0"/>
              </a:rPr>
              <a:t> </a:t>
            </a:r>
            <a:r>
              <a:rPr lang="en-US" altLang="en-US" sz="2100" kern="0" dirty="0" err="1">
                <a:solidFill>
                  <a:srgbClr val="0000CC"/>
                </a:solidFill>
                <a:latin typeface="Times New Roman" pitchFamily="18" charset="0"/>
                <a:cs typeface="Times New Roman" pitchFamily="18" charset="0"/>
              </a:rPr>
              <a:t>trích</a:t>
            </a:r>
            <a:r>
              <a:rPr lang="en-US" altLang="en-US" sz="2100" kern="0" dirty="0">
                <a:solidFill>
                  <a:srgbClr val="0000CC"/>
                </a:solidFill>
                <a:latin typeface="Times New Roman" pitchFamily="18" charset="0"/>
                <a:cs typeface="Times New Roman" pitchFamily="18" charset="0"/>
              </a:rPr>
              <a:t>.</a:t>
            </a:r>
            <a:endParaRPr lang="en-US" sz="2100" kern="0" dirty="0">
              <a:solidFill>
                <a:srgbClr val="0000FF"/>
              </a:solidFill>
              <a:latin typeface="Times New Roman" pitchFamily="18" charset="0"/>
              <a:cs typeface="Times New Roman" pitchFamily="18" charset="0"/>
            </a:endParaRPr>
          </a:p>
          <a:p>
            <a:pPr marL="0" indent="0" algn="just" defTabSz="685800">
              <a:buNone/>
            </a:pPr>
            <a:r>
              <a:rPr lang="en-US" sz="2100" b="1" kern="0" dirty="0">
                <a:latin typeface="Times New Roman" pitchFamily="18" charset="0"/>
                <a:cs typeface="Times New Roman" pitchFamily="18" charset="0"/>
              </a:rPr>
              <a:t>2/ </a:t>
            </a:r>
            <a:r>
              <a:rPr lang="en-US" sz="2100" b="1" u="sng" kern="0" dirty="0" err="1">
                <a:latin typeface="Times New Roman" pitchFamily="18" charset="0"/>
                <a:cs typeface="Times New Roman" pitchFamily="18" charset="0"/>
              </a:rPr>
              <a:t>Bài</a:t>
            </a:r>
            <a:r>
              <a:rPr lang="en-US" sz="2100" b="1" u="sng" kern="0" dirty="0">
                <a:latin typeface="Times New Roman" pitchFamily="18" charset="0"/>
                <a:cs typeface="Times New Roman" pitchFamily="18" charset="0"/>
              </a:rPr>
              <a:t> </a:t>
            </a:r>
            <a:r>
              <a:rPr lang="en-US" sz="2100" b="1" u="sng" kern="0" dirty="0" err="1">
                <a:latin typeface="Times New Roman" pitchFamily="18" charset="0"/>
                <a:cs typeface="Times New Roman" pitchFamily="18" charset="0"/>
              </a:rPr>
              <a:t>sắp</a:t>
            </a:r>
            <a:r>
              <a:rPr lang="en-US" sz="2100" b="1" u="sng" kern="0" dirty="0">
                <a:latin typeface="Times New Roman" pitchFamily="18" charset="0"/>
                <a:cs typeface="Times New Roman" pitchFamily="18" charset="0"/>
              </a:rPr>
              <a:t> </a:t>
            </a:r>
            <a:r>
              <a:rPr lang="en-US" sz="2100" b="1" u="sng" kern="0" dirty="0" err="1">
                <a:latin typeface="Times New Roman" pitchFamily="18" charset="0"/>
                <a:cs typeface="Times New Roman" pitchFamily="18" charset="0"/>
              </a:rPr>
              <a:t>học</a:t>
            </a:r>
            <a:r>
              <a:rPr lang="en-US" sz="2100" b="1" kern="0" dirty="0">
                <a:latin typeface="Times New Roman" pitchFamily="18" charset="0"/>
                <a:cs typeface="Times New Roman" pitchFamily="18" charset="0"/>
              </a:rPr>
              <a:t>:  </a:t>
            </a:r>
            <a:r>
              <a:rPr lang="en-US" sz="2100" kern="0" dirty="0">
                <a:latin typeface="Times New Roman" pitchFamily="18" charset="0"/>
                <a:cs typeface="Times New Roman" pitchFamily="18" charset="0"/>
              </a:rPr>
              <a:t> </a:t>
            </a:r>
            <a:r>
              <a:rPr lang="vi-VN" sz="2100" b="1" kern="0" dirty="0">
                <a:latin typeface="Times New Roman" pitchFamily="18" charset="0"/>
                <a:cs typeface="Times New Roman" pitchFamily="18" charset="0"/>
              </a:rPr>
              <a:t>MIÊU T</a:t>
            </a:r>
            <a:r>
              <a:rPr lang="en-US" sz="2100" b="1" kern="0" dirty="0">
                <a:latin typeface="Times New Roman" pitchFamily="18" charset="0"/>
                <a:cs typeface="Times New Roman" pitchFamily="18" charset="0"/>
              </a:rPr>
              <a:t>Ả </a:t>
            </a:r>
            <a:r>
              <a:rPr lang="vi-VN" sz="2100" b="1" kern="0" dirty="0">
                <a:latin typeface="Times New Roman" pitchFamily="18" charset="0"/>
                <a:cs typeface="Times New Roman" pitchFamily="18" charset="0"/>
              </a:rPr>
              <a:t>TRONG VĂN BẢN TỰ SỰ </a:t>
            </a:r>
          </a:p>
          <a:p>
            <a:pPr marL="257175" indent="-257175" defTabSz="685800"/>
            <a:r>
              <a:rPr lang="en-US" sz="2100" kern="0" dirty="0" err="1">
                <a:latin typeface="Times New Roman" pitchFamily="18" charset="0"/>
                <a:cs typeface="Times New Roman" pitchFamily="18" charset="0"/>
              </a:rPr>
              <a:t>Trả</a:t>
            </a:r>
            <a:r>
              <a:rPr lang="en-US" sz="2100" kern="0" dirty="0">
                <a:latin typeface="Times New Roman" pitchFamily="18" charset="0"/>
                <a:cs typeface="Times New Roman" pitchFamily="18" charset="0"/>
              </a:rPr>
              <a:t> </a:t>
            </a:r>
            <a:r>
              <a:rPr lang="en-US" sz="2100" kern="0" dirty="0" err="1">
                <a:latin typeface="Times New Roman" pitchFamily="18" charset="0"/>
                <a:cs typeface="Times New Roman" pitchFamily="18" charset="0"/>
              </a:rPr>
              <a:t>lời</a:t>
            </a:r>
            <a:r>
              <a:rPr lang="en-US" sz="2100" kern="0" dirty="0">
                <a:latin typeface="Times New Roman" pitchFamily="18" charset="0"/>
                <a:cs typeface="Times New Roman" pitchFamily="18" charset="0"/>
              </a:rPr>
              <a:t> </a:t>
            </a:r>
            <a:r>
              <a:rPr lang="en-US" sz="2100" kern="0" dirty="0" err="1">
                <a:latin typeface="Times New Roman" pitchFamily="18" charset="0"/>
                <a:cs typeface="Times New Roman" pitchFamily="18" charset="0"/>
              </a:rPr>
              <a:t>câu</a:t>
            </a:r>
            <a:r>
              <a:rPr lang="en-US" sz="2100" kern="0" dirty="0">
                <a:latin typeface="Times New Roman" pitchFamily="18" charset="0"/>
                <a:cs typeface="Times New Roman" pitchFamily="18" charset="0"/>
              </a:rPr>
              <a:t> </a:t>
            </a:r>
            <a:r>
              <a:rPr lang="vi-VN" sz="2100" kern="0" dirty="0">
                <a:latin typeface="Times New Roman" pitchFamily="18" charset="0"/>
                <a:cs typeface="Times New Roman" pitchFamily="18" charset="0"/>
              </a:rPr>
              <a:t>hỏi mục I </a:t>
            </a:r>
            <a:r>
              <a:rPr lang="en-US" sz="2100" kern="0" dirty="0">
                <a:latin typeface="Times New Roman" pitchFamily="18" charset="0"/>
                <a:cs typeface="Times New Roman" pitchFamily="18" charset="0"/>
              </a:rPr>
              <a:t>(</a:t>
            </a:r>
            <a:r>
              <a:rPr lang="vi-VN" sz="2100" kern="0" dirty="0">
                <a:latin typeface="Times New Roman" pitchFamily="18" charset="0"/>
                <a:cs typeface="Times New Roman" pitchFamily="18" charset="0"/>
              </a:rPr>
              <a:t>SG</a:t>
            </a:r>
            <a:r>
              <a:rPr lang="en-US" sz="2100" kern="0" dirty="0">
                <a:latin typeface="Times New Roman" pitchFamily="18" charset="0"/>
                <a:cs typeface="Times New Roman" pitchFamily="18" charset="0"/>
              </a:rPr>
              <a:t>K/91).</a:t>
            </a:r>
            <a:endParaRPr lang="vi-VN" sz="2100" kern="0" dirty="0">
              <a:latin typeface="Times New Roman" pitchFamily="18" charset="0"/>
              <a:cs typeface="Times New Roman" pitchFamily="18" charset="0"/>
            </a:endParaRPr>
          </a:p>
          <a:p>
            <a:pPr marL="257175" indent="-257175" defTabSz="685800"/>
            <a:r>
              <a:rPr lang="vi-VN" sz="2100" kern="0" dirty="0">
                <a:latin typeface="Times New Roman" pitchFamily="18" charset="0"/>
                <a:cs typeface="Times New Roman" pitchFamily="18" charset="0"/>
              </a:rPr>
              <a:t>Tìm hướng giải các bài tập SGK/</a:t>
            </a:r>
            <a:r>
              <a:rPr lang="en-US" sz="2100" kern="0" dirty="0">
                <a:latin typeface="Times New Roman" pitchFamily="18" charset="0"/>
                <a:cs typeface="Times New Roman" pitchFamily="18" charset="0"/>
              </a:rPr>
              <a:t>92</a:t>
            </a:r>
            <a:r>
              <a:rPr lang="vi-VN" sz="2100" kern="0" dirty="0">
                <a:latin typeface="Times New Roman" pitchFamily="18" charset="0"/>
                <a:cs typeface="Times New Roman" pitchFamily="18" charset="0"/>
              </a:rPr>
              <a:t>.</a:t>
            </a:r>
            <a:endParaRPr lang="en-US" sz="2100" kern="0" dirty="0">
              <a:latin typeface="Times New Roman" pitchFamily="18" charset="0"/>
              <a:cs typeface="Times New Roman" pitchFamily="18" charset="0"/>
            </a:endParaRPr>
          </a:p>
          <a:p>
            <a:pPr marL="0" indent="0" defTabSz="685800">
              <a:buNone/>
            </a:pPr>
            <a:endParaRPr lang="en-US" sz="2100" kern="0" dirty="0">
              <a:latin typeface="Times New Roman" pitchFamily="18" charset="0"/>
              <a:cs typeface="Times New Roman" pitchFamily="18" charset="0"/>
            </a:endParaRPr>
          </a:p>
          <a:p>
            <a:pPr marL="257175" indent="-257175" defTabSz="685800"/>
            <a:endParaRPr lang="en-US" sz="2100" kern="0" dirty="0">
              <a:latin typeface="Times New Roman" pitchFamily="18" charset="0"/>
              <a:cs typeface="Times New Roman" pitchFamily="18" charset="0"/>
            </a:endParaRPr>
          </a:p>
        </p:txBody>
      </p:sp>
      <p:pic>
        <p:nvPicPr>
          <p:cNvPr id="82" name="Picture 2" descr="https://timgsa.baidu.com/timg?image&amp;quality=80&amp;size=b9999_10000&amp;sec=1497865415681&amp;di=f047c8d25a417fa970f71a5671416a43&amp;imgtype=0&amp;src=http%3A%2F%2Fs4.sinaimg.cn%2Fmw690%2F005UL6Wvgy6PqTBg2bxc3%26690"/>
          <p:cNvPicPr>
            <a:picLocks noChangeAspect="1" noChangeArrowheads="1" noCrop="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4431" y="256140"/>
            <a:ext cx="2828054" cy="2587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9980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par>
                                <p:cTn id="8" presetID="52" presetClass="entr" presetSubtype="0" fill="hold" grpId="0" nodeType="withEffect">
                                  <p:stCondLst>
                                    <p:cond delay="0"/>
                                  </p:stCondLst>
                                  <p:iterate type="lt">
                                    <p:tmPct val="10000"/>
                                  </p:iterate>
                                  <p:childTnLst>
                                    <p:set>
                                      <p:cBhvr>
                                        <p:cTn id="9" dur="1" fill="hold">
                                          <p:stCondLst>
                                            <p:cond delay="0"/>
                                          </p:stCondLst>
                                        </p:cTn>
                                        <p:tgtEl>
                                          <p:spTgt spid="106"/>
                                        </p:tgtEl>
                                        <p:attrNameLst>
                                          <p:attrName>style.visibility</p:attrName>
                                        </p:attrNameLst>
                                      </p:cBhvr>
                                      <p:to>
                                        <p:strVal val="visible"/>
                                      </p:to>
                                    </p:set>
                                    <p:animScale>
                                      <p:cBhvr>
                                        <p:cTn id="10" dur="1000" decel="50000" fill="hold">
                                          <p:stCondLst>
                                            <p:cond delay="0"/>
                                          </p:stCondLst>
                                        </p:cTn>
                                        <p:tgtEl>
                                          <p:spTgt spid="10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1000" decel="50000" fill="hold">
                                          <p:stCondLst>
                                            <p:cond delay="0"/>
                                          </p:stCondLst>
                                        </p:cTn>
                                        <p:tgtEl>
                                          <p:spTgt spid="106"/>
                                        </p:tgtEl>
                                        <p:attrNameLst>
                                          <p:attrName>ppt_x</p:attrName>
                                          <p:attrName>ppt_y</p:attrName>
                                        </p:attrNameLst>
                                      </p:cBhvr>
                                    </p:animMotion>
                                    <p:animEffect transition="in" filter="fade">
                                      <p:cBhvr>
                                        <p:cTn id="12" dur="1000"/>
                                        <p:tgtEl>
                                          <p:spTgt spid="106"/>
                                        </p:tgtEl>
                                      </p:cBhvr>
                                    </p:animEffect>
                                  </p:childTnLst>
                                </p:cTn>
                              </p:par>
                              <p:par>
                                <p:cTn id="13" presetID="22" presetClass="entr" presetSubtype="8" fill="hold" grpId="0" nodeType="withEffect">
                                  <p:stCondLst>
                                    <p:cond delay="500"/>
                                  </p:stCondLst>
                                  <p:childTnLst>
                                    <p:set>
                                      <p:cBhvr>
                                        <p:cTn id="14" dur="1" fill="hold">
                                          <p:stCondLst>
                                            <p:cond delay="0"/>
                                          </p:stCondLst>
                                        </p:cTn>
                                        <p:tgtEl>
                                          <p:spTgt spid="105"/>
                                        </p:tgtEl>
                                        <p:attrNameLst>
                                          <p:attrName>style.visibility</p:attrName>
                                        </p:attrNameLst>
                                      </p:cBhvr>
                                      <p:to>
                                        <p:strVal val="visible"/>
                                      </p:to>
                                    </p:set>
                                    <p:animEffect transition="in" filter="wipe(left)">
                                      <p:cBhvr>
                                        <p:cTn id="15" dur="500"/>
                                        <p:tgtEl>
                                          <p:spTgt spid="105"/>
                                        </p:tgtEl>
                                      </p:cBhvr>
                                    </p:animEffect>
                                  </p:childTnLst>
                                </p:cTn>
                              </p:par>
                              <p:par>
                                <p:cTn id="16" presetID="53" presetClass="entr" presetSubtype="16" fill="hold" grpId="0" nodeType="withEffect">
                                  <p:stCondLst>
                                    <p:cond delay="1000"/>
                                  </p:stCondLst>
                                  <p:childTnLst>
                                    <p:set>
                                      <p:cBhvr>
                                        <p:cTn id="17" dur="1" fill="hold">
                                          <p:stCondLst>
                                            <p:cond delay="0"/>
                                          </p:stCondLst>
                                        </p:cTn>
                                        <p:tgtEl>
                                          <p:spTgt spid="107"/>
                                        </p:tgtEl>
                                        <p:attrNameLst>
                                          <p:attrName>style.visibility</p:attrName>
                                        </p:attrNameLst>
                                      </p:cBhvr>
                                      <p:to>
                                        <p:strVal val="visible"/>
                                      </p:to>
                                    </p:set>
                                    <p:anim calcmode="lin" valueType="num">
                                      <p:cBhvr>
                                        <p:cTn id="18" dur="500" fill="hold"/>
                                        <p:tgtEl>
                                          <p:spTgt spid="107"/>
                                        </p:tgtEl>
                                        <p:attrNameLst>
                                          <p:attrName>ppt_w</p:attrName>
                                        </p:attrNameLst>
                                      </p:cBhvr>
                                      <p:tavLst>
                                        <p:tav tm="0">
                                          <p:val>
                                            <p:fltVal val="0"/>
                                          </p:val>
                                        </p:tav>
                                        <p:tav tm="100000">
                                          <p:val>
                                            <p:strVal val="#ppt_w"/>
                                          </p:val>
                                        </p:tav>
                                      </p:tavLst>
                                    </p:anim>
                                    <p:anim calcmode="lin" valueType="num">
                                      <p:cBhvr>
                                        <p:cTn id="19" dur="500" fill="hold"/>
                                        <p:tgtEl>
                                          <p:spTgt spid="107"/>
                                        </p:tgtEl>
                                        <p:attrNameLst>
                                          <p:attrName>ppt_h</p:attrName>
                                        </p:attrNameLst>
                                      </p:cBhvr>
                                      <p:tavLst>
                                        <p:tav tm="0">
                                          <p:val>
                                            <p:fltVal val="0"/>
                                          </p:val>
                                        </p:tav>
                                        <p:tav tm="100000">
                                          <p:val>
                                            <p:strVal val="#ppt_h"/>
                                          </p:val>
                                        </p:tav>
                                      </p:tavLst>
                                    </p:anim>
                                    <p:animEffect transition="in" filter="fade">
                                      <p:cBhvr>
                                        <p:cTn id="20" dur="500"/>
                                        <p:tgtEl>
                                          <p:spTgt spid="107"/>
                                        </p:tgtEl>
                                      </p:cBhvr>
                                    </p:animEffect>
                                  </p:childTnLst>
                                </p:cTn>
                              </p:par>
                              <p:par>
                                <p:cTn id="21" presetID="42" presetClass="entr" presetSubtype="0" fill="hold" nodeType="withEffect">
                                  <p:stCondLst>
                                    <p:cond delay="1000"/>
                                  </p:stCondLst>
                                  <p:childTnLst>
                                    <p:set>
                                      <p:cBhvr>
                                        <p:cTn id="22" dur="1" fill="hold">
                                          <p:stCondLst>
                                            <p:cond delay="0"/>
                                          </p:stCondLst>
                                        </p:cTn>
                                        <p:tgtEl>
                                          <p:spTgt spid="69">
                                            <p:txEl>
                                              <p:pRg st="1" end="1"/>
                                            </p:txEl>
                                          </p:spTgt>
                                        </p:tgtEl>
                                        <p:attrNameLst>
                                          <p:attrName>style.visibility</p:attrName>
                                        </p:attrNameLst>
                                      </p:cBhvr>
                                      <p:to>
                                        <p:strVal val="visible"/>
                                      </p:to>
                                    </p:set>
                                    <p:animEffect transition="in" filter="fade">
                                      <p:cBhvr>
                                        <p:cTn id="23" dur="1500"/>
                                        <p:tgtEl>
                                          <p:spTgt spid="69">
                                            <p:txEl>
                                              <p:pRg st="1" end="1"/>
                                            </p:txEl>
                                          </p:spTgt>
                                        </p:tgtEl>
                                      </p:cBhvr>
                                    </p:animEffect>
                                    <p:anim calcmode="lin" valueType="num">
                                      <p:cBhvr>
                                        <p:cTn id="24" dur="1500" fill="hold"/>
                                        <p:tgtEl>
                                          <p:spTgt spid="69">
                                            <p:txEl>
                                              <p:pRg st="1" end="1"/>
                                            </p:txEl>
                                          </p:spTgt>
                                        </p:tgtEl>
                                        <p:attrNameLst>
                                          <p:attrName>ppt_x</p:attrName>
                                        </p:attrNameLst>
                                      </p:cBhvr>
                                      <p:tavLst>
                                        <p:tav tm="0">
                                          <p:val>
                                            <p:strVal val="#ppt_x"/>
                                          </p:val>
                                        </p:tav>
                                        <p:tav tm="100000">
                                          <p:val>
                                            <p:strVal val="#ppt_x"/>
                                          </p:val>
                                        </p:tav>
                                      </p:tavLst>
                                    </p:anim>
                                    <p:anim calcmode="lin" valueType="num">
                                      <p:cBhvr>
                                        <p:cTn id="25" dur="1500" fill="hold"/>
                                        <p:tgtEl>
                                          <p:spTgt spid="69">
                                            <p:txEl>
                                              <p:pRg st="1" end="1"/>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1000"/>
                                  </p:stCondLst>
                                  <p:childTnLst>
                                    <p:set>
                                      <p:cBhvr>
                                        <p:cTn id="27" dur="1" fill="hold">
                                          <p:stCondLst>
                                            <p:cond delay="0"/>
                                          </p:stCondLst>
                                        </p:cTn>
                                        <p:tgtEl>
                                          <p:spTgt spid="69">
                                            <p:txEl>
                                              <p:pRg st="2" end="2"/>
                                            </p:txEl>
                                          </p:spTgt>
                                        </p:tgtEl>
                                        <p:attrNameLst>
                                          <p:attrName>style.visibility</p:attrName>
                                        </p:attrNameLst>
                                      </p:cBhvr>
                                      <p:to>
                                        <p:strVal val="visible"/>
                                      </p:to>
                                    </p:set>
                                    <p:animEffect transition="in" filter="fade">
                                      <p:cBhvr>
                                        <p:cTn id="28" dur="1500"/>
                                        <p:tgtEl>
                                          <p:spTgt spid="69">
                                            <p:txEl>
                                              <p:pRg st="2" end="2"/>
                                            </p:txEl>
                                          </p:spTgt>
                                        </p:tgtEl>
                                      </p:cBhvr>
                                    </p:animEffect>
                                    <p:anim calcmode="lin" valueType="num">
                                      <p:cBhvr>
                                        <p:cTn id="29" dur="1500" fill="hold"/>
                                        <p:tgtEl>
                                          <p:spTgt spid="69">
                                            <p:txEl>
                                              <p:pRg st="2" end="2"/>
                                            </p:txEl>
                                          </p:spTgt>
                                        </p:tgtEl>
                                        <p:attrNameLst>
                                          <p:attrName>ppt_x</p:attrName>
                                        </p:attrNameLst>
                                      </p:cBhvr>
                                      <p:tavLst>
                                        <p:tav tm="0">
                                          <p:val>
                                            <p:strVal val="#ppt_x"/>
                                          </p:val>
                                        </p:tav>
                                        <p:tav tm="100000">
                                          <p:val>
                                            <p:strVal val="#ppt_x"/>
                                          </p:val>
                                        </p:tav>
                                      </p:tavLst>
                                    </p:anim>
                                    <p:anim calcmode="lin" valueType="num">
                                      <p:cBhvr>
                                        <p:cTn id="30" dur="1500" fill="hold"/>
                                        <p:tgtEl>
                                          <p:spTgt spid="69">
                                            <p:txEl>
                                              <p:pRg st="2" end="2"/>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1000"/>
                                  </p:stCondLst>
                                  <p:childTnLst>
                                    <p:set>
                                      <p:cBhvr>
                                        <p:cTn id="32" dur="1" fill="hold">
                                          <p:stCondLst>
                                            <p:cond delay="0"/>
                                          </p:stCondLst>
                                        </p:cTn>
                                        <p:tgtEl>
                                          <p:spTgt spid="69">
                                            <p:txEl>
                                              <p:pRg st="3" end="3"/>
                                            </p:txEl>
                                          </p:spTgt>
                                        </p:tgtEl>
                                        <p:attrNameLst>
                                          <p:attrName>style.visibility</p:attrName>
                                        </p:attrNameLst>
                                      </p:cBhvr>
                                      <p:to>
                                        <p:strVal val="visible"/>
                                      </p:to>
                                    </p:set>
                                    <p:animEffect transition="in" filter="fade">
                                      <p:cBhvr>
                                        <p:cTn id="33" dur="1500"/>
                                        <p:tgtEl>
                                          <p:spTgt spid="69">
                                            <p:txEl>
                                              <p:pRg st="3" end="3"/>
                                            </p:txEl>
                                          </p:spTgt>
                                        </p:tgtEl>
                                      </p:cBhvr>
                                    </p:animEffect>
                                    <p:anim calcmode="lin" valueType="num">
                                      <p:cBhvr>
                                        <p:cTn id="34" dur="1500" fill="hold"/>
                                        <p:tgtEl>
                                          <p:spTgt spid="69">
                                            <p:txEl>
                                              <p:pRg st="3" end="3"/>
                                            </p:txEl>
                                          </p:spTgt>
                                        </p:tgtEl>
                                        <p:attrNameLst>
                                          <p:attrName>ppt_x</p:attrName>
                                        </p:attrNameLst>
                                      </p:cBhvr>
                                      <p:tavLst>
                                        <p:tav tm="0">
                                          <p:val>
                                            <p:strVal val="#ppt_x"/>
                                          </p:val>
                                        </p:tav>
                                        <p:tav tm="100000">
                                          <p:val>
                                            <p:strVal val="#ppt_x"/>
                                          </p:val>
                                        </p:tav>
                                      </p:tavLst>
                                    </p:anim>
                                    <p:anim calcmode="lin" valueType="num">
                                      <p:cBhvr>
                                        <p:cTn id="35" dur="1500" fill="hold"/>
                                        <p:tgtEl>
                                          <p:spTgt spid="69">
                                            <p:txEl>
                                              <p:pRg st="3" end="3"/>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1000"/>
                                  </p:stCondLst>
                                  <p:childTnLst>
                                    <p:set>
                                      <p:cBhvr>
                                        <p:cTn id="37" dur="1" fill="hold">
                                          <p:stCondLst>
                                            <p:cond delay="0"/>
                                          </p:stCondLst>
                                        </p:cTn>
                                        <p:tgtEl>
                                          <p:spTgt spid="69">
                                            <p:txEl>
                                              <p:pRg st="4" end="4"/>
                                            </p:txEl>
                                          </p:spTgt>
                                        </p:tgtEl>
                                        <p:attrNameLst>
                                          <p:attrName>style.visibility</p:attrName>
                                        </p:attrNameLst>
                                      </p:cBhvr>
                                      <p:to>
                                        <p:strVal val="visible"/>
                                      </p:to>
                                    </p:set>
                                    <p:animEffect transition="in" filter="fade">
                                      <p:cBhvr>
                                        <p:cTn id="38" dur="1500"/>
                                        <p:tgtEl>
                                          <p:spTgt spid="69">
                                            <p:txEl>
                                              <p:pRg st="4" end="4"/>
                                            </p:txEl>
                                          </p:spTgt>
                                        </p:tgtEl>
                                      </p:cBhvr>
                                    </p:animEffect>
                                    <p:anim calcmode="lin" valueType="num">
                                      <p:cBhvr>
                                        <p:cTn id="39" dur="1500" fill="hold"/>
                                        <p:tgtEl>
                                          <p:spTgt spid="69">
                                            <p:txEl>
                                              <p:pRg st="4" end="4"/>
                                            </p:txEl>
                                          </p:spTgt>
                                        </p:tgtEl>
                                        <p:attrNameLst>
                                          <p:attrName>ppt_x</p:attrName>
                                        </p:attrNameLst>
                                      </p:cBhvr>
                                      <p:tavLst>
                                        <p:tav tm="0">
                                          <p:val>
                                            <p:strVal val="#ppt_x"/>
                                          </p:val>
                                        </p:tav>
                                        <p:tav tm="100000">
                                          <p:val>
                                            <p:strVal val="#ppt_x"/>
                                          </p:val>
                                        </p:tav>
                                      </p:tavLst>
                                    </p:anim>
                                    <p:anim calcmode="lin" valueType="num">
                                      <p:cBhvr>
                                        <p:cTn id="40" dur="1500" fill="hold"/>
                                        <p:tgtEl>
                                          <p:spTgt spid="6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69">
                                            <p:txEl>
                                              <p:pRg st="5" end="5"/>
                                            </p:txEl>
                                          </p:spTgt>
                                        </p:tgtEl>
                                        <p:attrNameLst>
                                          <p:attrName>style.visibility</p:attrName>
                                        </p:attrNameLst>
                                      </p:cBhvr>
                                      <p:to>
                                        <p:strVal val="visible"/>
                                      </p:to>
                                    </p:set>
                                    <p:animEffect transition="in" filter="fade">
                                      <p:cBhvr>
                                        <p:cTn id="45" dur="1500"/>
                                        <p:tgtEl>
                                          <p:spTgt spid="69">
                                            <p:txEl>
                                              <p:pRg st="5" end="5"/>
                                            </p:txEl>
                                          </p:spTgt>
                                        </p:tgtEl>
                                      </p:cBhvr>
                                    </p:animEffect>
                                    <p:anim calcmode="lin" valueType="num">
                                      <p:cBhvr>
                                        <p:cTn id="46" dur="1500" fill="hold"/>
                                        <p:tgtEl>
                                          <p:spTgt spid="69">
                                            <p:txEl>
                                              <p:pRg st="5" end="5"/>
                                            </p:txEl>
                                          </p:spTgt>
                                        </p:tgtEl>
                                        <p:attrNameLst>
                                          <p:attrName>ppt_x</p:attrName>
                                        </p:attrNameLst>
                                      </p:cBhvr>
                                      <p:tavLst>
                                        <p:tav tm="0">
                                          <p:val>
                                            <p:strVal val="#ppt_x"/>
                                          </p:val>
                                        </p:tav>
                                        <p:tav tm="100000">
                                          <p:val>
                                            <p:strVal val="#ppt_x"/>
                                          </p:val>
                                        </p:tav>
                                      </p:tavLst>
                                    </p:anim>
                                    <p:anim calcmode="lin" valueType="num">
                                      <p:cBhvr>
                                        <p:cTn id="47" dur="1500" fill="hold"/>
                                        <p:tgtEl>
                                          <p:spTgt spid="69">
                                            <p:txEl>
                                              <p:pRg st="5" end="5"/>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69">
                                            <p:txEl>
                                              <p:pRg st="6" end="6"/>
                                            </p:txEl>
                                          </p:spTgt>
                                        </p:tgtEl>
                                        <p:attrNameLst>
                                          <p:attrName>style.visibility</p:attrName>
                                        </p:attrNameLst>
                                      </p:cBhvr>
                                      <p:to>
                                        <p:strVal val="visible"/>
                                      </p:to>
                                    </p:set>
                                    <p:animEffect transition="in" filter="fade">
                                      <p:cBhvr>
                                        <p:cTn id="50" dur="1500"/>
                                        <p:tgtEl>
                                          <p:spTgt spid="69">
                                            <p:txEl>
                                              <p:pRg st="6" end="6"/>
                                            </p:txEl>
                                          </p:spTgt>
                                        </p:tgtEl>
                                      </p:cBhvr>
                                    </p:animEffect>
                                    <p:anim calcmode="lin" valueType="num">
                                      <p:cBhvr>
                                        <p:cTn id="51" dur="1500" fill="hold"/>
                                        <p:tgtEl>
                                          <p:spTgt spid="69">
                                            <p:txEl>
                                              <p:pRg st="6" end="6"/>
                                            </p:txEl>
                                          </p:spTgt>
                                        </p:tgtEl>
                                        <p:attrNameLst>
                                          <p:attrName>ppt_x</p:attrName>
                                        </p:attrNameLst>
                                      </p:cBhvr>
                                      <p:tavLst>
                                        <p:tav tm="0">
                                          <p:val>
                                            <p:strVal val="#ppt_x"/>
                                          </p:val>
                                        </p:tav>
                                        <p:tav tm="100000">
                                          <p:val>
                                            <p:strVal val="#ppt_x"/>
                                          </p:val>
                                        </p:tav>
                                      </p:tavLst>
                                    </p:anim>
                                    <p:anim calcmode="lin" valueType="num">
                                      <p:cBhvr>
                                        <p:cTn id="52" dur="1500" fill="hold"/>
                                        <p:tgtEl>
                                          <p:spTgt spid="69">
                                            <p:txEl>
                                              <p:pRg st="6" end="6"/>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69">
                                            <p:txEl>
                                              <p:pRg st="7" end="7"/>
                                            </p:txEl>
                                          </p:spTgt>
                                        </p:tgtEl>
                                        <p:attrNameLst>
                                          <p:attrName>style.visibility</p:attrName>
                                        </p:attrNameLst>
                                      </p:cBhvr>
                                      <p:to>
                                        <p:strVal val="visible"/>
                                      </p:to>
                                    </p:set>
                                    <p:animEffect transition="in" filter="fade">
                                      <p:cBhvr>
                                        <p:cTn id="55" dur="1500"/>
                                        <p:tgtEl>
                                          <p:spTgt spid="69">
                                            <p:txEl>
                                              <p:pRg st="7" end="7"/>
                                            </p:txEl>
                                          </p:spTgt>
                                        </p:tgtEl>
                                      </p:cBhvr>
                                    </p:animEffect>
                                    <p:anim calcmode="lin" valueType="num">
                                      <p:cBhvr>
                                        <p:cTn id="56" dur="1500" fill="hold"/>
                                        <p:tgtEl>
                                          <p:spTgt spid="69">
                                            <p:txEl>
                                              <p:pRg st="7" end="7"/>
                                            </p:txEl>
                                          </p:spTgt>
                                        </p:tgtEl>
                                        <p:attrNameLst>
                                          <p:attrName>ppt_x</p:attrName>
                                        </p:attrNameLst>
                                      </p:cBhvr>
                                      <p:tavLst>
                                        <p:tav tm="0">
                                          <p:val>
                                            <p:strVal val="#ppt_x"/>
                                          </p:val>
                                        </p:tav>
                                        <p:tav tm="100000">
                                          <p:val>
                                            <p:strVal val="#ppt_x"/>
                                          </p:val>
                                        </p:tav>
                                      </p:tavLst>
                                    </p:anim>
                                    <p:anim calcmode="lin" valueType="num">
                                      <p:cBhvr>
                                        <p:cTn id="57" dur="1500" fill="hold"/>
                                        <p:tgtEl>
                                          <p:spTgt spid="69">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P spid="106" grpId="0"/>
      <p:bldP spid="10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idx="1"/>
          </p:nvPr>
        </p:nvSpPr>
        <p:spPr>
          <a:xfrm>
            <a:off x="304800" y="1638300"/>
            <a:ext cx="5791200" cy="3276600"/>
          </a:xfrm>
        </p:spPr>
        <p:txBody>
          <a:bodyPr/>
          <a:lstStyle/>
          <a:p>
            <a:pPr marL="0" indent="0" algn="just" eaLnBrk="1" hangingPunct="1">
              <a:lnSpc>
                <a:spcPct val="150000"/>
              </a:lnSpc>
              <a:buFontTx/>
              <a:buNone/>
            </a:pPr>
            <a:r>
              <a:rPr lang="en-US" sz="2800" b="1" dirty="0" err="1">
                <a:solidFill>
                  <a:schemeClr val="tx1"/>
                </a:solidFill>
                <a:latin typeface="Times New Roman" pitchFamily="18" charset="0"/>
                <a:cs typeface="Times New Roman" pitchFamily="18" charset="0"/>
              </a:rPr>
              <a:t>Nguyễn</a:t>
            </a:r>
            <a:r>
              <a:rPr lang="en-US" sz="2800" b="1" dirty="0">
                <a:solidFill>
                  <a:schemeClr val="tx1"/>
                </a:solidFill>
                <a:latin typeface="Times New Roman" pitchFamily="18" charset="0"/>
                <a:cs typeface="Times New Roman" pitchFamily="18" charset="0"/>
              </a:rPr>
              <a:t> Du </a:t>
            </a:r>
            <a:r>
              <a:rPr lang="en-US" sz="2800" b="1" dirty="0" err="1">
                <a:solidFill>
                  <a:schemeClr val="tx1"/>
                </a:solidFill>
                <a:latin typeface="Times New Roman" pitchFamily="18" charset="0"/>
                <a:cs typeface="Times New Roman" pitchFamily="18" charset="0"/>
              </a:rPr>
              <a:t>tên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chư</a:t>
            </a:r>
            <a:r>
              <a:rPr lang="en-US" sz="2800" b="1" dirty="0">
                <a:solidFill>
                  <a:schemeClr val="tx1"/>
                </a:solidFill>
                <a:latin typeface="Times New Roman" pitchFamily="18" charset="0"/>
                <a:cs typeface="Times New Roman" pitchFamily="18" charset="0"/>
              </a:rPr>
              <a:t>̃ là </a:t>
            </a:r>
            <a:r>
              <a:rPr lang="en-US" sz="2800" b="1" dirty="0" err="1">
                <a:solidFill>
                  <a:schemeClr val="tx1"/>
                </a:solidFill>
                <a:latin typeface="Times New Roman" pitchFamily="18" charset="0"/>
                <a:cs typeface="Times New Roman" pitchFamily="18" charset="0"/>
              </a:rPr>
              <a:t>Tô</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Như</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hiệu</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Thanh</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Hiên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quê</a:t>
            </a:r>
            <a:r>
              <a:rPr lang="en-US" sz="2800" b="1" dirty="0">
                <a:solidFill>
                  <a:schemeClr val="tx1"/>
                </a:solidFill>
                <a:latin typeface="Times New Roman" pitchFamily="18" charset="0"/>
                <a:cs typeface="Times New Roman" pitchFamily="18" charset="0"/>
              </a:rPr>
              <a:t> ở </a:t>
            </a:r>
            <a:r>
              <a:rPr lang="en-US" sz="2800" b="1" dirty="0" err="1">
                <a:solidFill>
                  <a:schemeClr val="tx1"/>
                </a:solidFill>
                <a:latin typeface="Times New Roman" pitchFamily="18" charset="0"/>
                <a:cs typeface="Times New Roman" pitchFamily="18" charset="0"/>
              </a:rPr>
              <a:t>làng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Tiên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Điền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huyện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Nghi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Xuân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tỉnh</a:t>
            </a:r>
            <a:r>
              <a:rPr lang="en-US" sz="2800" b="1" dirty="0">
                <a:solidFill>
                  <a:schemeClr val="tx1"/>
                </a:solidFill>
                <a:latin typeface="Times New Roman" pitchFamily="18" charset="0"/>
                <a:cs typeface="Times New Roman" pitchFamily="18" charset="0"/>
              </a:rPr>
              <a:t> Hà </a:t>
            </a:r>
            <a:r>
              <a:rPr lang="en-US" sz="2800" b="1" dirty="0" err="1">
                <a:solidFill>
                  <a:schemeClr val="tx1"/>
                </a:solidFill>
                <a:latin typeface="Times New Roman" pitchFamily="18" charset="0"/>
                <a:cs typeface="Times New Roman" pitchFamily="18" charset="0"/>
              </a:rPr>
              <a:t>Tĩnh</a:t>
            </a:r>
            <a:endParaRPr lang="en-US" sz="2800" b="1" dirty="0">
              <a:solidFill>
                <a:schemeClr val="tx1"/>
              </a:solidFill>
              <a:latin typeface="Times New Roman" pitchFamily="18" charset="0"/>
              <a:cs typeface="Times New Roman" pitchFamily="18" charset="0"/>
            </a:endParaRPr>
          </a:p>
        </p:txBody>
      </p:sp>
      <p:sp>
        <p:nvSpPr>
          <p:cNvPr id="3074" name="Rectangle 2"/>
          <p:cNvSpPr>
            <a:spLocks noGrp="1" noChangeArrowheads="1"/>
          </p:cNvSpPr>
          <p:nvPr>
            <p:ph type="title"/>
          </p:nvPr>
        </p:nvSpPr>
        <p:spPr>
          <a:xfrm>
            <a:off x="304800" y="266700"/>
            <a:ext cx="8229600" cy="825500"/>
          </a:xfrm>
        </p:spPr>
        <p:txBody>
          <a:bodyPr rtlCol="0">
            <a:normAutofit/>
          </a:bodyPr>
          <a:lstStyle/>
          <a:p>
            <a:pPr algn="l" eaLnBrk="1" fontAlgn="auto" hangingPunct="1">
              <a:spcAft>
                <a:spcPts val="0"/>
              </a:spcAft>
              <a:defRPr/>
            </a:pPr>
            <a:r>
              <a:rPr lang="en-US" sz="2800" b="1" dirty="0">
                <a:effectLst>
                  <a:outerShdw blurRad="38100" dist="38100" dir="2700000" algn="tl">
                    <a:srgbClr val="000000">
                      <a:alpha val="43137"/>
                    </a:srgbClr>
                  </a:outerShdw>
                </a:effectLst>
                <a:latin typeface="Times New Roman" pitchFamily="18" charset="0"/>
                <a:cs typeface="Times New Roman" pitchFamily="18" charset="0"/>
              </a:rPr>
              <a:t>I. TÁC GIẢ NGUYỄN DU(1765-1820)</a:t>
            </a:r>
          </a:p>
        </p:txBody>
      </p:sp>
      <p:pic>
        <p:nvPicPr>
          <p:cNvPr id="10244" name="Picture 5" descr="C:\Users\Administrator\Downloads\nguyen-du.jpg"/>
          <p:cNvPicPr>
            <a:picLocks noChangeAspect="1" noChangeArrowheads="1"/>
          </p:cNvPicPr>
          <p:nvPr/>
        </p:nvPicPr>
        <p:blipFill>
          <a:blip r:embed="rId2">
            <a:extLst>
              <a:ext uri="{28A0092B-C50C-407E-A947-70E740481C1C}">
                <a14:useLocalDpi xmlns:a14="http://schemas.microsoft.com/office/drawing/2010/main" val="0"/>
              </a:ext>
            </a:extLst>
          </a:blip>
          <a:srcRect l="11156" r="16548"/>
          <a:stretch>
            <a:fillRect/>
          </a:stretch>
        </p:blipFill>
        <p:spPr bwMode="auto">
          <a:xfrm>
            <a:off x="6172200" y="1304925"/>
            <a:ext cx="2749550"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checkerboard(across)">
                                      <p:cBhvr>
                                        <p:cTn id="7" dur="500"/>
                                        <p:tgtEl>
                                          <p:spTgt spid="30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11,136783457,D:\Tiet 26 Truyen Kieu cua Nguyen Du\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14,136783457,D:\Tiet 26 Truyen Kieu cua Nguyen Du\Media.ppcx"/>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1628</TotalTime>
  <Words>5089</Words>
  <Application>Microsoft Office PowerPoint</Application>
  <PresentationFormat>On-screen Show (16:10)</PresentationFormat>
  <Paragraphs>452</Paragraphs>
  <Slides>82</Slides>
  <Notes>1</Notes>
  <HiddenSlides>0</HiddenSlides>
  <MMClips>1</MMClips>
  <ScaleCrop>false</ScaleCrop>
  <HeadingPairs>
    <vt:vector size="6" baseType="variant">
      <vt:variant>
        <vt:lpstr>Fonts Used</vt:lpstr>
      </vt:variant>
      <vt:variant>
        <vt:i4>18</vt:i4>
      </vt:variant>
      <vt:variant>
        <vt:lpstr>Theme</vt:lpstr>
      </vt:variant>
      <vt:variant>
        <vt:i4>11</vt:i4>
      </vt:variant>
      <vt:variant>
        <vt:lpstr>Slide Titles</vt:lpstr>
      </vt:variant>
      <vt:variant>
        <vt:i4>82</vt:i4>
      </vt:variant>
    </vt:vector>
  </HeadingPairs>
  <TitlesOfParts>
    <vt:vector size="111" baseType="lpstr">
      <vt:lpstr>맑은 고딕</vt:lpstr>
      <vt:lpstr>.Vn3DH</vt:lpstr>
      <vt:lpstr>.VnArabia</vt:lpstr>
      <vt:lpstr>.VnArial</vt:lpstr>
      <vt:lpstr>.VnLinus</vt:lpstr>
      <vt:lpstr>.VnShelley Allegro</vt:lpstr>
      <vt:lpstr>.VnTime</vt:lpstr>
      <vt:lpstr>.VnTimeH</vt:lpstr>
      <vt:lpstr>Arial</vt:lpstr>
      <vt:lpstr>Calibri</vt:lpstr>
      <vt:lpstr>Calibri Light</vt:lpstr>
      <vt:lpstr>Candara</vt:lpstr>
      <vt:lpstr>等线</vt:lpstr>
      <vt:lpstr>Open Sans</vt:lpstr>
      <vt:lpstr>Symbol</vt:lpstr>
      <vt:lpstr>Times New Roman</vt:lpstr>
      <vt:lpstr>VNI-Times</vt:lpstr>
      <vt:lpstr>Wingdings</vt:lpstr>
      <vt:lpstr>Waveform</vt:lpstr>
      <vt:lpstr>Default Design</vt:lpstr>
      <vt:lpstr>1_Default Design</vt:lpstr>
      <vt:lpstr>Watermark</vt:lpstr>
      <vt:lpstr>2_Default Design</vt:lpstr>
      <vt:lpstr>3_Default Design</vt:lpstr>
      <vt:lpstr>Office Theme</vt:lpstr>
      <vt:lpstr>4_Default Design</vt:lpstr>
      <vt:lpstr>5_Default Design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 </vt:lpstr>
      <vt:lpstr>I. TÁC GIẢ NGUYỄN DU(1765-1820)</vt:lpstr>
      <vt:lpstr>I. TÁC GIẢ NGUYỄN DU(1765-1820)</vt:lpstr>
      <vt:lpstr>1. Gia thế</vt:lpstr>
      <vt:lpstr>PowerPoint Presentation</vt:lpstr>
      <vt:lpstr>PowerPoint Presentation</vt:lpstr>
      <vt:lpstr>PowerPoint Presentation</vt:lpstr>
      <vt:lpstr>Traile Long Thành cầm giả ca</vt:lpstr>
      <vt:lpstr>PowerPoint Presentation</vt:lpstr>
      <vt:lpstr>PowerPoint Presentation</vt:lpstr>
      <vt:lpstr>PowerPoint Presentation</vt:lpstr>
      <vt:lpstr>PowerPoint Presentation</vt:lpstr>
      <vt:lpstr>II. TÁC PHẨM TRUYỆN KIỀU</vt:lpstr>
      <vt:lpstr>PowerPoint Presentation</vt:lpstr>
      <vt:lpstr>PowerPoint Presentation</vt:lpstr>
      <vt:lpstr>PowerPoint Presentation</vt:lpstr>
      <vt:lpstr>PowerPoint Presentation</vt:lpstr>
      <vt:lpstr>2. Thể loại: Theo kết cấu truyện Nôm, viết theo thể lục bát Gặp gỡ- Chia li- Đoàn tụ  </vt:lpstr>
      <vt:lpstr>3. Tóm tắt tác phẩm: Truyện Kiều gồm 3254 câu thơ lục bát, được chia làm 3 phần: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Giá trị của truyện Kiều: a. Giá trị nội dung: </vt:lpstr>
      <vt:lpstr>3. Giá trị của truyện Kiều:</vt:lpstr>
      <vt:lpstr>PowerPoint Presentation</vt:lpstr>
      <vt:lpstr>PowerPoint Presentation</vt:lpstr>
      <vt:lpstr>PowerPoint Presentation</vt:lpstr>
      <vt:lpstr>3. Giá trị của truyện Kiều: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Văn bản: KIỀU Ở LẦU NGƯNG BÍCH                (Trích “Truyện Kiều” của Nguyễn Du)</vt:lpstr>
      <vt:lpstr>PowerPoint Presentation</vt:lpstr>
      <vt:lpstr>Văn bản: KIỀU Ở LẦU NGƯNG BÍCH                (Trích “Truyện Kiều” của Nguyễn Du)</vt:lpstr>
      <vt:lpstr>PowerPoint Presentation</vt:lpstr>
      <vt:lpstr>PowerPoint Presentation</vt:lpstr>
      <vt:lpstr>Văn bản: KIỀU Ở LẦU NGƯNG BÍCH                (Trích “Truyện Kiều” của Nguyễn Du)</vt:lpstr>
      <vt:lpstr>Văn bản: KIỀU Ở LẦU NGƯNG BÍCH                (Trích “Truyện Kiều” của Nguyễn Du)</vt:lpstr>
      <vt:lpstr>Văn bản: KIỀU Ở LẦU NGƯNG BÍCH                (Trích “Truyện Kiều” của Nguyễn Du)</vt:lpstr>
      <vt:lpstr>Văn bản: KIỀU Ở LẦU NGƯNG BÍCH                (Trích “Truyện Kiều” của Nguyễn Du)</vt:lpstr>
      <vt:lpstr>Văn bản: KIỀU Ở LẦU NGƯNG BÍCH                (Trích “Truyện Kiều” của Nguyễn Du)</vt:lpstr>
      <vt:lpstr>Văn bản: KIỀU Ở LẦU NGƯNG BÍCH                (Trích “Truyện Kiều” của Nguyễn Du)</vt:lpstr>
      <vt:lpstr>Văn bản: KIỀU Ở LẦU NGƯNG BÍCH                (Trích “Truyện Kiều” của Nguyễn Du)</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cp:lastModifiedBy>
  <cp:revision>262</cp:revision>
  <cp:lastPrinted>2020-10-25T06:18:10Z</cp:lastPrinted>
  <dcterms:created xsi:type="dcterms:W3CDTF">2005-10-03T09:03:07Z</dcterms:created>
  <dcterms:modified xsi:type="dcterms:W3CDTF">2022-10-08T01:38:01Z</dcterms:modified>
</cp:coreProperties>
</file>