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76" r:id="rId6"/>
    <p:sldId id="257" r:id="rId7"/>
    <p:sldId id="278" r:id="rId8"/>
    <p:sldId id="286" r:id="rId9"/>
    <p:sldId id="287" r:id="rId10"/>
    <p:sldId id="285" r:id="rId11"/>
    <p:sldId id="281" r:id="rId12"/>
    <p:sldId id="273" r:id="rId13"/>
    <p:sldId id="28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765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87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768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769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769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7692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93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94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97808A-272B-4A4C-99FD-EA67B3A4D3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241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A847A-9E79-4A3D-AD72-1B831C5505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061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D1E82-C5F6-4D60-99C5-EA74E9A47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6499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3A46E3-7F7D-472A-BD75-8DB8F8D06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123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648AF-3287-40AB-B22E-1F528F74E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6665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FB438-98DA-44DD-B2F9-6ABD8EB757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530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E0FCD-0EE8-418E-9571-9CCCB9A043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9430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046B5-D849-48DE-8A06-375A6E712E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97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4D727-7E93-411B-A933-FDB1311FBD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067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69E87-6417-4610-BFBA-174A3C9B10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675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8B04A-9473-4683-B24E-CDBF6959DC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6666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573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158D-29F1-4DA6-A00C-D5A98F38D1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5179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69372-83DE-4B2B-8A88-0256809D59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6004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4B39C-0772-44AA-AAE9-571ED1D479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27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5439D-61F6-4890-B5A6-D7B3B491F6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5999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83944-AFBA-420A-801B-DB4F9256EB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7337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979EA-D1DF-412F-84B2-25C2AE9641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8419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DF1F3-4A84-438E-91DC-6EDFDCB923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63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B6F0E-808C-4349-869C-FDAF078E6F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9283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06AD6-EC55-4DD8-8F1D-64717BD376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5751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4498E-F56D-4541-BB34-5A33022BE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2297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C2901-6044-47CC-9570-400F787AB2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1431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4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224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E84294-8391-4550-8F2D-88D4601520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849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5E86B-6A83-49DF-8374-8A53E495D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9355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725B2-0023-46B9-9DFF-1B3F3DB82B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34001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8C609-78E7-45EA-ACEF-D408DEA734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7076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2B47F-ED2E-4978-AE38-FC8DB38B2A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4962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1143-DB89-4759-88B4-5EA304812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71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9E528-9C16-481B-8D38-C013A746B6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58948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76321-4302-4460-A4DD-D9DE9F3400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4003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2CA3A-B3EE-4ABE-98F7-4AB642F2B6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192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20E7C-3B61-4BFF-AFC4-6B6C7F5C8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465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10CB0-6983-4C6B-AB11-A1E2D26982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2705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B33E2-7101-48AD-9B45-879092B3EEF3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9C289-4A41-4156-A682-D7C681F300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286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2D995-E82B-436A-8D1F-27BC955D45A1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F294D-0FA8-45F8-98B7-C7C151D0A5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4058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BDBA3-464D-482E-8257-43B1C92570E8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563FB-E3C7-4D33-8FE8-CFCC69EA89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9726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B48DF-CDCB-4AF8-AB95-19CC192078D9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16C6D-6AE9-4DCE-B73D-866224B839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9709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72E72-668D-4EC5-BACB-CDAFE0A48FC3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EDC86-3799-41D6-9649-DEF458AF19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62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44565-BD57-4006-B3A3-5BBADF354F6E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0AF62-079E-4C31-B3C6-F81E0E9BC9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3578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94779-1454-476A-951B-20A51ECEFF40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3677C-3C61-43A6-949F-8A6876002E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7778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D7198-391D-489D-BAC2-7C1E50139BBE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DF605-451C-4836-AF0E-B0E2866272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1014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08ED9-FA0E-4F1B-8475-0FFF230FE5D2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B6DF6-AF51-40C9-B58C-A158DE72D7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6779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3B361-BAAE-4DA7-90F9-844B1681F8FE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BB922-C6B2-4595-A36B-E94320B120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8414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6525D-4B1B-4FB8-B2E3-1CE4AA3C93D9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17D46-75C9-40FE-9459-3F46EA8287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24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D30F0-5C1C-4933-8D5B-018C21D45056}" type="datetimeFigureOut">
              <a:rPr lang="en-US" smtClean="0"/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C21B7-B026-4FB9-83EB-39509F28C7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662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2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6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666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6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66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66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66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66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CA026F6-4A97-43EB-A00C-7FF91D0FB5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00734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95933BA-5CBF-44E2-813F-F577035DEC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980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7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120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6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068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5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059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2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2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2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F788822-95F1-4A0F-B9D2-83B80BD80C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0945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D7153F-F334-4E9D-87C5-FCA2E372EE64}" type="datetimeFigureOut">
              <a:rPr lang="en-US"/>
              <a:pPr>
                <a:defRPr/>
              </a:pPr>
              <a:t>16/09/2021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A418240-E454-4EB1-BB12-3AA170BBCB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93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075" name="Picture 3" descr="Picture1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0"/>
            <a:ext cx="74676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0" cap="none" spc="0" normalizeH="0" baseline="0" noProof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.VnShelley Allegro" panose="040B7200000000000000" pitchFamily="82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1" i="0" u="none" strike="noStrike" kern="0" cap="none" spc="0" normalizeH="0" baseline="0" noProof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.VnLinus" panose="020B7200000000000000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.Vn3DH" panose="020B7200000000000000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.Vn3DH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066509"/>
      </p:ext>
    </p:extLst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124" name="Picture 5" descr="1halong-b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038"/>
            <a:ext cx="9144000" cy="68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0" y="2133600"/>
            <a:ext cx="8763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vi-VN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10: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 SỬ DỤNG YẾU TỐ MIÊU TẢ TRONG VĂN BẢN THUYẾT MINH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l"/>
            <a:r>
              <a:rPr lang="en-US" altLang="en-US" sz="4000" b="1" dirty="0">
                <a:latin typeface=".VnTime" panose="020B7200000000000000" pitchFamily="34" charset="0"/>
              </a:rPr>
              <a:t>I/ </a:t>
            </a:r>
            <a:r>
              <a:rPr lang="en-US" altLang="en-US" sz="4000" b="1" dirty="0" err="1">
                <a:latin typeface=".VnTime" panose="020B7200000000000000" pitchFamily="34" charset="0"/>
              </a:rPr>
              <a:t>ChuÈn</a:t>
            </a:r>
            <a:r>
              <a:rPr lang="en-US" altLang="en-US" sz="4000" b="1" dirty="0">
                <a:latin typeface=".VnTime" panose="020B7200000000000000" pitchFamily="34" charset="0"/>
              </a:rPr>
              <a:t> </a:t>
            </a:r>
            <a:r>
              <a:rPr lang="en-US" altLang="en-US" sz="4000" b="1" dirty="0" err="1">
                <a:latin typeface=".VnTime" panose="020B7200000000000000" pitchFamily="34" charset="0"/>
              </a:rPr>
              <a:t>bÞ</a:t>
            </a:r>
            <a:r>
              <a:rPr lang="en-US" altLang="en-US" sz="4000" b="1" dirty="0">
                <a:latin typeface=".VnTime" panose="020B7200000000000000" pitchFamily="34" charset="0"/>
              </a:rPr>
              <a:t> ë </a:t>
            </a:r>
            <a:r>
              <a:rPr lang="en-US" altLang="en-US" sz="4000" b="1" dirty="0" err="1">
                <a:latin typeface=".VnTime" panose="020B7200000000000000" pitchFamily="34" charset="0"/>
              </a:rPr>
              <a:t>nh</a:t>
            </a:r>
            <a:r>
              <a:rPr lang="en-US" altLang="en-US" sz="4000" b="1" dirty="0">
                <a:latin typeface=".VnTime" panose="020B7200000000000000" pitchFamily="34" charset="0"/>
              </a:rPr>
              <a:t>µ</a:t>
            </a:r>
            <a:endParaRPr lang="en-US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.VnTime" panose="020B7200000000000000" pitchFamily="34" charset="0"/>
              </a:rPr>
              <a:t>   </a:t>
            </a:r>
            <a:r>
              <a:rPr lang="en-US" altLang="en-US" b="1" dirty="0">
                <a:latin typeface=".VnTime" panose="020B7200000000000000" pitchFamily="34" charset="0"/>
              </a:rPr>
              <a:t>- </a:t>
            </a:r>
            <a:r>
              <a:rPr lang="vi-VN" altLang="en-US" b="1" u="sng" dirty="0">
                <a:latin typeface=".VnTime" panose="020B7200000000000000" pitchFamily="34" charset="0"/>
              </a:rPr>
              <a:t>Đề</a:t>
            </a:r>
            <a:r>
              <a:rPr lang="en-US" altLang="en-US" b="1" u="sng" dirty="0">
                <a:latin typeface=".VnTime" panose="020B7200000000000000" pitchFamily="34" charset="0"/>
              </a:rPr>
              <a:t> </a:t>
            </a:r>
            <a:r>
              <a:rPr lang="en-US" altLang="en-US" b="1" u="sng" dirty="0" err="1">
                <a:latin typeface=".VnTime" panose="020B7200000000000000" pitchFamily="34" charset="0"/>
              </a:rPr>
              <a:t>bài</a:t>
            </a:r>
            <a:r>
              <a:rPr lang="en-US" altLang="en-US" b="1" u="sng" dirty="0">
                <a:latin typeface=".VnTime" panose="020B7200000000000000" pitchFamily="34" charset="0"/>
              </a:rPr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.VnTime" panose="020B7200000000000000" pitchFamily="34" charset="0"/>
              </a:rPr>
              <a:t>                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3076" name="Picture 4" descr="boithuyenngams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016"/>
            <a:ext cx="9144000" cy="3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8" descr="20814826-images1642540_IMG_249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08920"/>
            <a:ext cx="6336704" cy="3422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34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6"/>
          <p:cNvGrpSpPr>
            <a:grpSpLocks/>
          </p:cNvGrpSpPr>
          <p:nvPr/>
        </p:nvGrpSpPr>
        <p:grpSpPr bwMode="auto">
          <a:xfrm>
            <a:off x="0" y="457200"/>
            <a:ext cx="9144000" cy="6172200"/>
            <a:chOff x="1710" y="1254"/>
            <a:chExt cx="9177" cy="14478"/>
          </a:xfrm>
        </p:grpSpPr>
        <p:sp>
          <p:nvSpPr>
            <p:cNvPr id="7181" name="Freeform 37"/>
            <p:cNvSpPr>
              <a:spLocks/>
            </p:cNvSpPr>
            <p:nvPr/>
          </p:nvSpPr>
          <p:spPr bwMode="auto">
            <a:xfrm>
              <a:off x="10190" y="1254"/>
              <a:ext cx="697" cy="1662"/>
            </a:xfrm>
            <a:custGeom>
              <a:avLst/>
              <a:gdLst>
                <a:gd name="T0" fmla="*/ 2420 w 585"/>
                <a:gd name="T1" fmla="*/ 4884 h 1471"/>
                <a:gd name="T2" fmla="*/ 1990 w 585"/>
                <a:gd name="T3" fmla="*/ 4935 h 1471"/>
                <a:gd name="T4" fmla="*/ 1469 w 585"/>
                <a:gd name="T5" fmla="*/ 4480 h 1471"/>
                <a:gd name="T6" fmla="*/ 1296 w 585"/>
                <a:gd name="T7" fmla="*/ 3969 h 1471"/>
                <a:gd name="T8" fmla="*/ 1386 w 585"/>
                <a:gd name="T9" fmla="*/ 3152 h 1471"/>
                <a:gd name="T10" fmla="*/ 1818 w 585"/>
                <a:gd name="T11" fmla="*/ 2390 h 1471"/>
                <a:gd name="T12" fmla="*/ 2334 w 585"/>
                <a:gd name="T13" fmla="*/ 2033 h 1471"/>
                <a:gd name="T14" fmla="*/ 2596 w 585"/>
                <a:gd name="T15" fmla="*/ 1574 h 1471"/>
                <a:gd name="T16" fmla="*/ 2596 w 585"/>
                <a:gd name="T17" fmla="*/ 1120 h 1471"/>
                <a:gd name="T18" fmla="*/ 2855 w 585"/>
                <a:gd name="T19" fmla="*/ 1428 h 1471"/>
                <a:gd name="T20" fmla="*/ 2773 w 585"/>
                <a:gd name="T21" fmla="*/ 1934 h 1471"/>
                <a:gd name="T22" fmla="*/ 2676 w 585"/>
                <a:gd name="T23" fmla="*/ 2239 h 1471"/>
                <a:gd name="T24" fmla="*/ 2773 w 585"/>
                <a:gd name="T25" fmla="*/ 2540 h 1471"/>
                <a:gd name="T26" fmla="*/ 2596 w 585"/>
                <a:gd name="T27" fmla="*/ 2799 h 1471"/>
                <a:gd name="T28" fmla="*/ 2596 w 585"/>
                <a:gd name="T29" fmla="*/ 3051 h 1471"/>
                <a:gd name="T30" fmla="*/ 2596 w 585"/>
                <a:gd name="T31" fmla="*/ 3355 h 1471"/>
                <a:gd name="T32" fmla="*/ 2334 w 585"/>
                <a:gd name="T33" fmla="*/ 3509 h 1471"/>
                <a:gd name="T34" fmla="*/ 2246 w 585"/>
                <a:gd name="T35" fmla="*/ 3152 h 1471"/>
                <a:gd name="T36" fmla="*/ 2077 w 585"/>
                <a:gd name="T37" fmla="*/ 3051 h 1471"/>
                <a:gd name="T38" fmla="*/ 1723 w 585"/>
                <a:gd name="T39" fmla="*/ 3306 h 1471"/>
                <a:gd name="T40" fmla="*/ 1644 w 585"/>
                <a:gd name="T41" fmla="*/ 3715 h 1471"/>
                <a:gd name="T42" fmla="*/ 1818 w 585"/>
                <a:gd name="T43" fmla="*/ 4176 h 1471"/>
                <a:gd name="T44" fmla="*/ 1990 w 585"/>
                <a:gd name="T45" fmla="*/ 4480 h 1471"/>
                <a:gd name="T46" fmla="*/ 2334 w 585"/>
                <a:gd name="T47" fmla="*/ 4432 h 1471"/>
                <a:gd name="T48" fmla="*/ 2773 w 585"/>
                <a:gd name="T49" fmla="*/ 4021 h 1471"/>
                <a:gd name="T50" fmla="*/ 2855 w 585"/>
                <a:gd name="T51" fmla="*/ 3766 h 1471"/>
                <a:gd name="T52" fmla="*/ 2943 w 585"/>
                <a:gd name="T53" fmla="*/ 3205 h 1471"/>
                <a:gd name="T54" fmla="*/ 3031 w 585"/>
                <a:gd name="T55" fmla="*/ 456 h 1471"/>
                <a:gd name="T56" fmla="*/ 1564 w 585"/>
                <a:gd name="T57" fmla="*/ 557 h 1471"/>
                <a:gd name="T58" fmla="*/ 866 w 585"/>
                <a:gd name="T59" fmla="*/ 658 h 1471"/>
                <a:gd name="T60" fmla="*/ 691 w 585"/>
                <a:gd name="T61" fmla="*/ 813 h 1471"/>
                <a:gd name="T62" fmla="*/ 343 w 585"/>
                <a:gd name="T63" fmla="*/ 1270 h 1471"/>
                <a:gd name="T64" fmla="*/ 343 w 585"/>
                <a:gd name="T65" fmla="*/ 1778 h 1471"/>
                <a:gd name="T66" fmla="*/ 430 w 585"/>
                <a:gd name="T67" fmla="*/ 2189 h 1471"/>
                <a:gd name="T68" fmla="*/ 779 w 585"/>
                <a:gd name="T69" fmla="*/ 2494 h 1471"/>
                <a:gd name="T70" fmla="*/ 1120 w 585"/>
                <a:gd name="T71" fmla="*/ 2439 h 1471"/>
                <a:gd name="T72" fmla="*/ 1209 w 585"/>
                <a:gd name="T73" fmla="*/ 2133 h 1471"/>
                <a:gd name="T74" fmla="*/ 1209 w 585"/>
                <a:gd name="T75" fmla="*/ 1679 h 1471"/>
                <a:gd name="T76" fmla="*/ 1035 w 585"/>
                <a:gd name="T77" fmla="*/ 1525 h 1471"/>
                <a:gd name="T78" fmla="*/ 1035 w 585"/>
                <a:gd name="T79" fmla="*/ 1270 h 1471"/>
                <a:gd name="T80" fmla="*/ 1209 w 585"/>
                <a:gd name="T81" fmla="*/ 1068 h 1471"/>
                <a:gd name="T82" fmla="*/ 1469 w 585"/>
                <a:gd name="T83" fmla="*/ 1171 h 1471"/>
                <a:gd name="T84" fmla="*/ 1564 w 585"/>
                <a:gd name="T85" fmla="*/ 864 h 1471"/>
                <a:gd name="T86" fmla="*/ 1723 w 585"/>
                <a:gd name="T87" fmla="*/ 864 h 1471"/>
                <a:gd name="T88" fmla="*/ 1903 w 585"/>
                <a:gd name="T89" fmla="*/ 917 h 1471"/>
                <a:gd name="T90" fmla="*/ 2246 w 585"/>
                <a:gd name="T91" fmla="*/ 764 h 1471"/>
                <a:gd name="T92" fmla="*/ 2596 w 585"/>
                <a:gd name="T93" fmla="*/ 965 h 1471"/>
                <a:gd name="T94" fmla="*/ 2334 w 585"/>
                <a:gd name="T95" fmla="*/ 1068 h 1471"/>
                <a:gd name="T96" fmla="*/ 2077 w 585"/>
                <a:gd name="T97" fmla="*/ 1374 h 1471"/>
                <a:gd name="T98" fmla="*/ 1818 w 585"/>
                <a:gd name="T99" fmla="*/ 1934 h 1471"/>
                <a:gd name="T100" fmla="*/ 1386 w 585"/>
                <a:gd name="T101" fmla="*/ 2799 h 1471"/>
                <a:gd name="T102" fmla="*/ 779 w 585"/>
                <a:gd name="T103" fmla="*/ 3051 h 1471"/>
                <a:gd name="T104" fmla="*/ 430 w 585"/>
                <a:gd name="T105" fmla="*/ 2847 h 1471"/>
                <a:gd name="T106" fmla="*/ 87 w 585"/>
                <a:gd name="T107" fmla="*/ 2288 h 1471"/>
                <a:gd name="T108" fmla="*/ 0 w 585"/>
                <a:gd name="T109" fmla="*/ 1574 h 1471"/>
                <a:gd name="T110" fmla="*/ 176 w 585"/>
                <a:gd name="T111" fmla="*/ 864 h 1471"/>
                <a:gd name="T112" fmla="*/ 430 w 585"/>
                <a:gd name="T113" fmla="*/ 411 h 1471"/>
                <a:gd name="T114" fmla="*/ 866 w 585"/>
                <a:gd name="T115" fmla="*/ 156 h 1471"/>
                <a:gd name="T116" fmla="*/ 1903 w 585"/>
                <a:gd name="T117" fmla="*/ 0 h 1471"/>
                <a:gd name="T118" fmla="*/ 3372 w 585"/>
                <a:gd name="T119" fmla="*/ 2133 h 1471"/>
                <a:gd name="T120" fmla="*/ 3286 w 585"/>
                <a:gd name="T121" fmla="*/ 3402 h 1471"/>
                <a:gd name="T122" fmla="*/ 3112 w 585"/>
                <a:gd name="T123" fmla="*/ 4123 h 1471"/>
                <a:gd name="T124" fmla="*/ 2943 w 585"/>
                <a:gd name="T125" fmla="*/ 4528 h 147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5"/>
                <a:gd name="T190" fmla="*/ 0 h 1471"/>
                <a:gd name="T191" fmla="*/ 585 w 585"/>
                <a:gd name="T192" fmla="*/ 1471 h 147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5" h="1471">
                  <a:moveTo>
                    <a:pt x="480" y="1381"/>
                  </a:moveTo>
                  <a:lnTo>
                    <a:pt x="450" y="1426"/>
                  </a:lnTo>
                  <a:lnTo>
                    <a:pt x="420" y="1441"/>
                  </a:lnTo>
                  <a:lnTo>
                    <a:pt x="390" y="1456"/>
                  </a:lnTo>
                  <a:lnTo>
                    <a:pt x="375" y="1471"/>
                  </a:lnTo>
                  <a:lnTo>
                    <a:pt x="345" y="1456"/>
                  </a:lnTo>
                  <a:lnTo>
                    <a:pt x="315" y="1426"/>
                  </a:lnTo>
                  <a:lnTo>
                    <a:pt x="285" y="1381"/>
                  </a:lnTo>
                  <a:lnTo>
                    <a:pt x="255" y="1321"/>
                  </a:lnTo>
                  <a:lnTo>
                    <a:pt x="240" y="1276"/>
                  </a:lnTo>
                  <a:lnTo>
                    <a:pt x="240" y="1216"/>
                  </a:lnTo>
                  <a:lnTo>
                    <a:pt x="225" y="1171"/>
                  </a:lnTo>
                  <a:lnTo>
                    <a:pt x="225" y="1126"/>
                  </a:lnTo>
                  <a:lnTo>
                    <a:pt x="225" y="1035"/>
                  </a:lnTo>
                  <a:lnTo>
                    <a:pt x="240" y="930"/>
                  </a:lnTo>
                  <a:lnTo>
                    <a:pt x="255" y="840"/>
                  </a:lnTo>
                  <a:lnTo>
                    <a:pt x="285" y="765"/>
                  </a:lnTo>
                  <a:lnTo>
                    <a:pt x="315" y="705"/>
                  </a:lnTo>
                  <a:lnTo>
                    <a:pt x="345" y="660"/>
                  </a:lnTo>
                  <a:lnTo>
                    <a:pt x="375" y="645"/>
                  </a:lnTo>
                  <a:lnTo>
                    <a:pt x="405" y="600"/>
                  </a:lnTo>
                  <a:lnTo>
                    <a:pt x="420" y="570"/>
                  </a:lnTo>
                  <a:lnTo>
                    <a:pt x="435" y="525"/>
                  </a:lnTo>
                  <a:lnTo>
                    <a:pt x="450" y="465"/>
                  </a:lnTo>
                  <a:lnTo>
                    <a:pt x="450" y="420"/>
                  </a:lnTo>
                  <a:lnTo>
                    <a:pt x="450" y="375"/>
                  </a:lnTo>
                  <a:lnTo>
                    <a:pt x="450" y="330"/>
                  </a:lnTo>
                  <a:lnTo>
                    <a:pt x="465" y="345"/>
                  </a:lnTo>
                  <a:lnTo>
                    <a:pt x="480" y="390"/>
                  </a:lnTo>
                  <a:lnTo>
                    <a:pt x="495" y="420"/>
                  </a:lnTo>
                  <a:lnTo>
                    <a:pt x="495" y="480"/>
                  </a:lnTo>
                  <a:lnTo>
                    <a:pt x="495" y="525"/>
                  </a:lnTo>
                  <a:lnTo>
                    <a:pt x="480" y="570"/>
                  </a:lnTo>
                  <a:lnTo>
                    <a:pt x="480" y="615"/>
                  </a:lnTo>
                  <a:lnTo>
                    <a:pt x="450" y="645"/>
                  </a:lnTo>
                  <a:lnTo>
                    <a:pt x="465" y="660"/>
                  </a:lnTo>
                  <a:lnTo>
                    <a:pt x="480" y="690"/>
                  </a:lnTo>
                  <a:lnTo>
                    <a:pt x="480" y="720"/>
                  </a:lnTo>
                  <a:lnTo>
                    <a:pt x="480" y="750"/>
                  </a:lnTo>
                  <a:lnTo>
                    <a:pt x="480" y="780"/>
                  </a:lnTo>
                  <a:lnTo>
                    <a:pt x="465" y="810"/>
                  </a:lnTo>
                  <a:lnTo>
                    <a:pt x="450" y="825"/>
                  </a:lnTo>
                  <a:lnTo>
                    <a:pt x="435" y="840"/>
                  </a:lnTo>
                  <a:lnTo>
                    <a:pt x="450" y="870"/>
                  </a:lnTo>
                  <a:lnTo>
                    <a:pt x="450" y="900"/>
                  </a:lnTo>
                  <a:lnTo>
                    <a:pt x="450" y="930"/>
                  </a:lnTo>
                  <a:lnTo>
                    <a:pt x="450" y="960"/>
                  </a:lnTo>
                  <a:lnTo>
                    <a:pt x="450" y="990"/>
                  </a:lnTo>
                  <a:lnTo>
                    <a:pt x="435" y="1020"/>
                  </a:lnTo>
                  <a:lnTo>
                    <a:pt x="420" y="1035"/>
                  </a:lnTo>
                  <a:lnTo>
                    <a:pt x="405" y="1035"/>
                  </a:lnTo>
                  <a:lnTo>
                    <a:pt x="405" y="990"/>
                  </a:lnTo>
                  <a:lnTo>
                    <a:pt x="390" y="960"/>
                  </a:lnTo>
                  <a:lnTo>
                    <a:pt x="390" y="930"/>
                  </a:lnTo>
                  <a:lnTo>
                    <a:pt x="375" y="915"/>
                  </a:lnTo>
                  <a:lnTo>
                    <a:pt x="375" y="900"/>
                  </a:lnTo>
                  <a:lnTo>
                    <a:pt x="360" y="900"/>
                  </a:lnTo>
                  <a:lnTo>
                    <a:pt x="330" y="915"/>
                  </a:lnTo>
                  <a:lnTo>
                    <a:pt x="300" y="960"/>
                  </a:lnTo>
                  <a:lnTo>
                    <a:pt x="300" y="975"/>
                  </a:lnTo>
                  <a:lnTo>
                    <a:pt x="285" y="1020"/>
                  </a:lnTo>
                  <a:lnTo>
                    <a:pt x="285" y="1065"/>
                  </a:lnTo>
                  <a:lnTo>
                    <a:pt x="285" y="1096"/>
                  </a:lnTo>
                  <a:lnTo>
                    <a:pt x="285" y="1156"/>
                  </a:lnTo>
                  <a:lnTo>
                    <a:pt x="300" y="1201"/>
                  </a:lnTo>
                  <a:lnTo>
                    <a:pt x="315" y="1231"/>
                  </a:lnTo>
                  <a:lnTo>
                    <a:pt x="315" y="1276"/>
                  </a:lnTo>
                  <a:lnTo>
                    <a:pt x="330" y="1291"/>
                  </a:lnTo>
                  <a:lnTo>
                    <a:pt x="345" y="1321"/>
                  </a:lnTo>
                  <a:lnTo>
                    <a:pt x="375" y="1321"/>
                  </a:lnTo>
                  <a:lnTo>
                    <a:pt x="390" y="1321"/>
                  </a:lnTo>
                  <a:lnTo>
                    <a:pt x="405" y="1306"/>
                  </a:lnTo>
                  <a:lnTo>
                    <a:pt x="435" y="1291"/>
                  </a:lnTo>
                  <a:lnTo>
                    <a:pt x="450" y="1246"/>
                  </a:lnTo>
                  <a:lnTo>
                    <a:pt x="480" y="1186"/>
                  </a:lnTo>
                  <a:lnTo>
                    <a:pt x="480" y="1171"/>
                  </a:lnTo>
                  <a:lnTo>
                    <a:pt x="495" y="1156"/>
                  </a:lnTo>
                  <a:lnTo>
                    <a:pt x="495" y="1111"/>
                  </a:lnTo>
                  <a:lnTo>
                    <a:pt x="510" y="1065"/>
                  </a:lnTo>
                  <a:lnTo>
                    <a:pt x="510" y="1020"/>
                  </a:lnTo>
                  <a:lnTo>
                    <a:pt x="510" y="945"/>
                  </a:lnTo>
                  <a:lnTo>
                    <a:pt x="525" y="795"/>
                  </a:lnTo>
                  <a:lnTo>
                    <a:pt x="525" y="615"/>
                  </a:lnTo>
                  <a:lnTo>
                    <a:pt x="525" y="135"/>
                  </a:lnTo>
                  <a:lnTo>
                    <a:pt x="330" y="150"/>
                  </a:lnTo>
                  <a:lnTo>
                    <a:pt x="270" y="165"/>
                  </a:lnTo>
                  <a:lnTo>
                    <a:pt x="210" y="165"/>
                  </a:lnTo>
                  <a:lnTo>
                    <a:pt x="180" y="180"/>
                  </a:lnTo>
                  <a:lnTo>
                    <a:pt x="150" y="195"/>
                  </a:lnTo>
                  <a:lnTo>
                    <a:pt x="135" y="210"/>
                  </a:lnTo>
                  <a:lnTo>
                    <a:pt x="120" y="225"/>
                  </a:lnTo>
                  <a:lnTo>
                    <a:pt x="120" y="240"/>
                  </a:lnTo>
                  <a:lnTo>
                    <a:pt x="105" y="255"/>
                  </a:lnTo>
                  <a:lnTo>
                    <a:pt x="90" y="315"/>
                  </a:lnTo>
                  <a:lnTo>
                    <a:pt x="60" y="375"/>
                  </a:lnTo>
                  <a:lnTo>
                    <a:pt x="60" y="420"/>
                  </a:lnTo>
                  <a:lnTo>
                    <a:pt x="60" y="480"/>
                  </a:lnTo>
                  <a:lnTo>
                    <a:pt x="60" y="525"/>
                  </a:lnTo>
                  <a:lnTo>
                    <a:pt x="60" y="570"/>
                  </a:lnTo>
                  <a:lnTo>
                    <a:pt x="60" y="615"/>
                  </a:lnTo>
                  <a:lnTo>
                    <a:pt x="75" y="645"/>
                  </a:lnTo>
                  <a:lnTo>
                    <a:pt x="105" y="705"/>
                  </a:lnTo>
                  <a:lnTo>
                    <a:pt x="120" y="720"/>
                  </a:lnTo>
                  <a:lnTo>
                    <a:pt x="135" y="735"/>
                  </a:lnTo>
                  <a:lnTo>
                    <a:pt x="150" y="735"/>
                  </a:lnTo>
                  <a:lnTo>
                    <a:pt x="180" y="735"/>
                  </a:lnTo>
                  <a:lnTo>
                    <a:pt x="195" y="720"/>
                  </a:lnTo>
                  <a:lnTo>
                    <a:pt x="195" y="690"/>
                  </a:lnTo>
                  <a:lnTo>
                    <a:pt x="210" y="660"/>
                  </a:lnTo>
                  <a:lnTo>
                    <a:pt x="210" y="630"/>
                  </a:lnTo>
                  <a:lnTo>
                    <a:pt x="225" y="570"/>
                  </a:lnTo>
                  <a:lnTo>
                    <a:pt x="225" y="540"/>
                  </a:lnTo>
                  <a:lnTo>
                    <a:pt x="210" y="495"/>
                  </a:lnTo>
                  <a:lnTo>
                    <a:pt x="210" y="480"/>
                  </a:lnTo>
                  <a:lnTo>
                    <a:pt x="195" y="465"/>
                  </a:lnTo>
                  <a:lnTo>
                    <a:pt x="180" y="450"/>
                  </a:lnTo>
                  <a:lnTo>
                    <a:pt x="165" y="450"/>
                  </a:lnTo>
                  <a:lnTo>
                    <a:pt x="165" y="405"/>
                  </a:lnTo>
                  <a:lnTo>
                    <a:pt x="180" y="375"/>
                  </a:lnTo>
                  <a:lnTo>
                    <a:pt x="180" y="345"/>
                  </a:lnTo>
                  <a:lnTo>
                    <a:pt x="195" y="330"/>
                  </a:lnTo>
                  <a:lnTo>
                    <a:pt x="210" y="315"/>
                  </a:lnTo>
                  <a:lnTo>
                    <a:pt x="225" y="315"/>
                  </a:lnTo>
                  <a:lnTo>
                    <a:pt x="240" y="330"/>
                  </a:lnTo>
                  <a:lnTo>
                    <a:pt x="255" y="345"/>
                  </a:lnTo>
                  <a:lnTo>
                    <a:pt x="255" y="315"/>
                  </a:lnTo>
                  <a:lnTo>
                    <a:pt x="255" y="285"/>
                  </a:lnTo>
                  <a:lnTo>
                    <a:pt x="270" y="255"/>
                  </a:lnTo>
                  <a:lnTo>
                    <a:pt x="285" y="255"/>
                  </a:lnTo>
                  <a:lnTo>
                    <a:pt x="300" y="255"/>
                  </a:lnTo>
                  <a:lnTo>
                    <a:pt x="315" y="285"/>
                  </a:lnTo>
                  <a:lnTo>
                    <a:pt x="315" y="315"/>
                  </a:lnTo>
                  <a:lnTo>
                    <a:pt x="330" y="270"/>
                  </a:lnTo>
                  <a:lnTo>
                    <a:pt x="345" y="240"/>
                  </a:lnTo>
                  <a:lnTo>
                    <a:pt x="375" y="225"/>
                  </a:lnTo>
                  <a:lnTo>
                    <a:pt x="390" y="225"/>
                  </a:lnTo>
                  <a:lnTo>
                    <a:pt x="405" y="225"/>
                  </a:lnTo>
                  <a:lnTo>
                    <a:pt x="435" y="255"/>
                  </a:lnTo>
                  <a:lnTo>
                    <a:pt x="450" y="285"/>
                  </a:lnTo>
                  <a:lnTo>
                    <a:pt x="450" y="330"/>
                  </a:lnTo>
                  <a:lnTo>
                    <a:pt x="435" y="315"/>
                  </a:lnTo>
                  <a:lnTo>
                    <a:pt x="405" y="315"/>
                  </a:lnTo>
                  <a:lnTo>
                    <a:pt x="390" y="330"/>
                  </a:lnTo>
                  <a:lnTo>
                    <a:pt x="375" y="360"/>
                  </a:lnTo>
                  <a:lnTo>
                    <a:pt x="360" y="405"/>
                  </a:lnTo>
                  <a:lnTo>
                    <a:pt x="345" y="450"/>
                  </a:lnTo>
                  <a:lnTo>
                    <a:pt x="330" y="510"/>
                  </a:lnTo>
                  <a:lnTo>
                    <a:pt x="315" y="570"/>
                  </a:lnTo>
                  <a:lnTo>
                    <a:pt x="300" y="660"/>
                  </a:lnTo>
                  <a:lnTo>
                    <a:pt x="270" y="750"/>
                  </a:lnTo>
                  <a:lnTo>
                    <a:pt x="240" y="825"/>
                  </a:lnTo>
                  <a:lnTo>
                    <a:pt x="210" y="870"/>
                  </a:lnTo>
                  <a:lnTo>
                    <a:pt x="165" y="900"/>
                  </a:lnTo>
                  <a:lnTo>
                    <a:pt x="135" y="900"/>
                  </a:lnTo>
                  <a:lnTo>
                    <a:pt x="105" y="885"/>
                  </a:lnTo>
                  <a:lnTo>
                    <a:pt x="90" y="870"/>
                  </a:lnTo>
                  <a:lnTo>
                    <a:pt x="75" y="840"/>
                  </a:lnTo>
                  <a:lnTo>
                    <a:pt x="60" y="810"/>
                  </a:lnTo>
                  <a:lnTo>
                    <a:pt x="30" y="735"/>
                  </a:lnTo>
                  <a:lnTo>
                    <a:pt x="15" y="675"/>
                  </a:lnTo>
                  <a:lnTo>
                    <a:pt x="0" y="600"/>
                  </a:lnTo>
                  <a:lnTo>
                    <a:pt x="0" y="540"/>
                  </a:lnTo>
                  <a:lnTo>
                    <a:pt x="0" y="465"/>
                  </a:lnTo>
                  <a:lnTo>
                    <a:pt x="0" y="390"/>
                  </a:lnTo>
                  <a:lnTo>
                    <a:pt x="15" y="330"/>
                  </a:lnTo>
                  <a:lnTo>
                    <a:pt x="30" y="255"/>
                  </a:lnTo>
                  <a:lnTo>
                    <a:pt x="60" y="135"/>
                  </a:lnTo>
                  <a:lnTo>
                    <a:pt x="75" y="135"/>
                  </a:lnTo>
                  <a:lnTo>
                    <a:pt x="75" y="120"/>
                  </a:lnTo>
                  <a:lnTo>
                    <a:pt x="90" y="90"/>
                  </a:lnTo>
                  <a:lnTo>
                    <a:pt x="120" y="60"/>
                  </a:lnTo>
                  <a:lnTo>
                    <a:pt x="150" y="45"/>
                  </a:lnTo>
                  <a:lnTo>
                    <a:pt x="180" y="30"/>
                  </a:lnTo>
                  <a:lnTo>
                    <a:pt x="255" y="0"/>
                  </a:lnTo>
                  <a:lnTo>
                    <a:pt x="330" y="0"/>
                  </a:lnTo>
                  <a:lnTo>
                    <a:pt x="585" y="0"/>
                  </a:lnTo>
                  <a:lnTo>
                    <a:pt x="585" y="630"/>
                  </a:lnTo>
                  <a:lnTo>
                    <a:pt x="585" y="825"/>
                  </a:lnTo>
                  <a:lnTo>
                    <a:pt x="570" y="1005"/>
                  </a:lnTo>
                  <a:lnTo>
                    <a:pt x="570" y="1096"/>
                  </a:lnTo>
                  <a:lnTo>
                    <a:pt x="555" y="1156"/>
                  </a:lnTo>
                  <a:lnTo>
                    <a:pt x="540" y="1216"/>
                  </a:lnTo>
                  <a:lnTo>
                    <a:pt x="540" y="1276"/>
                  </a:lnTo>
                  <a:lnTo>
                    <a:pt x="525" y="1291"/>
                  </a:lnTo>
                  <a:lnTo>
                    <a:pt x="510" y="1336"/>
                  </a:lnTo>
                  <a:lnTo>
                    <a:pt x="480" y="1381"/>
                  </a:lnTo>
                  <a:close/>
                </a:path>
              </a:pathLst>
            </a:custGeom>
            <a:solidFill>
              <a:srgbClr val="B20065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2" name="Freeform 38"/>
            <p:cNvSpPr>
              <a:spLocks/>
            </p:cNvSpPr>
            <p:nvPr/>
          </p:nvSpPr>
          <p:spPr bwMode="auto">
            <a:xfrm>
              <a:off x="1710" y="1254"/>
              <a:ext cx="697" cy="1662"/>
            </a:xfrm>
            <a:custGeom>
              <a:avLst/>
              <a:gdLst>
                <a:gd name="T0" fmla="*/ 956 w 585"/>
                <a:gd name="T1" fmla="*/ 4884 h 1471"/>
                <a:gd name="T2" fmla="*/ 1386 w 585"/>
                <a:gd name="T3" fmla="*/ 4935 h 1471"/>
                <a:gd name="T4" fmla="*/ 1903 w 585"/>
                <a:gd name="T5" fmla="*/ 4480 h 1471"/>
                <a:gd name="T6" fmla="*/ 2077 w 585"/>
                <a:gd name="T7" fmla="*/ 3969 h 1471"/>
                <a:gd name="T8" fmla="*/ 1990 w 585"/>
                <a:gd name="T9" fmla="*/ 3152 h 1471"/>
                <a:gd name="T10" fmla="*/ 1564 w 585"/>
                <a:gd name="T11" fmla="*/ 2390 h 1471"/>
                <a:gd name="T12" fmla="*/ 1035 w 585"/>
                <a:gd name="T13" fmla="*/ 2033 h 1471"/>
                <a:gd name="T14" fmla="*/ 779 w 585"/>
                <a:gd name="T15" fmla="*/ 1574 h 1471"/>
                <a:gd name="T16" fmla="*/ 779 w 585"/>
                <a:gd name="T17" fmla="*/ 1120 h 1471"/>
                <a:gd name="T18" fmla="*/ 514 w 585"/>
                <a:gd name="T19" fmla="*/ 1428 h 1471"/>
                <a:gd name="T20" fmla="*/ 608 w 585"/>
                <a:gd name="T21" fmla="*/ 1934 h 1471"/>
                <a:gd name="T22" fmla="*/ 691 w 585"/>
                <a:gd name="T23" fmla="*/ 2239 h 1471"/>
                <a:gd name="T24" fmla="*/ 608 w 585"/>
                <a:gd name="T25" fmla="*/ 2540 h 1471"/>
                <a:gd name="T26" fmla="*/ 779 w 585"/>
                <a:gd name="T27" fmla="*/ 2799 h 1471"/>
                <a:gd name="T28" fmla="*/ 779 w 585"/>
                <a:gd name="T29" fmla="*/ 3051 h 1471"/>
                <a:gd name="T30" fmla="*/ 779 w 585"/>
                <a:gd name="T31" fmla="*/ 3355 h 1471"/>
                <a:gd name="T32" fmla="*/ 1035 w 585"/>
                <a:gd name="T33" fmla="*/ 3509 h 1471"/>
                <a:gd name="T34" fmla="*/ 1120 w 585"/>
                <a:gd name="T35" fmla="*/ 3152 h 1471"/>
                <a:gd name="T36" fmla="*/ 1296 w 585"/>
                <a:gd name="T37" fmla="*/ 3051 h 1471"/>
                <a:gd name="T38" fmla="*/ 1644 w 585"/>
                <a:gd name="T39" fmla="*/ 3306 h 1471"/>
                <a:gd name="T40" fmla="*/ 1723 w 585"/>
                <a:gd name="T41" fmla="*/ 3715 h 1471"/>
                <a:gd name="T42" fmla="*/ 1564 w 585"/>
                <a:gd name="T43" fmla="*/ 4176 h 1471"/>
                <a:gd name="T44" fmla="*/ 1386 w 585"/>
                <a:gd name="T45" fmla="*/ 4480 h 1471"/>
                <a:gd name="T46" fmla="*/ 1035 w 585"/>
                <a:gd name="T47" fmla="*/ 4432 h 1471"/>
                <a:gd name="T48" fmla="*/ 608 w 585"/>
                <a:gd name="T49" fmla="*/ 4021 h 1471"/>
                <a:gd name="T50" fmla="*/ 514 w 585"/>
                <a:gd name="T51" fmla="*/ 3766 h 1471"/>
                <a:gd name="T52" fmla="*/ 430 w 585"/>
                <a:gd name="T53" fmla="*/ 3205 h 1471"/>
                <a:gd name="T54" fmla="*/ 343 w 585"/>
                <a:gd name="T55" fmla="*/ 456 h 1471"/>
                <a:gd name="T56" fmla="*/ 2166 w 585"/>
                <a:gd name="T57" fmla="*/ 557 h 1471"/>
                <a:gd name="T58" fmla="*/ 2596 w 585"/>
                <a:gd name="T59" fmla="*/ 711 h 1471"/>
                <a:gd name="T60" fmla="*/ 2773 w 585"/>
                <a:gd name="T61" fmla="*/ 864 h 1471"/>
                <a:gd name="T62" fmla="*/ 3031 w 585"/>
                <a:gd name="T63" fmla="*/ 1428 h 1471"/>
                <a:gd name="T64" fmla="*/ 3031 w 585"/>
                <a:gd name="T65" fmla="*/ 1934 h 1471"/>
                <a:gd name="T66" fmla="*/ 2855 w 585"/>
                <a:gd name="T67" fmla="*/ 2288 h 1471"/>
                <a:gd name="T68" fmla="*/ 2596 w 585"/>
                <a:gd name="T69" fmla="*/ 2494 h 1471"/>
                <a:gd name="T70" fmla="*/ 2334 w 585"/>
                <a:gd name="T71" fmla="*/ 2439 h 1471"/>
                <a:gd name="T72" fmla="*/ 2077 w 585"/>
                <a:gd name="T73" fmla="*/ 1934 h 1471"/>
                <a:gd name="T74" fmla="*/ 2166 w 585"/>
                <a:gd name="T75" fmla="*/ 1624 h 1471"/>
                <a:gd name="T76" fmla="*/ 2420 w 585"/>
                <a:gd name="T77" fmla="*/ 1525 h 1471"/>
                <a:gd name="T78" fmla="*/ 2334 w 585"/>
                <a:gd name="T79" fmla="*/ 1171 h 1471"/>
                <a:gd name="T80" fmla="*/ 2077 w 585"/>
                <a:gd name="T81" fmla="*/ 1068 h 1471"/>
                <a:gd name="T82" fmla="*/ 1903 w 585"/>
                <a:gd name="T83" fmla="*/ 1068 h 1471"/>
                <a:gd name="T84" fmla="*/ 1723 w 585"/>
                <a:gd name="T85" fmla="*/ 864 h 1471"/>
                <a:gd name="T86" fmla="*/ 1564 w 585"/>
                <a:gd name="T87" fmla="*/ 965 h 1471"/>
                <a:gd name="T88" fmla="*/ 1386 w 585"/>
                <a:gd name="T89" fmla="*/ 813 h 1471"/>
                <a:gd name="T90" fmla="*/ 1035 w 585"/>
                <a:gd name="T91" fmla="*/ 764 h 1471"/>
                <a:gd name="T92" fmla="*/ 779 w 585"/>
                <a:gd name="T93" fmla="*/ 1120 h 1471"/>
                <a:gd name="T94" fmla="*/ 1120 w 585"/>
                <a:gd name="T95" fmla="*/ 1120 h 1471"/>
                <a:gd name="T96" fmla="*/ 1469 w 585"/>
                <a:gd name="T97" fmla="*/ 1525 h 1471"/>
                <a:gd name="T98" fmla="*/ 1644 w 585"/>
                <a:gd name="T99" fmla="*/ 2239 h 1471"/>
                <a:gd name="T100" fmla="*/ 2166 w 585"/>
                <a:gd name="T101" fmla="*/ 2950 h 1471"/>
                <a:gd name="T102" fmla="*/ 2773 w 585"/>
                <a:gd name="T103" fmla="*/ 3001 h 1471"/>
                <a:gd name="T104" fmla="*/ 3031 w 585"/>
                <a:gd name="T105" fmla="*/ 2746 h 1471"/>
                <a:gd name="T106" fmla="*/ 3372 w 585"/>
                <a:gd name="T107" fmla="*/ 2033 h 1471"/>
                <a:gd name="T108" fmla="*/ 3372 w 585"/>
                <a:gd name="T109" fmla="*/ 1323 h 1471"/>
                <a:gd name="T110" fmla="*/ 3112 w 585"/>
                <a:gd name="T111" fmla="*/ 658 h 1471"/>
                <a:gd name="T112" fmla="*/ 2855 w 585"/>
                <a:gd name="T113" fmla="*/ 306 h 1471"/>
                <a:gd name="T114" fmla="*/ 2334 w 585"/>
                <a:gd name="T115" fmla="*/ 101 h 1471"/>
                <a:gd name="T116" fmla="*/ 1469 w 585"/>
                <a:gd name="T117" fmla="*/ 0 h 1471"/>
                <a:gd name="T118" fmla="*/ 0 w 585"/>
                <a:gd name="T119" fmla="*/ 2133 h 1471"/>
                <a:gd name="T120" fmla="*/ 87 w 585"/>
                <a:gd name="T121" fmla="*/ 3715 h 1471"/>
                <a:gd name="T122" fmla="*/ 260 w 585"/>
                <a:gd name="T123" fmla="*/ 4327 h 1471"/>
                <a:gd name="T124" fmla="*/ 608 w 585"/>
                <a:gd name="T125" fmla="*/ 4681 h 147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5"/>
                <a:gd name="T190" fmla="*/ 0 h 1471"/>
                <a:gd name="T191" fmla="*/ 585 w 585"/>
                <a:gd name="T192" fmla="*/ 1471 h 147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5" h="1471">
                  <a:moveTo>
                    <a:pt x="105" y="1381"/>
                  </a:moveTo>
                  <a:lnTo>
                    <a:pt x="135" y="1426"/>
                  </a:lnTo>
                  <a:lnTo>
                    <a:pt x="165" y="1441"/>
                  </a:lnTo>
                  <a:lnTo>
                    <a:pt x="195" y="1456"/>
                  </a:lnTo>
                  <a:lnTo>
                    <a:pt x="210" y="1471"/>
                  </a:lnTo>
                  <a:lnTo>
                    <a:pt x="240" y="1456"/>
                  </a:lnTo>
                  <a:lnTo>
                    <a:pt x="270" y="1426"/>
                  </a:lnTo>
                  <a:lnTo>
                    <a:pt x="300" y="1381"/>
                  </a:lnTo>
                  <a:lnTo>
                    <a:pt x="330" y="1321"/>
                  </a:lnTo>
                  <a:lnTo>
                    <a:pt x="345" y="1276"/>
                  </a:lnTo>
                  <a:lnTo>
                    <a:pt x="345" y="1216"/>
                  </a:lnTo>
                  <a:lnTo>
                    <a:pt x="360" y="1171"/>
                  </a:lnTo>
                  <a:lnTo>
                    <a:pt x="360" y="1126"/>
                  </a:lnTo>
                  <a:lnTo>
                    <a:pt x="360" y="1035"/>
                  </a:lnTo>
                  <a:lnTo>
                    <a:pt x="345" y="930"/>
                  </a:lnTo>
                  <a:lnTo>
                    <a:pt x="330" y="840"/>
                  </a:lnTo>
                  <a:lnTo>
                    <a:pt x="300" y="765"/>
                  </a:lnTo>
                  <a:lnTo>
                    <a:pt x="270" y="705"/>
                  </a:lnTo>
                  <a:lnTo>
                    <a:pt x="240" y="660"/>
                  </a:lnTo>
                  <a:lnTo>
                    <a:pt x="210" y="645"/>
                  </a:lnTo>
                  <a:lnTo>
                    <a:pt x="180" y="600"/>
                  </a:lnTo>
                  <a:lnTo>
                    <a:pt x="165" y="570"/>
                  </a:lnTo>
                  <a:lnTo>
                    <a:pt x="150" y="525"/>
                  </a:lnTo>
                  <a:lnTo>
                    <a:pt x="135" y="465"/>
                  </a:lnTo>
                  <a:lnTo>
                    <a:pt x="135" y="420"/>
                  </a:lnTo>
                  <a:lnTo>
                    <a:pt x="135" y="375"/>
                  </a:lnTo>
                  <a:lnTo>
                    <a:pt x="135" y="330"/>
                  </a:lnTo>
                  <a:lnTo>
                    <a:pt x="120" y="345"/>
                  </a:lnTo>
                  <a:lnTo>
                    <a:pt x="105" y="390"/>
                  </a:lnTo>
                  <a:lnTo>
                    <a:pt x="90" y="420"/>
                  </a:lnTo>
                  <a:lnTo>
                    <a:pt x="90" y="480"/>
                  </a:lnTo>
                  <a:lnTo>
                    <a:pt x="90" y="525"/>
                  </a:lnTo>
                  <a:lnTo>
                    <a:pt x="105" y="570"/>
                  </a:lnTo>
                  <a:lnTo>
                    <a:pt x="120" y="615"/>
                  </a:lnTo>
                  <a:lnTo>
                    <a:pt x="135" y="645"/>
                  </a:lnTo>
                  <a:lnTo>
                    <a:pt x="120" y="660"/>
                  </a:lnTo>
                  <a:lnTo>
                    <a:pt x="105" y="690"/>
                  </a:lnTo>
                  <a:lnTo>
                    <a:pt x="105" y="720"/>
                  </a:lnTo>
                  <a:lnTo>
                    <a:pt x="105" y="750"/>
                  </a:lnTo>
                  <a:lnTo>
                    <a:pt x="105" y="780"/>
                  </a:lnTo>
                  <a:lnTo>
                    <a:pt x="120" y="810"/>
                  </a:lnTo>
                  <a:lnTo>
                    <a:pt x="135" y="825"/>
                  </a:lnTo>
                  <a:lnTo>
                    <a:pt x="150" y="840"/>
                  </a:lnTo>
                  <a:lnTo>
                    <a:pt x="135" y="870"/>
                  </a:lnTo>
                  <a:lnTo>
                    <a:pt x="135" y="900"/>
                  </a:lnTo>
                  <a:lnTo>
                    <a:pt x="135" y="930"/>
                  </a:lnTo>
                  <a:lnTo>
                    <a:pt x="135" y="960"/>
                  </a:lnTo>
                  <a:lnTo>
                    <a:pt x="135" y="990"/>
                  </a:lnTo>
                  <a:lnTo>
                    <a:pt x="150" y="1020"/>
                  </a:lnTo>
                  <a:lnTo>
                    <a:pt x="165" y="1035"/>
                  </a:lnTo>
                  <a:lnTo>
                    <a:pt x="180" y="1035"/>
                  </a:lnTo>
                  <a:lnTo>
                    <a:pt x="180" y="990"/>
                  </a:lnTo>
                  <a:lnTo>
                    <a:pt x="195" y="960"/>
                  </a:lnTo>
                  <a:lnTo>
                    <a:pt x="195" y="930"/>
                  </a:lnTo>
                  <a:lnTo>
                    <a:pt x="210" y="915"/>
                  </a:lnTo>
                  <a:lnTo>
                    <a:pt x="225" y="900"/>
                  </a:lnTo>
                  <a:lnTo>
                    <a:pt x="255" y="915"/>
                  </a:lnTo>
                  <a:lnTo>
                    <a:pt x="285" y="960"/>
                  </a:lnTo>
                  <a:lnTo>
                    <a:pt x="285" y="975"/>
                  </a:lnTo>
                  <a:lnTo>
                    <a:pt x="300" y="1020"/>
                  </a:lnTo>
                  <a:lnTo>
                    <a:pt x="300" y="1065"/>
                  </a:lnTo>
                  <a:lnTo>
                    <a:pt x="300" y="1096"/>
                  </a:lnTo>
                  <a:lnTo>
                    <a:pt x="300" y="1156"/>
                  </a:lnTo>
                  <a:lnTo>
                    <a:pt x="285" y="1201"/>
                  </a:lnTo>
                  <a:lnTo>
                    <a:pt x="270" y="1231"/>
                  </a:lnTo>
                  <a:lnTo>
                    <a:pt x="270" y="1276"/>
                  </a:lnTo>
                  <a:lnTo>
                    <a:pt x="255" y="1291"/>
                  </a:lnTo>
                  <a:lnTo>
                    <a:pt x="240" y="1321"/>
                  </a:lnTo>
                  <a:lnTo>
                    <a:pt x="210" y="1321"/>
                  </a:lnTo>
                  <a:lnTo>
                    <a:pt x="195" y="1321"/>
                  </a:lnTo>
                  <a:lnTo>
                    <a:pt x="180" y="1306"/>
                  </a:lnTo>
                  <a:lnTo>
                    <a:pt x="150" y="1291"/>
                  </a:lnTo>
                  <a:lnTo>
                    <a:pt x="135" y="1246"/>
                  </a:lnTo>
                  <a:lnTo>
                    <a:pt x="105" y="1186"/>
                  </a:lnTo>
                  <a:lnTo>
                    <a:pt x="105" y="1171"/>
                  </a:lnTo>
                  <a:lnTo>
                    <a:pt x="90" y="1156"/>
                  </a:lnTo>
                  <a:lnTo>
                    <a:pt x="90" y="1111"/>
                  </a:lnTo>
                  <a:lnTo>
                    <a:pt x="75" y="1065"/>
                  </a:lnTo>
                  <a:lnTo>
                    <a:pt x="75" y="1020"/>
                  </a:lnTo>
                  <a:lnTo>
                    <a:pt x="75" y="945"/>
                  </a:lnTo>
                  <a:lnTo>
                    <a:pt x="60" y="795"/>
                  </a:lnTo>
                  <a:lnTo>
                    <a:pt x="60" y="615"/>
                  </a:lnTo>
                  <a:lnTo>
                    <a:pt x="60" y="135"/>
                  </a:lnTo>
                  <a:lnTo>
                    <a:pt x="255" y="150"/>
                  </a:lnTo>
                  <a:lnTo>
                    <a:pt x="315" y="165"/>
                  </a:lnTo>
                  <a:lnTo>
                    <a:pt x="375" y="165"/>
                  </a:lnTo>
                  <a:lnTo>
                    <a:pt x="405" y="180"/>
                  </a:lnTo>
                  <a:lnTo>
                    <a:pt x="435" y="195"/>
                  </a:lnTo>
                  <a:lnTo>
                    <a:pt x="450" y="210"/>
                  </a:lnTo>
                  <a:lnTo>
                    <a:pt x="465" y="225"/>
                  </a:lnTo>
                  <a:lnTo>
                    <a:pt x="480" y="240"/>
                  </a:lnTo>
                  <a:lnTo>
                    <a:pt x="480" y="255"/>
                  </a:lnTo>
                  <a:lnTo>
                    <a:pt x="510" y="315"/>
                  </a:lnTo>
                  <a:lnTo>
                    <a:pt x="525" y="375"/>
                  </a:lnTo>
                  <a:lnTo>
                    <a:pt x="525" y="420"/>
                  </a:lnTo>
                  <a:lnTo>
                    <a:pt x="540" y="480"/>
                  </a:lnTo>
                  <a:lnTo>
                    <a:pt x="540" y="525"/>
                  </a:lnTo>
                  <a:lnTo>
                    <a:pt x="525" y="570"/>
                  </a:lnTo>
                  <a:lnTo>
                    <a:pt x="525" y="615"/>
                  </a:lnTo>
                  <a:lnTo>
                    <a:pt x="510" y="645"/>
                  </a:lnTo>
                  <a:lnTo>
                    <a:pt x="495" y="675"/>
                  </a:lnTo>
                  <a:lnTo>
                    <a:pt x="480" y="705"/>
                  </a:lnTo>
                  <a:lnTo>
                    <a:pt x="465" y="720"/>
                  </a:lnTo>
                  <a:lnTo>
                    <a:pt x="450" y="735"/>
                  </a:lnTo>
                  <a:lnTo>
                    <a:pt x="435" y="735"/>
                  </a:lnTo>
                  <a:lnTo>
                    <a:pt x="405" y="735"/>
                  </a:lnTo>
                  <a:lnTo>
                    <a:pt x="405" y="720"/>
                  </a:lnTo>
                  <a:lnTo>
                    <a:pt x="390" y="690"/>
                  </a:lnTo>
                  <a:lnTo>
                    <a:pt x="375" y="630"/>
                  </a:lnTo>
                  <a:lnTo>
                    <a:pt x="360" y="570"/>
                  </a:lnTo>
                  <a:lnTo>
                    <a:pt x="360" y="540"/>
                  </a:lnTo>
                  <a:lnTo>
                    <a:pt x="375" y="495"/>
                  </a:lnTo>
                  <a:lnTo>
                    <a:pt x="375" y="480"/>
                  </a:lnTo>
                  <a:lnTo>
                    <a:pt x="390" y="465"/>
                  </a:lnTo>
                  <a:lnTo>
                    <a:pt x="405" y="450"/>
                  </a:lnTo>
                  <a:lnTo>
                    <a:pt x="420" y="450"/>
                  </a:lnTo>
                  <a:lnTo>
                    <a:pt x="420" y="405"/>
                  </a:lnTo>
                  <a:lnTo>
                    <a:pt x="405" y="375"/>
                  </a:lnTo>
                  <a:lnTo>
                    <a:pt x="405" y="345"/>
                  </a:lnTo>
                  <a:lnTo>
                    <a:pt x="390" y="330"/>
                  </a:lnTo>
                  <a:lnTo>
                    <a:pt x="375" y="315"/>
                  </a:lnTo>
                  <a:lnTo>
                    <a:pt x="360" y="315"/>
                  </a:lnTo>
                  <a:lnTo>
                    <a:pt x="345" y="330"/>
                  </a:lnTo>
                  <a:lnTo>
                    <a:pt x="330" y="345"/>
                  </a:lnTo>
                  <a:lnTo>
                    <a:pt x="330" y="315"/>
                  </a:lnTo>
                  <a:lnTo>
                    <a:pt x="330" y="285"/>
                  </a:lnTo>
                  <a:lnTo>
                    <a:pt x="315" y="255"/>
                  </a:lnTo>
                  <a:lnTo>
                    <a:pt x="300" y="255"/>
                  </a:lnTo>
                  <a:lnTo>
                    <a:pt x="285" y="255"/>
                  </a:lnTo>
                  <a:lnTo>
                    <a:pt x="270" y="285"/>
                  </a:lnTo>
                  <a:lnTo>
                    <a:pt x="270" y="315"/>
                  </a:lnTo>
                  <a:lnTo>
                    <a:pt x="255" y="270"/>
                  </a:lnTo>
                  <a:lnTo>
                    <a:pt x="240" y="240"/>
                  </a:lnTo>
                  <a:lnTo>
                    <a:pt x="210" y="225"/>
                  </a:lnTo>
                  <a:lnTo>
                    <a:pt x="195" y="225"/>
                  </a:lnTo>
                  <a:lnTo>
                    <a:pt x="180" y="225"/>
                  </a:lnTo>
                  <a:lnTo>
                    <a:pt x="165" y="255"/>
                  </a:lnTo>
                  <a:lnTo>
                    <a:pt x="150" y="285"/>
                  </a:lnTo>
                  <a:lnTo>
                    <a:pt x="135" y="330"/>
                  </a:lnTo>
                  <a:lnTo>
                    <a:pt x="150" y="315"/>
                  </a:lnTo>
                  <a:lnTo>
                    <a:pt x="180" y="315"/>
                  </a:lnTo>
                  <a:lnTo>
                    <a:pt x="195" y="330"/>
                  </a:lnTo>
                  <a:lnTo>
                    <a:pt x="210" y="360"/>
                  </a:lnTo>
                  <a:lnTo>
                    <a:pt x="225" y="405"/>
                  </a:lnTo>
                  <a:lnTo>
                    <a:pt x="255" y="450"/>
                  </a:lnTo>
                  <a:lnTo>
                    <a:pt x="255" y="510"/>
                  </a:lnTo>
                  <a:lnTo>
                    <a:pt x="270" y="570"/>
                  </a:lnTo>
                  <a:lnTo>
                    <a:pt x="285" y="660"/>
                  </a:lnTo>
                  <a:lnTo>
                    <a:pt x="315" y="750"/>
                  </a:lnTo>
                  <a:lnTo>
                    <a:pt x="345" y="825"/>
                  </a:lnTo>
                  <a:lnTo>
                    <a:pt x="375" y="870"/>
                  </a:lnTo>
                  <a:lnTo>
                    <a:pt x="420" y="900"/>
                  </a:lnTo>
                  <a:lnTo>
                    <a:pt x="450" y="900"/>
                  </a:lnTo>
                  <a:lnTo>
                    <a:pt x="480" y="885"/>
                  </a:lnTo>
                  <a:lnTo>
                    <a:pt x="495" y="870"/>
                  </a:lnTo>
                  <a:lnTo>
                    <a:pt x="510" y="840"/>
                  </a:lnTo>
                  <a:lnTo>
                    <a:pt x="525" y="810"/>
                  </a:lnTo>
                  <a:lnTo>
                    <a:pt x="555" y="735"/>
                  </a:lnTo>
                  <a:lnTo>
                    <a:pt x="570" y="675"/>
                  </a:lnTo>
                  <a:lnTo>
                    <a:pt x="585" y="600"/>
                  </a:lnTo>
                  <a:lnTo>
                    <a:pt x="585" y="540"/>
                  </a:lnTo>
                  <a:lnTo>
                    <a:pt x="585" y="465"/>
                  </a:lnTo>
                  <a:lnTo>
                    <a:pt x="585" y="390"/>
                  </a:lnTo>
                  <a:lnTo>
                    <a:pt x="570" y="330"/>
                  </a:lnTo>
                  <a:lnTo>
                    <a:pt x="555" y="255"/>
                  </a:lnTo>
                  <a:lnTo>
                    <a:pt x="540" y="195"/>
                  </a:lnTo>
                  <a:lnTo>
                    <a:pt x="525" y="135"/>
                  </a:lnTo>
                  <a:lnTo>
                    <a:pt x="510" y="120"/>
                  </a:lnTo>
                  <a:lnTo>
                    <a:pt x="495" y="90"/>
                  </a:lnTo>
                  <a:lnTo>
                    <a:pt x="465" y="60"/>
                  </a:lnTo>
                  <a:lnTo>
                    <a:pt x="435" y="45"/>
                  </a:lnTo>
                  <a:lnTo>
                    <a:pt x="405" y="30"/>
                  </a:lnTo>
                  <a:lnTo>
                    <a:pt x="330" y="0"/>
                  </a:lnTo>
                  <a:lnTo>
                    <a:pt x="255" y="0"/>
                  </a:lnTo>
                  <a:lnTo>
                    <a:pt x="0" y="0"/>
                  </a:lnTo>
                  <a:lnTo>
                    <a:pt x="0" y="630"/>
                  </a:lnTo>
                  <a:lnTo>
                    <a:pt x="0" y="825"/>
                  </a:lnTo>
                  <a:lnTo>
                    <a:pt x="15" y="1005"/>
                  </a:lnTo>
                  <a:lnTo>
                    <a:pt x="15" y="1096"/>
                  </a:lnTo>
                  <a:lnTo>
                    <a:pt x="30" y="1156"/>
                  </a:lnTo>
                  <a:lnTo>
                    <a:pt x="45" y="1216"/>
                  </a:lnTo>
                  <a:lnTo>
                    <a:pt x="45" y="1276"/>
                  </a:lnTo>
                  <a:lnTo>
                    <a:pt x="60" y="1291"/>
                  </a:lnTo>
                  <a:lnTo>
                    <a:pt x="90" y="1336"/>
                  </a:lnTo>
                  <a:lnTo>
                    <a:pt x="105" y="1381"/>
                  </a:lnTo>
                  <a:close/>
                </a:path>
              </a:pathLst>
            </a:custGeom>
            <a:solidFill>
              <a:srgbClr val="B20065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3" name="Freeform 39"/>
            <p:cNvSpPr>
              <a:spLocks/>
            </p:cNvSpPr>
            <p:nvPr/>
          </p:nvSpPr>
          <p:spPr bwMode="auto">
            <a:xfrm>
              <a:off x="10190" y="14087"/>
              <a:ext cx="697" cy="1645"/>
            </a:xfrm>
            <a:custGeom>
              <a:avLst/>
              <a:gdLst>
                <a:gd name="T0" fmla="*/ 2420 w 585"/>
                <a:gd name="T1" fmla="*/ 51 h 1456"/>
                <a:gd name="T2" fmla="*/ 1990 w 585"/>
                <a:gd name="T3" fmla="*/ 51 h 1456"/>
                <a:gd name="T4" fmla="*/ 1469 w 585"/>
                <a:gd name="T5" fmla="*/ 510 h 1456"/>
                <a:gd name="T6" fmla="*/ 1296 w 585"/>
                <a:gd name="T7" fmla="*/ 965 h 1456"/>
                <a:gd name="T8" fmla="*/ 1386 w 585"/>
                <a:gd name="T9" fmla="*/ 1781 h 1456"/>
                <a:gd name="T10" fmla="*/ 1818 w 585"/>
                <a:gd name="T11" fmla="*/ 2543 h 1456"/>
                <a:gd name="T12" fmla="*/ 2334 w 585"/>
                <a:gd name="T13" fmla="*/ 2901 h 1456"/>
                <a:gd name="T14" fmla="*/ 2596 w 585"/>
                <a:gd name="T15" fmla="*/ 3359 h 1456"/>
                <a:gd name="T16" fmla="*/ 2596 w 585"/>
                <a:gd name="T17" fmla="*/ 3815 h 1456"/>
                <a:gd name="T18" fmla="*/ 2855 w 585"/>
                <a:gd name="T19" fmla="*/ 3511 h 1456"/>
                <a:gd name="T20" fmla="*/ 2773 w 585"/>
                <a:gd name="T21" fmla="*/ 3002 h 1456"/>
                <a:gd name="T22" fmla="*/ 2676 w 585"/>
                <a:gd name="T23" fmla="*/ 2697 h 1456"/>
                <a:gd name="T24" fmla="*/ 2773 w 585"/>
                <a:gd name="T25" fmla="*/ 2393 h 1456"/>
                <a:gd name="T26" fmla="*/ 2596 w 585"/>
                <a:gd name="T27" fmla="*/ 2142 h 1456"/>
                <a:gd name="T28" fmla="*/ 2596 w 585"/>
                <a:gd name="T29" fmla="*/ 1936 h 1456"/>
                <a:gd name="T30" fmla="*/ 2596 w 585"/>
                <a:gd name="T31" fmla="*/ 1630 h 1456"/>
                <a:gd name="T32" fmla="*/ 2334 w 585"/>
                <a:gd name="T33" fmla="*/ 1429 h 1456"/>
                <a:gd name="T34" fmla="*/ 2246 w 585"/>
                <a:gd name="T35" fmla="*/ 1781 h 1456"/>
                <a:gd name="T36" fmla="*/ 2077 w 585"/>
                <a:gd name="T37" fmla="*/ 1886 h 1456"/>
                <a:gd name="T38" fmla="*/ 1723 w 585"/>
                <a:gd name="T39" fmla="*/ 1630 h 1456"/>
                <a:gd name="T40" fmla="*/ 1644 w 585"/>
                <a:gd name="T41" fmla="*/ 1221 h 1456"/>
                <a:gd name="T42" fmla="*/ 1818 w 585"/>
                <a:gd name="T43" fmla="*/ 764 h 1456"/>
                <a:gd name="T44" fmla="*/ 1990 w 585"/>
                <a:gd name="T45" fmla="*/ 510 h 1456"/>
                <a:gd name="T46" fmla="*/ 2334 w 585"/>
                <a:gd name="T47" fmla="*/ 510 h 1456"/>
                <a:gd name="T48" fmla="*/ 2773 w 585"/>
                <a:gd name="T49" fmla="*/ 917 h 1456"/>
                <a:gd name="T50" fmla="*/ 2855 w 585"/>
                <a:gd name="T51" fmla="*/ 1170 h 1456"/>
                <a:gd name="T52" fmla="*/ 2943 w 585"/>
                <a:gd name="T53" fmla="*/ 1781 h 1456"/>
                <a:gd name="T54" fmla="*/ 3031 w 585"/>
                <a:gd name="T55" fmla="*/ 4429 h 1456"/>
                <a:gd name="T56" fmla="*/ 1564 w 585"/>
                <a:gd name="T57" fmla="*/ 4429 h 1456"/>
                <a:gd name="T58" fmla="*/ 866 w 585"/>
                <a:gd name="T59" fmla="*/ 4325 h 1456"/>
                <a:gd name="T60" fmla="*/ 608 w 585"/>
                <a:gd name="T61" fmla="*/ 4120 h 1456"/>
                <a:gd name="T62" fmla="*/ 343 w 585"/>
                <a:gd name="T63" fmla="*/ 3511 h 1456"/>
                <a:gd name="T64" fmla="*/ 343 w 585"/>
                <a:gd name="T65" fmla="*/ 3002 h 1456"/>
                <a:gd name="T66" fmla="*/ 608 w 585"/>
                <a:gd name="T67" fmla="*/ 2543 h 1456"/>
                <a:gd name="T68" fmla="*/ 866 w 585"/>
                <a:gd name="T69" fmla="*/ 2447 h 1456"/>
                <a:gd name="T70" fmla="*/ 1120 w 585"/>
                <a:gd name="T71" fmla="*/ 2595 h 1456"/>
                <a:gd name="T72" fmla="*/ 1296 w 585"/>
                <a:gd name="T73" fmla="*/ 3104 h 1456"/>
                <a:gd name="T74" fmla="*/ 1120 w 585"/>
                <a:gd name="T75" fmla="*/ 3359 h 1456"/>
                <a:gd name="T76" fmla="*/ 956 w 585"/>
                <a:gd name="T77" fmla="*/ 3560 h 1456"/>
                <a:gd name="T78" fmla="*/ 1120 w 585"/>
                <a:gd name="T79" fmla="*/ 3815 h 1456"/>
                <a:gd name="T80" fmla="*/ 1386 w 585"/>
                <a:gd name="T81" fmla="*/ 3815 h 1456"/>
                <a:gd name="T82" fmla="*/ 1469 w 585"/>
                <a:gd name="T83" fmla="*/ 3969 h 1456"/>
                <a:gd name="T84" fmla="*/ 1644 w 585"/>
                <a:gd name="T85" fmla="*/ 4120 h 1456"/>
                <a:gd name="T86" fmla="*/ 1818 w 585"/>
                <a:gd name="T87" fmla="*/ 3866 h 1456"/>
                <a:gd name="T88" fmla="*/ 2166 w 585"/>
                <a:gd name="T89" fmla="*/ 4176 h 1456"/>
                <a:gd name="T90" fmla="*/ 2507 w 585"/>
                <a:gd name="T91" fmla="*/ 4070 h 1456"/>
                <a:gd name="T92" fmla="*/ 2507 w 585"/>
                <a:gd name="T93" fmla="*/ 3866 h 1456"/>
                <a:gd name="T94" fmla="*/ 2166 w 585"/>
                <a:gd name="T95" fmla="*/ 3715 h 1456"/>
                <a:gd name="T96" fmla="*/ 1903 w 585"/>
                <a:gd name="T97" fmla="*/ 3206 h 1456"/>
                <a:gd name="T98" fmla="*/ 1564 w 585"/>
                <a:gd name="T99" fmla="*/ 2393 h 1456"/>
                <a:gd name="T100" fmla="*/ 956 w 585"/>
                <a:gd name="T101" fmla="*/ 1936 h 1456"/>
                <a:gd name="T102" fmla="*/ 514 w 585"/>
                <a:gd name="T103" fmla="*/ 1986 h 1456"/>
                <a:gd name="T104" fmla="*/ 176 w 585"/>
                <a:gd name="T105" fmla="*/ 2447 h 1456"/>
                <a:gd name="T106" fmla="*/ 0 w 585"/>
                <a:gd name="T107" fmla="*/ 3104 h 1456"/>
                <a:gd name="T108" fmla="*/ 87 w 585"/>
                <a:gd name="T109" fmla="*/ 3815 h 1456"/>
                <a:gd name="T110" fmla="*/ 343 w 585"/>
                <a:gd name="T111" fmla="*/ 4476 h 1456"/>
                <a:gd name="T112" fmla="*/ 691 w 585"/>
                <a:gd name="T113" fmla="*/ 4729 h 1456"/>
                <a:gd name="T114" fmla="*/ 1469 w 585"/>
                <a:gd name="T115" fmla="*/ 4935 h 1456"/>
                <a:gd name="T116" fmla="*/ 3372 w 585"/>
                <a:gd name="T117" fmla="*/ 4935 h 1456"/>
                <a:gd name="T118" fmla="*/ 3372 w 585"/>
                <a:gd name="T119" fmla="*/ 2142 h 1456"/>
                <a:gd name="T120" fmla="*/ 3200 w 585"/>
                <a:gd name="T121" fmla="*/ 1017 h 1456"/>
                <a:gd name="T122" fmla="*/ 3031 w 585"/>
                <a:gd name="T123" fmla="*/ 557 h 1456"/>
                <a:gd name="T124" fmla="*/ 2773 w 585"/>
                <a:gd name="T125" fmla="*/ 254 h 145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5"/>
                <a:gd name="T190" fmla="*/ 0 h 1456"/>
                <a:gd name="T191" fmla="*/ 585 w 585"/>
                <a:gd name="T192" fmla="*/ 1456 h 145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5" h="1456">
                  <a:moveTo>
                    <a:pt x="480" y="75"/>
                  </a:moveTo>
                  <a:lnTo>
                    <a:pt x="450" y="45"/>
                  </a:lnTo>
                  <a:lnTo>
                    <a:pt x="420" y="15"/>
                  </a:lnTo>
                  <a:lnTo>
                    <a:pt x="390" y="0"/>
                  </a:lnTo>
                  <a:lnTo>
                    <a:pt x="375" y="0"/>
                  </a:lnTo>
                  <a:lnTo>
                    <a:pt x="345" y="15"/>
                  </a:lnTo>
                  <a:lnTo>
                    <a:pt x="315" y="45"/>
                  </a:lnTo>
                  <a:lnTo>
                    <a:pt x="285" y="90"/>
                  </a:lnTo>
                  <a:lnTo>
                    <a:pt x="255" y="150"/>
                  </a:lnTo>
                  <a:lnTo>
                    <a:pt x="240" y="195"/>
                  </a:lnTo>
                  <a:lnTo>
                    <a:pt x="240" y="240"/>
                  </a:lnTo>
                  <a:lnTo>
                    <a:pt x="225" y="285"/>
                  </a:lnTo>
                  <a:lnTo>
                    <a:pt x="225" y="330"/>
                  </a:lnTo>
                  <a:lnTo>
                    <a:pt x="225" y="436"/>
                  </a:lnTo>
                  <a:lnTo>
                    <a:pt x="240" y="526"/>
                  </a:lnTo>
                  <a:lnTo>
                    <a:pt x="255" y="616"/>
                  </a:lnTo>
                  <a:lnTo>
                    <a:pt x="285" y="691"/>
                  </a:lnTo>
                  <a:lnTo>
                    <a:pt x="315" y="751"/>
                  </a:lnTo>
                  <a:lnTo>
                    <a:pt x="345" y="796"/>
                  </a:lnTo>
                  <a:lnTo>
                    <a:pt x="375" y="826"/>
                  </a:lnTo>
                  <a:lnTo>
                    <a:pt x="405" y="856"/>
                  </a:lnTo>
                  <a:lnTo>
                    <a:pt x="420" y="886"/>
                  </a:lnTo>
                  <a:lnTo>
                    <a:pt x="435" y="931"/>
                  </a:lnTo>
                  <a:lnTo>
                    <a:pt x="450" y="991"/>
                  </a:lnTo>
                  <a:lnTo>
                    <a:pt x="450" y="1036"/>
                  </a:lnTo>
                  <a:lnTo>
                    <a:pt x="450" y="1081"/>
                  </a:lnTo>
                  <a:lnTo>
                    <a:pt x="450" y="1126"/>
                  </a:lnTo>
                  <a:lnTo>
                    <a:pt x="465" y="1111"/>
                  </a:lnTo>
                  <a:lnTo>
                    <a:pt x="480" y="1081"/>
                  </a:lnTo>
                  <a:lnTo>
                    <a:pt x="495" y="1036"/>
                  </a:lnTo>
                  <a:lnTo>
                    <a:pt x="495" y="991"/>
                  </a:lnTo>
                  <a:lnTo>
                    <a:pt x="495" y="931"/>
                  </a:lnTo>
                  <a:lnTo>
                    <a:pt x="480" y="886"/>
                  </a:lnTo>
                  <a:lnTo>
                    <a:pt x="480" y="841"/>
                  </a:lnTo>
                  <a:lnTo>
                    <a:pt x="450" y="811"/>
                  </a:lnTo>
                  <a:lnTo>
                    <a:pt x="465" y="796"/>
                  </a:lnTo>
                  <a:lnTo>
                    <a:pt x="480" y="766"/>
                  </a:lnTo>
                  <a:lnTo>
                    <a:pt x="480" y="736"/>
                  </a:lnTo>
                  <a:lnTo>
                    <a:pt x="480" y="706"/>
                  </a:lnTo>
                  <a:lnTo>
                    <a:pt x="480" y="676"/>
                  </a:lnTo>
                  <a:lnTo>
                    <a:pt x="465" y="646"/>
                  </a:lnTo>
                  <a:lnTo>
                    <a:pt x="450" y="631"/>
                  </a:lnTo>
                  <a:lnTo>
                    <a:pt x="435" y="631"/>
                  </a:lnTo>
                  <a:lnTo>
                    <a:pt x="450" y="601"/>
                  </a:lnTo>
                  <a:lnTo>
                    <a:pt x="450" y="571"/>
                  </a:lnTo>
                  <a:lnTo>
                    <a:pt x="450" y="541"/>
                  </a:lnTo>
                  <a:lnTo>
                    <a:pt x="450" y="496"/>
                  </a:lnTo>
                  <a:lnTo>
                    <a:pt x="450" y="481"/>
                  </a:lnTo>
                  <a:lnTo>
                    <a:pt x="435" y="451"/>
                  </a:lnTo>
                  <a:lnTo>
                    <a:pt x="420" y="436"/>
                  </a:lnTo>
                  <a:lnTo>
                    <a:pt x="405" y="421"/>
                  </a:lnTo>
                  <a:lnTo>
                    <a:pt x="405" y="466"/>
                  </a:lnTo>
                  <a:lnTo>
                    <a:pt x="390" y="511"/>
                  </a:lnTo>
                  <a:lnTo>
                    <a:pt x="390" y="526"/>
                  </a:lnTo>
                  <a:lnTo>
                    <a:pt x="375" y="541"/>
                  </a:lnTo>
                  <a:lnTo>
                    <a:pt x="375" y="556"/>
                  </a:lnTo>
                  <a:lnTo>
                    <a:pt x="360" y="556"/>
                  </a:lnTo>
                  <a:lnTo>
                    <a:pt x="330" y="541"/>
                  </a:lnTo>
                  <a:lnTo>
                    <a:pt x="300" y="511"/>
                  </a:lnTo>
                  <a:lnTo>
                    <a:pt x="300" y="481"/>
                  </a:lnTo>
                  <a:lnTo>
                    <a:pt x="285" y="436"/>
                  </a:lnTo>
                  <a:lnTo>
                    <a:pt x="285" y="406"/>
                  </a:lnTo>
                  <a:lnTo>
                    <a:pt x="285" y="360"/>
                  </a:lnTo>
                  <a:lnTo>
                    <a:pt x="285" y="300"/>
                  </a:lnTo>
                  <a:lnTo>
                    <a:pt x="300" y="255"/>
                  </a:lnTo>
                  <a:lnTo>
                    <a:pt x="315" y="225"/>
                  </a:lnTo>
                  <a:lnTo>
                    <a:pt x="315" y="180"/>
                  </a:lnTo>
                  <a:lnTo>
                    <a:pt x="330" y="165"/>
                  </a:lnTo>
                  <a:lnTo>
                    <a:pt x="345" y="150"/>
                  </a:lnTo>
                  <a:lnTo>
                    <a:pt x="375" y="135"/>
                  </a:lnTo>
                  <a:lnTo>
                    <a:pt x="390" y="135"/>
                  </a:lnTo>
                  <a:lnTo>
                    <a:pt x="405" y="150"/>
                  </a:lnTo>
                  <a:lnTo>
                    <a:pt x="435" y="180"/>
                  </a:lnTo>
                  <a:lnTo>
                    <a:pt x="450" y="225"/>
                  </a:lnTo>
                  <a:lnTo>
                    <a:pt x="480" y="270"/>
                  </a:lnTo>
                  <a:lnTo>
                    <a:pt x="480" y="285"/>
                  </a:lnTo>
                  <a:lnTo>
                    <a:pt x="495" y="300"/>
                  </a:lnTo>
                  <a:lnTo>
                    <a:pt x="495" y="345"/>
                  </a:lnTo>
                  <a:lnTo>
                    <a:pt x="510" y="391"/>
                  </a:lnTo>
                  <a:lnTo>
                    <a:pt x="510" y="451"/>
                  </a:lnTo>
                  <a:lnTo>
                    <a:pt x="510" y="526"/>
                  </a:lnTo>
                  <a:lnTo>
                    <a:pt x="525" y="676"/>
                  </a:lnTo>
                  <a:lnTo>
                    <a:pt x="525" y="841"/>
                  </a:lnTo>
                  <a:lnTo>
                    <a:pt x="525" y="1306"/>
                  </a:lnTo>
                  <a:lnTo>
                    <a:pt x="330" y="1306"/>
                  </a:lnTo>
                  <a:lnTo>
                    <a:pt x="270" y="1306"/>
                  </a:lnTo>
                  <a:lnTo>
                    <a:pt x="210" y="1291"/>
                  </a:lnTo>
                  <a:lnTo>
                    <a:pt x="180" y="1291"/>
                  </a:lnTo>
                  <a:lnTo>
                    <a:pt x="150" y="1276"/>
                  </a:lnTo>
                  <a:lnTo>
                    <a:pt x="135" y="1261"/>
                  </a:lnTo>
                  <a:lnTo>
                    <a:pt x="120" y="1231"/>
                  </a:lnTo>
                  <a:lnTo>
                    <a:pt x="105" y="1216"/>
                  </a:lnTo>
                  <a:lnTo>
                    <a:pt x="90" y="1141"/>
                  </a:lnTo>
                  <a:lnTo>
                    <a:pt x="60" y="1081"/>
                  </a:lnTo>
                  <a:lnTo>
                    <a:pt x="60" y="1036"/>
                  </a:lnTo>
                  <a:lnTo>
                    <a:pt x="60" y="976"/>
                  </a:lnTo>
                  <a:lnTo>
                    <a:pt x="60" y="931"/>
                  </a:lnTo>
                  <a:lnTo>
                    <a:pt x="60" y="886"/>
                  </a:lnTo>
                  <a:lnTo>
                    <a:pt x="60" y="841"/>
                  </a:lnTo>
                  <a:lnTo>
                    <a:pt x="75" y="811"/>
                  </a:lnTo>
                  <a:lnTo>
                    <a:pt x="105" y="751"/>
                  </a:lnTo>
                  <a:lnTo>
                    <a:pt x="120" y="736"/>
                  </a:lnTo>
                  <a:lnTo>
                    <a:pt x="135" y="721"/>
                  </a:lnTo>
                  <a:lnTo>
                    <a:pt x="150" y="721"/>
                  </a:lnTo>
                  <a:lnTo>
                    <a:pt x="180" y="721"/>
                  </a:lnTo>
                  <a:lnTo>
                    <a:pt x="195" y="751"/>
                  </a:lnTo>
                  <a:lnTo>
                    <a:pt x="195" y="766"/>
                  </a:lnTo>
                  <a:lnTo>
                    <a:pt x="210" y="826"/>
                  </a:lnTo>
                  <a:lnTo>
                    <a:pt x="225" y="886"/>
                  </a:lnTo>
                  <a:lnTo>
                    <a:pt x="225" y="916"/>
                  </a:lnTo>
                  <a:lnTo>
                    <a:pt x="210" y="961"/>
                  </a:lnTo>
                  <a:lnTo>
                    <a:pt x="210" y="976"/>
                  </a:lnTo>
                  <a:lnTo>
                    <a:pt x="195" y="991"/>
                  </a:lnTo>
                  <a:lnTo>
                    <a:pt x="180" y="1006"/>
                  </a:lnTo>
                  <a:lnTo>
                    <a:pt x="165" y="1006"/>
                  </a:lnTo>
                  <a:lnTo>
                    <a:pt x="165" y="1051"/>
                  </a:lnTo>
                  <a:lnTo>
                    <a:pt x="180" y="1081"/>
                  </a:lnTo>
                  <a:lnTo>
                    <a:pt x="180" y="1111"/>
                  </a:lnTo>
                  <a:lnTo>
                    <a:pt x="195" y="1126"/>
                  </a:lnTo>
                  <a:lnTo>
                    <a:pt x="210" y="1141"/>
                  </a:lnTo>
                  <a:lnTo>
                    <a:pt x="225" y="1141"/>
                  </a:lnTo>
                  <a:lnTo>
                    <a:pt x="240" y="1126"/>
                  </a:lnTo>
                  <a:lnTo>
                    <a:pt x="255" y="1111"/>
                  </a:lnTo>
                  <a:lnTo>
                    <a:pt x="255" y="1141"/>
                  </a:lnTo>
                  <a:lnTo>
                    <a:pt x="255" y="1171"/>
                  </a:lnTo>
                  <a:lnTo>
                    <a:pt x="270" y="1201"/>
                  </a:lnTo>
                  <a:lnTo>
                    <a:pt x="285" y="1201"/>
                  </a:lnTo>
                  <a:lnTo>
                    <a:pt x="285" y="1216"/>
                  </a:lnTo>
                  <a:lnTo>
                    <a:pt x="300" y="1201"/>
                  </a:lnTo>
                  <a:lnTo>
                    <a:pt x="315" y="1171"/>
                  </a:lnTo>
                  <a:lnTo>
                    <a:pt x="315" y="1141"/>
                  </a:lnTo>
                  <a:lnTo>
                    <a:pt x="330" y="1186"/>
                  </a:lnTo>
                  <a:lnTo>
                    <a:pt x="345" y="1216"/>
                  </a:lnTo>
                  <a:lnTo>
                    <a:pt x="375" y="1231"/>
                  </a:lnTo>
                  <a:lnTo>
                    <a:pt x="390" y="1231"/>
                  </a:lnTo>
                  <a:lnTo>
                    <a:pt x="405" y="1231"/>
                  </a:lnTo>
                  <a:lnTo>
                    <a:pt x="435" y="1201"/>
                  </a:lnTo>
                  <a:lnTo>
                    <a:pt x="450" y="1171"/>
                  </a:lnTo>
                  <a:lnTo>
                    <a:pt x="450" y="1126"/>
                  </a:lnTo>
                  <a:lnTo>
                    <a:pt x="435" y="1141"/>
                  </a:lnTo>
                  <a:lnTo>
                    <a:pt x="405" y="1141"/>
                  </a:lnTo>
                  <a:lnTo>
                    <a:pt x="390" y="1126"/>
                  </a:lnTo>
                  <a:lnTo>
                    <a:pt x="375" y="1096"/>
                  </a:lnTo>
                  <a:lnTo>
                    <a:pt x="360" y="1051"/>
                  </a:lnTo>
                  <a:lnTo>
                    <a:pt x="345" y="1006"/>
                  </a:lnTo>
                  <a:lnTo>
                    <a:pt x="330" y="946"/>
                  </a:lnTo>
                  <a:lnTo>
                    <a:pt x="315" y="886"/>
                  </a:lnTo>
                  <a:lnTo>
                    <a:pt x="300" y="796"/>
                  </a:lnTo>
                  <a:lnTo>
                    <a:pt x="270" y="706"/>
                  </a:lnTo>
                  <a:lnTo>
                    <a:pt x="240" y="646"/>
                  </a:lnTo>
                  <a:lnTo>
                    <a:pt x="210" y="586"/>
                  </a:lnTo>
                  <a:lnTo>
                    <a:pt x="165" y="571"/>
                  </a:lnTo>
                  <a:lnTo>
                    <a:pt x="135" y="571"/>
                  </a:lnTo>
                  <a:lnTo>
                    <a:pt x="105" y="571"/>
                  </a:lnTo>
                  <a:lnTo>
                    <a:pt x="90" y="586"/>
                  </a:lnTo>
                  <a:lnTo>
                    <a:pt x="75" y="616"/>
                  </a:lnTo>
                  <a:lnTo>
                    <a:pt x="60" y="646"/>
                  </a:lnTo>
                  <a:lnTo>
                    <a:pt x="30" y="721"/>
                  </a:lnTo>
                  <a:lnTo>
                    <a:pt x="15" y="781"/>
                  </a:lnTo>
                  <a:lnTo>
                    <a:pt x="0" y="856"/>
                  </a:lnTo>
                  <a:lnTo>
                    <a:pt x="0" y="916"/>
                  </a:lnTo>
                  <a:lnTo>
                    <a:pt x="0" y="991"/>
                  </a:lnTo>
                  <a:lnTo>
                    <a:pt x="0" y="1066"/>
                  </a:lnTo>
                  <a:lnTo>
                    <a:pt x="15" y="1126"/>
                  </a:lnTo>
                  <a:lnTo>
                    <a:pt x="30" y="1201"/>
                  </a:lnTo>
                  <a:lnTo>
                    <a:pt x="45" y="1261"/>
                  </a:lnTo>
                  <a:lnTo>
                    <a:pt x="60" y="1321"/>
                  </a:lnTo>
                  <a:lnTo>
                    <a:pt x="75" y="1336"/>
                  </a:lnTo>
                  <a:lnTo>
                    <a:pt x="90" y="1366"/>
                  </a:lnTo>
                  <a:lnTo>
                    <a:pt x="120" y="1396"/>
                  </a:lnTo>
                  <a:lnTo>
                    <a:pt x="150" y="1426"/>
                  </a:lnTo>
                  <a:lnTo>
                    <a:pt x="180" y="1441"/>
                  </a:lnTo>
                  <a:lnTo>
                    <a:pt x="255" y="1456"/>
                  </a:lnTo>
                  <a:lnTo>
                    <a:pt x="330" y="1456"/>
                  </a:lnTo>
                  <a:lnTo>
                    <a:pt x="585" y="1456"/>
                  </a:lnTo>
                  <a:lnTo>
                    <a:pt x="585" y="826"/>
                  </a:lnTo>
                  <a:lnTo>
                    <a:pt x="585" y="631"/>
                  </a:lnTo>
                  <a:lnTo>
                    <a:pt x="570" y="451"/>
                  </a:lnTo>
                  <a:lnTo>
                    <a:pt x="570" y="375"/>
                  </a:lnTo>
                  <a:lnTo>
                    <a:pt x="555" y="300"/>
                  </a:lnTo>
                  <a:lnTo>
                    <a:pt x="540" y="240"/>
                  </a:lnTo>
                  <a:lnTo>
                    <a:pt x="540" y="195"/>
                  </a:lnTo>
                  <a:lnTo>
                    <a:pt x="525" y="165"/>
                  </a:lnTo>
                  <a:lnTo>
                    <a:pt x="510" y="120"/>
                  </a:lnTo>
                  <a:lnTo>
                    <a:pt x="480" y="75"/>
                  </a:lnTo>
                  <a:close/>
                </a:path>
              </a:pathLst>
            </a:custGeom>
            <a:solidFill>
              <a:srgbClr val="B20065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4" name="Freeform 40"/>
            <p:cNvSpPr>
              <a:spLocks/>
            </p:cNvSpPr>
            <p:nvPr/>
          </p:nvSpPr>
          <p:spPr bwMode="auto">
            <a:xfrm>
              <a:off x="1710" y="14087"/>
              <a:ext cx="697" cy="1645"/>
            </a:xfrm>
            <a:custGeom>
              <a:avLst/>
              <a:gdLst>
                <a:gd name="T0" fmla="*/ 956 w 585"/>
                <a:gd name="T1" fmla="*/ 51 h 1456"/>
                <a:gd name="T2" fmla="*/ 1386 w 585"/>
                <a:gd name="T3" fmla="*/ 51 h 1456"/>
                <a:gd name="T4" fmla="*/ 1903 w 585"/>
                <a:gd name="T5" fmla="*/ 510 h 1456"/>
                <a:gd name="T6" fmla="*/ 2077 w 585"/>
                <a:gd name="T7" fmla="*/ 965 h 1456"/>
                <a:gd name="T8" fmla="*/ 1990 w 585"/>
                <a:gd name="T9" fmla="*/ 1781 h 1456"/>
                <a:gd name="T10" fmla="*/ 1564 w 585"/>
                <a:gd name="T11" fmla="*/ 2543 h 1456"/>
                <a:gd name="T12" fmla="*/ 1035 w 585"/>
                <a:gd name="T13" fmla="*/ 2901 h 1456"/>
                <a:gd name="T14" fmla="*/ 779 w 585"/>
                <a:gd name="T15" fmla="*/ 3359 h 1456"/>
                <a:gd name="T16" fmla="*/ 779 w 585"/>
                <a:gd name="T17" fmla="*/ 3815 h 1456"/>
                <a:gd name="T18" fmla="*/ 514 w 585"/>
                <a:gd name="T19" fmla="*/ 3511 h 1456"/>
                <a:gd name="T20" fmla="*/ 608 w 585"/>
                <a:gd name="T21" fmla="*/ 3002 h 1456"/>
                <a:gd name="T22" fmla="*/ 691 w 585"/>
                <a:gd name="T23" fmla="*/ 2697 h 1456"/>
                <a:gd name="T24" fmla="*/ 608 w 585"/>
                <a:gd name="T25" fmla="*/ 2393 h 1456"/>
                <a:gd name="T26" fmla="*/ 779 w 585"/>
                <a:gd name="T27" fmla="*/ 2142 h 1456"/>
                <a:gd name="T28" fmla="*/ 779 w 585"/>
                <a:gd name="T29" fmla="*/ 1936 h 1456"/>
                <a:gd name="T30" fmla="*/ 779 w 585"/>
                <a:gd name="T31" fmla="*/ 1630 h 1456"/>
                <a:gd name="T32" fmla="*/ 1035 w 585"/>
                <a:gd name="T33" fmla="*/ 1429 h 1456"/>
                <a:gd name="T34" fmla="*/ 1120 w 585"/>
                <a:gd name="T35" fmla="*/ 1781 h 1456"/>
                <a:gd name="T36" fmla="*/ 1296 w 585"/>
                <a:gd name="T37" fmla="*/ 1886 h 1456"/>
                <a:gd name="T38" fmla="*/ 1644 w 585"/>
                <a:gd name="T39" fmla="*/ 1630 h 1456"/>
                <a:gd name="T40" fmla="*/ 1723 w 585"/>
                <a:gd name="T41" fmla="*/ 1221 h 1456"/>
                <a:gd name="T42" fmla="*/ 1564 w 585"/>
                <a:gd name="T43" fmla="*/ 764 h 1456"/>
                <a:gd name="T44" fmla="*/ 1386 w 585"/>
                <a:gd name="T45" fmla="*/ 510 h 1456"/>
                <a:gd name="T46" fmla="*/ 1035 w 585"/>
                <a:gd name="T47" fmla="*/ 510 h 1456"/>
                <a:gd name="T48" fmla="*/ 608 w 585"/>
                <a:gd name="T49" fmla="*/ 917 h 1456"/>
                <a:gd name="T50" fmla="*/ 514 w 585"/>
                <a:gd name="T51" fmla="*/ 1170 h 1456"/>
                <a:gd name="T52" fmla="*/ 430 w 585"/>
                <a:gd name="T53" fmla="*/ 1781 h 1456"/>
                <a:gd name="T54" fmla="*/ 343 w 585"/>
                <a:gd name="T55" fmla="*/ 4429 h 1456"/>
                <a:gd name="T56" fmla="*/ 2166 w 585"/>
                <a:gd name="T57" fmla="*/ 4377 h 1456"/>
                <a:gd name="T58" fmla="*/ 2596 w 585"/>
                <a:gd name="T59" fmla="*/ 4274 h 1456"/>
                <a:gd name="T60" fmla="*/ 2943 w 585"/>
                <a:gd name="T61" fmla="*/ 3866 h 1456"/>
                <a:gd name="T62" fmla="*/ 3112 w 585"/>
                <a:gd name="T63" fmla="*/ 3310 h 1456"/>
                <a:gd name="T64" fmla="*/ 3031 w 585"/>
                <a:gd name="T65" fmla="*/ 2848 h 1456"/>
                <a:gd name="T66" fmla="*/ 2676 w 585"/>
                <a:gd name="T67" fmla="*/ 2497 h 1456"/>
                <a:gd name="T68" fmla="*/ 2334 w 585"/>
                <a:gd name="T69" fmla="*/ 2447 h 1456"/>
                <a:gd name="T70" fmla="*/ 2166 w 585"/>
                <a:gd name="T71" fmla="*/ 2800 h 1456"/>
                <a:gd name="T72" fmla="*/ 2166 w 585"/>
                <a:gd name="T73" fmla="*/ 3256 h 1456"/>
                <a:gd name="T74" fmla="*/ 2334 w 585"/>
                <a:gd name="T75" fmla="*/ 3412 h 1456"/>
                <a:gd name="T76" fmla="*/ 2334 w 585"/>
                <a:gd name="T77" fmla="*/ 3659 h 1456"/>
                <a:gd name="T78" fmla="*/ 2166 w 585"/>
                <a:gd name="T79" fmla="*/ 3866 h 1456"/>
                <a:gd name="T80" fmla="*/ 1903 w 585"/>
                <a:gd name="T81" fmla="*/ 3765 h 1456"/>
                <a:gd name="T82" fmla="*/ 1818 w 585"/>
                <a:gd name="T83" fmla="*/ 4070 h 1456"/>
                <a:gd name="T84" fmla="*/ 1644 w 585"/>
                <a:gd name="T85" fmla="*/ 4070 h 1456"/>
                <a:gd name="T86" fmla="*/ 1469 w 585"/>
                <a:gd name="T87" fmla="*/ 4021 h 1456"/>
                <a:gd name="T88" fmla="*/ 1120 w 585"/>
                <a:gd name="T89" fmla="*/ 4176 h 1456"/>
                <a:gd name="T90" fmla="*/ 866 w 585"/>
                <a:gd name="T91" fmla="*/ 3969 h 1456"/>
                <a:gd name="T92" fmla="*/ 1035 w 585"/>
                <a:gd name="T93" fmla="*/ 3866 h 1456"/>
                <a:gd name="T94" fmla="*/ 1296 w 585"/>
                <a:gd name="T95" fmla="*/ 3560 h 1456"/>
                <a:gd name="T96" fmla="*/ 1564 w 585"/>
                <a:gd name="T97" fmla="*/ 3002 h 1456"/>
                <a:gd name="T98" fmla="*/ 1990 w 585"/>
                <a:gd name="T99" fmla="*/ 2190 h 1456"/>
                <a:gd name="T100" fmla="*/ 2596 w 585"/>
                <a:gd name="T101" fmla="*/ 1936 h 1456"/>
                <a:gd name="T102" fmla="*/ 2943 w 585"/>
                <a:gd name="T103" fmla="*/ 2086 h 1456"/>
                <a:gd name="T104" fmla="*/ 3286 w 585"/>
                <a:gd name="T105" fmla="*/ 2644 h 1456"/>
                <a:gd name="T106" fmla="*/ 3372 w 585"/>
                <a:gd name="T107" fmla="*/ 3359 h 1456"/>
                <a:gd name="T108" fmla="*/ 3200 w 585"/>
                <a:gd name="T109" fmla="*/ 4070 h 1456"/>
                <a:gd name="T110" fmla="*/ 2943 w 585"/>
                <a:gd name="T111" fmla="*/ 4524 h 1456"/>
                <a:gd name="T112" fmla="*/ 2507 w 585"/>
                <a:gd name="T113" fmla="*/ 4832 h 1456"/>
                <a:gd name="T114" fmla="*/ 1469 w 585"/>
                <a:gd name="T115" fmla="*/ 4935 h 1456"/>
                <a:gd name="T116" fmla="*/ 0 w 585"/>
                <a:gd name="T117" fmla="*/ 2800 h 1456"/>
                <a:gd name="T118" fmla="*/ 87 w 585"/>
                <a:gd name="T119" fmla="*/ 1532 h 1456"/>
                <a:gd name="T120" fmla="*/ 260 w 585"/>
                <a:gd name="T121" fmla="*/ 813 h 1456"/>
                <a:gd name="T122" fmla="*/ 608 w 585"/>
                <a:gd name="T123" fmla="*/ 254 h 145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85"/>
                <a:gd name="T187" fmla="*/ 0 h 1456"/>
                <a:gd name="T188" fmla="*/ 585 w 585"/>
                <a:gd name="T189" fmla="*/ 1456 h 145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85" h="1456">
                  <a:moveTo>
                    <a:pt x="105" y="75"/>
                  </a:moveTo>
                  <a:lnTo>
                    <a:pt x="135" y="45"/>
                  </a:lnTo>
                  <a:lnTo>
                    <a:pt x="165" y="15"/>
                  </a:lnTo>
                  <a:lnTo>
                    <a:pt x="195" y="0"/>
                  </a:lnTo>
                  <a:lnTo>
                    <a:pt x="210" y="0"/>
                  </a:lnTo>
                  <a:lnTo>
                    <a:pt x="240" y="15"/>
                  </a:lnTo>
                  <a:lnTo>
                    <a:pt x="270" y="45"/>
                  </a:lnTo>
                  <a:lnTo>
                    <a:pt x="300" y="90"/>
                  </a:lnTo>
                  <a:lnTo>
                    <a:pt x="330" y="150"/>
                  </a:lnTo>
                  <a:lnTo>
                    <a:pt x="345" y="195"/>
                  </a:lnTo>
                  <a:lnTo>
                    <a:pt x="345" y="240"/>
                  </a:lnTo>
                  <a:lnTo>
                    <a:pt x="360" y="285"/>
                  </a:lnTo>
                  <a:lnTo>
                    <a:pt x="360" y="330"/>
                  </a:lnTo>
                  <a:lnTo>
                    <a:pt x="360" y="436"/>
                  </a:lnTo>
                  <a:lnTo>
                    <a:pt x="345" y="526"/>
                  </a:lnTo>
                  <a:lnTo>
                    <a:pt x="330" y="616"/>
                  </a:lnTo>
                  <a:lnTo>
                    <a:pt x="300" y="691"/>
                  </a:lnTo>
                  <a:lnTo>
                    <a:pt x="270" y="751"/>
                  </a:lnTo>
                  <a:lnTo>
                    <a:pt x="240" y="796"/>
                  </a:lnTo>
                  <a:lnTo>
                    <a:pt x="210" y="826"/>
                  </a:lnTo>
                  <a:lnTo>
                    <a:pt x="180" y="856"/>
                  </a:lnTo>
                  <a:lnTo>
                    <a:pt x="165" y="886"/>
                  </a:lnTo>
                  <a:lnTo>
                    <a:pt x="150" y="931"/>
                  </a:lnTo>
                  <a:lnTo>
                    <a:pt x="135" y="991"/>
                  </a:lnTo>
                  <a:lnTo>
                    <a:pt x="135" y="1036"/>
                  </a:lnTo>
                  <a:lnTo>
                    <a:pt x="135" y="1081"/>
                  </a:lnTo>
                  <a:lnTo>
                    <a:pt x="135" y="1126"/>
                  </a:lnTo>
                  <a:lnTo>
                    <a:pt x="120" y="1111"/>
                  </a:lnTo>
                  <a:lnTo>
                    <a:pt x="105" y="1081"/>
                  </a:lnTo>
                  <a:lnTo>
                    <a:pt x="90" y="1036"/>
                  </a:lnTo>
                  <a:lnTo>
                    <a:pt x="90" y="991"/>
                  </a:lnTo>
                  <a:lnTo>
                    <a:pt x="90" y="931"/>
                  </a:lnTo>
                  <a:lnTo>
                    <a:pt x="105" y="886"/>
                  </a:lnTo>
                  <a:lnTo>
                    <a:pt x="120" y="841"/>
                  </a:lnTo>
                  <a:lnTo>
                    <a:pt x="135" y="811"/>
                  </a:lnTo>
                  <a:lnTo>
                    <a:pt x="120" y="796"/>
                  </a:lnTo>
                  <a:lnTo>
                    <a:pt x="105" y="766"/>
                  </a:lnTo>
                  <a:lnTo>
                    <a:pt x="105" y="736"/>
                  </a:lnTo>
                  <a:lnTo>
                    <a:pt x="105" y="706"/>
                  </a:lnTo>
                  <a:lnTo>
                    <a:pt x="105" y="676"/>
                  </a:lnTo>
                  <a:lnTo>
                    <a:pt x="120" y="646"/>
                  </a:lnTo>
                  <a:lnTo>
                    <a:pt x="135" y="631"/>
                  </a:lnTo>
                  <a:lnTo>
                    <a:pt x="150" y="631"/>
                  </a:lnTo>
                  <a:lnTo>
                    <a:pt x="135" y="601"/>
                  </a:lnTo>
                  <a:lnTo>
                    <a:pt x="135" y="571"/>
                  </a:lnTo>
                  <a:lnTo>
                    <a:pt x="135" y="541"/>
                  </a:lnTo>
                  <a:lnTo>
                    <a:pt x="135" y="496"/>
                  </a:lnTo>
                  <a:lnTo>
                    <a:pt x="135" y="481"/>
                  </a:lnTo>
                  <a:lnTo>
                    <a:pt x="150" y="451"/>
                  </a:lnTo>
                  <a:lnTo>
                    <a:pt x="165" y="436"/>
                  </a:lnTo>
                  <a:lnTo>
                    <a:pt x="180" y="421"/>
                  </a:lnTo>
                  <a:lnTo>
                    <a:pt x="180" y="466"/>
                  </a:lnTo>
                  <a:lnTo>
                    <a:pt x="195" y="511"/>
                  </a:lnTo>
                  <a:lnTo>
                    <a:pt x="195" y="526"/>
                  </a:lnTo>
                  <a:lnTo>
                    <a:pt x="210" y="541"/>
                  </a:lnTo>
                  <a:lnTo>
                    <a:pt x="225" y="556"/>
                  </a:lnTo>
                  <a:lnTo>
                    <a:pt x="255" y="541"/>
                  </a:lnTo>
                  <a:lnTo>
                    <a:pt x="285" y="511"/>
                  </a:lnTo>
                  <a:lnTo>
                    <a:pt x="285" y="481"/>
                  </a:lnTo>
                  <a:lnTo>
                    <a:pt x="300" y="436"/>
                  </a:lnTo>
                  <a:lnTo>
                    <a:pt x="300" y="406"/>
                  </a:lnTo>
                  <a:lnTo>
                    <a:pt x="300" y="360"/>
                  </a:lnTo>
                  <a:lnTo>
                    <a:pt x="300" y="300"/>
                  </a:lnTo>
                  <a:lnTo>
                    <a:pt x="285" y="255"/>
                  </a:lnTo>
                  <a:lnTo>
                    <a:pt x="270" y="225"/>
                  </a:lnTo>
                  <a:lnTo>
                    <a:pt x="270" y="180"/>
                  </a:lnTo>
                  <a:lnTo>
                    <a:pt x="255" y="165"/>
                  </a:lnTo>
                  <a:lnTo>
                    <a:pt x="240" y="150"/>
                  </a:lnTo>
                  <a:lnTo>
                    <a:pt x="210" y="135"/>
                  </a:lnTo>
                  <a:lnTo>
                    <a:pt x="195" y="135"/>
                  </a:lnTo>
                  <a:lnTo>
                    <a:pt x="180" y="150"/>
                  </a:lnTo>
                  <a:lnTo>
                    <a:pt x="150" y="180"/>
                  </a:lnTo>
                  <a:lnTo>
                    <a:pt x="135" y="225"/>
                  </a:lnTo>
                  <a:lnTo>
                    <a:pt x="105" y="270"/>
                  </a:lnTo>
                  <a:lnTo>
                    <a:pt x="105" y="285"/>
                  </a:lnTo>
                  <a:lnTo>
                    <a:pt x="90" y="300"/>
                  </a:lnTo>
                  <a:lnTo>
                    <a:pt x="90" y="345"/>
                  </a:lnTo>
                  <a:lnTo>
                    <a:pt x="75" y="391"/>
                  </a:lnTo>
                  <a:lnTo>
                    <a:pt x="75" y="451"/>
                  </a:lnTo>
                  <a:lnTo>
                    <a:pt x="75" y="526"/>
                  </a:lnTo>
                  <a:lnTo>
                    <a:pt x="60" y="676"/>
                  </a:lnTo>
                  <a:lnTo>
                    <a:pt x="60" y="841"/>
                  </a:lnTo>
                  <a:lnTo>
                    <a:pt x="60" y="1306"/>
                  </a:lnTo>
                  <a:lnTo>
                    <a:pt x="255" y="1306"/>
                  </a:lnTo>
                  <a:lnTo>
                    <a:pt x="315" y="1306"/>
                  </a:lnTo>
                  <a:lnTo>
                    <a:pt x="375" y="1291"/>
                  </a:lnTo>
                  <a:lnTo>
                    <a:pt x="405" y="1291"/>
                  </a:lnTo>
                  <a:lnTo>
                    <a:pt x="435" y="1276"/>
                  </a:lnTo>
                  <a:lnTo>
                    <a:pt x="450" y="1261"/>
                  </a:lnTo>
                  <a:lnTo>
                    <a:pt x="465" y="1231"/>
                  </a:lnTo>
                  <a:lnTo>
                    <a:pt x="480" y="1216"/>
                  </a:lnTo>
                  <a:lnTo>
                    <a:pt x="510" y="1141"/>
                  </a:lnTo>
                  <a:lnTo>
                    <a:pt x="525" y="1081"/>
                  </a:lnTo>
                  <a:lnTo>
                    <a:pt x="525" y="1036"/>
                  </a:lnTo>
                  <a:lnTo>
                    <a:pt x="540" y="976"/>
                  </a:lnTo>
                  <a:lnTo>
                    <a:pt x="540" y="931"/>
                  </a:lnTo>
                  <a:lnTo>
                    <a:pt x="525" y="886"/>
                  </a:lnTo>
                  <a:lnTo>
                    <a:pt x="525" y="841"/>
                  </a:lnTo>
                  <a:lnTo>
                    <a:pt x="510" y="811"/>
                  </a:lnTo>
                  <a:lnTo>
                    <a:pt x="480" y="751"/>
                  </a:lnTo>
                  <a:lnTo>
                    <a:pt x="465" y="736"/>
                  </a:lnTo>
                  <a:lnTo>
                    <a:pt x="450" y="721"/>
                  </a:lnTo>
                  <a:lnTo>
                    <a:pt x="435" y="721"/>
                  </a:lnTo>
                  <a:lnTo>
                    <a:pt x="405" y="721"/>
                  </a:lnTo>
                  <a:lnTo>
                    <a:pt x="405" y="751"/>
                  </a:lnTo>
                  <a:lnTo>
                    <a:pt x="390" y="766"/>
                  </a:lnTo>
                  <a:lnTo>
                    <a:pt x="375" y="826"/>
                  </a:lnTo>
                  <a:lnTo>
                    <a:pt x="360" y="886"/>
                  </a:lnTo>
                  <a:lnTo>
                    <a:pt x="360" y="916"/>
                  </a:lnTo>
                  <a:lnTo>
                    <a:pt x="375" y="961"/>
                  </a:lnTo>
                  <a:lnTo>
                    <a:pt x="375" y="976"/>
                  </a:lnTo>
                  <a:lnTo>
                    <a:pt x="390" y="991"/>
                  </a:lnTo>
                  <a:lnTo>
                    <a:pt x="405" y="1006"/>
                  </a:lnTo>
                  <a:lnTo>
                    <a:pt x="420" y="1006"/>
                  </a:lnTo>
                  <a:lnTo>
                    <a:pt x="420" y="1051"/>
                  </a:lnTo>
                  <a:lnTo>
                    <a:pt x="405" y="1081"/>
                  </a:lnTo>
                  <a:lnTo>
                    <a:pt x="405" y="1111"/>
                  </a:lnTo>
                  <a:lnTo>
                    <a:pt x="390" y="1126"/>
                  </a:lnTo>
                  <a:lnTo>
                    <a:pt x="375" y="1141"/>
                  </a:lnTo>
                  <a:lnTo>
                    <a:pt x="360" y="1141"/>
                  </a:lnTo>
                  <a:lnTo>
                    <a:pt x="345" y="1126"/>
                  </a:lnTo>
                  <a:lnTo>
                    <a:pt x="330" y="1111"/>
                  </a:lnTo>
                  <a:lnTo>
                    <a:pt x="330" y="1141"/>
                  </a:lnTo>
                  <a:lnTo>
                    <a:pt x="330" y="1171"/>
                  </a:lnTo>
                  <a:lnTo>
                    <a:pt x="315" y="1201"/>
                  </a:lnTo>
                  <a:lnTo>
                    <a:pt x="300" y="1201"/>
                  </a:lnTo>
                  <a:lnTo>
                    <a:pt x="300" y="1216"/>
                  </a:lnTo>
                  <a:lnTo>
                    <a:pt x="285" y="1201"/>
                  </a:lnTo>
                  <a:lnTo>
                    <a:pt x="270" y="1171"/>
                  </a:lnTo>
                  <a:lnTo>
                    <a:pt x="270" y="1141"/>
                  </a:lnTo>
                  <a:lnTo>
                    <a:pt x="255" y="1186"/>
                  </a:lnTo>
                  <a:lnTo>
                    <a:pt x="240" y="1216"/>
                  </a:lnTo>
                  <a:lnTo>
                    <a:pt x="210" y="1231"/>
                  </a:lnTo>
                  <a:lnTo>
                    <a:pt x="195" y="1231"/>
                  </a:lnTo>
                  <a:lnTo>
                    <a:pt x="180" y="1231"/>
                  </a:lnTo>
                  <a:lnTo>
                    <a:pt x="165" y="1201"/>
                  </a:lnTo>
                  <a:lnTo>
                    <a:pt x="150" y="1171"/>
                  </a:lnTo>
                  <a:lnTo>
                    <a:pt x="135" y="1126"/>
                  </a:lnTo>
                  <a:lnTo>
                    <a:pt x="150" y="1141"/>
                  </a:lnTo>
                  <a:lnTo>
                    <a:pt x="180" y="1141"/>
                  </a:lnTo>
                  <a:lnTo>
                    <a:pt x="195" y="1126"/>
                  </a:lnTo>
                  <a:lnTo>
                    <a:pt x="210" y="1096"/>
                  </a:lnTo>
                  <a:lnTo>
                    <a:pt x="225" y="1051"/>
                  </a:lnTo>
                  <a:lnTo>
                    <a:pt x="255" y="1006"/>
                  </a:lnTo>
                  <a:lnTo>
                    <a:pt x="255" y="946"/>
                  </a:lnTo>
                  <a:lnTo>
                    <a:pt x="270" y="886"/>
                  </a:lnTo>
                  <a:lnTo>
                    <a:pt x="285" y="796"/>
                  </a:lnTo>
                  <a:lnTo>
                    <a:pt x="315" y="706"/>
                  </a:lnTo>
                  <a:lnTo>
                    <a:pt x="345" y="646"/>
                  </a:lnTo>
                  <a:lnTo>
                    <a:pt x="375" y="586"/>
                  </a:lnTo>
                  <a:lnTo>
                    <a:pt x="420" y="571"/>
                  </a:lnTo>
                  <a:lnTo>
                    <a:pt x="450" y="571"/>
                  </a:lnTo>
                  <a:lnTo>
                    <a:pt x="480" y="571"/>
                  </a:lnTo>
                  <a:lnTo>
                    <a:pt x="495" y="586"/>
                  </a:lnTo>
                  <a:lnTo>
                    <a:pt x="510" y="616"/>
                  </a:lnTo>
                  <a:lnTo>
                    <a:pt x="525" y="646"/>
                  </a:lnTo>
                  <a:lnTo>
                    <a:pt x="555" y="721"/>
                  </a:lnTo>
                  <a:lnTo>
                    <a:pt x="570" y="781"/>
                  </a:lnTo>
                  <a:lnTo>
                    <a:pt x="585" y="856"/>
                  </a:lnTo>
                  <a:lnTo>
                    <a:pt x="585" y="916"/>
                  </a:lnTo>
                  <a:lnTo>
                    <a:pt x="585" y="991"/>
                  </a:lnTo>
                  <a:lnTo>
                    <a:pt x="585" y="1066"/>
                  </a:lnTo>
                  <a:lnTo>
                    <a:pt x="570" y="1126"/>
                  </a:lnTo>
                  <a:lnTo>
                    <a:pt x="555" y="1201"/>
                  </a:lnTo>
                  <a:lnTo>
                    <a:pt x="540" y="1261"/>
                  </a:lnTo>
                  <a:lnTo>
                    <a:pt x="525" y="1321"/>
                  </a:lnTo>
                  <a:lnTo>
                    <a:pt x="510" y="1336"/>
                  </a:lnTo>
                  <a:lnTo>
                    <a:pt x="495" y="1366"/>
                  </a:lnTo>
                  <a:lnTo>
                    <a:pt x="465" y="1396"/>
                  </a:lnTo>
                  <a:lnTo>
                    <a:pt x="435" y="1426"/>
                  </a:lnTo>
                  <a:lnTo>
                    <a:pt x="405" y="1441"/>
                  </a:lnTo>
                  <a:lnTo>
                    <a:pt x="330" y="1456"/>
                  </a:lnTo>
                  <a:lnTo>
                    <a:pt x="255" y="1456"/>
                  </a:lnTo>
                  <a:lnTo>
                    <a:pt x="0" y="1456"/>
                  </a:lnTo>
                  <a:lnTo>
                    <a:pt x="0" y="826"/>
                  </a:lnTo>
                  <a:lnTo>
                    <a:pt x="0" y="631"/>
                  </a:lnTo>
                  <a:lnTo>
                    <a:pt x="15" y="451"/>
                  </a:lnTo>
                  <a:lnTo>
                    <a:pt x="15" y="375"/>
                  </a:lnTo>
                  <a:lnTo>
                    <a:pt x="30" y="300"/>
                  </a:lnTo>
                  <a:lnTo>
                    <a:pt x="45" y="240"/>
                  </a:lnTo>
                  <a:lnTo>
                    <a:pt x="45" y="195"/>
                  </a:lnTo>
                  <a:lnTo>
                    <a:pt x="60" y="165"/>
                  </a:lnTo>
                  <a:lnTo>
                    <a:pt x="105" y="75"/>
                  </a:lnTo>
                  <a:close/>
                </a:path>
              </a:pathLst>
            </a:custGeom>
            <a:solidFill>
              <a:srgbClr val="B20065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5" name="Freeform 41" descr="Wide upward diagonal"/>
            <p:cNvSpPr>
              <a:spLocks/>
            </p:cNvSpPr>
            <p:nvPr/>
          </p:nvSpPr>
          <p:spPr bwMode="auto">
            <a:xfrm>
              <a:off x="6299" y="1287"/>
              <a:ext cx="3963" cy="255"/>
            </a:xfrm>
            <a:custGeom>
              <a:avLst/>
              <a:gdLst>
                <a:gd name="T0" fmla="*/ 18957 w 3327"/>
                <a:gd name="T1" fmla="*/ 789 h 225"/>
                <a:gd name="T2" fmla="*/ 18869 w 3327"/>
                <a:gd name="T3" fmla="*/ 733 h 225"/>
                <a:gd name="T4" fmla="*/ 18705 w 3327"/>
                <a:gd name="T5" fmla="*/ 630 h 225"/>
                <a:gd name="T6" fmla="*/ 18617 w 3327"/>
                <a:gd name="T7" fmla="*/ 577 h 225"/>
                <a:gd name="T8" fmla="*/ 18443 w 3327"/>
                <a:gd name="T9" fmla="*/ 577 h 225"/>
                <a:gd name="T10" fmla="*/ 18104 w 3327"/>
                <a:gd name="T11" fmla="*/ 524 h 225"/>
                <a:gd name="T12" fmla="*/ 17672 w 3327"/>
                <a:gd name="T13" fmla="*/ 471 h 225"/>
                <a:gd name="T14" fmla="*/ 17672 w 3327"/>
                <a:gd name="T15" fmla="*/ 471 h 225"/>
                <a:gd name="T16" fmla="*/ 0 w 3327"/>
                <a:gd name="T17" fmla="*/ 471 h 225"/>
                <a:gd name="T18" fmla="*/ 0 w 3327"/>
                <a:gd name="T19" fmla="*/ 0 h 225"/>
                <a:gd name="T20" fmla="*/ 17753 w 3327"/>
                <a:gd name="T21" fmla="*/ 0 h 225"/>
                <a:gd name="T22" fmla="*/ 18189 w 3327"/>
                <a:gd name="T23" fmla="*/ 0 h 225"/>
                <a:gd name="T24" fmla="*/ 18617 w 3327"/>
                <a:gd name="T25" fmla="*/ 52 h 225"/>
                <a:gd name="T26" fmla="*/ 18788 w 3327"/>
                <a:gd name="T27" fmla="*/ 108 h 225"/>
                <a:gd name="T28" fmla="*/ 18869 w 3327"/>
                <a:gd name="T29" fmla="*/ 160 h 225"/>
                <a:gd name="T30" fmla="*/ 19043 w 3327"/>
                <a:gd name="T31" fmla="*/ 263 h 225"/>
                <a:gd name="T32" fmla="*/ 19132 w 3327"/>
                <a:gd name="T33" fmla="*/ 367 h 225"/>
                <a:gd name="T34" fmla="*/ 18957 w 3327"/>
                <a:gd name="T35" fmla="*/ 789 h 2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327"/>
                <a:gd name="T55" fmla="*/ 0 h 225"/>
                <a:gd name="T56" fmla="*/ 3327 w 3327"/>
                <a:gd name="T57" fmla="*/ 225 h 22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327" h="225">
                  <a:moveTo>
                    <a:pt x="3297" y="225"/>
                  </a:moveTo>
                  <a:lnTo>
                    <a:pt x="3282" y="210"/>
                  </a:lnTo>
                  <a:lnTo>
                    <a:pt x="3252" y="180"/>
                  </a:lnTo>
                  <a:lnTo>
                    <a:pt x="3237" y="165"/>
                  </a:lnTo>
                  <a:lnTo>
                    <a:pt x="3208" y="165"/>
                  </a:lnTo>
                  <a:lnTo>
                    <a:pt x="3148" y="150"/>
                  </a:lnTo>
                  <a:lnTo>
                    <a:pt x="3073" y="135"/>
                  </a:lnTo>
                  <a:lnTo>
                    <a:pt x="0" y="135"/>
                  </a:lnTo>
                  <a:lnTo>
                    <a:pt x="0" y="0"/>
                  </a:lnTo>
                  <a:lnTo>
                    <a:pt x="3088" y="0"/>
                  </a:lnTo>
                  <a:lnTo>
                    <a:pt x="3163" y="0"/>
                  </a:lnTo>
                  <a:lnTo>
                    <a:pt x="3237" y="15"/>
                  </a:lnTo>
                  <a:lnTo>
                    <a:pt x="3267" y="30"/>
                  </a:lnTo>
                  <a:lnTo>
                    <a:pt x="3282" y="45"/>
                  </a:lnTo>
                  <a:lnTo>
                    <a:pt x="3312" y="75"/>
                  </a:lnTo>
                  <a:lnTo>
                    <a:pt x="3327" y="105"/>
                  </a:lnTo>
                  <a:lnTo>
                    <a:pt x="3297" y="225"/>
                  </a:lnTo>
                  <a:close/>
                </a:path>
              </a:pathLst>
            </a:custGeom>
            <a:pattFill prst="wdUpDiag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6" name="Freeform 42"/>
            <p:cNvSpPr>
              <a:spLocks/>
            </p:cNvSpPr>
            <p:nvPr/>
          </p:nvSpPr>
          <p:spPr bwMode="auto">
            <a:xfrm>
              <a:off x="10762" y="2712"/>
              <a:ext cx="107" cy="5781"/>
            </a:xfrm>
            <a:custGeom>
              <a:avLst/>
              <a:gdLst>
                <a:gd name="T0" fmla="*/ 0 w 90"/>
                <a:gd name="T1" fmla="*/ 306 h 5117"/>
                <a:gd name="T2" fmla="*/ 87 w 90"/>
                <a:gd name="T3" fmla="*/ 456 h 5117"/>
                <a:gd name="T4" fmla="*/ 87 w 90"/>
                <a:gd name="T5" fmla="*/ 610 h 5117"/>
                <a:gd name="T6" fmla="*/ 87 w 90"/>
                <a:gd name="T7" fmla="*/ 813 h 5117"/>
                <a:gd name="T8" fmla="*/ 172 w 90"/>
                <a:gd name="T9" fmla="*/ 1066 h 5117"/>
                <a:gd name="T10" fmla="*/ 172 w 90"/>
                <a:gd name="T11" fmla="*/ 1574 h 5117"/>
                <a:gd name="T12" fmla="*/ 172 w 90"/>
                <a:gd name="T13" fmla="*/ 2133 h 5117"/>
                <a:gd name="T14" fmla="*/ 172 w 90"/>
                <a:gd name="T15" fmla="*/ 2133 h 5117"/>
                <a:gd name="T16" fmla="*/ 172 w 90"/>
                <a:gd name="T17" fmla="*/ 17333 h 5117"/>
                <a:gd name="T18" fmla="*/ 508 w 90"/>
                <a:gd name="T19" fmla="*/ 17333 h 5117"/>
                <a:gd name="T20" fmla="*/ 508 w 90"/>
                <a:gd name="T21" fmla="*/ 2084 h 5117"/>
                <a:gd name="T22" fmla="*/ 508 w 90"/>
                <a:gd name="T23" fmla="*/ 2084 h 5117"/>
                <a:gd name="T24" fmla="*/ 508 w 90"/>
                <a:gd name="T25" fmla="*/ 1472 h 5117"/>
                <a:gd name="T26" fmla="*/ 508 w 90"/>
                <a:gd name="T27" fmla="*/ 864 h 5117"/>
                <a:gd name="T28" fmla="*/ 424 w 90"/>
                <a:gd name="T29" fmla="*/ 610 h 5117"/>
                <a:gd name="T30" fmla="*/ 424 w 90"/>
                <a:gd name="T31" fmla="*/ 355 h 5117"/>
                <a:gd name="T32" fmla="*/ 336 w 90"/>
                <a:gd name="T33" fmla="*/ 156 h 5117"/>
                <a:gd name="T34" fmla="*/ 254 w 90"/>
                <a:gd name="T35" fmla="*/ 0 h 5117"/>
                <a:gd name="T36" fmla="*/ 172 w 90"/>
                <a:gd name="T37" fmla="*/ 156 h 5117"/>
                <a:gd name="T38" fmla="*/ 0 w 90"/>
                <a:gd name="T39" fmla="*/ 306 h 51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0"/>
                <a:gd name="T61" fmla="*/ 0 h 5117"/>
                <a:gd name="T62" fmla="*/ 90 w 90"/>
                <a:gd name="T63" fmla="*/ 5117 h 51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0" h="5117">
                  <a:moveTo>
                    <a:pt x="0" y="90"/>
                  </a:moveTo>
                  <a:lnTo>
                    <a:pt x="15" y="135"/>
                  </a:lnTo>
                  <a:lnTo>
                    <a:pt x="15" y="180"/>
                  </a:lnTo>
                  <a:lnTo>
                    <a:pt x="15" y="240"/>
                  </a:lnTo>
                  <a:lnTo>
                    <a:pt x="30" y="315"/>
                  </a:lnTo>
                  <a:lnTo>
                    <a:pt x="30" y="465"/>
                  </a:lnTo>
                  <a:lnTo>
                    <a:pt x="30" y="630"/>
                  </a:lnTo>
                  <a:lnTo>
                    <a:pt x="30" y="5117"/>
                  </a:lnTo>
                  <a:lnTo>
                    <a:pt x="90" y="5117"/>
                  </a:lnTo>
                  <a:lnTo>
                    <a:pt x="90" y="615"/>
                  </a:lnTo>
                  <a:lnTo>
                    <a:pt x="90" y="435"/>
                  </a:lnTo>
                  <a:lnTo>
                    <a:pt x="90" y="255"/>
                  </a:lnTo>
                  <a:lnTo>
                    <a:pt x="75" y="180"/>
                  </a:lnTo>
                  <a:lnTo>
                    <a:pt x="75" y="105"/>
                  </a:lnTo>
                  <a:lnTo>
                    <a:pt x="60" y="45"/>
                  </a:lnTo>
                  <a:lnTo>
                    <a:pt x="45" y="0"/>
                  </a:lnTo>
                  <a:lnTo>
                    <a:pt x="30" y="45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7" name="Freeform 43" descr="Wide upward diagonal"/>
            <p:cNvSpPr>
              <a:spLocks/>
            </p:cNvSpPr>
            <p:nvPr/>
          </p:nvSpPr>
          <p:spPr bwMode="auto">
            <a:xfrm>
              <a:off x="2335" y="1287"/>
              <a:ext cx="3964" cy="255"/>
            </a:xfrm>
            <a:custGeom>
              <a:avLst/>
              <a:gdLst>
                <a:gd name="T0" fmla="*/ 176 w 3327"/>
                <a:gd name="T1" fmla="*/ 789 h 225"/>
                <a:gd name="T2" fmla="*/ 260 w 3327"/>
                <a:gd name="T3" fmla="*/ 733 h 225"/>
                <a:gd name="T4" fmla="*/ 430 w 3327"/>
                <a:gd name="T5" fmla="*/ 630 h 225"/>
                <a:gd name="T6" fmla="*/ 514 w 3327"/>
                <a:gd name="T7" fmla="*/ 577 h 225"/>
                <a:gd name="T8" fmla="*/ 685 w 3327"/>
                <a:gd name="T9" fmla="*/ 577 h 225"/>
                <a:gd name="T10" fmla="*/ 1032 w 3327"/>
                <a:gd name="T11" fmla="*/ 524 h 225"/>
                <a:gd name="T12" fmla="*/ 1466 w 3327"/>
                <a:gd name="T13" fmla="*/ 471 h 225"/>
                <a:gd name="T14" fmla="*/ 1466 w 3327"/>
                <a:gd name="T15" fmla="*/ 471 h 225"/>
                <a:gd name="T16" fmla="*/ 19179 w 3327"/>
                <a:gd name="T17" fmla="*/ 471 h 225"/>
                <a:gd name="T18" fmla="*/ 19179 w 3327"/>
                <a:gd name="T19" fmla="*/ 0 h 225"/>
                <a:gd name="T20" fmla="*/ 1380 w 3327"/>
                <a:gd name="T21" fmla="*/ 0 h 225"/>
                <a:gd name="T22" fmla="*/ 940 w 3327"/>
                <a:gd name="T23" fmla="*/ 0 h 225"/>
                <a:gd name="T24" fmla="*/ 608 w 3327"/>
                <a:gd name="T25" fmla="*/ 52 h 225"/>
                <a:gd name="T26" fmla="*/ 343 w 3327"/>
                <a:gd name="T27" fmla="*/ 108 h 225"/>
                <a:gd name="T28" fmla="*/ 260 w 3327"/>
                <a:gd name="T29" fmla="*/ 160 h 225"/>
                <a:gd name="T30" fmla="*/ 87 w 3327"/>
                <a:gd name="T31" fmla="*/ 263 h 225"/>
                <a:gd name="T32" fmla="*/ 0 w 3327"/>
                <a:gd name="T33" fmla="*/ 367 h 225"/>
                <a:gd name="T34" fmla="*/ 87 w 3327"/>
                <a:gd name="T35" fmla="*/ 577 h 225"/>
                <a:gd name="T36" fmla="*/ 176 w 3327"/>
                <a:gd name="T37" fmla="*/ 789 h 2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27"/>
                <a:gd name="T58" fmla="*/ 0 h 225"/>
                <a:gd name="T59" fmla="*/ 3327 w 3327"/>
                <a:gd name="T60" fmla="*/ 225 h 2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27" h="225">
                  <a:moveTo>
                    <a:pt x="30" y="225"/>
                  </a:moveTo>
                  <a:lnTo>
                    <a:pt x="45" y="210"/>
                  </a:lnTo>
                  <a:lnTo>
                    <a:pt x="75" y="180"/>
                  </a:lnTo>
                  <a:lnTo>
                    <a:pt x="90" y="165"/>
                  </a:lnTo>
                  <a:lnTo>
                    <a:pt x="119" y="165"/>
                  </a:lnTo>
                  <a:lnTo>
                    <a:pt x="179" y="150"/>
                  </a:lnTo>
                  <a:lnTo>
                    <a:pt x="254" y="135"/>
                  </a:lnTo>
                  <a:lnTo>
                    <a:pt x="3327" y="135"/>
                  </a:lnTo>
                  <a:lnTo>
                    <a:pt x="3327" y="0"/>
                  </a:lnTo>
                  <a:lnTo>
                    <a:pt x="239" y="0"/>
                  </a:lnTo>
                  <a:lnTo>
                    <a:pt x="164" y="0"/>
                  </a:lnTo>
                  <a:lnTo>
                    <a:pt x="105" y="15"/>
                  </a:lnTo>
                  <a:lnTo>
                    <a:pt x="60" y="30"/>
                  </a:lnTo>
                  <a:lnTo>
                    <a:pt x="45" y="45"/>
                  </a:lnTo>
                  <a:lnTo>
                    <a:pt x="15" y="75"/>
                  </a:lnTo>
                  <a:lnTo>
                    <a:pt x="0" y="105"/>
                  </a:lnTo>
                  <a:lnTo>
                    <a:pt x="15" y="165"/>
                  </a:lnTo>
                  <a:lnTo>
                    <a:pt x="30" y="225"/>
                  </a:lnTo>
                  <a:close/>
                </a:path>
              </a:pathLst>
            </a:custGeom>
            <a:pattFill prst="wdUpDiag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8" name="Freeform 44"/>
            <p:cNvSpPr>
              <a:spLocks/>
            </p:cNvSpPr>
            <p:nvPr/>
          </p:nvSpPr>
          <p:spPr bwMode="auto">
            <a:xfrm>
              <a:off x="1728" y="2712"/>
              <a:ext cx="107" cy="5781"/>
            </a:xfrm>
            <a:custGeom>
              <a:avLst/>
              <a:gdLst>
                <a:gd name="T0" fmla="*/ 508 w 90"/>
                <a:gd name="T1" fmla="*/ 306 h 5117"/>
                <a:gd name="T2" fmla="*/ 424 w 90"/>
                <a:gd name="T3" fmla="*/ 456 h 5117"/>
                <a:gd name="T4" fmla="*/ 424 w 90"/>
                <a:gd name="T5" fmla="*/ 610 h 5117"/>
                <a:gd name="T6" fmla="*/ 424 w 90"/>
                <a:gd name="T7" fmla="*/ 813 h 5117"/>
                <a:gd name="T8" fmla="*/ 336 w 90"/>
                <a:gd name="T9" fmla="*/ 1066 h 5117"/>
                <a:gd name="T10" fmla="*/ 336 w 90"/>
                <a:gd name="T11" fmla="*/ 1574 h 5117"/>
                <a:gd name="T12" fmla="*/ 336 w 90"/>
                <a:gd name="T13" fmla="*/ 2133 h 5117"/>
                <a:gd name="T14" fmla="*/ 336 w 90"/>
                <a:gd name="T15" fmla="*/ 17333 h 5117"/>
                <a:gd name="T16" fmla="*/ 0 w 90"/>
                <a:gd name="T17" fmla="*/ 17333 h 5117"/>
                <a:gd name="T18" fmla="*/ 0 w 90"/>
                <a:gd name="T19" fmla="*/ 2084 h 5117"/>
                <a:gd name="T20" fmla="*/ 0 w 90"/>
                <a:gd name="T21" fmla="*/ 2084 h 5117"/>
                <a:gd name="T22" fmla="*/ 0 w 90"/>
                <a:gd name="T23" fmla="*/ 1472 h 5117"/>
                <a:gd name="T24" fmla="*/ 87 w 90"/>
                <a:gd name="T25" fmla="*/ 864 h 5117"/>
                <a:gd name="T26" fmla="*/ 87 w 90"/>
                <a:gd name="T27" fmla="*/ 610 h 5117"/>
                <a:gd name="T28" fmla="*/ 172 w 90"/>
                <a:gd name="T29" fmla="*/ 355 h 5117"/>
                <a:gd name="T30" fmla="*/ 172 w 90"/>
                <a:gd name="T31" fmla="*/ 156 h 5117"/>
                <a:gd name="T32" fmla="*/ 254 w 90"/>
                <a:gd name="T33" fmla="*/ 0 h 5117"/>
                <a:gd name="T34" fmla="*/ 424 w 90"/>
                <a:gd name="T35" fmla="*/ 156 h 5117"/>
                <a:gd name="T36" fmla="*/ 508 w 90"/>
                <a:gd name="T37" fmla="*/ 306 h 51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0"/>
                <a:gd name="T58" fmla="*/ 0 h 5117"/>
                <a:gd name="T59" fmla="*/ 90 w 90"/>
                <a:gd name="T60" fmla="*/ 5117 h 51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0" h="5117">
                  <a:moveTo>
                    <a:pt x="90" y="90"/>
                  </a:moveTo>
                  <a:lnTo>
                    <a:pt x="75" y="135"/>
                  </a:lnTo>
                  <a:lnTo>
                    <a:pt x="75" y="180"/>
                  </a:lnTo>
                  <a:lnTo>
                    <a:pt x="75" y="240"/>
                  </a:lnTo>
                  <a:lnTo>
                    <a:pt x="60" y="315"/>
                  </a:lnTo>
                  <a:lnTo>
                    <a:pt x="60" y="465"/>
                  </a:lnTo>
                  <a:lnTo>
                    <a:pt x="60" y="630"/>
                  </a:lnTo>
                  <a:lnTo>
                    <a:pt x="60" y="5117"/>
                  </a:lnTo>
                  <a:lnTo>
                    <a:pt x="0" y="5117"/>
                  </a:lnTo>
                  <a:lnTo>
                    <a:pt x="0" y="615"/>
                  </a:lnTo>
                  <a:lnTo>
                    <a:pt x="0" y="435"/>
                  </a:lnTo>
                  <a:lnTo>
                    <a:pt x="15" y="255"/>
                  </a:lnTo>
                  <a:lnTo>
                    <a:pt x="15" y="180"/>
                  </a:lnTo>
                  <a:lnTo>
                    <a:pt x="30" y="105"/>
                  </a:lnTo>
                  <a:lnTo>
                    <a:pt x="30" y="45"/>
                  </a:lnTo>
                  <a:lnTo>
                    <a:pt x="45" y="0"/>
                  </a:lnTo>
                  <a:lnTo>
                    <a:pt x="75" y="45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9" name="Freeform 45" descr="Wide upward diagonal"/>
            <p:cNvSpPr>
              <a:spLocks/>
            </p:cNvSpPr>
            <p:nvPr/>
          </p:nvSpPr>
          <p:spPr bwMode="auto">
            <a:xfrm>
              <a:off x="6299" y="15444"/>
              <a:ext cx="3963" cy="255"/>
            </a:xfrm>
            <a:custGeom>
              <a:avLst/>
              <a:gdLst>
                <a:gd name="T0" fmla="*/ 18957 w 3327"/>
                <a:gd name="T1" fmla="*/ 0 h 225"/>
                <a:gd name="T2" fmla="*/ 18869 w 3327"/>
                <a:gd name="T3" fmla="*/ 108 h 225"/>
                <a:gd name="T4" fmla="*/ 18705 w 3327"/>
                <a:gd name="T5" fmla="*/ 160 h 225"/>
                <a:gd name="T6" fmla="*/ 18617 w 3327"/>
                <a:gd name="T7" fmla="*/ 210 h 225"/>
                <a:gd name="T8" fmla="*/ 18443 w 3327"/>
                <a:gd name="T9" fmla="*/ 263 h 225"/>
                <a:gd name="T10" fmla="*/ 18104 w 3327"/>
                <a:gd name="T11" fmla="*/ 314 h 225"/>
                <a:gd name="T12" fmla="*/ 17672 w 3327"/>
                <a:gd name="T13" fmla="*/ 314 h 225"/>
                <a:gd name="T14" fmla="*/ 17672 w 3327"/>
                <a:gd name="T15" fmla="*/ 314 h 225"/>
                <a:gd name="T16" fmla="*/ 0 w 3327"/>
                <a:gd name="T17" fmla="*/ 314 h 225"/>
                <a:gd name="T18" fmla="*/ 0 w 3327"/>
                <a:gd name="T19" fmla="*/ 789 h 225"/>
                <a:gd name="T20" fmla="*/ 18189 w 3327"/>
                <a:gd name="T21" fmla="*/ 789 h 225"/>
                <a:gd name="T22" fmla="*/ 18617 w 3327"/>
                <a:gd name="T23" fmla="*/ 733 h 225"/>
                <a:gd name="T24" fmla="*/ 18788 w 3327"/>
                <a:gd name="T25" fmla="*/ 681 h 225"/>
                <a:gd name="T26" fmla="*/ 18869 w 3327"/>
                <a:gd name="T27" fmla="*/ 630 h 225"/>
                <a:gd name="T28" fmla="*/ 19043 w 3327"/>
                <a:gd name="T29" fmla="*/ 524 h 225"/>
                <a:gd name="T30" fmla="*/ 19132 w 3327"/>
                <a:gd name="T31" fmla="*/ 418 h 225"/>
                <a:gd name="T32" fmla="*/ 19043 w 3327"/>
                <a:gd name="T33" fmla="*/ 210 h 225"/>
                <a:gd name="T34" fmla="*/ 18957 w 3327"/>
                <a:gd name="T35" fmla="*/ 0 h 2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327"/>
                <a:gd name="T55" fmla="*/ 0 h 225"/>
                <a:gd name="T56" fmla="*/ 3327 w 3327"/>
                <a:gd name="T57" fmla="*/ 225 h 22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327" h="225">
                  <a:moveTo>
                    <a:pt x="3297" y="0"/>
                  </a:moveTo>
                  <a:lnTo>
                    <a:pt x="3282" y="30"/>
                  </a:lnTo>
                  <a:lnTo>
                    <a:pt x="3252" y="45"/>
                  </a:lnTo>
                  <a:lnTo>
                    <a:pt x="3237" y="60"/>
                  </a:lnTo>
                  <a:lnTo>
                    <a:pt x="3208" y="75"/>
                  </a:lnTo>
                  <a:lnTo>
                    <a:pt x="3148" y="90"/>
                  </a:lnTo>
                  <a:lnTo>
                    <a:pt x="3073" y="90"/>
                  </a:lnTo>
                  <a:lnTo>
                    <a:pt x="0" y="90"/>
                  </a:lnTo>
                  <a:lnTo>
                    <a:pt x="0" y="225"/>
                  </a:lnTo>
                  <a:lnTo>
                    <a:pt x="3163" y="225"/>
                  </a:lnTo>
                  <a:lnTo>
                    <a:pt x="3237" y="210"/>
                  </a:lnTo>
                  <a:lnTo>
                    <a:pt x="3267" y="195"/>
                  </a:lnTo>
                  <a:lnTo>
                    <a:pt x="3282" y="180"/>
                  </a:lnTo>
                  <a:lnTo>
                    <a:pt x="3312" y="150"/>
                  </a:lnTo>
                  <a:lnTo>
                    <a:pt x="3327" y="120"/>
                  </a:lnTo>
                  <a:lnTo>
                    <a:pt x="3312" y="60"/>
                  </a:lnTo>
                  <a:lnTo>
                    <a:pt x="3297" y="0"/>
                  </a:lnTo>
                  <a:close/>
                </a:path>
              </a:pathLst>
            </a:custGeom>
            <a:pattFill prst="wdUpDiag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0" name="Freeform 46"/>
            <p:cNvSpPr>
              <a:spLocks/>
            </p:cNvSpPr>
            <p:nvPr/>
          </p:nvSpPr>
          <p:spPr bwMode="auto">
            <a:xfrm>
              <a:off x="10762" y="8493"/>
              <a:ext cx="107" cy="5781"/>
            </a:xfrm>
            <a:custGeom>
              <a:avLst/>
              <a:gdLst>
                <a:gd name="T0" fmla="*/ 0 w 90"/>
                <a:gd name="T1" fmla="*/ 17032 h 5117"/>
                <a:gd name="T2" fmla="*/ 87 w 90"/>
                <a:gd name="T3" fmla="*/ 16926 h 5117"/>
                <a:gd name="T4" fmla="*/ 87 w 90"/>
                <a:gd name="T5" fmla="*/ 16725 h 5117"/>
                <a:gd name="T6" fmla="*/ 87 w 90"/>
                <a:gd name="T7" fmla="*/ 16523 h 5117"/>
                <a:gd name="T8" fmla="*/ 172 w 90"/>
                <a:gd name="T9" fmla="*/ 16316 h 5117"/>
                <a:gd name="T10" fmla="*/ 172 w 90"/>
                <a:gd name="T11" fmla="*/ 15760 h 5117"/>
                <a:gd name="T12" fmla="*/ 172 w 90"/>
                <a:gd name="T13" fmla="*/ 15201 h 5117"/>
                <a:gd name="T14" fmla="*/ 172 w 90"/>
                <a:gd name="T15" fmla="*/ 15201 h 5117"/>
                <a:gd name="T16" fmla="*/ 172 w 90"/>
                <a:gd name="T17" fmla="*/ 0 h 5117"/>
                <a:gd name="T18" fmla="*/ 508 w 90"/>
                <a:gd name="T19" fmla="*/ 0 h 5117"/>
                <a:gd name="T20" fmla="*/ 508 w 90"/>
                <a:gd name="T21" fmla="*/ 15250 h 5117"/>
                <a:gd name="T22" fmla="*/ 508 w 90"/>
                <a:gd name="T23" fmla="*/ 15250 h 5117"/>
                <a:gd name="T24" fmla="*/ 508 w 90"/>
                <a:gd name="T25" fmla="*/ 15912 h 5117"/>
                <a:gd name="T26" fmla="*/ 508 w 90"/>
                <a:gd name="T27" fmla="*/ 16470 h 5117"/>
                <a:gd name="T28" fmla="*/ 424 w 90"/>
                <a:gd name="T29" fmla="*/ 16777 h 5117"/>
                <a:gd name="T30" fmla="*/ 424 w 90"/>
                <a:gd name="T31" fmla="*/ 16978 h 5117"/>
                <a:gd name="T32" fmla="*/ 336 w 90"/>
                <a:gd name="T33" fmla="*/ 17180 h 5117"/>
                <a:gd name="T34" fmla="*/ 254 w 90"/>
                <a:gd name="T35" fmla="*/ 17333 h 5117"/>
                <a:gd name="T36" fmla="*/ 172 w 90"/>
                <a:gd name="T37" fmla="*/ 17180 h 5117"/>
                <a:gd name="T38" fmla="*/ 0 w 90"/>
                <a:gd name="T39" fmla="*/ 17032 h 5117"/>
                <a:gd name="T40" fmla="*/ 0 w 90"/>
                <a:gd name="T41" fmla="*/ 17032 h 5117"/>
                <a:gd name="T42" fmla="*/ 0 w 90"/>
                <a:gd name="T43" fmla="*/ 17032 h 51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0"/>
                <a:gd name="T67" fmla="*/ 0 h 5117"/>
                <a:gd name="T68" fmla="*/ 90 w 90"/>
                <a:gd name="T69" fmla="*/ 5117 h 511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0" h="5117">
                  <a:moveTo>
                    <a:pt x="0" y="5027"/>
                  </a:moveTo>
                  <a:lnTo>
                    <a:pt x="15" y="4997"/>
                  </a:lnTo>
                  <a:lnTo>
                    <a:pt x="15" y="4937"/>
                  </a:lnTo>
                  <a:lnTo>
                    <a:pt x="15" y="4877"/>
                  </a:lnTo>
                  <a:lnTo>
                    <a:pt x="30" y="4817"/>
                  </a:lnTo>
                  <a:lnTo>
                    <a:pt x="30" y="4652"/>
                  </a:lnTo>
                  <a:lnTo>
                    <a:pt x="30" y="4487"/>
                  </a:lnTo>
                  <a:lnTo>
                    <a:pt x="30" y="0"/>
                  </a:lnTo>
                  <a:lnTo>
                    <a:pt x="90" y="0"/>
                  </a:lnTo>
                  <a:lnTo>
                    <a:pt x="90" y="4502"/>
                  </a:lnTo>
                  <a:lnTo>
                    <a:pt x="90" y="4697"/>
                  </a:lnTo>
                  <a:lnTo>
                    <a:pt x="90" y="4862"/>
                  </a:lnTo>
                  <a:lnTo>
                    <a:pt x="75" y="4952"/>
                  </a:lnTo>
                  <a:lnTo>
                    <a:pt x="75" y="5012"/>
                  </a:lnTo>
                  <a:lnTo>
                    <a:pt x="60" y="5072"/>
                  </a:lnTo>
                  <a:lnTo>
                    <a:pt x="45" y="5117"/>
                  </a:lnTo>
                  <a:lnTo>
                    <a:pt x="30" y="5072"/>
                  </a:lnTo>
                  <a:lnTo>
                    <a:pt x="0" y="502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1" name="Freeform 47" descr="Wide upward diagonal"/>
            <p:cNvSpPr>
              <a:spLocks/>
            </p:cNvSpPr>
            <p:nvPr/>
          </p:nvSpPr>
          <p:spPr bwMode="auto">
            <a:xfrm>
              <a:off x="2335" y="15444"/>
              <a:ext cx="3964" cy="255"/>
            </a:xfrm>
            <a:custGeom>
              <a:avLst/>
              <a:gdLst>
                <a:gd name="T0" fmla="*/ 176 w 3327"/>
                <a:gd name="T1" fmla="*/ 0 h 225"/>
                <a:gd name="T2" fmla="*/ 260 w 3327"/>
                <a:gd name="T3" fmla="*/ 108 h 225"/>
                <a:gd name="T4" fmla="*/ 430 w 3327"/>
                <a:gd name="T5" fmla="*/ 160 h 225"/>
                <a:gd name="T6" fmla="*/ 514 w 3327"/>
                <a:gd name="T7" fmla="*/ 210 h 225"/>
                <a:gd name="T8" fmla="*/ 685 w 3327"/>
                <a:gd name="T9" fmla="*/ 263 h 225"/>
                <a:gd name="T10" fmla="*/ 1032 w 3327"/>
                <a:gd name="T11" fmla="*/ 314 h 225"/>
                <a:gd name="T12" fmla="*/ 1466 w 3327"/>
                <a:gd name="T13" fmla="*/ 314 h 225"/>
                <a:gd name="T14" fmla="*/ 1466 w 3327"/>
                <a:gd name="T15" fmla="*/ 314 h 225"/>
                <a:gd name="T16" fmla="*/ 19179 w 3327"/>
                <a:gd name="T17" fmla="*/ 314 h 225"/>
                <a:gd name="T18" fmla="*/ 19179 w 3327"/>
                <a:gd name="T19" fmla="*/ 789 h 225"/>
                <a:gd name="T20" fmla="*/ 940 w 3327"/>
                <a:gd name="T21" fmla="*/ 789 h 225"/>
                <a:gd name="T22" fmla="*/ 608 w 3327"/>
                <a:gd name="T23" fmla="*/ 733 h 225"/>
                <a:gd name="T24" fmla="*/ 343 w 3327"/>
                <a:gd name="T25" fmla="*/ 681 h 225"/>
                <a:gd name="T26" fmla="*/ 260 w 3327"/>
                <a:gd name="T27" fmla="*/ 630 h 225"/>
                <a:gd name="T28" fmla="*/ 87 w 3327"/>
                <a:gd name="T29" fmla="*/ 524 h 225"/>
                <a:gd name="T30" fmla="*/ 0 w 3327"/>
                <a:gd name="T31" fmla="*/ 418 h 225"/>
                <a:gd name="T32" fmla="*/ 87 w 3327"/>
                <a:gd name="T33" fmla="*/ 210 h 225"/>
                <a:gd name="T34" fmla="*/ 176 w 3327"/>
                <a:gd name="T35" fmla="*/ 0 h 2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327"/>
                <a:gd name="T55" fmla="*/ 0 h 225"/>
                <a:gd name="T56" fmla="*/ 3327 w 3327"/>
                <a:gd name="T57" fmla="*/ 225 h 22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327" h="225">
                  <a:moveTo>
                    <a:pt x="30" y="0"/>
                  </a:moveTo>
                  <a:lnTo>
                    <a:pt x="45" y="30"/>
                  </a:lnTo>
                  <a:lnTo>
                    <a:pt x="75" y="45"/>
                  </a:lnTo>
                  <a:lnTo>
                    <a:pt x="90" y="60"/>
                  </a:lnTo>
                  <a:lnTo>
                    <a:pt x="119" y="75"/>
                  </a:lnTo>
                  <a:lnTo>
                    <a:pt x="179" y="90"/>
                  </a:lnTo>
                  <a:lnTo>
                    <a:pt x="254" y="90"/>
                  </a:lnTo>
                  <a:lnTo>
                    <a:pt x="3327" y="90"/>
                  </a:lnTo>
                  <a:lnTo>
                    <a:pt x="3327" y="225"/>
                  </a:lnTo>
                  <a:lnTo>
                    <a:pt x="164" y="225"/>
                  </a:lnTo>
                  <a:lnTo>
                    <a:pt x="105" y="210"/>
                  </a:lnTo>
                  <a:lnTo>
                    <a:pt x="60" y="195"/>
                  </a:lnTo>
                  <a:lnTo>
                    <a:pt x="45" y="180"/>
                  </a:lnTo>
                  <a:lnTo>
                    <a:pt x="15" y="150"/>
                  </a:lnTo>
                  <a:lnTo>
                    <a:pt x="0" y="120"/>
                  </a:lnTo>
                  <a:lnTo>
                    <a:pt x="15" y="60"/>
                  </a:lnTo>
                  <a:lnTo>
                    <a:pt x="30" y="0"/>
                  </a:lnTo>
                  <a:close/>
                </a:path>
              </a:pathLst>
            </a:custGeom>
            <a:pattFill prst="wdUpDiag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2" name="Freeform 48"/>
            <p:cNvSpPr>
              <a:spLocks/>
            </p:cNvSpPr>
            <p:nvPr/>
          </p:nvSpPr>
          <p:spPr bwMode="auto">
            <a:xfrm>
              <a:off x="1728" y="8493"/>
              <a:ext cx="107" cy="5781"/>
            </a:xfrm>
            <a:custGeom>
              <a:avLst/>
              <a:gdLst>
                <a:gd name="T0" fmla="*/ 508 w 90"/>
                <a:gd name="T1" fmla="*/ 17032 h 5117"/>
                <a:gd name="T2" fmla="*/ 424 w 90"/>
                <a:gd name="T3" fmla="*/ 16926 h 5117"/>
                <a:gd name="T4" fmla="*/ 424 w 90"/>
                <a:gd name="T5" fmla="*/ 16725 h 5117"/>
                <a:gd name="T6" fmla="*/ 424 w 90"/>
                <a:gd name="T7" fmla="*/ 16523 h 5117"/>
                <a:gd name="T8" fmla="*/ 336 w 90"/>
                <a:gd name="T9" fmla="*/ 16316 h 5117"/>
                <a:gd name="T10" fmla="*/ 336 w 90"/>
                <a:gd name="T11" fmla="*/ 15760 h 5117"/>
                <a:gd name="T12" fmla="*/ 336 w 90"/>
                <a:gd name="T13" fmla="*/ 15201 h 5117"/>
                <a:gd name="T14" fmla="*/ 336 w 90"/>
                <a:gd name="T15" fmla="*/ 0 h 5117"/>
                <a:gd name="T16" fmla="*/ 0 w 90"/>
                <a:gd name="T17" fmla="*/ 0 h 5117"/>
                <a:gd name="T18" fmla="*/ 0 w 90"/>
                <a:gd name="T19" fmla="*/ 15250 h 5117"/>
                <a:gd name="T20" fmla="*/ 0 w 90"/>
                <a:gd name="T21" fmla="*/ 15250 h 5117"/>
                <a:gd name="T22" fmla="*/ 0 w 90"/>
                <a:gd name="T23" fmla="*/ 15912 h 5117"/>
                <a:gd name="T24" fmla="*/ 87 w 90"/>
                <a:gd name="T25" fmla="*/ 16470 h 5117"/>
                <a:gd name="T26" fmla="*/ 87 w 90"/>
                <a:gd name="T27" fmla="*/ 16777 h 5117"/>
                <a:gd name="T28" fmla="*/ 172 w 90"/>
                <a:gd name="T29" fmla="*/ 16978 h 5117"/>
                <a:gd name="T30" fmla="*/ 172 w 90"/>
                <a:gd name="T31" fmla="*/ 17180 h 5117"/>
                <a:gd name="T32" fmla="*/ 254 w 90"/>
                <a:gd name="T33" fmla="*/ 17333 h 5117"/>
                <a:gd name="T34" fmla="*/ 508 w 90"/>
                <a:gd name="T35" fmla="*/ 17032 h 5117"/>
                <a:gd name="T36" fmla="*/ 508 w 90"/>
                <a:gd name="T37" fmla="*/ 17032 h 5117"/>
                <a:gd name="T38" fmla="*/ 508 w 90"/>
                <a:gd name="T39" fmla="*/ 17032 h 51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0"/>
                <a:gd name="T61" fmla="*/ 0 h 5117"/>
                <a:gd name="T62" fmla="*/ 90 w 90"/>
                <a:gd name="T63" fmla="*/ 5117 h 51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0" h="5117">
                  <a:moveTo>
                    <a:pt x="90" y="5027"/>
                  </a:moveTo>
                  <a:lnTo>
                    <a:pt x="75" y="4997"/>
                  </a:lnTo>
                  <a:lnTo>
                    <a:pt x="75" y="4937"/>
                  </a:lnTo>
                  <a:lnTo>
                    <a:pt x="75" y="4877"/>
                  </a:lnTo>
                  <a:lnTo>
                    <a:pt x="60" y="4817"/>
                  </a:lnTo>
                  <a:lnTo>
                    <a:pt x="60" y="4652"/>
                  </a:lnTo>
                  <a:lnTo>
                    <a:pt x="60" y="4487"/>
                  </a:lnTo>
                  <a:lnTo>
                    <a:pt x="60" y="0"/>
                  </a:lnTo>
                  <a:lnTo>
                    <a:pt x="0" y="0"/>
                  </a:lnTo>
                  <a:lnTo>
                    <a:pt x="0" y="4502"/>
                  </a:lnTo>
                  <a:lnTo>
                    <a:pt x="0" y="4697"/>
                  </a:lnTo>
                  <a:lnTo>
                    <a:pt x="15" y="4862"/>
                  </a:lnTo>
                  <a:lnTo>
                    <a:pt x="15" y="4952"/>
                  </a:lnTo>
                  <a:lnTo>
                    <a:pt x="30" y="5012"/>
                  </a:lnTo>
                  <a:lnTo>
                    <a:pt x="30" y="5072"/>
                  </a:lnTo>
                  <a:lnTo>
                    <a:pt x="45" y="5117"/>
                  </a:lnTo>
                  <a:lnTo>
                    <a:pt x="90" y="502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3" name="Freeform 49"/>
            <p:cNvSpPr>
              <a:spLocks/>
            </p:cNvSpPr>
            <p:nvPr/>
          </p:nvSpPr>
          <p:spPr bwMode="auto">
            <a:xfrm>
              <a:off x="10440" y="2475"/>
              <a:ext cx="322" cy="1288"/>
            </a:xfrm>
            <a:custGeom>
              <a:avLst/>
              <a:gdLst>
                <a:gd name="T0" fmla="*/ 1138 w 270"/>
                <a:gd name="T1" fmla="*/ 557 h 1140"/>
                <a:gd name="T2" fmla="*/ 872 w 270"/>
                <a:gd name="T3" fmla="*/ 456 h 1140"/>
                <a:gd name="T4" fmla="*/ 701 w 270"/>
                <a:gd name="T5" fmla="*/ 510 h 1140"/>
                <a:gd name="T6" fmla="*/ 525 w 270"/>
                <a:gd name="T7" fmla="*/ 764 h 1140"/>
                <a:gd name="T8" fmla="*/ 431 w 270"/>
                <a:gd name="T9" fmla="*/ 1068 h 1140"/>
                <a:gd name="T10" fmla="*/ 354 w 270"/>
                <a:gd name="T11" fmla="*/ 1374 h 1140"/>
                <a:gd name="T12" fmla="*/ 431 w 270"/>
                <a:gd name="T13" fmla="*/ 1624 h 1140"/>
                <a:gd name="T14" fmla="*/ 611 w 270"/>
                <a:gd name="T15" fmla="*/ 1880 h 1140"/>
                <a:gd name="T16" fmla="*/ 872 w 270"/>
                <a:gd name="T17" fmla="*/ 1880 h 1140"/>
                <a:gd name="T18" fmla="*/ 960 w 270"/>
                <a:gd name="T19" fmla="*/ 1829 h 1140"/>
                <a:gd name="T20" fmla="*/ 1048 w 270"/>
                <a:gd name="T21" fmla="*/ 1624 h 1140"/>
                <a:gd name="T22" fmla="*/ 1138 w 270"/>
                <a:gd name="T23" fmla="*/ 1473 h 1140"/>
                <a:gd name="T24" fmla="*/ 1313 w 270"/>
                <a:gd name="T25" fmla="*/ 1624 h 1140"/>
                <a:gd name="T26" fmla="*/ 1394 w 270"/>
                <a:gd name="T27" fmla="*/ 1829 h 1140"/>
                <a:gd name="T28" fmla="*/ 1313 w 270"/>
                <a:gd name="T29" fmla="*/ 2033 h 1140"/>
                <a:gd name="T30" fmla="*/ 1394 w 270"/>
                <a:gd name="T31" fmla="*/ 2133 h 1140"/>
                <a:gd name="T32" fmla="*/ 1482 w 270"/>
                <a:gd name="T33" fmla="*/ 2288 h 1140"/>
                <a:gd name="T34" fmla="*/ 1482 w 270"/>
                <a:gd name="T35" fmla="*/ 2494 h 1140"/>
                <a:gd name="T36" fmla="*/ 1482 w 270"/>
                <a:gd name="T37" fmla="*/ 2696 h 1140"/>
                <a:gd name="T38" fmla="*/ 1482 w 270"/>
                <a:gd name="T39" fmla="*/ 2847 h 1140"/>
                <a:gd name="T40" fmla="*/ 1568 w 270"/>
                <a:gd name="T41" fmla="*/ 3152 h 1140"/>
                <a:gd name="T42" fmla="*/ 1568 w 270"/>
                <a:gd name="T43" fmla="*/ 3507 h 1140"/>
                <a:gd name="T44" fmla="*/ 1394 w 270"/>
                <a:gd name="T45" fmla="*/ 3763 h 1140"/>
                <a:gd name="T46" fmla="*/ 1394 w 270"/>
                <a:gd name="T47" fmla="*/ 3713 h 1140"/>
                <a:gd name="T48" fmla="*/ 1313 w 270"/>
                <a:gd name="T49" fmla="*/ 3354 h 1140"/>
                <a:gd name="T50" fmla="*/ 1138 w 270"/>
                <a:gd name="T51" fmla="*/ 3051 h 1140"/>
                <a:gd name="T52" fmla="*/ 872 w 270"/>
                <a:gd name="T53" fmla="*/ 2795 h 1140"/>
                <a:gd name="T54" fmla="*/ 525 w 270"/>
                <a:gd name="T55" fmla="*/ 2540 h 1140"/>
                <a:gd name="T56" fmla="*/ 177 w 270"/>
                <a:gd name="T57" fmla="*/ 2085 h 1140"/>
                <a:gd name="T58" fmla="*/ 0 w 270"/>
                <a:gd name="T59" fmla="*/ 1473 h 1140"/>
                <a:gd name="T60" fmla="*/ 87 w 270"/>
                <a:gd name="T61" fmla="*/ 965 h 1140"/>
                <a:gd name="T62" fmla="*/ 177 w 270"/>
                <a:gd name="T63" fmla="*/ 658 h 1140"/>
                <a:gd name="T64" fmla="*/ 354 w 270"/>
                <a:gd name="T65" fmla="*/ 254 h 1140"/>
                <a:gd name="T66" fmla="*/ 701 w 270"/>
                <a:gd name="T67" fmla="*/ 51 h 1140"/>
                <a:gd name="T68" fmla="*/ 1048 w 270"/>
                <a:gd name="T69" fmla="*/ 51 h 1140"/>
                <a:gd name="T70" fmla="*/ 1394 w 270"/>
                <a:gd name="T71" fmla="*/ 203 h 1140"/>
                <a:gd name="T72" fmla="*/ 1394 w 270"/>
                <a:gd name="T73" fmla="*/ 557 h 1140"/>
                <a:gd name="T74" fmla="*/ 1313 w 270"/>
                <a:gd name="T75" fmla="*/ 658 h 1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0"/>
                <a:gd name="T115" fmla="*/ 0 h 1140"/>
                <a:gd name="T116" fmla="*/ 270 w 270"/>
                <a:gd name="T117" fmla="*/ 1140 h 114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0" h="1140">
                  <a:moveTo>
                    <a:pt x="225" y="210"/>
                  </a:moveTo>
                  <a:lnTo>
                    <a:pt x="195" y="165"/>
                  </a:lnTo>
                  <a:lnTo>
                    <a:pt x="180" y="135"/>
                  </a:lnTo>
                  <a:lnTo>
                    <a:pt x="150" y="135"/>
                  </a:lnTo>
                  <a:lnTo>
                    <a:pt x="135" y="135"/>
                  </a:lnTo>
                  <a:lnTo>
                    <a:pt x="120" y="150"/>
                  </a:lnTo>
                  <a:lnTo>
                    <a:pt x="105" y="180"/>
                  </a:lnTo>
                  <a:lnTo>
                    <a:pt x="90" y="225"/>
                  </a:lnTo>
                  <a:lnTo>
                    <a:pt x="75" y="255"/>
                  </a:lnTo>
                  <a:lnTo>
                    <a:pt x="75" y="315"/>
                  </a:lnTo>
                  <a:lnTo>
                    <a:pt x="60" y="360"/>
                  </a:lnTo>
                  <a:lnTo>
                    <a:pt x="60" y="405"/>
                  </a:lnTo>
                  <a:lnTo>
                    <a:pt x="75" y="450"/>
                  </a:lnTo>
                  <a:lnTo>
                    <a:pt x="75" y="480"/>
                  </a:lnTo>
                  <a:lnTo>
                    <a:pt x="90" y="510"/>
                  </a:lnTo>
                  <a:lnTo>
                    <a:pt x="105" y="555"/>
                  </a:lnTo>
                  <a:lnTo>
                    <a:pt x="135" y="570"/>
                  </a:lnTo>
                  <a:lnTo>
                    <a:pt x="150" y="555"/>
                  </a:lnTo>
                  <a:lnTo>
                    <a:pt x="165" y="555"/>
                  </a:lnTo>
                  <a:lnTo>
                    <a:pt x="165" y="540"/>
                  </a:lnTo>
                  <a:lnTo>
                    <a:pt x="180" y="510"/>
                  </a:lnTo>
                  <a:lnTo>
                    <a:pt x="180" y="480"/>
                  </a:lnTo>
                  <a:lnTo>
                    <a:pt x="180" y="435"/>
                  </a:lnTo>
                  <a:lnTo>
                    <a:pt x="195" y="435"/>
                  </a:lnTo>
                  <a:lnTo>
                    <a:pt x="210" y="450"/>
                  </a:lnTo>
                  <a:lnTo>
                    <a:pt x="225" y="480"/>
                  </a:lnTo>
                  <a:lnTo>
                    <a:pt x="225" y="510"/>
                  </a:lnTo>
                  <a:lnTo>
                    <a:pt x="240" y="540"/>
                  </a:lnTo>
                  <a:lnTo>
                    <a:pt x="240" y="570"/>
                  </a:lnTo>
                  <a:lnTo>
                    <a:pt x="225" y="600"/>
                  </a:lnTo>
                  <a:lnTo>
                    <a:pt x="225" y="630"/>
                  </a:lnTo>
                  <a:lnTo>
                    <a:pt x="240" y="630"/>
                  </a:lnTo>
                  <a:lnTo>
                    <a:pt x="240" y="660"/>
                  </a:lnTo>
                  <a:lnTo>
                    <a:pt x="255" y="675"/>
                  </a:lnTo>
                  <a:lnTo>
                    <a:pt x="255" y="705"/>
                  </a:lnTo>
                  <a:lnTo>
                    <a:pt x="255" y="735"/>
                  </a:lnTo>
                  <a:lnTo>
                    <a:pt x="255" y="765"/>
                  </a:lnTo>
                  <a:lnTo>
                    <a:pt x="255" y="795"/>
                  </a:lnTo>
                  <a:lnTo>
                    <a:pt x="240" y="810"/>
                  </a:lnTo>
                  <a:lnTo>
                    <a:pt x="255" y="840"/>
                  </a:lnTo>
                  <a:lnTo>
                    <a:pt x="270" y="885"/>
                  </a:lnTo>
                  <a:lnTo>
                    <a:pt x="270" y="930"/>
                  </a:lnTo>
                  <a:lnTo>
                    <a:pt x="270" y="990"/>
                  </a:lnTo>
                  <a:lnTo>
                    <a:pt x="270" y="1035"/>
                  </a:lnTo>
                  <a:lnTo>
                    <a:pt x="255" y="1080"/>
                  </a:lnTo>
                  <a:lnTo>
                    <a:pt x="240" y="1110"/>
                  </a:lnTo>
                  <a:lnTo>
                    <a:pt x="225" y="1140"/>
                  </a:lnTo>
                  <a:lnTo>
                    <a:pt x="240" y="1095"/>
                  </a:lnTo>
                  <a:lnTo>
                    <a:pt x="240" y="1035"/>
                  </a:lnTo>
                  <a:lnTo>
                    <a:pt x="225" y="990"/>
                  </a:lnTo>
                  <a:lnTo>
                    <a:pt x="210" y="945"/>
                  </a:lnTo>
                  <a:lnTo>
                    <a:pt x="195" y="900"/>
                  </a:lnTo>
                  <a:lnTo>
                    <a:pt x="180" y="855"/>
                  </a:lnTo>
                  <a:lnTo>
                    <a:pt x="150" y="825"/>
                  </a:lnTo>
                  <a:lnTo>
                    <a:pt x="135" y="795"/>
                  </a:lnTo>
                  <a:lnTo>
                    <a:pt x="90" y="750"/>
                  </a:lnTo>
                  <a:lnTo>
                    <a:pt x="60" y="690"/>
                  </a:lnTo>
                  <a:lnTo>
                    <a:pt x="30" y="615"/>
                  </a:lnTo>
                  <a:lnTo>
                    <a:pt x="15" y="540"/>
                  </a:lnTo>
                  <a:lnTo>
                    <a:pt x="0" y="435"/>
                  </a:lnTo>
                  <a:lnTo>
                    <a:pt x="0" y="345"/>
                  </a:lnTo>
                  <a:lnTo>
                    <a:pt x="15" y="285"/>
                  </a:lnTo>
                  <a:lnTo>
                    <a:pt x="15" y="240"/>
                  </a:lnTo>
                  <a:lnTo>
                    <a:pt x="30" y="195"/>
                  </a:lnTo>
                  <a:lnTo>
                    <a:pt x="45" y="150"/>
                  </a:lnTo>
                  <a:lnTo>
                    <a:pt x="60" y="75"/>
                  </a:lnTo>
                  <a:lnTo>
                    <a:pt x="90" y="45"/>
                  </a:lnTo>
                  <a:lnTo>
                    <a:pt x="120" y="15"/>
                  </a:lnTo>
                  <a:lnTo>
                    <a:pt x="150" y="0"/>
                  </a:lnTo>
                  <a:lnTo>
                    <a:pt x="180" y="15"/>
                  </a:lnTo>
                  <a:lnTo>
                    <a:pt x="210" y="30"/>
                  </a:lnTo>
                  <a:lnTo>
                    <a:pt x="240" y="60"/>
                  </a:lnTo>
                  <a:lnTo>
                    <a:pt x="270" y="105"/>
                  </a:lnTo>
                  <a:lnTo>
                    <a:pt x="240" y="165"/>
                  </a:lnTo>
                  <a:lnTo>
                    <a:pt x="225" y="210"/>
                  </a:lnTo>
                  <a:lnTo>
                    <a:pt x="225" y="195"/>
                  </a:lnTo>
                  <a:lnTo>
                    <a:pt x="225" y="21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4" name="Freeform 50"/>
            <p:cNvSpPr>
              <a:spLocks/>
            </p:cNvSpPr>
            <p:nvPr/>
          </p:nvSpPr>
          <p:spPr bwMode="auto">
            <a:xfrm>
              <a:off x="9834" y="1542"/>
              <a:ext cx="535" cy="746"/>
            </a:xfrm>
            <a:custGeom>
              <a:avLst/>
              <a:gdLst>
                <a:gd name="T0" fmla="*/ 2157 w 449"/>
                <a:gd name="T1" fmla="*/ 610 h 660"/>
                <a:gd name="T2" fmla="*/ 2245 w 449"/>
                <a:gd name="T3" fmla="*/ 972 h 660"/>
                <a:gd name="T4" fmla="*/ 2245 w 449"/>
                <a:gd name="T5" fmla="*/ 1275 h 660"/>
                <a:gd name="T6" fmla="*/ 2073 w 449"/>
                <a:gd name="T7" fmla="*/ 1532 h 660"/>
                <a:gd name="T8" fmla="*/ 1896 w 449"/>
                <a:gd name="T9" fmla="*/ 1684 h 660"/>
                <a:gd name="T10" fmla="*/ 1640 w 449"/>
                <a:gd name="T11" fmla="*/ 1733 h 660"/>
                <a:gd name="T12" fmla="*/ 1466 w 449"/>
                <a:gd name="T13" fmla="*/ 1633 h 660"/>
                <a:gd name="T14" fmla="*/ 1296 w 449"/>
                <a:gd name="T15" fmla="*/ 1377 h 660"/>
                <a:gd name="T16" fmla="*/ 1296 w 449"/>
                <a:gd name="T17" fmla="*/ 1020 h 660"/>
                <a:gd name="T18" fmla="*/ 1387 w 449"/>
                <a:gd name="T19" fmla="*/ 816 h 660"/>
                <a:gd name="T20" fmla="*/ 1466 w 449"/>
                <a:gd name="T21" fmla="*/ 713 h 660"/>
                <a:gd name="T22" fmla="*/ 1551 w 449"/>
                <a:gd name="T23" fmla="*/ 610 h 660"/>
                <a:gd name="T24" fmla="*/ 1466 w 449"/>
                <a:gd name="T25" fmla="*/ 411 h 660"/>
                <a:gd name="T26" fmla="*/ 1387 w 449"/>
                <a:gd name="T27" fmla="*/ 306 h 660"/>
                <a:gd name="T28" fmla="*/ 1211 w 449"/>
                <a:gd name="T29" fmla="*/ 306 h 660"/>
                <a:gd name="T30" fmla="*/ 1120 w 449"/>
                <a:gd name="T31" fmla="*/ 306 h 660"/>
                <a:gd name="T32" fmla="*/ 1035 w 449"/>
                <a:gd name="T33" fmla="*/ 101 h 660"/>
                <a:gd name="T34" fmla="*/ 866 w 449"/>
                <a:gd name="T35" fmla="*/ 101 h 660"/>
                <a:gd name="T36" fmla="*/ 779 w 449"/>
                <a:gd name="T37" fmla="*/ 157 h 660"/>
                <a:gd name="T38" fmla="*/ 608 w 449"/>
                <a:gd name="T39" fmla="*/ 157 h 660"/>
                <a:gd name="T40" fmla="*/ 430 w 449"/>
                <a:gd name="T41" fmla="*/ 0 h 660"/>
                <a:gd name="T42" fmla="*/ 176 w 449"/>
                <a:gd name="T43" fmla="*/ 0 h 660"/>
                <a:gd name="T44" fmla="*/ 0 w 449"/>
                <a:gd name="T45" fmla="*/ 203 h 660"/>
                <a:gd name="T46" fmla="*/ 87 w 449"/>
                <a:gd name="T47" fmla="*/ 306 h 660"/>
                <a:gd name="T48" fmla="*/ 343 w 449"/>
                <a:gd name="T49" fmla="*/ 363 h 660"/>
                <a:gd name="T50" fmla="*/ 514 w 449"/>
                <a:gd name="T51" fmla="*/ 562 h 660"/>
                <a:gd name="T52" fmla="*/ 691 w 449"/>
                <a:gd name="T53" fmla="*/ 972 h 660"/>
                <a:gd name="T54" fmla="*/ 866 w 449"/>
                <a:gd name="T55" fmla="*/ 1482 h 660"/>
                <a:gd name="T56" fmla="*/ 1120 w 449"/>
                <a:gd name="T57" fmla="*/ 1988 h 660"/>
                <a:gd name="T58" fmla="*/ 1551 w 449"/>
                <a:gd name="T59" fmla="*/ 2246 h 660"/>
                <a:gd name="T60" fmla="*/ 1896 w 449"/>
                <a:gd name="T61" fmla="*/ 2194 h 660"/>
                <a:gd name="T62" fmla="*/ 2157 w 449"/>
                <a:gd name="T63" fmla="*/ 2094 h 660"/>
                <a:gd name="T64" fmla="*/ 2419 w 449"/>
                <a:gd name="T65" fmla="*/ 1684 h 660"/>
                <a:gd name="T66" fmla="*/ 2587 w 449"/>
                <a:gd name="T67" fmla="*/ 1228 h 660"/>
                <a:gd name="T68" fmla="*/ 2587 w 449"/>
                <a:gd name="T69" fmla="*/ 713 h 660"/>
                <a:gd name="T70" fmla="*/ 2419 w 449"/>
                <a:gd name="T71" fmla="*/ 203 h 660"/>
                <a:gd name="T72" fmla="*/ 2245 w 449"/>
                <a:gd name="T73" fmla="*/ 203 h 660"/>
                <a:gd name="T74" fmla="*/ 2073 w 449"/>
                <a:gd name="T75" fmla="*/ 411 h 6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49"/>
                <a:gd name="T115" fmla="*/ 0 h 660"/>
                <a:gd name="T116" fmla="*/ 449 w 449"/>
                <a:gd name="T117" fmla="*/ 660 h 6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49" h="660">
                  <a:moveTo>
                    <a:pt x="359" y="120"/>
                  </a:moveTo>
                  <a:lnTo>
                    <a:pt x="374" y="180"/>
                  </a:lnTo>
                  <a:lnTo>
                    <a:pt x="389" y="225"/>
                  </a:lnTo>
                  <a:lnTo>
                    <a:pt x="389" y="285"/>
                  </a:lnTo>
                  <a:lnTo>
                    <a:pt x="389" y="330"/>
                  </a:lnTo>
                  <a:lnTo>
                    <a:pt x="389" y="375"/>
                  </a:lnTo>
                  <a:lnTo>
                    <a:pt x="374" y="420"/>
                  </a:lnTo>
                  <a:lnTo>
                    <a:pt x="359" y="450"/>
                  </a:lnTo>
                  <a:lnTo>
                    <a:pt x="344" y="465"/>
                  </a:lnTo>
                  <a:lnTo>
                    <a:pt x="329" y="495"/>
                  </a:lnTo>
                  <a:lnTo>
                    <a:pt x="299" y="510"/>
                  </a:lnTo>
                  <a:lnTo>
                    <a:pt x="284" y="510"/>
                  </a:lnTo>
                  <a:lnTo>
                    <a:pt x="269" y="495"/>
                  </a:lnTo>
                  <a:lnTo>
                    <a:pt x="254" y="480"/>
                  </a:lnTo>
                  <a:lnTo>
                    <a:pt x="240" y="465"/>
                  </a:lnTo>
                  <a:lnTo>
                    <a:pt x="225" y="405"/>
                  </a:lnTo>
                  <a:lnTo>
                    <a:pt x="225" y="330"/>
                  </a:lnTo>
                  <a:lnTo>
                    <a:pt x="225" y="300"/>
                  </a:lnTo>
                  <a:lnTo>
                    <a:pt x="225" y="270"/>
                  </a:lnTo>
                  <a:lnTo>
                    <a:pt x="240" y="240"/>
                  </a:lnTo>
                  <a:lnTo>
                    <a:pt x="240" y="225"/>
                  </a:lnTo>
                  <a:lnTo>
                    <a:pt x="254" y="210"/>
                  </a:lnTo>
                  <a:lnTo>
                    <a:pt x="269" y="210"/>
                  </a:lnTo>
                  <a:lnTo>
                    <a:pt x="269" y="180"/>
                  </a:lnTo>
                  <a:lnTo>
                    <a:pt x="269" y="135"/>
                  </a:lnTo>
                  <a:lnTo>
                    <a:pt x="254" y="120"/>
                  </a:lnTo>
                  <a:lnTo>
                    <a:pt x="240" y="90"/>
                  </a:lnTo>
                  <a:lnTo>
                    <a:pt x="225" y="90"/>
                  </a:lnTo>
                  <a:lnTo>
                    <a:pt x="210" y="90"/>
                  </a:lnTo>
                  <a:lnTo>
                    <a:pt x="195" y="120"/>
                  </a:lnTo>
                  <a:lnTo>
                    <a:pt x="195" y="90"/>
                  </a:lnTo>
                  <a:lnTo>
                    <a:pt x="180" y="60"/>
                  </a:lnTo>
                  <a:lnTo>
                    <a:pt x="180" y="30"/>
                  </a:lnTo>
                  <a:lnTo>
                    <a:pt x="165" y="30"/>
                  </a:lnTo>
                  <a:lnTo>
                    <a:pt x="150" y="30"/>
                  </a:lnTo>
                  <a:lnTo>
                    <a:pt x="135" y="30"/>
                  </a:lnTo>
                  <a:lnTo>
                    <a:pt x="135" y="45"/>
                  </a:lnTo>
                  <a:lnTo>
                    <a:pt x="120" y="75"/>
                  </a:lnTo>
                  <a:lnTo>
                    <a:pt x="105" y="45"/>
                  </a:lnTo>
                  <a:lnTo>
                    <a:pt x="90" y="15"/>
                  </a:lnTo>
                  <a:lnTo>
                    <a:pt x="75" y="0"/>
                  </a:lnTo>
                  <a:lnTo>
                    <a:pt x="60" y="0"/>
                  </a:lnTo>
                  <a:lnTo>
                    <a:pt x="30" y="0"/>
                  </a:lnTo>
                  <a:lnTo>
                    <a:pt x="15" y="30"/>
                  </a:lnTo>
                  <a:lnTo>
                    <a:pt x="0" y="60"/>
                  </a:lnTo>
                  <a:lnTo>
                    <a:pt x="0" y="90"/>
                  </a:lnTo>
                  <a:lnTo>
                    <a:pt x="15" y="90"/>
                  </a:lnTo>
                  <a:lnTo>
                    <a:pt x="30" y="90"/>
                  </a:lnTo>
                  <a:lnTo>
                    <a:pt x="60" y="105"/>
                  </a:lnTo>
                  <a:lnTo>
                    <a:pt x="75" y="135"/>
                  </a:lnTo>
                  <a:lnTo>
                    <a:pt x="90" y="165"/>
                  </a:lnTo>
                  <a:lnTo>
                    <a:pt x="105" y="225"/>
                  </a:lnTo>
                  <a:lnTo>
                    <a:pt x="120" y="285"/>
                  </a:lnTo>
                  <a:lnTo>
                    <a:pt x="135" y="345"/>
                  </a:lnTo>
                  <a:lnTo>
                    <a:pt x="150" y="435"/>
                  </a:lnTo>
                  <a:lnTo>
                    <a:pt x="165" y="525"/>
                  </a:lnTo>
                  <a:lnTo>
                    <a:pt x="195" y="585"/>
                  </a:lnTo>
                  <a:lnTo>
                    <a:pt x="240" y="630"/>
                  </a:lnTo>
                  <a:lnTo>
                    <a:pt x="269" y="660"/>
                  </a:lnTo>
                  <a:lnTo>
                    <a:pt x="314" y="660"/>
                  </a:lnTo>
                  <a:lnTo>
                    <a:pt x="329" y="645"/>
                  </a:lnTo>
                  <a:lnTo>
                    <a:pt x="344" y="630"/>
                  </a:lnTo>
                  <a:lnTo>
                    <a:pt x="374" y="615"/>
                  </a:lnTo>
                  <a:lnTo>
                    <a:pt x="389" y="570"/>
                  </a:lnTo>
                  <a:lnTo>
                    <a:pt x="419" y="495"/>
                  </a:lnTo>
                  <a:lnTo>
                    <a:pt x="434" y="435"/>
                  </a:lnTo>
                  <a:lnTo>
                    <a:pt x="449" y="360"/>
                  </a:lnTo>
                  <a:lnTo>
                    <a:pt x="449" y="285"/>
                  </a:lnTo>
                  <a:lnTo>
                    <a:pt x="449" y="210"/>
                  </a:lnTo>
                  <a:lnTo>
                    <a:pt x="434" y="135"/>
                  </a:lnTo>
                  <a:lnTo>
                    <a:pt x="419" y="60"/>
                  </a:lnTo>
                  <a:lnTo>
                    <a:pt x="404" y="0"/>
                  </a:lnTo>
                  <a:lnTo>
                    <a:pt x="389" y="60"/>
                  </a:lnTo>
                  <a:lnTo>
                    <a:pt x="359" y="12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5" name="Freeform 51"/>
            <p:cNvSpPr>
              <a:spLocks/>
            </p:cNvSpPr>
            <p:nvPr/>
          </p:nvSpPr>
          <p:spPr bwMode="auto">
            <a:xfrm>
              <a:off x="1835" y="2475"/>
              <a:ext cx="322" cy="1288"/>
            </a:xfrm>
            <a:custGeom>
              <a:avLst/>
              <a:gdLst>
                <a:gd name="T0" fmla="*/ 431 w 270"/>
                <a:gd name="T1" fmla="*/ 557 h 1140"/>
                <a:gd name="T2" fmla="*/ 701 w 270"/>
                <a:gd name="T3" fmla="*/ 456 h 1140"/>
                <a:gd name="T4" fmla="*/ 872 w 270"/>
                <a:gd name="T5" fmla="*/ 510 h 1140"/>
                <a:gd name="T6" fmla="*/ 1048 w 270"/>
                <a:gd name="T7" fmla="*/ 764 h 1140"/>
                <a:gd name="T8" fmla="*/ 1138 w 270"/>
                <a:gd name="T9" fmla="*/ 1068 h 1140"/>
                <a:gd name="T10" fmla="*/ 1216 w 270"/>
                <a:gd name="T11" fmla="*/ 1374 h 1140"/>
                <a:gd name="T12" fmla="*/ 1138 w 270"/>
                <a:gd name="T13" fmla="*/ 1624 h 1140"/>
                <a:gd name="T14" fmla="*/ 960 w 270"/>
                <a:gd name="T15" fmla="*/ 1880 h 1140"/>
                <a:gd name="T16" fmla="*/ 701 w 270"/>
                <a:gd name="T17" fmla="*/ 1880 h 1140"/>
                <a:gd name="T18" fmla="*/ 611 w 270"/>
                <a:gd name="T19" fmla="*/ 1829 h 1140"/>
                <a:gd name="T20" fmla="*/ 525 w 270"/>
                <a:gd name="T21" fmla="*/ 1624 h 1140"/>
                <a:gd name="T22" fmla="*/ 431 w 270"/>
                <a:gd name="T23" fmla="*/ 1473 h 1140"/>
                <a:gd name="T24" fmla="*/ 264 w 270"/>
                <a:gd name="T25" fmla="*/ 1624 h 1140"/>
                <a:gd name="T26" fmla="*/ 177 w 270"/>
                <a:gd name="T27" fmla="*/ 1829 h 1140"/>
                <a:gd name="T28" fmla="*/ 264 w 270"/>
                <a:gd name="T29" fmla="*/ 2033 h 1140"/>
                <a:gd name="T30" fmla="*/ 177 w 270"/>
                <a:gd name="T31" fmla="*/ 2133 h 1140"/>
                <a:gd name="T32" fmla="*/ 87 w 270"/>
                <a:gd name="T33" fmla="*/ 2288 h 1140"/>
                <a:gd name="T34" fmla="*/ 87 w 270"/>
                <a:gd name="T35" fmla="*/ 2494 h 1140"/>
                <a:gd name="T36" fmla="*/ 87 w 270"/>
                <a:gd name="T37" fmla="*/ 2696 h 1140"/>
                <a:gd name="T38" fmla="*/ 87 w 270"/>
                <a:gd name="T39" fmla="*/ 2847 h 1140"/>
                <a:gd name="T40" fmla="*/ 0 w 270"/>
                <a:gd name="T41" fmla="*/ 3152 h 1140"/>
                <a:gd name="T42" fmla="*/ 0 w 270"/>
                <a:gd name="T43" fmla="*/ 3507 h 1140"/>
                <a:gd name="T44" fmla="*/ 177 w 270"/>
                <a:gd name="T45" fmla="*/ 3763 h 1140"/>
                <a:gd name="T46" fmla="*/ 177 w 270"/>
                <a:gd name="T47" fmla="*/ 3713 h 1140"/>
                <a:gd name="T48" fmla="*/ 264 w 270"/>
                <a:gd name="T49" fmla="*/ 3354 h 1140"/>
                <a:gd name="T50" fmla="*/ 431 w 270"/>
                <a:gd name="T51" fmla="*/ 3051 h 1140"/>
                <a:gd name="T52" fmla="*/ 701 w 270"/>
                <a:gd name="T53" fmla="*/ 2795 h 1140"/>
                <a:gd name="T54" fmla="*/ 1048 w 270"/>
                <a:gd name="T55" fmla="*/ 2540 h 1140"/>
                <a:gd name="T56" fmla="*/ 1394 w 270"/>
                <a:gd name="T57" fmla="*/ 2085 h 1140"/>
                <a:gd name="T58" fmla="*/ 1568 w 270"/>
                <a:gd name="T59" fmla="*/ 1473 h 1140"/>
                <a:gd name="T60" fmla="*/ 1482 w 270"/>
                <a:gd name="T61" fmla="*/ 965 h 1140"/>
                <a:gd name="T62" fmla="*/ 1394 w 270"/>
                <a:gd name="T63" fmla="*/ 658 h 1140"/>
                <a:gd name="T64" fmla="*/ 1216 w 270"/>
                <a:gd name="T65" fmla="*/ 254 h 1140"/>
                <a:gd name="T66" fmla="*/ 872 w 270"/>
                <a:gd name="T67" fmla="*/ 51 h 1140"/>
                <a:gd name="T68" fmla="*/ 525 w 270"/>
                <a:gd name="T69" fmla="*/ 51 h 1140"/>
                <a:gd name="T70" fmla="*/ 177 w 270"/>
                <a:gd name="T71" fmla="*/ 203 h 1140"/>
                <a:gd name="T72" fmla="*/ 177 w 270"/>
                <a:gd name="T73" fmla="*/ 557 h 1140"/>
                <a:gd name="T74" fmla="*/ 264 w 270"/>
                <a:gd name="T75" fmla="*/ 658 h 1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0"/>
                <a:gd name="T115" fmla="*/ 0 h 1140"/>
                <a:gd name="T116" fmla="*/ 270 w 270"/>
                <a:gd name="T117" fmla="*/ 1140 h 114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0" h="1140">
                  <a:moveTo>
                    <a:pt x="45" y="210"/>
                  </a:moveTo>
                  <a:lnTo>
                    <a:pt x="75" y="165"/>
                  </a:lnTo>
                  <a:lnTo>
                    <a:pt x="90" y="135"/>
                  </a:lnTo>
                  <a:lnTo>
                    <a:pt x="120" y="135"/>
                  </a:lnTo>
                  <a:lnTo>
                    <a:pt x="135" y="135"/>
                  </a:lnTo>
                  <a:lnTo>
                    <a:pt x="150" y="150"/>
                  </a:lnTo>
                  <a:lnTo>
                    <a:pt x="165" y="180"/>
                  </a:lnTo>
                  <a:lnTo>
                    <a:pt x="180" y="225"/>
                  </a:lnTo>
                  <a:lnTo>
                    <a:pt x="195" y="255"/>
                  </a:lnTo>
                  <a:lnTo>
                    <a:pt x="195" y="315"/>
                  </a:lnTo>
                  <a:lnTo>
                    <a:pt x="210" y="360"/>
                  </a:lnTo>
                  <a:lnTo>
                    <a:pt x="210" y="405"/>
                  </a:lnTo>
                  <a:lnTo>
                    <a:pt x="195" y="450"/>
                  </a:lnTo>
                  <a:lnTo>
                    <a:pt x="195" y="480"/>
                  </a:lnTo>
                  <a:lnTo>
                    <a:pt x="180" y="510"/>
                  </a:lnTo>
                  <a:lnTo>
                    <a:pt x="165" y="555"/>
                  </a:lnTo>
                  <a:lnTo>
                    <a:pt x="135" y="570"/>
                  </a:lnTo>
                  <a:lnTo>
                    <a:pt x="120" y="555"/>
                  </a:lnTo>
                  <a:lnTo>
                    <a:pt x="105" y="555"/>
                  </a:lnTo>
                  <a:lnTo>
                    <a:pt x="105" y="540"/>
                  </a:lnTo>
                  <a:lnTo>
                    <a:pt x="90" y="510"/>
                  </a:lnTo>
                  <a:lnTo>
                    <a:pt x="90" y="480"/>
                  </a:lnTo>
                  <a:lnTo>
                    <a:pt x="90" y="435"/>
                  </a:lnTo>
                  <a:lnTo>
                    <a:pt x="75" y="435"/>
                  </a:lnTo>
                  <a:lnTo>
                    <a:pt x="60" y="450"/>
                  </a:lnTo>
                  <a:lnTo>
                    <a:pt x="45" y="480"/>
                  </a:lnTo>
                  <a:lnTo>
                    <a:pt x="45" y="510"/>
                  </a:lnTo>
                  <a:lnTo>
                    <a:pt x="30" y="540"/>
                  </a:lnTo>
                  <a:lnTo>
                    <a:pt x="30" y="570"/>
                  </a:lnTo>
                  <a:lnTo>
                    <a:pt x="45" y="600"/>
                  </a:lnTo>
                  <a:lnTo>
                    <a:pt x="45" y="630"/>
                  </a:lnTo>
                  <a:lnTo>
                    <a:pt x="30" y="630"/>
                  </a:lnTo>
                  <a:lnTo>
                    <a:pt x="30" y="660"/>
                  </a:lnTo>
                  <a:lnTo>
                    <a:pt x="15" y="675"/>
                  </a:lnTo>
                  <a:lnTo>
                    <a:pt x="15" y="705"/>
                  </a:lnTo>
                  <a:lnTo>
                    <a:pt x="15" y="735"/>
                  </a:lnTo>
                  <a:lnTo>
                    <a:pt x="15" y="765"/>
                  </a:lnTo>
                  <a:lnTo>
                    <a:pt x="15" y="795"/>
                  </a:lnTo>
                  <a:lnTo>
                    <a:pt x="30" y="810"/>
                  </a:lnTo>
                  <a:lnTo>
                    <a:pt x="15" y="840"/>
                  </a:lnTo>
                  <a:lnTo>
                    <a:pt x="0" y="885"/>
                  </a:lnTo>
                  <a:lnTo>
                    <a:pt x="0" y="930"/>
                  </a:lnTo>
                  <a:lnTo>
                    <a:pt x="0" y="990"/>
                  </a:lnTo>
                  <a:lnTo>
                    <a:pt x="0" y="1035"/>
                  </a:lnTo>
                  <a:lnTo>
                    <a:pt x="15" y="1080"/>
                  </a:lnTo>
                  <a:lnTo>
                    <a:pt x="30" y="1110"/>
                  </a:lnTo>
                  <a:lnTo>
                    <a:pt x="45" y="1140"/>
                  </a:lnTo>
                  <a:lnTo>
                    <a:pt x="30" y="1095"/>
                  </a:lnTo>
                  <a:lnTo>
                    <a:pt x="30" y="1035"/>
                  </a:lnTo>
                  <a:lnTo>
                    <a:pt x="45" y="990"/>
                  </a:lnTo>
                  <a:lnTo>
                    <a:pt x="60" y="945"/>
                  </a:lnTo>
                  <a:lnTo>
                    <a:pt x="75" y="900"/>
                  </a:lnTo>
                  <a:lnTo>
                    <a:pt x="90" y="855"/>
                  </a:lnTo>
                  <a:lnTo>
                    <a:pt x="120" y="825"/>
                  </a:lnTo>
                  <a:lnTo>
                    <a:pt x="135" y="795"/>
                  </a:lnTo>
                  <a:lnTo>
                    <a:pt x="180" y="750"/>
                  </a:lnTo>
                  <a:lnTo>
                    <a:pt x="210" y="690"/>
                  </a:lnTo>
                  <a:lnTo>
                    <a:pt x="240" y="615"/>
                  </a:lnTo>
                  <a:lnTo>
                    <a:pt x="255" y="540"/>
                  </a:lnTo>
                  <a:lnTo>
                    <a:pt x="270" y="435"/>
                  </a:lnTo>
                  <a:lnTo>
                    <a:pt x="270" y="345"/>
                  </a:lnTo>
                  <a:lnTo>
                    <a:pt x="255" y="285"/>
                  </a:lnTo>
                  <a:lnTo>
                    <a:pt x="255" y="240"/>
                  </a:lnTo>
                  <a:lnTo>
                    <a:pt x="240" y="195"/>
                  </a:lnTo>
                  <a:lnTo>
                    <a:pt x="225" y="150"/>
                  </a:lnTo>
                  <a:lnTo>
                    <a:pt x="210" y="75"/>
                  </a:lnTo>
                  <a:lnTo>
                    <a:pt x="180" y="45"/>
                  </a:lnTo>
                  <a:lnTo>
                    <a:pt x="150" y="15"/>
                  </a:lnTo>
                  <a:lnTo>
                    <a:pt x="120" y="0"/>
                  </a:lnTo>
                  <a:lnTo>
                    <a:pt x="90" y="15"/>
                  </a:lnTo>
                  <a:lnTo>
                    <a:pt x="60" y="30"/>
                  </a:lnTo>
                  <a:lnTo>
                    <a:pt x="30" y="60"/>
                  </a:lnTo>
                  <a:lnTo>
                    <a:pt x="0" y="105"/>
                  </a:lnTo>
                  <a:lnTo>
                    <a:pt x="30" y="165"/>
                  </a:lnTo>
                  <a:lnTo>
                    <a:pt x="45" y="210"/>
                  </a:lnTo>
                  <a:lnTo>
                    <a:pt x="45" y="195"/>
                  </a:lnTo>
                  <a:lnTo>
                    <a:pt x="45" y="21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6" name="Freeform 52"/>
            <p:cNvSpPr>
              <a:spLocks/>
            </p:cNvSpPr>
            <p:nvPr/>
          </p:nvSpPr>
          <p:spPr bwMode="auto">
            <a:xfrm>
              <a:off x="2228" y="1542"/>
              <a:ext cx="553" cy="746"/>
            </a:xfrm>
            <a:custGeom>
              <a:avLst/>
              <a:gdLst>
                <a:gd name="T0" fmla="*/ 430 w 464"/>
                <a:gd name="T1" fmla="*/ 610 h 660"/>
                <a:gd name="T2" fmla="*/ 349 w 464"/>
                <a:gd name="T3" fmla="*/ 972 h 660"/>
                <a:gd name="T4" fmla="*/ 349 w 464"/>
                <a:gd name="T5" fmla="*/ 1275 h 660"/>
                <a:gd name="T6" fmla="*/ 523 w 464"/>
                <a:gd name="T7" fmla="*/ 1532 h 660"/>
                <a:gd name="T8" fmla="*/ 779 w 464"/>
                <a:gd name="T9" fmla="*/ 1684 h 660"/>
                <a:gd name="T10" fmla="*/ 956 w 464"/>
                <a:gd name="T11" fmla="*/ 1733 h 660"/>
                <a:gd name="T12" fmla="*/ 1126 w 464"/>
                <a:gd name="T13" fmla="*/ 1633 h 660"/>
                <a:gd name="T14" fmla="*/ 1295 w 464"/>
                <a:gd name="T15" fmla="*/ 1377 h 660"/>
                <a:gd name="T16" fmla="*/ 1295 w 464"/>
                <a:gd name="T17" fmla="*/ 1020 h 660"/>
                <a:gd name="T18" fmla="*/ 1208 w 464"/>
                <a:gd name="T19" fmla="*/ 816 h 660"/>
                <a:gd name="T20" fmla="*/ 1126 w 464"/>
                <a:gd name="T21" fmla="*/ 713 h 660"/>
                <a:gd name="T22" fmla="*/ 1043 w 464"/>
                <a:gd name="T23" fmla="*/ 610 h 660"/>
                <a:gd name="T24" fmla="*/ 1126 w 464"/>
                <a:gd name="T25" fmla="*/ 411 h 660"/>
                <a:gd name="T26" fmla="*/ 1208 w 464"/>
                <a:gd name="T27" fmla="*/ 306 h 660"/>
                <a:gd name="T28" fmla="*/ 1385 w 464"/>
                <a:gd name="T29" fmla="*/ 306 h 660"/>
                <a:gd name="T30" fmla="*/ 1466 w 464"/>
                <a:gd name="T31" fmla="*/ 306 h 660"/>
                <a:gd name="T32" fmla="*/ 1555 w 464"/>
                <a:gd name="T33" fmla="*/ 101 h 660"/>
                <a:gd name="T34" fmla="*/ 1725 w 464"/>
                <a:gd name="T35" fmla="*/ 101 h 660"/>
                <a:gd name="T36" fmla="*/ 1819 w 464"/>
                <a:gd name="T37" fmla="*/ 157 h 660"/>
                <a:gd name="T38" fmla="*/ 1992 w 464"/>
                <a:gd name="T39" fmla="*/ 157 h 660"/>
                <a:gd name="T40" fmla="*/ 2168 w 464"/>
                <a:gd name="T41" fmla="*/ 0 h 660"/>
                <a:gd name="T42" fmla="*/ 2421 w 464"/>
                <a:gd name="T43" fmla="*/ 0 h 660"/>
                <a:gd name="T44" fmla="*/ 2597 w 464"/>
                <a:gd name="T45" fmla="*/ 203 h 660"/>
                <a:gd name="T46" fmla="*/ 2508 w 464"/>
                <a:gd name="T47" fmla="*/ 306 h 660"/>
                <a:gd name="T48" fmla="*/ 2332 w 464"/>
                <a:gd name="T49" fmla="*/ 363 h 660"/>
                <a:gd name="T50" fmla="*/ 2080 w 464"/>
                <a:gd name="T51" fmla="*/ 562 h 660"/>
                <a:gd name="T52" fmla="*/ 1903 w 464"/>
                <a:gd name="T53" fmla="*/ 972 h 660"/>
                <a:gd name="T54" fmla="*/ 1725 w 464"/>
                <a:gd name="T55" fmla="*/ 1482 h 660"/>
                <a:gd name="T56" fmla="*/ 1466 w 464"/>
                <a:gd name="T57" fmla="*/ 1988 h 660"/>
                <a:gd name="T58" fmla="*/ 1043 w 464"/>
                <a:gd name="T59" fmla="*/ 2246 h 660"/>
                <a:gd name="T60" fmla="*/ 691 w 464"/>
                <a:gd name="T61" fmla="*/ 2194 h 660"/>
                <a:gd name="T62" fmla="*/ 430 w 464"/>
                <a:gd name="T63" fmla="*/ 2094 h 660"/>
                <a:gd name="T64" fmla="*/ 176 w 464"/>
                <a:gd name="T65" fmla="*/ 1684 h 660"/>
                <a:gd name="T66" fmla="*/ 0 w 464"/>
                <a:gd name="T67" fmla="*/ 1228 h 660"/>
                <a:gd name="T68" fmla="*/ 0 w 464"/>
                <a:gd name="T69" fmla="*/ 713 h 660"/>
                <a:gd name="T70" fmla="*/ 176 w 464"/>
                <a:gd name="T71" fmla="*/ 203 h 660"/>
                <a:gd name="T72" fmla="*/ 430 w 464"/>
                <a:gd name="T73" fmla="*/ 203 h 660"/>
                <a:gd name="T74" fmla="*/ 523 w 464"/>
                <a:gd name="T75" fmla="*/ 411 h 6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64"/>
                <a:gd name="T115" fmla="*/ 0 h 660"/>
                <a:gd name="T116" fmla="*/ 464 w 464"/>
                <a:gd name="T117" fmla="*/ 660 h 6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64" h="660">
                  <a:moveTo>
                    <a:pt x="90" y="120"/>
                  </a:moveTo>
                  <a:lnTo>
                    <a:pt x="75" y="180"/>
                  </a:lnTo>
                  <a:lnTo>
                    <a:pt x="60" y="225"/>
                  </a:lnTo>
                  <a:lnTo>
                    <a:pt x="60" y="285"/>
                  </a:lnTo>
                  <a:lnTo>
                    <a:pt x="60" y="330"/>
                  </a:lnTo>
                  <a:lnTo>
                    <a:pt x="60" y="375"/>
                  </a:lnTo>
                  <a:lnTo>
                    <a:pt x="75" y="420"/>
                  </a:lnTo>
                  <a:lnTo>
                    <a:pt x="90" y="450"/>
                  </a:lnTo>
                  <a:lnTo>
                    <a:pt x="105" y="465"/>
                  </a:lnTo>
                  <a:lnTo>
                    <a:pt x="135" y="495"/>
                  </a:lnTo>
                  <a:lnTo>
                    <a:pt x="150" y="510"/>
                  </a:lnTo>
                  <a:lnTo>
                    <a:pt x="165" y="510"/>
                  </a:lnTo>
                  <a:lnTo>
                    <a:pt x="180" y="495"/>
                  </a:lnTo>
                  <a:lnTo>
                    <a:pt x="195" y="480"/>
                  </a:lnTo>
                  <a:lnTo>
                    <a:pt x="209" y="465"/>
                  </a:lnTo>
                  <a:lnTo>
                    <a:pt x="224" y="405"/>
                  </a:lnTo>
                  <a:lnTo>
                    <a:pt x="224" y="330"/>
                  </a:lnTo>
                  <a:lnTo>
                    <a:pt x="224" y="300"/>
                  </a:lnTo>
                  <a:lnTo>
                    <a:pt x="224" y="270"/>
                  </a:lnTo>
                  <a:lnTo>
                    <a:pt x="209" y="240"/>
                  </a:lnTo>
                  <a:lnTo>
                    <a:pt x="209" y="225"/>
                  </a:lnTo>
                  <a:lnTo>
                    <a:pt x="195" y="210"/>
                  </a:lnTo>
                  <a:lnTo>
                    <a:pt x="180" y="210"/>
                  </a:lnTo>
                  <a:lnTo>
                    <a:pt x="180" y="180"/>
                  </a:lnTo>
                  <a:lnTo>
                    <a:pt x="180" y="135"/>
                  </a:lnTo>
                  <a:lnTo>
                    <a:pt x="195" y="120"/>
                  </a:lnTo>
                  <a:lnTo>
                    <a:pt x="209" y="90"/>
                  </a:lnTo>
                  <a:lnTo>
                    <a:pt x="224" y="90"/>
                  </a:lnTo>
                  <a:lnTo>
                    <a:pt x="239" y="90"/>
                  </a:lnTo>
                  <a:lnTo>
                    <a:pt x="254" y="120"/>
                  </a:lnTo>
                  <a:lnTo>
                    <a:pt x="254" y="90"/>
                  </a:lnTo>
                  <a:lnTo>
                    <a:pt x="269" y="60"/>
                  </a:lnTo>
                  <a:lnTo>
                    <a:pt x="269" y="30"/>
                  </a:lnTo>
                  <a:lnTo>
                    <a:pt x="284" y="30"/>
                  </a:lnTo>
                  <a:lnTo>
                    <a:pt x="299" y="30"/>
                  </a:lnTo>
                  <a:lnTo>
                    <a:pt x="314" y="30"/>
                  </a:lnTo>
                  <a:lnTo>
                    <a:pt x="314" y="45"/>
                  </a:lnTo>
                  <a:lnTo>
                    <a:pt x="329" y="75"/>
                  </a:lnTo>
                  <a:lnTo>
                    <a:pt x="344" y="45"/>
                  </a:lnTo>
                  <a:lnTo>
                    <a:pt x="359" y="15"/>
                  </a:lnTo>
                  <a:lnTo>
                    <a:pt x="374" y="0"/>
                  </a:lnTo>
                  <a:lnTo>
                    <a:pt x="389" y="0"/>
                  </a:lnTo>
                  <a:lnTo>
                    <a:pt x="419" y="0"/>
                  </a:lnTo>
                  <a:lnTo>
                    <a:pt x="434" y="30"/>
                  </a:lnTo>
                  <a:lnTo>
                    <a:pt x="449" y="60"/>
                  </a:lnTo>
                  <a:lnTo>
                    <a:pt x="464" y="90"/>
                  </a:lnTo>
                  <a:lnTo>
                    <a:pt x="434" y="90"/>
                  </a:lnTo>
                  <a:lnTo>
                    <a:pt x="419" y="90"/>
                  </a:lnTo>
                  <a:lnTo>
                    <a:pt x="404" y="105"/>
                  </a:lnTo>
                  <a:lnTo>
                    <a:pt x="374" y="135"/>
                  </a:lnTo>
                  <a:lnTo>
                    <a:pt x="359" y="165"/>
                  </a:lnTo>
                  <a:lnTo>
                    <a:pt x="344" y="225"/>
                  </a:lnTo>
                  <a:lnTo>
                    <a:pt x="329" y="285"/>
                  </a:lnTo>
                  <a:lnTo>
                    <a:pt x="314" y="345"/>
                  </a:lnTo>
                  <a:lnTo>
                    <a:pt x="299" y="435"/>
                  </a:lnTo>
                  <a:lnTo>
                    <a:pt x="284" y="525"/>
                  </a:lnTo>
                  <a:lnTo>
                    <a:pt x="254" y="585"/>
                  </a:lnTo>
                  <a:lnTo>
                    <a:pt x="209" y="630"/>
                  </a:lnTo>
                  <a:lnTo>
                    <a:pt x="180" y="660"/>
                  </a:lnTo>
                  <a:lnTo>
                    <a:pt x="135" y="660"/>
                  </a:lnTo>
                  <a:lnTo>
                    <a:pt x="120" y="645"/>
                  </a:lnTo>
                  <a:lnTo>
                    <a:pt x="105" y="630"/>
                  </a:lnTo>
                  <a:lnTo>
                    <a:pt x="75" y="615"/>
                  </a:lnTo>
                  <a:lnTo>
                    <a:pt x="60" y="570"/>
                  </a:lnTo>
                  <a:lnTo>
                    <a:pt x="30" y="495"/>
                  </a:lnTo>
                  <a:lnTo>
                    <a:pt x="15" y="435"/>
                  </a:lnTo>
                  <a:lnTo>
                    <a:pt x="0" y="360"/>
                  </a:lnTo>
                  <a:lnTo>
                    <a:pt x="0" y="285"/>
                  </a:lnTo>
                  <a:lnTo>
                    <a:pt x="0" y="210"/>
                  </a:lnTo>
                  <a:lnTo>
                    <a:pt x="15" y="135"/>
                  </a:lnTo>
                  <a:lnTo>
                    <a:pt x="30" y="60"/>
                  </a:lnTo>
                  <a:lnTo>
                    <a:pt x="45" y="0"/>
                  </a:lnTo>
                  <a:lnTo>
                    <a:pt x="75" y="60"/>
                  </a:lnTo>
                  <a:lnTo>
                    <a:pt x="90" y="12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7" name="Freeform 53"/>
            <p:cNvSpPr>
              <a:spLocks/>
            </p:cNvSpPr>
            <p:nvPr/>
          </p:nvSpPr>
          <p:spPr bwMode="auto">
            <a:xfrm>
              <a:off x="10440" y="13223"/>
              <a:ext cx="322" cy="1288"/>
            </a:xfrm>
            <a:custGeom>
              <a:avLst/>
              <a:gdLst>
                <a:gd name="T0" fmla="*/ 1138 w 270"/>
                <a:gd name="T1" fmla="*/ 3306 h 1140"/>
                <a:gd name="T2" fmla="*/ 872 w 270"/>
                <a:gd name="T3" fmla="*/ 3402 h 1140"/>
                <a:gd name="T4" fmla="*/ 701 w 270"/>
                <a:gd name="T5" fmla="*/ 3354 h 1140"/>
                <a:gd name="T6" fmla="*/ 525 w 270"/>
                <a:gd name="T7" fmla="*/ 3101 h 1140"/>
                <a:gd name="T8" fmla="*/ 431 w 270"/>
                <a:gd name="T9" fmla="*/ 2795 h 1140"/>
                <a:gd name="T10" fmla="*/ 354 w 270"/>
                <a:gd name="T11" fmla="*/ 2494 h 1140"/>
                <a:gd name="T12" fmla="*/ 431 w 270"/>
                <a:gd name="T13" fmla="*/ 2238 h 1140"/>
                <a:gd name="T14" fmla="*/ 611 w 270"/>
                <a:gd name="T15" fmla="*/ 2033 h 1140"/>
                <a:gd name="T16" fmla="*/ 872 w 270"/>
                <a:gd name="T17" fmla="*/ 1985 h 1140"/>
                <a:gd name="T18" fmla="*/ 960 w 270"/>
                <a:gd name="T19" fmla="*/ 2085 h 1140"/>
                <a:gd name="T20" fmla="*/ 1048 w 270"/>
                <a:gd name="T21" fmla="*/ 2288 h 1140"/>
                <a:gd name="T22" fmla="*/ 1138 w 270"/>
                <a:gd name="T23" fmla="*/ 2390 h 1140"/>
                <a:gd name="T24" fmla="*/ 1313 w 270"/>
                <a:gd name="T25" fmla="*/ 2238 h 1140"/>
                <a:gd name="T26" fmla="*/ 1394 w 270"/>
                <a:gd name="T27" fmla="*/ 2033 h 1140"/>
                <a:gd name="T28" fmla="*/ 1313 w 270"/>
                <a:gd name="T29" fmla="*/ 1829 h 1140"/>
                <a:gd name="T30" fmla="*/ 1394 w 270"/>
                <a:gd name="T31" fmla="*/ 1731 h 1140"/>
                <a:gd name="T32" fmla="*/ 1482 w 270"/>
                <a:gd name="T33" fmla="*/ 1574 h 1140"/>
                <a:gd name="T34" fmla="*/ 1482 w 270"/>
                <a:gd name="T35" fmla="*/ 1374 h 1140"/>
                <a:gd name="T36" fmla="*/ 1482 w 270"/>
                <a:gd name="T37" fmla="*/ 1170 h 1140"/>
                <a:gd name="T38" fmla="*/ 1482 w 270"/>
                <a:gd name="T39" fmla="*/ 1017 h 1140"/>
                <a:gd name="T40" fmla="*/ 1568 w 270"/>
                <a:gd name="T41" fmla="*/ 711 h 1140"/>
                <a:gd name="T42" fmla="*/ 1568 w 270"/>
                <a:gd name="T43" fmla="*/ 355 h 1140"/>
                <a:gd name="T44" fmla="*/ 1394 w 270"/>
                <a:gd name="T45" fmla="*/ 101 h 1140"/>
                <a:gd name="T46" fmla="*/ 1394 w 270"/>
                <a:gd name="T47" fmla="*/ 203 h 1140"/>
                <a:gd name="T48" fmla="*/ 1313 w 270"/>
                <a:gd name="T49" fmla="*/ 510 h 1140"/>
                <a:gd name="T50" fmla="*/ 1138 w 270"/>
                <a:gd name="T51" fmla="*/ 864 h 1140"/>
                <a:gd name="T52" fmla="*/ 872 w 270"/>
                <a:gd name="T53" fmla="*/ 1068 h 1140"/>
                <a:gd name="T54" fmla="*/ 525 w 270"/>
                <a:gd name="T55" fmla="*/ 1322 h 1140"/>
                <a:gd name="T56" fmla="*/ 177 w 270"/>
                <a:gd name="T57" fmla="*/ 1778 h 1140"/>
                <a:gd name="T58" fmla="*/ 0 w 270"/>
                <a:gd name="T59" fmla="*/ 2390 h 1140"/>
                <a:gd name="T60" fmla="*/ 87 w 270"/>
                <a:gd name="T61" fmla="*/ 2898 h 1140"/>
                <a:gd name="T62" fmla="*/ 177 w 270"/>
                <a:gd name="T63" fmla="*/ 3204 h 1140"/>
                <a:gd name="T64" fmla="*/ 354 w 270"/>
                <a:gd name="T65" fmla="*/ 3606 h 1140"/>
                <a:gd name="T66" fmla="*/ 701 w 270"/>
                <a:gd name="T67" fmla="*/ 3813 h 1140"/>
                <a:gd name="T68" fmla="*/ 1048 w 270"/>
                <a:gd name="T69" fmla="*/ 3863 h 1140"/>
                <a:gd name="T70" fmla="*/ 1394 w 270"/>
                <a:gd name="T71" fmla="*/ 3657 h 1140"/>
                <a:gd name="T72" fmla="*/ 1394 w 270"/>
                <a:gd name="T73" fmla="*/ 3354 h 1140"/>
                <a:gd name="T74" fmla="*/ 1313 w 270"/>
                <a:gd name="T75" fmla="*/ 3152 h 1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0"/>
                <a:gd name="T115" fmla="*/ 0 h 1140"/>
                <a:gd name="T116" fmla="*/ 270 w 270"/>
                <a:gd name="T117" fmla="*/ 1140 h 114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0" h="1140">
                  <a:moveTo>
                    <a:pt x="225" y="945"/>
                  </a:moveTo>
                  <a:lnTo>
                    <a:pt x="195" y="975"/>
                  </a:lnTo>
                  <a:lnTo>
                    <a:pt x="180" y="1005"/>
                  </a:lnTo>
                  <a:lnTo>
                    <a:pt x="150" y="1005"/>
                  </a:lnTo>
                  <a:lnTo>
                    <a:pt x="135" y="1005"/>
                  </a:lnTo>
                  <a:lnTo>
                    <a:pt x="120" y="990"/>
                  </a:lnTo>
                  <a:lnTo>
                    <a:pt x="105" y="960"/>
                  </a:lnTo>
                  <a:lnTo>
                    <a:pt x="90" y="915"/>
                  </a:lnTo>
                  <a:lnTo>
                    <a:pt x="75" y="885"/>
                  </a:lnTo>
                  <a:lnTo>
                    <a:pt x="75" y="825"/>
                  </a:lnTo>
                  <a:lnTo>
                    <a:pt x="60" y="780"/>
                  </a:lnTo>
                  <a:lnTo>
                    <a:pt x="60" y="735"/>
                  </a:lnTo>
                  <a:lnTo>
                    <a:pt x="75" y="690"/>
                  </a:lnTo>
                  <a:lnTo>
                    <a:pt x="75" y="660"/>
                  </a:lnTo>
                  <a:lnTo>
                    <a:pt x="90" y="630"/>
                  </a:lnTo>
                  <a:lnTo>
                    <a:pt x="105" y="600"/>
                  </a:lnTo>
                  <a:lnTo>
                    <a:pt x="135" y="585"/>
                  </a:lnTo>
                  <a:lnTo>
                    <a:pt x="150" y="585"/>
                  </a:lnTo>
                  <a:lnTo>
                    <a:pt x="165" y="585"/>
                  </a:lnTo>
                  <a:lnTo>
                    <a:pt x="165" y="615"/>
                  </a:lnTo>
                  <a:lnTo>
                    <a:pt x="180" y="630"/>
                  </a:lnTo>
                  <a:lnTo>
                    <a:pt x="180" y="675"/>
                  </a:lnTo>
                  <a:lnTo>
                    <a:pt x="180" y="705"/>
                  </a:lnTo>
                  <a:lnTo>
                    <a:pt x="195" y="705"/>
                  </a:lnTo>
                  <a:lnTo>
                    <a:pt x="210" y="690"/>
                  </a:lnTo>
                  <a:lnTo>
                    <a:pt x="225" y="660"/>
                  </a:lnTo>
                  <a:lnTo>
                    <a:pt x="225" y="630"/>
                  </a:lnTo>
                  <a:lnTo>
                    <a:pt x="240" y="600"/>
                  </a:lnTo>
                  <a:lnTo>
                    <a:pt x="240" y="570"/>
                  </a:lnTo>
                  <a:lnTo>
                    <a:pt x="225" y="540"/>
                  </a:lnTo>
                  <a:lnTo>
                    <a:pt x="225" y="510"/>
                  </a:lnTo>
                  <a:lnTo>
                    <a:pt x="240" y="510"/>
                  </a:lnTo>
                  <a:lnTo>
                    <a:pt x="240" y="480"/>
                  </a:lnTo>
                  <a:lnTo>
                    <a:pt x="255" y="465"/>
                  </a:lnTo>
                  <a:lnTo>
                    <a:pt x="255" y="435"/>
                  </a:lnTo>
                  <a:lnTo>
                    <a:pt x="255" y="405"/>
                  </a:lnTo>
                  <a:lnTo>
                    <a:pt x="255" y="375"/>
                  </a:lnTo>
                  <a:lnTo>
                    <a:pt x="255" y="345"/>
                  </a:lnTo>
                  <a:lnTo>
                    <a:pt x="240" y="330"/>
                  </a:lnTo>
                  <a:lnTo>
                    <a:pt x="255" y="300"/>
                  </a:lnTo>
                  <a:lnTo>
                    <a:pt x="270" y="255"/>
                  </a:lnTo>
                  <a:lnTo>
                    <a:pt x="270" y="210"/>
                  </a:lnTo>
                  <a:lnTo>
                    <a:pt x="270" y="165"/>
                  </a:lnTo>
                  <a:lnTo>
                    <a:pt x="270" y="105"/>
                  </a:lnTo>
                  <a:lnTo>
                    <a:pt x="255" y="60"/>
                  </a:lnTo>
                  <a:lnTo>
                    <a:pt x="240" y="30"/>
                  </a:lnTo>
                  <a:lnTo>
                    <a:pt x="225" y="0"/>
                  </a:lnTo>
                  <a:lnTo>
                    <a:pt x="240" y="60"/>
                  </a:lnTo>
                  <a:lnTo>
                    <a:pt x="240" y="105"/>
                  </a:lnTo>
                  <a:lnTo>
                    <a:pt x="225" y="150"/>
                  </a:lnTo>
                  <a:lnTo>
                    <a:pt x="210" y="195"/>
                  </a:lnTo>
                  <a:lnTo>
                    <a:pt x="195" y="255"/>
                  </a:lnTo>
                  <a:lnTo>
                    <a:pt x="180" y="285"/>
                  </a:lnTo>
                  <a:lnTo>
                    <a:pt x="150" y="315"/>
                  </a:lnTo>
                  <a:lnTo>
                    <a:pt x="135" y="345"/>
                  </a:lnTo>
                  <a:lnTo>
                    <a:pt x="90" y="390"/>
                  </a:lnTo>
                  <a:lnTo>
                    <a:pt x="60" y="450"/>
                  </a:lnTo>
                  <a:lnTo>
                    <a:pt x="30" y="525"/>
                  </a:lnTo>
                  <a:lnTo>
                    <a:pt x="15" y="615"/>
                  </a:lnTo>
                  <a:lnTo>
                    <a:pt x="0" y="705"/>
                  </a:lnTo>
                  <a:lnTo>
                    <a:pt x="0" y="795"/>
                  </a:lnTo>
                  <a:lnTo>
                    <a:pt x="15" y="855"/>
                  </a:lnTo>
                  <a:lnTo>
                    <a:pt x="15" y="900"/>
                  </a:lnTo>
                  <a:lnTo>
                    <a:pt x="30" y="945"/>
                  </a:lnTo>
                  <a:lnTo>
                    <a:pt x="45" y="990"/>
                  </a:lnTo>
                  <a:lnTo>
                    <a:pt x="60" y="1065"/>
                  </a:lnTo>
                  <a:lnTo>
                    <a:pt x="90" y="1110"/>
                  </a:lnTo>
                  <a:lnTo>
                    <a:pt x="120" y="1125"/>
                  </a:lnTo>
                  <a:lnTo>
                    <a:pt x="150" y="1140"/>
                  </a:lnTo>
                  <a:lnTo>
                    <a:pt x="180" y="1140"/>
                  </a:lnTo>
                  <a:lnTo>
                    <a:pt x="210" y="1110"/>
                  </a:lnTo>
                  <a:lnTo>
                    <a:pt x="240" y="1080"/>
                  </a:lnTo>
                  <a:lnTo>
                    <a:pt x="270" y="1035"/>
                  </a:lnTo>
                  <a:lnTo>
                    <a:pt x="240" y="990"/>
                  </a:lnTo>
                  <a:lnTo>
                    <a:pt x="225" y="945"/>
                  </a:lnTo>
                  <a:lnTo>
                    <a:pt x="225" y="930"/>
                  </a:lnTo>
                  <a:lnTo>
                    <a:pt x="225" y="945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8" name="Freeform 54"/>
            <p:cNvSpPr>
              <a:spLocks/>
            </p:cNvSpPr>
            <p:nvPr/>
          </p:nvSpPr>
          <p:spPr bwMode="auto">
            <a:xfrm>
              <a:off x="9834" y="14698"/>
              <a:ext cx="535" cy="763"/>
            </a:xfrm>
            <a:custGeom>
              <a:avLst/>
              <a:gdLst>
                <a:gd name="T0" fmla="*/ 2157 w 449"/>
                <a:gd name="T1" fmla="*/ 1637 h 675"/>
                <a:gd name="T2" fmla="*/ 2245 w 449"/>
                <a:gd name="T3" fmla="*/ 1276 h 675"/>
                <a:gd name="T4" fmla="*/ 2245 w 449"/>
                <a:gd name="T5" fmla="*/ 972 h 675"/>
                <a:gd name="T6" fmla="*/ 2073 w 449"/>
                <a:gd name="T7" fmla="*/ 764 h 675"/>
                <a:gd name="T8" fmla="*/ 1896 w 449"/>
                <a:gd name="T9" fmla="*/ 563 h 675"/>
                <a:gd name="T10" fmla="*/ 1640 w 449"/>
                <a:gd name="T11" fmla="*/ 511 h 675"/>
                <a:gd name="T12" fmla="*/ 1466 w 449"/>
                <a:gd name="T13" fmla="*/ 610 h 675"/>
                <a:gd name="T14" fmla="*/ 1296 w 449"/>
                <a:gd name="T15" fmla="*/ 868 h 675"/>
                <a:gd name="T16" fmla="*/ 1296 w 449"/>
                <a:gd name="T17" fmla="*/ 1228 h 675"/>
                <a:gd name="T18" fmla="*/ 1387 w 449"/>
                <a:gd name="T19" fmla="*/ 1430 h 675"/>
                <a:gd name="T20" fmla="*/ 1466 w 449"/>
                <a:gd name="T21" fmla="*/ 1532 h 675"/>
                <a:gd name="T22" fmla="*/ 1551 w 449"/>
                <a:gd name="T23" fmla="*/ 1637 h 675"/>
                <a:gd name="T24" fmla="*/ 1466 w 449"/>
                <a:gd name="T25" fmla="*/ 1888 h 675"/>
                <a:gd name="T26" fmla="*/ 1387 w 449"/>
                <a:gd name="T27" fmla="*/ 1991 h 675"/>
                <a:gd name="T28" fmla="*/ 1211 w 449"/>
                <a:gd name="T29" fmla="*/ 1940 h 675"/>
                <a:gd name="T30" fmla="*/ 1120 w 449"/>
                <a:gd name="T31" fmla="*/ 1940 h 675"/>
                <a:gd name="T32" fmla="*/ 1035 w 449"/>
                <a:gd name="T33" fmla="*/ 2147 h 675"/>
                <a:gd name="T34" fmla="*/ 866 w 449"/>
                <a:gd name="T35" fmla="*/ 2194 h 675"/>
                <a:gd name="T36" fmla="*/ 779 w 449"/>
                <a:gd name="T37" fmla="*/ 2095 h 675"/>
                <a:gd name="T38" fmla="*/ 608 w 449"/>
                <a:gd name="T39" fmla="*/ 2095 h 675"/>
                <a:gd name="T40" fmla="*/ 430 w 449"/>
                <a:gd name="T41" fmla="*/ 2246 h 675"/>
                <a:gd name="T42" fmla="*/ 176 w 449"/>
                <a:gd name="T43" fmla="*/ 2246 h 675"/>
                <a:gd name="T44" fmla="*/ 0 w 449"/>
                <a:gd name="T45" fmla="*/ 2095 h 675"/>
                <a:gd name="T46" fmla="*/ 87 w 449"/>
                <a:gd name="T47" fmla="*/ 1991 h 675"/>
                <a:gd name="T48" fmla="*/ 343 w 449"/>
                <a:gd name="T49" fmla="*/ 1888 h 675"/>
                <a:gd name="T50" fmla="*/ 514 w 449"/>
                <a:gd name="T51" fmla="*/ 1687 h 675"/>
                <a:gd name="T52" fmla="*/ 691 w 449"/>
                <a:gd name="T53" fmla="*/ 1276 h 675"/>
                <a:gd name="T54" fmla="*/ 866 w 449"/>
                <a:gd name="T55" fmla="*/ 764 h 675"/>
                <a:gd name="T56" fmla="*/ 1120 w 449"/>
                <a:gd name="T57" fmla="*/ 255 h 675"/>
                <a:gd name="T58" fmla="*/ 1551 w 449"/>
                <a:gd name="T59" fmla="*/ 0 h 675"/>
                <a:gd name="T60" fmla="*/ 1896 w 449"/>
                <a:gd name="T61" fmla="*/ 51 h 675"/>
                <a:gd name="T62" fmla="*/ 2157 w 449"/>
                <a:gd name="T63" fmla="*/ 157 h 675"/>
                <a:gd name="T64" fmla="*/ 2419 w 449"/>
                <a:gd name="T65" fmla="*/ 511 h 675"/>
                <a:gd name="T66" fmla="*/ 2587 w 449"/>
                <a:gd name="T67" fmla="*/ 1020 h 675"/>
                <a:gd name="T68" fmla="*/ 2587 w 449"/>
                <a:gd name="T69" fmla="*/ 1532 h 675"/>
                <a:gd name="T70" fmla="*/ 2419 w 449"/>
                <a:gd name="T71" fmla="*/ 2041 h 675"/>
                <a:gd name="T72" fmla="*/ 2245 w 449"/>
                <a:gd name="T73" fmla="*/ 2041 h 675"/>
                <a:gd name="T74" fmla="*/ 2073 w 449"/>
                <a:gd name="T75" fmla="*/ 1840 h 67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49"/>
                <a:gd name="T115" fmla="*/ 0 h 675"/>
                <a:gd name="T116" fmla="*/ 449 w 449"/>
                <a:gd name="T117" fmla="*/ 675 h 67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49" h="675">
                  <a:moveTo>
                    <a:pt x="359" y="540"/>
                  </a:moveTo>
                  <a:lnTo>
                    <a:pt x="374" y="480"/>
                  </a:lnTo>
                  <a:lnTo>
                    <a:pt x="389" y="435"/>
                  </a:lnTo>
                  <a:lnTo>
                    <a:pt x="389" y="375"/>
                  </a:lnTo>
                  <a:lnTo>
                    <a:pt x="389" y="330"/>
                  </a:lnTo>
                  <a:lnTo>
                    <a:pt x="389" y="285"/>
                  </a:lnTo>
                  <a:lnTo>
                    <a:pt x="374" y="255"/>
                  </a:lnTo>
                  <a:lnTo>
                    <a:pt x="359" y="225"/>
                  </a:lnTo>
                  <a:lnTo>
                    <a:pt x="344" y="195"/>
                  </a:lnTo>
                  <a:lnTo>
                    <a:pt x="329" y="165"/>
                  </a:lnTo>
                  <a:lnTo>
                    <a:pt x="299" y="150"/>
                  </a:lnTo>
                  <a:lnTo>
                    <a:pt x="284" y="150"/>
                  </a:lnTo>
                  <a:lnTo>
                    <a:pt x="269" y="165"/>
                  </a:lnTo>
                  <a:lnTo>
                    <a:pt x="254" y="180"/>
                  </a:lnTo>
                  <a:lnTo>
                    <a:pt x="240" y="195"/>
                  </a:lnTo>
                  <a:lnTo>
                    <a:pt x="225" y="255"/>
                  </a:lnTo>
                  <a:lnTo>
                    <a:pt x="225" y="330"/>
                  </a:lnTo>
                  <a:lnTo>
                    <a:pt x="225" y="360"/>
                  </a:lnTo>
                  <a:lnTo>
                    <a:pt x="225" y="390"/>
                  </a:lnTo>
                  <a:lnTo>
                    <a:pt x="240" y="420"/>
                  </a:lnTo>
                  <a:lnTo>
                    <a:pt x="240" y="435"/>
                  </a:lnTo>
                  <a:lnTo>
                    <a:pt x="254" y="450"/>
                  </a:lnTo>
                  <a:lnTo>
                    <a:pt x="269" y="450"/>
                  </a:lnTo>
                  <a:lnTo>
                    <a:pt x="269" y="480"/>
                  </a:lnTo>
                  <a:lnTo>
                    <a:pt x="269" y="525"/>
                  </a:lnTo>
                  <a:lnTo>
                    <a:pt x="254" y="555"/>
                  </a:lnTo>
                  <a:lnTo>
                    <a:pt x="240" y="570"/>
                  </a:lnTo>
                  <a:lnTo>
                    <a:pt x="240" y="585"/>
                  </a:lnTo>
                  <a:lnTo>
                    <a:pt x="225" y="570"/>
                  </a:lnTo>
                  <a:lnTo>
                    <a:pt x="210" y="570"/>
                  </a:lnTo>
                  <a:lnTo>
                    <a:pt x="195" y="540"/>
                  </a:lnTo>
                  <a:lnTo>
                    <a:pt x="195" y="570"/>
                  </a:lnTo>
                  <a:lnTo>
                    <a:pt x="180" y="600"/>
                  </a:lnTo>
                  <a:lnTo>
                    <a:pt x="180" y="630"/>
                  </a:lnTo>
                  <a:lnTo>
                    <a:pt x="165" y="645"/>
                  </a:lnTo>
                  <a:lnTo>
                    <a:pt x="150" y="645"/>
                  </a:lnTo>
                  <a:lnTo>
                    <a:pt x="135" y="630"/>
                  </a:lnTo>
                  <a:lnTo>
                    <a:pt x="135" y="615"/>
                  </a:lnTo>
                  <a:lnTo>
                    <a:pt x="120" y="585"/>
                  </a:lnTo>
                  <a:lnTo>
                    <a:pt x="105" y="615"/>
                  </a:lnTo>
                  <a:lnTo>
                    <a:pt x="90" y="660"/>
                  </a:lnTo>
                  <a:lnTo>
                    <a:pt x="75" y="660"/>
                  </a:lnTo>
                  <a:lnTo>
                    <a:pt x="60" y="675"/>
                  </a:lnTo>
                  <a:lnTo>
                    <a:pt x="30" y="660"/>
                  </a:lnTo>
                  <a:lnTo>
                    <a:pt x="15" y="645"/>
                  </a:lnTo>
                  <a:lnTo>
                    <a:pt x="0" y="615"/>
                  </a:lnTo>
                  <a:lnTo>
                    <a:pt x="0" y="570"/>
                  </a:lnTo>
                  <a:lnTo>
                    <a:pt x="15" y="585"/>
                  </a:lnTo>
                  <a:lnTo>
                    <a:pt x="30" y="570"/>
                  </a:lnTo>
                  <a:lnTo>
                    <a:pt x="60" y="555"/>
                  </a:lnTo>
                  <a:lnTo>
                    <a:pt x="75" y="525"/>
                  </a:lnTo>
                  <a:lnTo>
                    <a:pt x="90" y="495"/>
                  </a:lnTo>
                  <a:lnTo>
                    <a:pt x="105" y="435"/>
                  </a:lnTo>
                  <a:lnTo>
                    <a:pt x="120" y="375"/>
                  </a:lnTo>
                  <a:lnTo>
                    <a:pt x="135" y="315"/>
                  </a:lnTo>
                  <a:lnTo>
                    <a:pt x="150" y="225"/>
                  </a:lnTo>
                  <a:lnTo>
                    <a:pt x="165" y="135"/>
                  </a:lnTo>
                  <a:lnTo>
                    <a:pt x="195" y="75"/>
                  </a:lnTo>
                  <a:lnTo>
                    <a:pt x="240" y="30"/>
                  </a:lnTo>
                  <a:lnTo>
                    <a:pt x="269" y="0"/>
                  </a:lnTo>
                  <a:lnTo>
                    <a:pt x="314" y="0"/>
                  </a:lnTo>
                  <a:lnTo>
                    <a:pt x="329" y="15"/>
                  </a:lnTo>
                  <a:lnTo>
                    <a:pt x="344" y="30"/>
                  </a:lnTo>
                  <a:lnTo>
                    <a:pt x="374" y="45"/>
                  </a:lnTo>
                  <a:lnTo>
                    <a:pt x="389" y="90"/>
                  </a:lnTo>
                  <a:lnTo>
                    <a:pt x="419" y="150"/>
                  </a:lnTo>
                  <a:lnTo>
                    <a:pt x="434" y="225"/>
                  </a:lnTo>
                  <a:lnTo>
                    <a:pt x="449" y="300"/>
                  </a:lnTo>
                  <a:lnTo>
                    <a:pt x="449" y="375"/>
                  </a:lnTo>
                  <a:lnTo>
                    <a:pt x="449" y="450"/>
                  </a:lnTo>
                  <a:lnTo>
                    <a:pt x="434" y="525"/>
                  </a:lnTo>
                  <a:lnTo>
                    <a:pt x="419" y="600"/>
                  </a:lnTo>
                  <a:lnTo>
                    <a:pt x="404" y="675"/>
                  </a:lnTo>
                  <a:lnTo>
                    <a:pt x="389" y="600"/>
                  </a:lnTo>
                  <a:lnTo>
                    <a:pt x="359" y="54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9" name="Freeform 55"/>
            <p:cNvSpPr>
              <a:spLocks/>
            </p:cNvSpPr>
            <p:nvPr/>
          </p:nvSpPr>
          <p:spPr bwMode="auto">
            <a:xfrm>
              <a:off x="1835" y="13223"/>
              <a:ext cx="322" cy="1288"/>
            </a:xfrm>
            <a:custGeom>
              <a:avLst/>
              <a:gdLst>
                <a:gd name="T0" fmla="*/ 431 w 270"/>
                <a:gd name="T1" fmla="*/ 3306 h 1140"/>
                <a:gd name="T2" fmla="*/ 701 w 270"/>
                <a:gd name="T3" fmla="*/ 3402 h 1140"/>
                <a:gd name="T4" fmla="*/ 872 w 270"/>
                <a:gd name="T5" fmla="*/ 3354 h 1140"/>
                <a:gd name="T6" fmla="*/ 1048 w 270"/>
                <a:gd name="T7" fmla="*/ 3101 h 1140"/>
                <a:gd name="T8" fmla="*/ 1138 w 270"/>
                <a:gd name="T9" fmla="*/ 2795 h 1140"/>
                <a:gd name="T10" fmla="*/ 1216 w 270"/>
                <a:gd name="T11" fmla="*/ 2494 h 1140"/>
                <a:gd name="T12" fmla="*/ 1138 w 270"/>
                <a:gd name="T13" fmla="*/ 2238 h 1140"/>
                <a:gd name="T14" fmla="*/ 960 w 270"/>
                <a:gd name="T15" fmla="*/ 2033 h 1140"/>
                <a:gd name="T16" fmla="*/ 701 w 270"/>
                <a:gd name="T17" fmla="*/ 1985 h 1140"/>
                <a:gd name="T18" fmla="*/ 611 w 270"/>
                <a:gd name="T19" fmla="*/ 2085 h 1140"/>
                <a:gd name="T20" fmla="*/ 525 w 270"/>
                <a:gd name="T21" fmla="*/ 2288 h 1140"/>
                <a:gd name="T22" fmla="*/ 431 w 270"/>
                <a:gd name="T23" fmla="*/ 2390 h 1140"/>
                <a:gd name="T24" fmla="*/ 264 w 270"/>
                <a:gd name="T25" fmla="*/ 2238 h 1140"/>
                <a:gd name="T26" fmla="*/ 177 w 270"/>
                <a:gd name="T27" fmla="*/ 2033 h 1140"/>
                <a:gd name="T28" fmla="*/ 264 w 270"/>
                <a:gd name="T29" fmla="*/ 1829 h 1140"/>
                <a:gd name="T30" fmla="*/ 177 w 270"/>
                <a:gd name="T31" fmla="*/ 1731 h 1140"/>
                <a:gd name="T32" fmla="*/ 87 w 270"/>
                <a:gd name="T33" fmla="*/ 1574 h 1140"/>
                <a:gd name="T34" fmla="*/ 87 w 270"/>
                <a:gd name="T35" fmla="*/ 1374 h 1140"/>
                <a:gd name="T36" fmla="*/ 87 w 270"/>
                <a:gd name="T37" fmla="*/ 1170 h 1140"/>
                <a:gd name="T38" fmla="*/ 87 w 270"/>
                <a:gd name="T39" fmla="*/ 1017 h 1140"/>
                <a:gd name="T40" fmla="*/ 0 w 270"/>
                <a:gd name="T41" fmla="*/ 711 h 1140"/>
                <a:gd name="T42" fmla="*/ 0 w 270"/>
                <a:gd name="T43" fmla="*/ 355 h 1140"/>
                <a:gd name="T44" fmla="*/ 177 w 270"/>
                <a:gd name="T45" fmla="*/ 101 h 1140"/>
                <a:gd name="T46" fmla="*/ 177 w 270"/>
                <a:gd name="T47" fmla="*/ 203 h 1140"/>
                <a:gd name="T48" fmla="*/ 264 w 270"/>
                <a:gd name="T49" fmla="*/ 510 h 1140"/>
                <a:gd name="T50" fmla="*/ 431 w 270"/>
                <a:gd name="T51" fmla="*/ 864 h 1140"/>
                <a:gd name="T52" fmla="*/ 701 w 270"/>
                <a:gd name="T53" fmla="*/ 1068 h 1140"/>
                <a:gd name="T54" fmla="*/ 1048 w 270"/>
                <a:gd name="T55" fmla="*/ 1322 h 1140"/>
                <a:gd name="T56" fmla="*/ 1394 w 270"/>
                <a:gd name="T57" fmla="*/ 1778 h 1140"/>
                <a:gd name="T58" fmla="*/ 1568 w 270"/>
                <a:gd name="T59" fmla="*/ 2390 h 1140"/>
                <a:gd name="T60" fmla="*/ 1482 w 270"/>
                <a:gd name="T61" fmla="*/ 2898 h 1140"/>
                <a:gd name="T62" fmla="*/ 1394 w 270"/>
                <a:gd name="T63" fmla="*/ 3204 h 1140"/>
                <a:gd name="T64" fmla="*/ 1216 w 270"/>
                <a:gd name="T65" fmla="*/ 3606 h 1140"/>
                <a:gd name="T66" fmla="*/ 872 w 270"/>
                <a:gd name="T67" fmla="*/ 3813 h 1140"/>
                <a:gd name="T68" fmla="*/ 525 w 270"/>
                <a:gd name="T69" fmla="*/ 3863 h 1140"/>
                <a:gd name="T70" fmla="*/ 177 w 270"/>
                <a:gd name="T71" fmla="*/ 3657 h 1140"/>
                <a:gd name="T72" fmla="*/ 177 w 270"/>
                <a:gd name="T73" fmla="*/ 3354 h 1140"/>
                <a:gd name="T74" fmla="*/ 264 w 270"/>
                <a:gd name="T75" fmla="*/ 3152 h 1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0"/>
                <a:gd name="T115" fmla="*/ 0 h 1140"/>
                <a:gd name="T116" fmla="*/ 270 w 270"/>
                <a:gd name="T117" fmla="*/ 1140 h 114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0" h="1140">
                  <a:moveTo>
                    <a:pt x="45" y="945"/>
                  </a:moveTo>
                  <a:lnTo>
                    <a:pt x="75" y="975"/>
                  </a:lnTo>
                  <a:lnTo>
                    <a:pt x="90" y="1005"/>
                  </a:lnTo>
                  <a:lnTo>
                    <a:pt x="120" y="1005"/>
                  </a:lnTo>
                  <a:lnTo>
                    <a:pt x="135" y="1005"/>
                  </a:lnTo>
                  <a:lnTo>
                    <a:pt x="150" y="990"/>
                  </a:lnTo>
                  <a:lnTo>
                    <a:pt x="165" y="960"/>
                  </a:lnTo>
                  <a:lnTo>
                    <a:pt x="180" y="915"/>
                  </a:lnTo>
                  <a:lnTo>
                    <a:pt x="195" y="885"/>
                  </a:lnTo>
                  <a:lnTo>
                    <a:pt x="195" y="825"/>
                  </a:lnTo>
                  <a:lnTo>
                    <a:pt x="210" y="780"/>
                  </a:lnTo>
                  <a:lnTo>
                    <a:pt x="210" y="735"/>
                  </a:lnTo>
                  <a:lnTo>
                    <a:pt x="195" y="690"/>
                  </a:lnTo>
                  <a:lnTo>
                    <a:pt x="195" y="660"/>
                  </a:lnTo>
                  <a:lnTo>
                    <a:pt x="180" y="630"/>
                  </a:lnTo>
                  <a:lnTo>
                    <a:pt x="165" y="600"/>
                  </a:lnTo>
                  <a:lnTo>
                    <a:pt x="135" y="585"/>
                  </a:lnTo>
                  <a:lnTo>
                    <a:pt x="120" y="585"/>
                  </a:lnTo>
                  <a:lnTo>
                    <a:pt x="105" y="585"/>
                  </a:lnTo>
                  <a:lnTo>
                    <a:pt x="105" y="615"/>
                  </a:lnTo>
                  <a:lnTo>
                    <a:pt x="90" y="630"/>
                  </a:lnTo>
                  <a:lnTo>
                    <a:pt x="90" y="675"/>
                  </a:lnTo>
                  <a:lnTo>
                    <a:pt x="90" y="705"/>
                  </a:lnTo>
                  <a:lnTo>
                    <a:pt x="75" y="705"/>
                  </a:lnTo>
                  <a:lnTo>
                    <a:pt x="60" y="690"/>
                  </a:lnTo>
                  <a:lnTo>
                    <a:pt x="45" y="660"/>
                  </a:lnTo>
                  <a:lnTo>
                    <a:pt x="45" y="630"/>
                  </a:lnTo>
                  <a:lnTo>
                    <a:pt x="30" y="600"/>
                  </a:lnTo>
                  <a:lnTo>
                    <a:pt x="30" y="570"/>
                  </a:lnTo>
                  <a:lnTo>
                    <a:pt x="45" y="540"/>
                  </a:lnTo>
                  <a:lnTo>
                    <a:pt x="45" y="510"/>
                  </a:lnTo>
                  <a:lnTo>
                    <a:pt x="30" y="510"/>
                  </a:lnTo>
                  <a:lnTo>
                    <a:pt x="30" y="480"/>
                  </a:lnTo>
                  <a:lnTo>
                    <a:pt x="15" y="465"/>
                  </a:lnTo>
                  <a:lnTo>
                    <a:pt x="15" y="435"/>
                  </a:lnTo>
                  <a:lnTo>
                    <a:pt x="15" y="405"/>
                  </a:lnTo>
                  <a:lnTo>
                    <a:pt x="15" y="375"/>
                  </a:lnTo>
                  <a:lnTo>
                    <a:pt x="15" y="345"/>
                  </a:lnTo>
                  <a:lnTo>
                    <a:pt x="30" y="330"/>
                  </a:lnTo>
                  <a:lnTo>
                    <a:pt x="15" y="300"/>
                  </a:lnTo>
                  <a:lnTo>
                    <a:pt x="0" y="255"/>
                  </a:lnTo>
                  <a:lnTo>
                    <a:pt x="0" y="210"/>
                  </a:lnTo>
                  <a:lnTo>
                    <a:pt x="0" y="165"/>
                  </a:lnTo>
                  <a:lnTo>
                    <a:pt x="0" y="105"/>
                  </a:lnTo>
                  <a:lnTo>
                    <a:pt x="15" y="60"/>
                  </a:lnTo>
                  <a:lnTo>
                    <a:pt x="30" y="30"/>
                  </a:lnTo>
                  <a:lnTo>
                    <a:pt x="45" y="0"/>
                  </a:lnTo>
                  <a:lnTo>
                    <a:pt x="30" y="60"/>
                  </a:lnTo>
                  <a:lnTo>
                    <a:pt x="30" y="105"/>
                  </a:lnTo>
                  <a:lnTo>
                    <a:pt x="45" y="150"/>
                  </a:lnTo>
                  <a:lnTo>
                    <a:pt x="60" y="195"/>
                  </a:lnTo>
                  <a:lnTo>
                    <a:pt x="75" y="255"/>
                  </a:lnTo>
                  <a:lnTo>
                    <a:pt x="90" y="285"/>
                  </a:lnTo>
                  <a:lnTo>
                    <a:pt x="120" y="315"/>
                  </a:lnTo>
                  <a:lnTo>
                    <a:pt x="135" y="345"/>
                  </a:lnTo>
                  <a:lnTo>
                    <a:pt x="180" y="390"/>
                  </a:lnTo>
                  <a:lnTo>
                    <a:pt x="210" y="450"/>
                  </a:lnTo>
                  <a:lnTo>
                    <a:pt x="240" y="525"/>
                  </a:lnTo>
                  <a:lnTo>
                    <a:pt x="255" y="615"/>
                  </a:lnTo>
                  <a:lnTo>
                    <a:pt x="270" y="705"/>
                  </a:lnTo>
                  <a:lnTo>
                    <a:pt x="270" y="795"/>
                  </a:lnTo>
                  <a:lnTo>
                    <a:pt x="255" y="855"/>
                  </a:lnTo>
                  <a:lnTo>
                    <a:pt x="255" y="900"/>
                  </a:lnTo>
                  <a:lnTo>
                    <a:pt x="240" y="945"/>
                  </a:lnTo>
                  <a:lnTo>
                    <a:pt x="225" y="990"/>
                  </a:lnTo>
                  <a:lnTo>
                    <a:pt x="210" y="1065"/>
                  </a:lnTo>
                  <a:lnTo>
                    <a:pt x="180" y="1110"/>
                  </a:lnTo>
                  <a:lnTo>
                    <a:pt x="150" y="1125"/>
                  </a:lnTo>
                  <a:lnTo>
                    <a:pt x="120" y="1140"/>
                  </a:lnTo>
                  <a:lnTo>
                    <a:pt x="90" y="1140"/>
                  </a:lnTo>
                  <a:lnTo>
                    <a:pt x="60" y="1110"/>
                  </a:lnTo>
                  <a:lnTo>
                    <a:pt x="30" y="1080"/>
                  </a:lnTo>
                  <a:lnTo>
                    <a:pt x="0" y="1035"/>
                  </a:lnTo>
                  <a:lnTo>
                    <a:pt x="30" y="990"/>
                  </a:lnTo>
                  <a:lnTo>
                    <a:pt x="45" y="945"/>
                  </a:lnTo>
                  <a:lnTo>
                    <a:pt x="45" y="930"/>
                  </a:lnTo>
                  <a:lnTo>
                    <a:pt x="45" y="945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200" name="Freeform 56"/>
            <p:cNvSpPr>
              <a:spLocks/>
            </p:cNvSpPr>
            <p:nvPr/>
          </p:nvSpPr>
          <p:spPr bwMode="auto">
            <a:xfrm>
              <a:off x="2228" y="14698"/>
              <a:ext cx="553" cy="763"/>
            </a:xfrm>
            <a:custGeom>
              <a:avLst/>
              <a:gdLst>
                <a:gd name="T0" fmla="*/ 430 w 464"/>
                <a:gd name="T1" fmla="*/ 1637 h 675"/>
                <a:gd name="T2" fmla="*/ 349 w 464"/>
                <a:gd name="T3" fmla="*/ 1276 h 675"/>
                <a:gd name="T4" fmla="*/ 349 w 464"/>
                <a:gd name="T5" fmla="*/ 972 h 675"/>
                <a:gd name="T6" fmla="*/ 523 w 464"/>
                <a:gd name="T7" fmla="*/ 764 h 675"/>
                <a:gd name="T8" fmla="*/ 779 w 464"/>
                <a:gd name="T9" fmla="*/ 563 h 675"/>
                <a:gd name="T10" fmla="*/ 956 w 464"/>
                <a:gd name="T11" fmla="*/ 511 h 675"/>
                <a:gd name="T12" fmla="*/ 1126 w 464"/>
                <a:gd name="T13" fmla="*/ 610 h 675"/>
                <a:gd name="T14" fmla="*/ 1295 w 464"/>
                <a:gd name="T15" fmla="*/ 868 h 675"/>
                <a:gd name="T16" fmla="*/ 1295 w 464"/>
                <a:gd name="T17" fmla="*/ 1228 h 675"/>
                <a:gd name="T18" fmla="*/ 1208 w 464"/>
                <a:gd name="T19" fmla="*/ 1430 h 675"/>
                <a:gd name="T20" fmla="*/ 1126 w 464"/>
                <a:gd name="T21" fmla="*/ 1532 h 675"/>
                <a:gd name="T22" fmla="*/ 1043 w 464"/>
                <a:gd name="T23" fmla="*/ 1637 h 675"/>
                <a:gd name="T24" fmla="*/ 1126 w 464"/>
                <a:gd name="T25" fmla="*/ 1888 h 675"/>
                <a:gd name="T26" fmla="*/ 1208 w 464"/>
                <a:gd name="T27" fmla="*/ 1991 h 675"/>
                <a:gd name="T28" fmla="*/ 1385 w 464"/>
                <a:gd name="T29" fmla="*/ 1940 h 675"/>
                <a:gd name="T30" fmla="*/ 1466 w 464"/>
                <a:gd name="T31" fmla="*/ 1940 h 675"/>
                <a:gd name="T32" fmla="*/ 1555 w 464"/>
                <a:gd name="T33" fmla="*/ 2147 h 675"/>
                <a:gd name="T34" fmla="*/ 1725 w 464"/>
                <a:gd name="T35" fmla="*/ 2194 h 675"/>
                <a:gd name="T36" fmla="*/ 1819 w 464"/>
                <a:gd name="T37" fmla="*/ 2095 h 675"/>
                <a:gd name="T38" fmla="*/ 1992 w 464"/>
                <a:gd name="T39" fmla="*/ 2095 h 675"/>
                <a:gd name="T40" fmla="*/ 2168 w 464"/>
                <a:gd name="T41" fmla="*/ 2246 h 675"/>
                <a:gd name="T42" fmla="*/ 2421 w 464"/>
                <a:gd name="T43" fmla="*/ 2246 h 675"/>
                <a:gd name="T44" fmla="*/ 2597 w 464"/>
                <a:gd name="T45" fmla="*/ 2095 h 675"/>
                <a:gd name="T46" fmla="*/ 2508 w 464"/>
                <a:gd name="T47" fmla="*/ 1991 h 675"/>
                <a:gd name="T48" fmla="*/ 2332 w 464"/>
                <a:gd name="T49" fmla="*/ 1888 h 675"/>
                <a:gd name="T50" fmla="*/ 2080 w 464"/>
                <a:gd name="T51" fmla="*/ 1687 h 675"/>
                <a:gd name="T52" fmla="*/ 1903 w 464"/>
                <a:gd name="T53" fmla="*/ 1276 h 675"/>
                <a:gd name="T54" fmla="*/ 1725 w 464"/>
                <a:gd name="T55" fmla="*/ 764 h 675"/>
                <a:gd name="T56" fmla="*/ 1466 w 464"/>
                <a:gd name="T57" fmla="*/ 255 h 675"/>
                <a:gd name="T58" fmla="*/ 1043 w 464"/>
                <a:gd name="T59" fmla="*/ 0 h 675"/>
                <a:gd name="T60" fmla="*/ 691 w 464"/>
                <a:gd name="T61" fmla="*/ 51 h 675"/>
                <a:gd name="T62" fmla="*/ 430 w 464"/>
                <a:gd name="T63" fmla="*/ 157 h 675"/>
                <a:gd name="T64" fmla="*/ 176 w 464"/>
                <a:gd name="T65" fmla="*/ 511 h 675"/>
                <a:gd name="T66" fmla="*/ 0 w 464"/>
                <a:gd name="T67" fmla="*/ 1020 h 675"/>
                <a:gd name="T68" fmla="*/ 0 w 464"/>
                <a:gd name="T69" fmla="*/ 1532 h 675"/>
                <a:gd name="T70" fmla="*/ 176 w 464"/>
                <a:gd name="T71" fmla="*/ 2041 h 675"/>
                <a:gd name="T72" fmla="*/ 430 w 464"/>
                <a:gd name="T73" fmla="*/ 2041 h 675"/>
                <a:gd name="T74" fmla="*/ 523 w 464"/>
                <a:gd name="T75" fmla="*/ 1840 h 67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64"/>
                <a:gd name="T115" fmla="*/ 0 h 675"/>
                <a:gd name="T116" fmla="*/ 464 w 464"/>
                <a:gd name="T117" fmla="*/ 675 h 67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64" h="675">
                  <a:moveTo>
                    <a:pt x="90" y="540"/>
                  </a:moveTo>
                  <a:lnTo>
                    <a:pt x="75" y="480"/>
                  </a:lnTo>
                  <a:lnTo>
                    <a:pt x="60" y="435"/>
                  </a:lnTo>
                  <a:lnTo>
                    <a:pt x="60" y="375"/>
                  </a:lnTo>
                  <a:lnTo>
                    <a:pt x="60" y="330"/>
                  </a:lnTo>
                  <a:lnTo>
                    <a:pt x="60" y="285"/>
                  </a:lnTo>
                  <a:lnTo>
                    <a:pt x="75" y="255"/>
                  </a:lnTo>
                  <a:lnTo>
                    <a:pt x="90" y="225"/>
                  </a:lnTo>
                  <a:lnTo>
                    <a:pt x="105" y="195"/>
                  </a:lnTo>
                  <a:lnTo>
                    <a:pt x="135" y="165"/>
                  </a:lnTo>
                  <a:lnTo>
                    <a:pt x="150" y="150"/>
                  </a:lnTo>
                  <a:lnTo>
                    <a:pt x="165" y="150"/>
                  </a:lnTo>
                  <a:lnTo>
                    <a:pt x="180" y="165"/>
                  </a:lnTo>
                  <a:lnTo>
                    <a:pt x="195" y="180"/>
                  </a:lnTo>
                  <a:lnTo>
                    <a:pt x="209" y="195"/>
                  </a:lnTo>
                  <a:lnTo>
                    <a:pt x="224" y="255"/>
                  </a:lnTo>
                  <a:lnTo>
                    <a:pt x="224" y="330"/>
                  </a:lnTo>
                  <a:lnTo>
                    <a:pt x="224" y="360"/>
                  </a:lnTo>
                  <a:lnTo>
                    <a:pt x="224" y="390"/>
                  </a:lnTo>
                  <a:lnTo>
                    <a:pt x="209" y="420"/>
                  </a:lnTo>
                  <a:lnTo>
                    <a:pt x="209" y="435"/>
                  </a:lnTo>
                  <a:lnTo>
                    <a:pt x="195" y="450"/>
                  </a:lnTo>
                  <a:lnTo>
                    <a:pt x="180" y="450"/>
                  </a:lnTo>
                  <a:lnTo>
                    <a:pt x="180" y="480"/>
                  </a:lnTo>
                  <a:lnTo>
                    <a:pt x="180" y="525"/>
                  </a:lnTo>
                  <a:lnTo>
                    <a:pt x="195" y="555"/>
                  </a:lnTo>
                  <a:lnTo>
                    <a:pt x="209" y="570"/>
                  </a:lnTo>
                  <a:lnTo>
                    <a:pt x="209" y="585"/>
                  </a:lnTo>
                  <a:lnTo>
                    <a:pt x="224" y="570"/>
                  </a:lnTo>
                  <a:lnTo>
                    <a:pt x="239" y="570"/>
                  </a:lnTo>
                  <a:lnTo>
                    <a:pt x="254" y="540"/>
                  </a:lnTo>
                  <a:lnTo>
                    <a:pt x="254" y="570"/>
                  </a:lnTo>
                  <a:lnTo>
                    <a:pt x="269" y="600"/>
                  </a:lnTo>
                  <a:lnTo>
                    <a:pt x="269" y="630"/>
                  </a:lnTo>
                  <a:lnTo>
                    <a:pt x="284" y="645"/>
                  </a:lnTo>
                  <a:lnTo>
                    <a:pt x="299" y="645"/>
                  </a:lnTo>
                  <a:lnTo>
                    <a:pt x="314" y="630"/>
                  </a:lnTo>
                  <a:lnTo>
                    <a:pt x="314" y="615"/>
                  </a:lnTo>
                  <a:lnTo>
                    <a:pt x="329" y="585"/>
                  </a:lnTo>
                  <a:lnTo>
                    <a:pt x="344" y="615"/>
                  </a:lnTo>
                  <a:lnTo>
                    <a:pt x="359" y="660"/>
                  </a:lnTo>
                  <a:lnTo>
                    <a:pt x="374" y="660"/>
                  </a:lnTo>
                  <a:lnTo>
                    <a:pt x="389" y="675"/>
                  </a:lnTo>
                  <a:lnTo>
                    <a:pt x="419" y="660"/>
                  </a:lnTo>
                  <a:lnTo>
                    <a:pt x="434" y="645"/>
                  </a:lnTo>
                  <a:lnTo>
                    <a:pt x="449" y="615"/>
                  </a:lnTo>
                  <a:lnTo>
                    <a:pt x="464" y="570"/>
                  </a:lnTo>
                  <a:lnTo>
                    <a:pt x="434" y="585"/>
                  </a:lnTo>
                  <a:lnTo>
                    <a:pt x="419" y="570"/>
                  </a:lnTo>
                  <a:lnTo>
                    <a:pt x="404" y="555"/>
                  </a:lnTo>
                  <a:lnTo>
                    <a:pt x="374" y="525"/>
                  </a:lnTo>
                  <a:lnTo>
                    <a:pt x="359" y="495"/>
                  </a:lnTo>
                  <a:lnTo>
                    <a:pt x="344" y="435"/>
                  </a:lnTo>
                  <a:lnTo>
                    <a:pt x="329" y="375"/>
                  </a:lnTo>
                  <a:lnTo>
                    <a:pt x="314" y="315"/>
                  </a:lnTo>
                  <a:lnTo>
                    <a:pt x="299" y="225"/>
                  </a:lnTo>
                  <a:lnTo>
                    <a:pt x="284" y="135"/>
                  </a:lnTo>
                  <a:lnTo>
                    <a:pt x="254" y="75"/>
                  </a:lnTo>
                  <a:lnTo>
                    <a:pt x="209" y="30"/>
                  </a:lnTo>
                  <a:lnTo>
                    <a:pt x="180" y="0"/>
                  </a:lnTo>
                  <a:lnTo>
                    <a:pt x="135" y="0"/>
                  </a:lnTo>
                  <a:lnTo>
                    <a:pt x="120" y="15"/>
                  </a:lnTo>
                  <a:lnTo>
                    <a:pt x="105" y="30"/>
                  </a:lnTo>
                  <a:lnTo>
                    <a:pt x="75" y="45"/>
                  </a:lnTo>
                  <a:lnTo>
                    <a:pt x="60" y="90"/>
                  </a:lnTo>
                  <a:lnTo>
                    <a:pt x="30" y="150"/>
                  </a:lnTo>
                  <a:lnTo>
                    <a:pt x="15" y="225"/>
                  </a:lnTo>
                  <a:lnTo>
                    <a:pt x="0" y="300"/>
                  </a:lnTo>
                  <a:lnTo>
                    <a:pt x="0" y="375"/>
                  </a:lnTo>
                  <a:lnTo>
                    <a:pt x="0" y="450"/>
                  </a:lnTo>
                  <a:lnTo>
                    <a:pt x="15" y="525"/>
                  </a:lnTo>
                  <a:lnTo>
                    <a:pt x="30" y="600"/>
                  </a:lnTo>
                  <a:lnTo>
                    <a:pt x="45" y="675"/>
                  </a:lnTo>
                  <a:lnTo>
                    <a:pt x="75" y="600"/>
                  </a:lnTo>
                  <a:lnTo>
                    <a:pt x="90" y="54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sp>
        <p:nvSpPr>
          <p:cNvPr id="7171" name="Rectangle 57"/>
          <p:cNvSpPr>
            <a:spLocks noChangeArrowheads="1"/>
          </p:cNvSpPr>
          <p:nvPr/>
        </p:nvSpPr>
        <p:spPr bwMode="auto">
          <a:xfrm>
            <a:off x="228600" y="2114551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800" b="0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172" name="Rectangle 58"/>
          <p:cNvSpPr>
            <a:spLocks noChangeArrowheads="1"/>
          </p:cNvSpPr>
          <p:nvPr/>
        </p:nvSpPr>
        <p:spPr bwMode="auto">
          <a:xfrm>
            <a:off x="228600" y="2319339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800" b="0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173" name="Rectangle 62"/>
          <p:cNvSpPr>
            <a:spLocks noChangeArrowheads="1"/>
          </p:cNvSpPr>
          <p:nvPr/>
        </p:nvSpPr>
        <p:spPr bwMode="auto">
          <a:xfrm>
            <a:off x="152400" y="4400551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800" b="0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174" name="Rectangle 63"/>
          <p:cNvSpPr>
            <a:spLocks noChangeArrowheads="1"/>
          </p:cNvSpPr>
          <p:nvPr/>
        </p:nvSpPr>
        <p:spPr bwMode="auto">
          <a:xfrm>
            <a:off x="152400" y="4605339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800" b="0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12750" y="1524000"/>
            <a:ext cx="8350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Giới thiệu về con trâu ở làng quê Việt Nam.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84070" y="840457"/>
            <a:ext cx="8237212" cy="356315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Đề bài yêu cầu trình bày vấn đề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gì?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74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6"/>
          <p:cNvGrpSpPr>
            <a:grpSpLocks/>
          </p:cNvGrpSpPr>
          <p:nvPr/>
        </p:nvGrpSpPr>
        <p:grpSpPr bwMode="auto">
          <a:xfrm>
            <a:off x="0" y="457200"/>
            <a:ext cx="9144000" cy="5492080"/>
            <a:chOff x="1710" y="1254"/>
            <a:chExt cx="9177" cy="14478"/>
          </a:xfrm>
        </p:grpSpPr>
        <p:sp>
          <p:nvSpPr>
            <p:cNvPr id="7181" name="Freeform 37"/>
            <p:cNvSpPr>
              <a:spLocks/>
            </p:cNvSpPr>
            <p:nvPr/>
          </p:nvSpPr>
          <p:spPr bwMode="auto">
            <a:xfrm>
              <a:off x="10190" y="1254"/>
              <a:ext cx="697" cy="1662"/>
            </a:xfrm>
            <a:custGeom>
              <a:avLst/>
              <a:gdLst>
                <a:gd name="T0" fmla="*/ 2420 w 585"/>
                <a:gd name="T1" fmla="*/ 4884 h 1471"/>
                <a:gd name="T2" fmla="*/ 1990 w 585"/>
                <a:gd name="T3" fmla="*/ 4935 h 1471"/>
                <a:gd name="T4" fmla="*/ 1469 w 585"/>
                <a:gd name="T5" fmla="*/ 4480 h 1471"/>
                <a:gd name="T6" fmla="*/ 1296 w 585"/>
                <a:gd name="T7" fmla="*/ 3969 h 1471"/>
                <a:gd name="T8" fmla="*/ 1386 w 585"/>
                <a:gd name="T9" fmla="*/ 3152 h 1471"/>
                <a:gd name="T10" fmla="*/ 1818 w 585"/>
                <a:gd name="T11" fmla="*/ 2390 h 1471"/>
                <a:gd name="T12" fmla="*/ 2334 w 585"/>
                <a:gd name="T13" fmla="*/ 2033 h 1471"/>
                <a:gd name="T14" fmla="*/ 2596 w 585"/>
                <a:gd name="T15" fmla="*/ 1574 h 1471"/>
                <a:gd name="T16" fmla="*/ 2596 w 585"/>
                <a:gd name="T17" fmla="*/ 1120 h 1471"/>
                <a:gd name="T18" fmla="*/ 2855 w 585"/>
                <a:gd name="T19" fmla="*/ 1428 h 1471"/>
                <a:gd name="T20" fmla="*/ 2773 w 585"/>
                <a:gd name="T21" fmla="*/ 1934 h 1471"/>
                <a:gd name="T22" fmla="*/ 2676 w 585"/>
                <a:gd name="T23" fmla="*/ 2239 h 1471"/>
                <a:gd name="T24" fmla="*/ 2773 w 585"/>
                <a:gd name="T25" fmla="*/ 2540 h 1471"/>
                <a:gd name="T26" fmla="*/ 2596 w 585"/>
                <a:gd name="T27" fmla="*/ 2799 h 1471"/>
                <a:gd name="T28" fmla="*/ 2596 w 585"/>
                <a:gd name="T29" fmla="*/ 3051 h 1471"/>
                <a:gd name="T30" fmla="*/ 2596 w 585"/>
                <a:gd name="T31" fmla="*/ 3355 h 1471"/>
                <a:gd name="T32" fmla="*/ 2334 w 585"/>
                <a:gd name="T33" fmla="*/ 3509 h 1471"/>
                <a:gd name="T34" fmla="*/ 2246 w 585"/>
                <a:gd name="T35" fmla="*/ 3152 h 1471"/>
                <a:gd name="T36" fmla="*/ 2077 w 585"/>
                <a:gd name="T37" fmla="*/ 3051 h 1471"/>
                <a:gd name="T38" fmla="*/ 1723 w 585"/>
                <a:gd name="T39" fmla="*/ 3306 h 1471"/>
                <a:gd name="T40" fmla="*/ 1644 w 585"/>
                <a:gd name="T41" fmla="*/ 3715 h 1471"/>
                <a:gd name="T42" fmla="*/ 1818 w 585"/>
                <a:gd name="T43" fmla="*/ 4176 h 1471"/>
                <a:gd name="T44" fmla="*/ 1990 w 585"/>
                <a:gd name="T45" fmla="*/ 4480 h 1471"/>
                <a:gd name="T46" fmla="*/ 2334 w 585"/>
                <a:gd name="T47" fmla="*/ 4432 h 1471"/>
                <a:gd name="T48" fmla="*/ 2773 w 585"/>
                <a:gd name="T49" fmla="*/ 4021 h 1471"/>
                <a:gd name="T50" fmla="*/ 2855 w 585"/>
                <a:gd name="T51" fmla="*/ 3766 h 1471"/>
                <a:gd name="T52" fmla="*/ 2943 w 585"/>
                <a:gd name="T53" fmla="*/ 3205 h 1471"/>
                <a:gd name="T54" fmla="*/ 3031 w 585"/>
                <a:gd name="T55" fmla="*/ 456 h 1471"/>
                <a:gd name="T56" fmla="*/ 1564 w 585"/>
                <a:gd name="T57" fmla="*/ 557 h 1471"/>
                <a:gd name="T58" fmla="*/ 866 w 585"/>
                <a:gd name="T59" fmla="*/ 658 h 1471"/>
                <a:gd name="T60" fmla="*/ 691 w 585"/>
                <a:gd name="T61" fmla="*/ 813 h 1471"/>
                <a:gd name="T62" fmla="*/ 343 w 585"/>
                <a:gd name="T63" fmla="*/ 1270 h 1471"/>
                <a:gd name="T64" fmla="*/ 343 w 585"/>
                <a:gd name="T65" fmla="*/ 1778 h 1471"/>
                <a:gd name="T66" fmla="*/ 430 w 585"/>
                <a:gd name="T67" fmla="*/ 2189 h 1471"/>
                <a:gd name="T68" fmla="*/ 779 w 585"/>
                <a:gd name="T69" fmla="*/ 2494 h 1471"/>
                <a:gd name="T70" fmla="*/ 1120 w 585"/>
                <a:gd name="T71" fmla="*/ 2439 h 1471"/>
                <a:gd name="T72" fmla="*/ 1209 w 585"/>
                <a:gd name="T73" fmla="*/ 2133 h 1471"/>
                <a:gd name="T74" fmla="*/ 1209 w 585"/>
                <a:gd name="T75" fmla="*/ 1679 h 1471"/>
                <a:gd name="T76" fmla="*/ 1035 w 585"/>
                <a:gd name="T77" fmla="*/ 1525 h 1471"/>
                <a:gd name="T78" fmla="*/ 1035 w 585"/>
                <a:gd name="T79" fmla="*/ 1270 h 1471"/>
                <a:gd name="T80" fmla="*/ 1209 w 585"/>
                <a:gd name="T81" fmla="*/ 1068 h 1471"/>
                <a:gd name="T82" fmla="*/ 1469 w 585"/>
                <a:gd name="T83" fmla="*/ 1171 h 1471"/>
                <a:gd name="T84" fmla="*/ 1564 w 585"/>
                <a:gd name="T85" fmla="*/ 864 h 1471"/>
                <a:gd name="T86" fmla="*/ 1723 w 585"/>
                <a:gd name="T87" fmla="*/ 864 h 1471"/>
                <a:gd name="T88" fmla="*/ 1903 w 585"/>
                <a:gd name="T89" fmla="*/ 917 h 1471"/>
                <a:gd name="T90" fmla="*/ 2246 w 585"/>
                <a:gd name="T91" fmla="*/ 764 h 1471"/>
                <a:gd name="T92" fmla="*/ 2596 w 585"/>
                <a:gd name="T93" fmla="*/ 965 h 1471"/>
                <a:gd name="T94" fmla="*/ 2334 w 585"/>
                <a:gd name="T95" fmla="*/ 1068 h 1471"/>
                <a:gd name="T96" fmla="*/ 2077 w 585"/>
                <a:gd name="T97" fmla="*/ 1374 h 1471"/>
                <a:gd name="T98" fmla="*/ 1818 w 585"/>
                <a:gd name="T99" fmla="*/ 1934 h 1471"/>
                <a:gd name="T100" fmla="*/ 1386 w 585"/>
                <a:gd name="T101" fmla="*/ 2799 h 1471"/>
                <a:gd name="T102" fmla="*/ 779 w 585"/>
                <a:gd name="T103" fmla="*/ 3051 h 1471"/>
                <a:gd name="T104" fmla="*/ 430 w 585"/>
                <a:gd name="T105" fmla="*/ 2847 h 1471"/>
                <a:gd name="T106" fmla="*/ 87 w 585"/>
                <a:gd name="T107" fmla="*/ 2288 h 1471"/>
                <a:gd name="T108" fmla="*/ 0 w 585"/>
                <a:gd name="T109" fmla="*/ 1574 h 1471"/>
                <a:gd name="T110" fmla="*/ 176 w 585"/>
                <a:gd name="T111" fmla="*/ 864 h 1471"/>
                <a:gd name="T112" fmla="*/ 430 w 585"/>
                <a:gd name="T113" fmla="*/ 411 h 1471"/>
                <a:gd name="T114" fmla="*/ 866 w 585"/>
                <a:gd name="T115" fmla="*/ 156 h 1471"/>
                <a:gd name="T116" fmla="*/ 1903 w 585"/>
                <a:gd name="T117" fmla="*/ 0 h 1471"/>
                <a:gd name="T118" fmla="*/ 3372 w 585"/>
                <a:gd name="T119" fmla="*/ 2133 h 1471"/>
                <a:gd name="T120" fmla="*/ 3286 w 585"/>
                <a:gd name="T121" fmla="*/ 3402 h 1471"/>
                <a:gd name="T122" fmla="*/ 3112 w 585"/>
                <a:gd name="T123" fmla="*/ 4123 h 1471"/>
                <a:gd name="T124" fmla="*/ 2943 w 585"/>
                <a:gd name="T125" fmla="*/ 4528 h 147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5"/>
                <a:gd name="T190" fmla="*/ 0 h 1471"/>
                <a:gd name="T191" fmla="*/ 585 w 585"/>
                <a:gd name="T192" fmla="*/ 1471 h 147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5" h="1471">
                  <a:moveTo>
                    <a:pt x="480" y="1381"/>
                  </a:moveTo>
                  <a:lnTo>
                    <a:pt x="450" y="1426"/>
                  </a:lnTo>
                  <a:lnTo>
                    <a:pt x="420" y="1441"/>
                  </a:lnTo>
                  <a:lnTo>
                    <a:pt x="390" y="1456"/>
                  </a:lnTo>
                  <a:lnTo>
                    <a:pt x="375" y="1471"/>
                  </a:lnTo>
                  <a:lnTo>
                    <a:pt x="345" y="1456"/>
                  </a:lnTo>
                  <a:lnTo>
                    <a:pt x="315" y="1426"/>
                  </a:lnTo>
                  <a:lnTo>
                    <a:pt x="285" y="1381"/>
                  </a:lnTo>
                  <a:lnTo>
                    <a:pt x="255" y="1321"/>
                  </a:lnTo>
                  <a:lnTo>
                    <a:pt x="240" y="1276"/>
                  </a:lnTo>
                  <a:lnTo>
                    <a:pt x="240" y="1216"/>
                  </a:lnTo>
                  <a:lnTo>
                    <a:pt x="225" y="1171"/>
                  </a:lnTo>
                  <a:lnTo>
                    <a:pt x="225" y="1126"/>
                  </a:lnTo>
                  <a:lnTo>
                    <a:pt x="225" y="1035"/>
                  </a:lnTo>
                  <a:lnTo>
                    <a:pt x="240" y="930"/>
                  </a:lnTo>
                  <a:lnTo>
                    <a:pt x="255" y="840"/>
                  </a:lnTo>
                  <a:lnTo>
                    <a:pt x="285" y="765"/>
                  </a:lnTo>
                  <a:lnTo>
                    <a:pt x="315" y="705"/>
                  </a:lnTo>
                  <a:lnTo>
                    <a:pt x="345" y="660"/>
                  </a:lnTo>
                  <a:lnTo>
                    <a:pt x="375" y="645"/>
                  </a:lnTo>
                  <a:lnTo>
                    <a:pt x="405" y="600"/>
                  </a:lnTo>
                  <a:lnTo>
                    <a:pt x="420" y="570"/>
                  </a:lnTo>
                  <a:lnTo>
                    <a:pt x="435" y="525"/>
                  </a:lnTo>
                  <a:lnTo>
                    <a:pt x="450" y="465"/>
                  </a:lnTo>
                  <a:lnTo>
                    <a:pt x="450" y="420"/>
                  </a:lnTo>
                  <a:lnTo>
                    <a:pt x="450" y="375"/>
                  </a:lnTo>
                  <a:lnTo>
                    <a:pt x="450" y="330"/>
                  </a:lnTo>
                  <a:lnTo>
                    <a:pt x="465" y="345"/>
                  </a:lnTo>
                  <a:lnTo>
                    <a:pt x="480" y="390"/>
                  </a:lnTo>
                  <a:lnTo>
                    <a:pt x="495" y="420"/>
                  </a:lnTo>
                  <a:lnTo>
                    <a:pt x="495" y="480"/>
                  </a:lnTo>
                  <a:lnTo>
                    <a:pt x="495" y="525"/>
                  </a:lnTo>
                  <a:lnTo>
                    <a:pt x="480" y="570"/>
                  </a:lnTo>
                  <a:lnTo>
                    <a:pt x="480" y="615"/>
                  </a:lnTo>
                  <a:lnTo>
                    <a:pt x="450" y="645"/>
                  </a:lnTo>
                  <a:lnTo>
                    <a:pt x="465" y="660"/>
                  </a:lnTo>
                  <a:lnTo>
                    <a:pt x="480" y="690"/>
                  </a:lnTo>
                  <a:lnTo>
                    <a:pt x="480" y="720"/>
                  </a:lnTo>
                  <a:lnTo>
                    <a:pt x="480" y="750"/>
                  </a:lnTo>
                  <a:lnTo>
                    <a:pt x="480" y="780"/>
                  </a:lnTo>
                  <a:lnTo>
                    <a:pt x="465" y="810"/>
                  </a:lnTo>
                  <a:lnTo>
                    <a:pt x="450" y="825"/>
                  </a:lnTo>
                  <a:lnTo>
                    <a:pt x="435" y="840"/>
                  </a:lnTo>
                  <a:lnTo>
                    <a:pt x="450" y="870"/>
                  </a:lnTo>
                  <a:lnTo>
                    <a:pt x="450" y="900"/>
                  </a:lnTo>
                  <a:lnTo>
                    <a:pt x="450" y="930"/>
                  </a:lnTo>
                  <a:lnTo>
                    <a:pt x="450" y="960"/>
                  </a:lnTo>
                  <a:lnTo>
                    <a:pt x="450" y="990"/>
                  </a:lnTo>
                  <a:lnTo>
                    <a:pt x="435" y="1020"/>
                  </a:lnTo>
                  <a:lnTo>
                    <a:pt x="420" y="1035"/>
                  </a:lnTo>
                  <a:lnTo>
                    <a:pt x="405" y="1035"/>
                  </a:lnTo>
                  <a:lnTo>
                    <a:pt x="405" y="990"/>
                  </a:lnTo>
                  <a:lnTo>
                    <a:pt x="390" y="960"/>
                  </a:lnTo>
                  <a:lnTo>
                    <a:pt x="390" y="930"/>
                  </a:lnTo>
                  <a:lnTo>
                    <a:pt x="375" y="915"/>
                  </a:lnTo>
                  <a:lnTo>
                    <a:pt x="375" y="900"/>
                  </a:lnTo>
                  <a:lnTo>
                    <a:pt x="360" y="900"/>
                  </a:lnTo>
                  <a:lnTo>
                    <a:pt x="330" y="915"/>
                  </a:lnTo>
                  <a:lnTo>
                    <a:pt x="300" y="960"/>
                  </a:lnTo>
                  <a:lnTo>
                    <a:pt x="300" y="975"/>
                  </a:lnTo>
                  <a:lnTo>
                    <a:pt x="285" y="1020"/>
                  </a:lnTo>
                  <a:lnTo>
                    <a:pt x="285" y="1065"/>
                  </a:lnTo>
                  <a:lnTo>
                    <a:pt x="285" y="1096"/>
                  </a:lnTo>
                  <a:lnTo>
                    <a:pt x="285" y="1156"/>
                  </a:lnTo>
                  <a:lnTo>
                    <a:pt x="300" y="1201"/>
                  </a:lnTo>
                  <a:lnTo>
                    <a:pt x="315" y="1231"/>
                  </a:lnTo>
                  <a:lnTo>
                    <a:pt x="315" y="1276"/>
                  </a:lnTo>
                  <a:lnTo>
                    <a:pt x="330" y="1291"/>
                  </a:lnTo>
                  <a:lnTo>
                    <a:pt x="345" y="1321"/>
                  </a:lnTo>
                  <a:lnTo>
                    <a:pt x="375" y="1321"/>
                  </a:lnTo>
                  <a:lnTo>
                    <a:pt x="390" y="1321"/>
                  </a:lnTo>
                  <a:lnTo>
                    <a:pt x="405" y="1306"/>
                  </a:lnTo>
                  <a:lnTo>
                    <a:pt x="435" y="1291"/>
                  </a:lnTo>
                  <a:lnTo>
                    <a:pt x="450" y="1246"/>
                  </a:lnTo>
                  <a:lnTo>
                    <a:pt x="480" y="1186"/>
                  </a:lnTo>
                  <a:lnTo>
                    <a:pt x="480" y="1171"/>
                  </a:lnTo>
                  <a:lnTo>
                    <a:pt x="495" y="1156"/>
                  </a:lnTo>
                  <a:lnTo>
                    <a:pt x="495" y="1111"/>
                  </a:lnTo>
                  <a:lnTo>
                    <a:pt x="510" y="1065"/>
                  </a:lnTo>
                  <a:lnTo>
                    <a:pt x="510" y="1020"/>
                  </a:lnTo>
                  <a:lnTo>
                    <a:pt x="510" y="945"/>
                  </a:lnTo>
                  <a:lnTo>
                    <a:pt x="525" y="795"/>
                  </a:lnTo>
                  <a:lnTo>
                    <a:pt x="525" y="615"/>
                  </a:lnTo>
                  <a:lnTo>
                    <a:pt x="525" y="135"/>
                  </a:lnTo>
                  <a:lnTo>
                    <a:pt x="330" y="150"/>
                  </a:lnTo>
                  <a:lnTo>
                    <a:pt x="270" y="165"/>
                  </a:lnTo>
                  <a:lnTo>
                    <a:pt x="210" y="165"/>
                  </a:lnTo>
                  <a:lnTo>
                    <a:pt x="180" y="180"/>
                  </a:lnTo>
                  <a:lnTo>
                    <a:pt x="150" y="195"/>
                  </a:lnTo>
                  <a:lnTo>
                    <a:pt x="135" y="210"/>
                  </a:lnTo>
                  <a:lnTo>
                    <a:pt x="120" y="225"/>
                  </a:lnTo>
                  <a:lnTo>
                    <a:pt x="120" y="240"/>
                  </a:lnTo>
                  <a:lnTo>
                    <a:pt x="105" y="255"/>
                  </a:lnTo>
                  <a:lnTo>
                    <a:pt x="90" y="315"/>
                  </a:lnTo>
                  <a:lnTo>
                    <a:pt x="60" y="375"/>
                  </a:lnTo>
                  <a:lnTo>
                    <a:pt x="60" y="420"/>
                  </a:lnTo>
                  <a:lnTo>
                    <a:pt x="60" y="480"/>
                  </a:lnTo>
                  <a:lnTo>
                    <a:pt x="60" y="525"/>
                  </a:lnTo>
                  <a:lnTo>
                    <a:pt x="60" y="570"/>
                  </a:lnTo>
                  <a:lnTo>
                    <a:pt x="60" y="615"/>
                  </a:lnTo>
                  <a:lnTo>
                    <a:pt x="75" y="645"/>
                  </a:lnTo>
                  <a:lnTo>
                    <a:pt x="105" y="705"/>
                  </a:lnTo>
                  <a:lnTo>
                    <a:pt x="120" y="720"/>
                  </a:lnTo>
                  <a:lnTo>
                    <a:pt x="135" y="735"/>
                  </a:lnTo>
                  <a:lnTo>
                    <a:pt x="150" y="735"/>
                  </a:lnTo>
                  <a:lnTo>
                    <a:pt x="180" y="735"/>
                  </a:lnTo>
                  <a:lnTo>
                    <a:pt x="195" y="720"/>
                  </a:lnTo>
                  <a:lnTo>
                    <a:pt x="195" y="690"/>
                  </a:lnTo>
                  <a:lnTo>
                    <a:pt x="210" y="660"/>
                  </a:lnTo>
                  <a:lnTo>
                    <a:pt x="210" y="630"/>
                  </a:lnTo>
                  <a:lnTo>
                    <a:pt x="225" y="570"/>
                  </a:lnTo>
                  <a:lnTo>
                    <a:pt x="225" y="540"/>
                  </a:lnTo>
                  <a:lnTo>
                    <a:pt x="210" y="495"/>
                  </a:lnTo>
                  <a:lnTo>
                    <a:pt x="210" y="480"/>
                  </a:lnTo>
                  <a:lnTo>
                    <a:pt x="195" y="465"/>
                  </a:lnTo>
                  <a:lnTo>
                    <a:pt x="180" y="450"/>
                  </a:lnTo>
                  <a:lnTo>
                    <a:pt x="165" y="450"/>
                  </a:lnTo>
                  <a:lnTo>
                    <a:pt x="165" y="405"/>
                  </a:lnTo>
                  <a:lnTo>
                    <a:pt x="180" y="375"/>
                  </a:lnTo>
                  <a:lnTo>
                    <a:pt x="180" y="345"/>
                  </a:lnTo>
                  <a:lnTo>
                    <a:pt x="195" y="330"/>
                  </a:lnTo>
                  <a:lnTo>
                    <a:pt x="210" y="315"/>
                  </a:lnTo>
                  <a:lnTo>
                    <a:pt x="225" y="315"/>
                  </a:lnTo>
                  <a:lnTo>
                    <a:pt x="240" y="330"/>
                  </a:lnTo>
                  <a:lnTo>
                    <a:pt x="255" y="345"/>
                  </a:lnTo>
                  <a:lnTo>
                    <a:pt x="255" y="315"/>
                  </a:lnTo>
                  <a:lnTo>
                    <a:pt x="255" y="285"/>
                  </a:lnTo>
                  <a:lnTo>
                    <a:pt x="270" y="255"/>
                  </a:lnTo>
                  <a:lnTo>
                    <a:pt x="285" y="255"/>
                  </a:lnTo>
                  <a:lnTo>
                    <a:pt x="300" y="255"/>
                  </a:lnTo>
                  <a:lnTo>
                    <a:pt x="315" y="285"/>
                  </a:lnTo>
                  <a:lnTo>
                    <a:pt x="315" y="315"/>
                  </a:lnTo>
                  <a:lnTo>
                    <a:pt x="330" y="270"/>
                  </a:lnTo>
                  <a:lnTo>
                    <a:pt x="345" y="240"/>
                  </a:lnTo>
                  <a:lnTo>
                    <a:pt x="375" y="225"/>
                  </a:lnTo>
                  <a:lnTo>
                    <a:pt x="390" y="225"/>
                  </a:lnTo>
                  <a:lnTo>
                    <a:pt x="405" y="225"/>
                  </a:lnTo>
                  <a:lnTo>
                    <a:pt x="435" y="255"/>
                  </a:lnTo>
                  <a:lnTo>
                    <a:pt x="450" y="285"/>
                  </a:lnTo>
                  <a:lnTo>
                    <a:pt x="450" y="330"/>
                  </a:lnTo>
                  <a:lnTo>
                    <a:pt x="435" y="315"/>
                  </a:lnTo>
                  <a:lnTo>
                    <a:pt x="405" y="315"/>
                  </a:lnTo>
                  <a:lnTo>
                    <a:pt x="390" y="330"/>
                  </a:lnTo>
                  <a:lnTo>
                    <a:pt x="375" y="360"/>
                  </a:lnTo>
                  <a:lnTo>
                    <a:pt x="360" y="405"/>
                  </a:lnTo>
                  <a:lnTo>
                    <a:pt x="345" y="450"/>
                  </a:lnTo>
                  <a:lnTo>
                    <a:pt x="330" y="510"/>
                  </a:lnTo>
                  <a:lnTo>
                    <a:pt x="315" y="570"/>
                  </a:lnTo>
                  <a:lnTo>
                    <a:pt x="300" y="660"/>
                  </a:lnTo>
                  <a:lnTo>
                    <a:pt x="270" y="750"/>
                  </a:lnTo>
                  <a:lnTo>
                    <a:pt x="240" y="825"/>
                  </a:lnTo>
                  <a:lnTo>
                    <a:pt x="210" y="870"/>
                  </a:lnTo>
                  <a:lnTo>
                    <a:pt x="165" y="900"/>
                  </a:lnTo>
                  <a:lnTo>
                    <a:pt x="135" y="900"/>
                  </a:lnTo>
                  <a:lnTo>
                    <a:pt x="105" y="885"/>
                  </a:lnTo>
                  <a:lnTo>
                    <a:pt x="90" y="870"/>
                  </a:lnTo>
                  <a:lnTo>
                    <a:pt x="75" y="840"/>
                  </a:lnTo>
                  <a:lnTo>
                    <a:pt x="60" y="810"/>
                  </a:lnTo>
                  <a:lnTo>
                    <a:pt x="30" y="735"/>
                  </a:lnTo>
                  <a:lnTo>
                    <a:pt x="15" y="675"/>
                  </a:lnTo>
                  <a:lnTo>
                    <a:pt x="0" y="600"/>
                  </a:lnTo>
                  <a:lnTo>
                    <a:pt x="0" y="540"/>
                  </a:lnTo>
                  <a:lnTo>
                    <a:pt x="0" y="465"/>
                  </a:lnTo>
                  <a:lnTo>
                    <a:pt x="0" y="390"/>
                  </a:lnTo>
                  <a:lnTo>
                    <a:pt x="15" y="330"/>
                  </a:lnTo>
                  <a:lnTo>
                    <a:pt x="30" y="255"/>
                  </a:lnTo>
                  <a:lnTo>
                    <a:pt x="60" y="135"/>
                  </a:lnTo>
                  <a:lnTo>
                    <a:pt x="75" y="135"/>
                  </a:lnTo>
                  <a:lnTo>
                    <a:pt x="75" y="120"/>
                  </a:lnTo>
                  <a:lnTo>
                    <a:pt x="90" y="90"/>
                  </a:lnTo>
                  <a:lnTo>
                    <a:pt x="120" y="60"/>
                  </a:lnTo>
                  <a:lnTo>
                    <a:pt x="150" y="45"/>
                  </a:lnTo>
                  <a:lnTo>
                    <a:pt x="180" y="30"/>
                  </a:lnTo>
                  <a:lnTo>
                    <a:pt x="255" y="0"/>
                  </a:lnTo>
                  <a:lnTo>
                    <a:pt x="330" y="0"/>
                  </a:lnTo>
                  <a:lnTo>
                    <a:pt x="585" y="0"/>
                  </a:lnTo>
                  <a:lnTo>
                    <a:pt x="585" y="630"/>
                  </a:lnTo>
                  <a:lnTo>
                    <a:pt x="585" y="825"/>
                  </a:lnTo>
                  <a:lnTo>
                    <a:pt x="570" y="1005"/>
                  </a:lnTo>
                  <a:lnTo>
                    <a:pt x="570" y="1096"/>
                  </a:lnTo>
                  <a:lnTo>
                    <a:pt x="555" y="1156"/>
                  </a:lnTo>
                  <a:lnTo>
                    <a:pt x="540" y="1216"/>
                  </a:lnTo>
                  <a:lnTo>
                    <a:pt x="540" y="1276"/>
                  </a:lnTo>
                  <a:lnTo>
                    <a:pt x="525" y="1291"/>
                  </a:lnTo>
                  <a:lnTo>
                    <a:pt x="510" y="1336"/>
                  </a:lnTo>
                  <a:lnTo>
                    <a:pt x="480" y="1381"/>
                  </a:lnTo>
                  <a:close/>
                </a:path>
              </a:pathLst>
            </a:custGeom>
            <a:solidFill>
              <a:srgbClr val="B20065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2" name="Freeform 38"/>
            <p:cNvSpPr>
              <a:spLocks/>
            </p:cNvSpPr>
            <p:nvPr/>
          </p:nvSpPr>
          <p:spPr bwMode="auto">
            <a:xfrm>
              <a:off x="1710" y="1254"/>
              <a:ext cx="697" cy="1662"/>
            </a:xfrm>
            <a:custGeom>
              <a:avLst/>
              <a:gdLst>
                <a:gd name="T0" fmla="*/ 956 w 585"/>
                <a:gd name="T1" fmla="*/ 4884 h 1471"/>
                <a:gd name="T2" fmla="*/ 1386 w 585"/>
                <a:gd name="T3" fmla="*/ 4935 h 1471"/>
                <a:gd name="T4" fmla="*/ 1903 w 585"/>
                <a:gd name="T5" fmla="*/ 4480 h 1471"/>
                <a:gd name="T6" fmla="*/ 2077 w 585"/>
                <a:gd name="T7" fmla="*/ 3969 h 1471"/>
                <a:gd name="T8" fmla="*/ 1990 w 585"/>
                <a:gd name="T9" fmla="*/ 3152 h 1471"/>
                <a:gd name="T10" fmla="*/ 1564 w 585"/>
                <a:gd name="T11" fmla="*/ 2390 h 1471"/>
                <a:gd name="T12" fmla="*/ 1035 w 585"/>
                <a:gd name="T13" fmla="*/ 2033 h 1471"/>
                <a:gd name="T14" fmla="*/ 779 w 585"/>
                <a:gd name="T15" fmla="*/ 1574 h 1471"/>
                <a:gd name="T16" fmla="*/ 779 w 585"/>
                <a:gd name="T17" fmla="*/ 1120 h 1471"/>
                <a:gd name="T18" fmla="*/ 514 w 585"/>
                <a:gd name="T19" fmla="*/ 1428 h 1471"/>
                <a:gd name="T20" fmla="*/ 608 w 585"/>
                <a:gd name="T21" fmla="*/ 1934 h 1471"/>
                <a:gd name="T22" fmla="*/ 691 w 585"/>
                <a:gd name="T23" fmla="*/ 2239 h 1471"/>
                <a:gd name="T24" fmla="*/ 608 w 585"/>
                <a:gd name="T25" fmla="*/ 2540 h 1471"/>
                <a:gd name="T26" fmla="*/ 779 w 585"/>
                <a:gd name="T27" fmla="*/ 2799 h 1471"/>
                <a:gd name="T28" fmla="*/ 779 w 585"/>
                <a:gd name="T29" fmla="*/ 3051 h 1471"/>
                <a:gd name="T30" fmla="*/ 779 w 585"/>
                <a:gd name="T31" fmla="*/ 3355 h 1471"/>
                <a:gd name="T32" fmla="*/ 1035 w 585"/>
                <a:gd name="T33" fmla="*/ 3509 h 1471"/>
                <a:gd name="T34" fmla="*/ 1120 w 585"/>
                <a:gd name="T35" fmla="*/ 3152 h 1471"/>
                <a:gd name="T36" fmla="*/ 1296 w 585"/>
                <a:gd name="T37" fmla="*/ 3051 h 1471"/>
                <a:gd name="T38" fmla="*/ 1644 w 585"/>
                <a:gd name="T39" fmla="*/ 3306 h 1471"/>
                <a:gd name="T40" fmla="*/ 1723 w 585"/>
                <a:gd name="T41" fmla="*/ 3715 h 1471"/>
                <a:gd name="T42" fmla="*/ 1564 w 585"/>
                <a:gd name="T43" fmla="*/ 4176 h 1471"/>
                <a:gd name="T44" fmla="*/ 1386 w 585"/>
                <a:gd name="T45" fmla="*/ 4480 h 1471"/>
                <a:gd name="T46" fmla="*/ 1035 w 585"/>
                <a:gd name="T47" fmla="*/ 4432 h 1471"/>
                <a:gd name="T48" fmla="*/ 608 w 585"/>
                <a:gd name="T49" fmla="*/ 4021 h 1471"/>
                <a:gd name="T50" fmla="*/ 514 w 585"/>
                <a:gd name="T51" fmla="*/ 3766 h 1471"/>
                <a:gd name="T52" fmla="*/ 430 w 585"/>
                <a:gd name="T53" fmla="*/ 3205 h 1471"/>
                <a:gd name="T54" fmla="*/ 343 w 585"/>
                <a:gd name="T55" fmla="*/ 456 h 1471"/>
                <a:gd name="T56" fmla="*/ 2166 w 585"/>
                <a:gd name="T57" fmla="*/ 557 h 1471"/>
                <a:gd name="T58" fmla="*/ 2596 w 585"/>
                <a:gd name="T59" fmla="*/ 711 h 1471"/>
                <a:gd name="T60" fmla="*/ 2773 w 585"/>
                <a:gd name="T61" fmla="*/ 864 h 1471"/>
                <a:gd name="T62" fmla="*/ 3031 w 585"/>
                <a:gd name="T63" fmla="*/ 1428 h 1471"/>
                <a:gd name="T64" fmla="*/ 3031 w 585"/>
                <a:gd name="T65" fmla="*/ 1934 h 1471"/>
                <a:gd name="T66" fmla="*/ 2855 w 585"/>
                <a:gd name="T67" fmla="*/ 2288 h 1471"/>
                <a:gd name="T68" fmla="*/ 2596 w 585"/>
                <a:gd name="T69" fmla="*/ 2494 h 1471"/>
                <a:gd name="T70" fmla="*/ 2334 w 585"/>
                <a:gd name="T71" fmla="*/ 2439 h 1471"/>
                <a:gd name="T72" fmla="*/ 2077 w 585"/>
                <a:gd name="T73" fmla="*/ 1934 h 1471"/>
                <a:gd name="T74" fmla="*/ 2166 w 585"/>
                <a:gd name="T75" fmla="*/ 1624 h 1471"/>
                <a:gd name="T76" fmla="*/ 2420 w 585"/>
                <a:gd name="T77" fmla="*/ 1525 h 1471"/>
                <a:gd name="T78" fmla="*/ 2334 w 585"/>
                <a:gd name="T79" fmla="*/ 1171 h 1471"/>
                <a:gd name="T80" fmla="*/ 2077 w 585"/>
                <a:gd name="T81" fmla="*/ 1068 h 1471"/>
                <a:gd name="T82" fmla="*/ 1903 w 585"/>
                <a:gd name="T83" fmla="*/ 1068 h 1471"/>
                <a:gd name="T84" fmla="*/ 1723 w 585"/>
                <a:gd name="T85" fmla="*/ 864 h 1471"/>
                <a:gd name="T86" fmla="*/ 1564 w 585"/>
                <a:gd name="T87" fmla="*/ 965 h 1471"/>
                <a:gd name="T88" fmla="*/ 1386 w 585"/>
                <a:gd name="T89" fmla="*/ 813 h 1471"/>
                <a:gd name="T90" fmla="*/ 1035 w 585"/>
                <a:gd name="T91" fmla="*/ 764 h 1471"/>
                <a:gd name="T92" fmla="*/ 779 w 585"/>
                <a:gd name="T93" fmla="*/ 1120 h 1471"/>
                <a:gd name="T94" fmla="*/ 1120 w 585"/>
                <a:gd name="T95" fmla="*/ 1120 h 1471"/>
                <a:gd name="T96" fmla="*/ 1469 w 585"/>
                <a:gd name="T97" fmla="*/ 1525 h 1471"/>
                <a:gd name="T98" fmla="*/ 1644 w 585"/>
                <a:gd name="T99" fmla="*/ 2239 h 1471"/>
                <a:gd name="T100" fmla="*/ 2166 w 585"/>
                <a:gd name="T101" fmla="*/ 2950 h 1471"/>
                <a:gd name="T102" fmla="*/ 2773 w 585"/>
                <a:gd name="T103" fmla="*/ 3001 h 1471"/>
                <a:gd name="T104" fmla="*/ 3031 w 585"/>
                <a:gd name="T105" fmla="*/ 2746 h 1471"/>
                <a:gd name="T106" fmla="*/ 3372 w 585"/>
                <a:gd name="T107" fmla="*/ 2033 h 1471"/>
                <a:gd name="T108" fmla="*/ 3372 w 585"/>
                <a:gd name="T109" fmla="*/ 1323 h 1471"/>
                <a:gd name="T110" fmla="*/ 3112 w 585"/>
                <a:gd name="T111" fmla="*/ 658 h 1471"/>
                <a:gd name="T112" fmla="*/ 2855 w 585"/>
                <a:gd name="T113" fmla="*/ 306 h 1471"/>
                <a:gd name="T114" fmla="*/ 2334 w 585"/>
                <a:gd name="T115" fmla="*/ 101 h 1471"/>
                <a:gd name="T116" fmla="*/ 1469 w 585"/>
                <a:gd name="T117" fmla="*/ 0 h 1471"/>
                <a:gd name="T118" fmla="*/ 0 w 585"/>
                <a:gd name="T119" fmla="*/ 2133 h 1471"/>
                <a:gd name="T120" fmla="*/ 87 w 585"/>
                <a:gd name="T121" fmla="*/ 3715 h 1471"/>
                <a:gd name="T122" fmla="*/ 260 w 585"/>
                <a:gd name="T123" fmla="*/ 4327 h 1471"/>
                <a:gd name="T124" fmla="*/ 608 w 585"/>
                <a:gd name="T125" fmla="*/ 4681 h 147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5"/>
                <a:gd name="T190" fmla="*/ 0 h 1471"/>
                <a:gd name="T191" fmla="*/ 585 w 585"/>
                <a:gd name="T192" fmla="*/ 1471 h 147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5" h="1471">
                  <a:moveTo>
                    <a:pt x="105" y="1381"/>
                  </a:moveTo>
                  <a:lnTo>
                    <a:pt x="135" y="1426"/>
                  </a:lnTo>
                  <a:lnTo>
                    <a:pt x="165" y="1441"/>
                  </a:lnTo>
                  <a:lnTo>
                    <a:pt x="195" y="1456"/>
                  </a:lnTo>
                  <a:lnTo>
                    <a:pt x="210" y="1471"/>
                  </a:lnTo>
                  <a:lnTo>
                    <a:pt x="240" y="1456"/>
                  </a:lnTo>
                  <a:lnTo>
                    <a:pt x="270" y="1426"/>
                  </a:lnTo>
                  <a:lnTo>
                    <a:pt x="300" y="1381"/>
                  </a:lnTo>
                  <a:lnTo>
                    <a:pt x="330" y="1321"/>
                  </a:lnTo>
                  <a:lnTo>
                    <a:pt x="345" y="1276"/>
                  </a:lnTo>
                  <a:lnTo>
                    <a:pt x="345" y="1216"/>
                  </a:lnTo>
                  <a:lnTo>
                    <a:pt x="360" y="1171"/>
                  </a:lnTo>
                  <a:lnTo>
                    <a:pt x="360" y="1126"/>
                  </a:lnTo>
                  <a:lnTo>
                    <a:pt x="360" y="1035"/>
                  </a:lnTo>
                  <a:lnTo>
                    <a:pt x="345" y="930"/>
                  </a:lnTo>
                  <a:lnTo>
                    <a:pt x="330" y="840"/>
                  </a:lnTo>
                  <a:lnTo>
                    <a:pt x="300" y="765"/>
                  </a:lnTo>
                  <a:lnTo>
                    <a:pt x="270" y="705"/>
                  </a:lnTo>
                  <a:lnTo>
                    <a:pt x="240" y="660"/>
                  </a:lnTo>
                  <a:lnTo>
                    <a:pt x="210" y="645"/>
                  </a:lnTo>
                  <a:lnTo>
                    <a:pt x="180" y="600"/>
                  </a:lnTo>
                  <a:lnTo>
                    <a:pt x="165" y="570"/>
                  </a:lnTo>
                  <a:lnTo>
                    <a:pt x="150" y="525"/>
                  </a:lnTo>
                  <a:lnTo>
                    <a:pt x="135" y="465"/>
                  </a:lnTo>
                  <a:lnTo>
                    <a:pt x="135" y="420"/>
                  </a:lnTo>
                  <a:lnTo>
                    <a:pt x="135" y="375"/>
                  </a:lnTo>
                  <a:lnTo>
                    <a:pt x="135" y="330"/>
                  </a:lnTo>
                  <a:lnTo>
                    <a:pt x="120" y="345"/>
                  </a:lnTo>
                  <a:lnTo>
                    <a:pt x="105" y="390"/>
                  </a:lnTo>
                  <a:lnTo>
                    <a:pt x="90" y="420"/>
                  </a:lnTo>
                  <a:lnTo>
                    <a:pt x="90" y="480"/>
                  </a:lnTo>
                  <a:lnTo>
                    <a:pt x="90" y="525"/>
                  </a:lnTo>
                  <a:lnTo>
                    <a:pt x="105" y="570"/>
                  </a:lnTo>
                  <a:lnTo>
                    <a:pt x="120" y="615"/>
                  </a:lnTo>
                  <a:lnTo>
                    <a:pt x="135" y="645"/>
                  </a:lnTo>
                  <a:lnTo>
                    <a:pt x="120" y="660"/>
                  </a:lnTo>
                  <a:lnTo>
                    <a:pt x="105" y="690"/>
                  </a:lnTo>
                  <a:lnTo>
                    <a:pt x="105" y="720"/>
                  </a:lnTo>
                  <a:lnTo>
                    <a:pt x="105" y="750"/>
                  </a:lnTo>
                  <a:lnTo>
                    <a:pt x="105" y="780"/>
                  </a:lnTo>
                  <a:lnTo>
                    <a:pt x="120" y="810"/>
                  </a:lnTo>
                  <a:lnTo>
                    <a:pt x="135" y="825"/>
                  </a:lnTo>
                  <a:lnTo>
                    <a:pt x="150" y="840"/>
                  </a:lnTo>
                  <a:lnTo>
                    <a:pt x="135" y="870"/>
                  </a:lnTo>
                  <a:lnTo>
                    <a:pt x="135" y="900"/>
                  </a:lnTo>
                  <a:lnTo>
                    <a:pt x="135" y="930"/>
                  </a:lnTo>
                  <a:lnTo>
                    <a:pt x="135" y="960"/>
                  </a:lnTo>
                  <a:lnTo>
                    <a:pt x="135" y="990"/>
                  </a:lnTo>
                  <a:lnTo>
                    <a:pt x="150" y="1020"/>
                  </a:lnTo>
                  <a:lnTo>
                    <a:pt x="165" y="1035"/>
                  </a:lnTo>
                  <a:lnTo>
                    <a:pt x="180" y="1035"/>
                  </a:lnTo>
                  <a:lnTo>
                    <a:pt x="180" y="990"/>
                  </a:lnTo>
                  <a:lnTo>
                    <a:pt x="195" y="960"/>
                  </a:lnTo>
                  <a:lnTo>
                    <a:pt x="195" y="930"/>
                  </a:lnTo>
                  <a:lnTo>
                    <a:pt x="210" y="915"/>
                  </a:lnTo>
                  <a:lnTo>
                    <a:pt x="225" y="900"/>
                  </a:lnTo>
                  <a:lnTo>
                    <a:pt x="255" y="915"/>
                  </a:lnTo>
                  <a:lnTo>
                    <a:pt x="285" y="960"/>
                  </a:lnTo>
                  <a:lnTo>
                    <a:pt x="285" y="975"/>
                  </a:lnTo>
                  <a:lnTo>
                    <a:pt x="300" y="1020"/>
                  </a:lnTo>
                  <a:lnTo>
                    <a:pt x="300" y="1065"/>
                  </a:lnTo>
                  <a:lnTo>
                    <a:pt x="300" y="1096"/>
                  </a:lnTo>
                  <a:lnTo>
                    <a:pt x="300" y="1156"/>
                  </a:lnTo>
                  <a:lnTo>
                    <a:pt x="285" y="1201"/>
                  </a:lnTo>
                  <a:lnTo>
                    <a:pt x="270" y="1231"/>
                  </a:lnTo>
                  <a:lnTo>
                    <a:pt x="270" y="1276"/>
                  </a:lnTo>
                  <a:lnTo>
                    <a:pt x="255" y="1291"/>
                  </a:lnTo>
                  <a:lnTo>
                    <a:pt x="240" y="1321"/>
                  </a:lnTo>
                  <a:lnTo>
                    <a:pt x="210" y="1321"/>
                  </a:lnTo>
                  <a:lnTo>
                    <a:pt x="195" y="1321"/>
                  </a:lnTo>
                  <a:lnTo>
                    <a:pt x="180" y="1306"/>
                  </a:lnTo>
                  <a:lnTo>
                    <a:pt x="150" y="1291"/>
                  </a:lnTo>
                  <a:lnTo>
                    <a:pt x="135" y="1246"/>
                  </a:lnTo>
                  <a:lnTo>
                    <a:pt x="105" y="1186"/>
                  </a:lnTo>
                  <a:lnTo>
                    <a:pt x="105" y="1171"/>
                  </a:lnTo>
                  <a:lnTo>
                    <a:pt x="90" y="1156"/>
                  </a:lnTo>
                  <a:lnTo>
                    <a:pt x="90" y="1111"/>
                  </a:lnTo>
                  <a:lnTo>
                    <a:pt x="75" y="1065"/>
                  </a:lnTo>
                  <a:lnTo>
                    <a:pt x="75" y="1020"/>
                  </a:lnTo>
                  <a:lnTo>
                    <a:pt x="75" y="945"/>
                  </a:lnTo>
                  <a:lnTo>
                    <a:pt x="60" y="795"/>
                  </a:lnTo>
                  <a:lnTo>
                    <a:pt x="60" y="615"/>
                  </a:lnTo>
                  <a:lnTo>
                    <a:pt x="60" y="135"/>
                  </a:lnTo>
                  <a:lnTo>
                    <a:pt x="255" y="150"/>
                  </a:lnTo>
                  <a:lnTo>
                    <a:pt x="315" y="165"/>
                  </a:lnTo>
                  <a:lnTo>
                    <a:pt x="375" y="165"/>
                  </a:lnTo>
                  <a:lnTo>
                    <a:pt x="405" y="180"/>
                  </a:lnTo>
                  <a:lnTo>
                    <a:pt x="435" y="195"/>
                  </a:lnTo>
                  <a:lnTo>
                    <a:pt x="450" y="210"/>
                  </a:lnTo>
                  <a:lnTo>
                    <a:pt x="465" y="225"/>
                  </a:lnTo>
                  <a:lnTo>
                    <a:pt x="480" y="240"/>
                  </a:lnTo>
                  <a:lnTo>
                    <a:pt x="480" y="255"/>
                  </a:lnTo>
                  <a:lnTo>
                    <a:pt x="510" y="315"/>
                  </a:lnTo>
                  <a:lnTo>
                    <a:pt x="525" y="375"/>
                  </a:lnTo>
                  <a:lnTo>
                    <a:pt x="525" y="420"/>
                  </a:lnTo>
                  <a:lnTo>
                    <a:pt x="540" y="480"/>
                  </a:lnTo>
                  <a:lnTo>
                    <a:pt x="540" y="525"/>
                  </a:lnTo>
                  <a:lnTo>
                    <a:pt x="525" y="570"/>
                  </a:lnTo>
                  <a:lnTo>
                    <a:pt x="525" y="615"/>
                  </a:lnTo>
                  <a:lnTo>
                    <a:pt x="510" y="645"/>
                  </a:lnTo>
                  <a:lnTo>
                    <a:pt x="495" y="675"/>
                  </a:lnTo>
                  <a:lnTo>
                    <a:pt x="480" y="705"/>
                  </a:lnTo>
                  <a:lnTo>
                    <a:pt x="465" y="720"/>
                  </a:lnTo>
                  <a:lnTo>
                    <a:pt x="450" y="735"/>
                  </a:lnTo>
                  <a:lnTo>
                    <a:pt x="435" y="735"/>
                  </a:lnTo>
                  <a:lnTo>
                    <a:pt x="405" y="735"/>
                  </a:lnTo>
                  <a:lnTo>
                    <a:pt x="405" y="720"/>
                  </a:lnTo>
                  <a:lnTo>
                    <a:pt x="390" y="690"/>
                  </a:lnTo>
                  <a:lnTo>
                    <a:pt x="375" y="630"/>
                  </a:lnTo>
                  <a:lnTo>
                    <a:pt x="360" y="570"/>
                  </a:lnTo>
                  <a:lnTo>
                    <a:pt x="360" y="540"/>
                  </a:lnTo>
                  <a:lnTo>
                    <a:pt x="375" y="495"/>
                  </a:lnTo>
                  <a:lnTo>
                    <a:pt x="375" y="480"/>
                  </a:lnTo>
                  <a:lnTo>
                    <a:pt x="390" y="465"/>
                  </a:lnTo>
                  <a:lnTo>
                    <a:pt x="405" y="450"/>
                  </a:lnTo>
                  <a:lnTo>
                    <a:pt x="420" y="450"/>
                  </a:lnTo>
                  <a:lnTo>
                    <a:pt x="420" y="405"/>
                  </a:lnTo>
                  <a:lnTo>
                    <a:pt x="405" y="375"/>
                  </a:lnTo>
                  <a:lnTo>
                    <a:pt x="405" y="345"/>
                  </a:lnTo>
                  <a:lnTo>
                    <a:pt x="390" y="330"/>
                  </a:lnTo>
                  <a:lnTo>
                    <a:pt x="375" y="315"/>
                  </a:lnTo>
                  <a:lnTo>
                    <a:pt x="360" y="315"/>
                  </a:lnTo>
                  <a:lnTo>
                    <a:pt x="345" y="330"/>
                  </a:lnTo>
                  <a:lnTo>
                    <a:pt x="330" y="345"/>
                  </a:lnTo>
                  <a:lnTo>
                    <a:pt x="330" y="315"/>
                  </a:lnTo>
                  <a:lnTo>
                    <a:pt x="330" y="285"/>
                  </a:lnTo>
                  <a:lnTo>
                    <a:pt x="315" y="255"/>
                  </a:lnTo>
                  <a:lnTo>
                    <a:pt x="300" y="255"/>
                  </a:lnTo>
                  <a:lnTo>
                    <a:pt x="285" y="255"/>
                  </a:lnTo>
                  <a:lnTo>
                    <a:pt x="270" y="285"/>
                  </a:lnTo>
                  <a:lnTo>
                    <a:pt x="270" y="315"/>
                  </a:lnTo>
                  <a:lnTo>
                    <a:pt x="255" y="270"/>
                  </a:lnTo>
                  <a:lnTo>
                    <a:pt x="240" y="240"/>
                  </a:lnTo>
                  <a:lnTo>
                    <a:pt x="210" y="225"/>
                  </a:lnTo>
                  <a:lnTo>
                    <a:pt x="195" y="225"/>
                  </a:lnTo>
                  <a:lnTo>
                    <a:pt x="180" y="225"/>
                  </a:lnTo>
                  <a:lnTo>
                    <a:pt x="165" y="255"/>
                  </a:lnTo>
                  <a:lnTo>
                    <a:pt x="150" y="285"/>
                  </a:lnTo>
                  <a:lnTo>
                    <a:pt x="135" y="330"/>
                  </a:lnTo>
                  <a:lnTo>
                    <a:pt x="150" y="315"/>
                  </a:lnTo>
                  <a:lnTo>
                    <a:pt x="180" y="315"/>
                  </a:lnTo>
                  <a:lnTo>
                    <a:pt x="195" y="330"/>
                  </a:lnTo>
                  <a:lnTo>
                    <a:pt x="210" y="360"/>
                  </a:lnTo>
                  <a:lnTo>
                    <a:pt x="225" y="405"/>
                  </a:lnTo>
                  <a:lnTo>
                    <a:pt x="255" y="450"/>
                  </a:lnTo>
                  <a:lnTo>
                    <a:pt x="255" y="510"/>
                  </a:lnTo>
                  <a:lnTo>
                    <a:pt x="270" y="570"/>
                  </a:lnTo>
                  <a:lnTo>
                    <a:pt x="285" y="660"/>
                  </a:lnTo>
                  <a:lnTo>
                    <a:pt x="315" y="750"/>
                  </a:lnTo>
                  <a:lnTo>
                    <a:pt x="345" y="825"/>
                  </a:lnTo>
                  <a:lnTo>
                    <a:pt x="375" y="870"/>
                  </a:lnTo>
                  <a:lnTo>
                    <a:pt x="420" y="900"/>
                  </a:lnTo>
                  <a:lnTo>
                    <a:pt x="450" y="900"/>
                  </a:lnTo>
                  <a:lnTo>
                    <a:pt x="480" y="885"/>
                  </a:lnTo>
                  <a:lnTo>
                    <a:pt x="495" y="870"/>
                  </a:lnTo>
                  <a:lnTo>
                    <a:pt x="510" y="840"/>
                  </a:lnTo>
                  <a:lnTo>
                    <a:pt x="525" y="810"/>
                  </a:lnTo>
                  <a:lnTo>
                    <a:pt x="555" y="735"/>
                  </a:lnTo>
                  <a:lnTo>
                    <a:pt x="570" y="675"/>
                  </a:lnTo>
                  <a:lnTo>
                    <a:pt x="585" y="600"/>
                  </a:lnTo>
                  <a:lnTo>
                    <a:pt x="585" y="540"/>
                  </a:lnTo>
                  <a:lnTo>
                    <a:pt x="585" y="465"/>
                  </a:lnTo>
                  <a:lnTo>
                    <a:pt x="585" y="390"/>
                  </a:lnTo>
                  <a:lnTo>
                    <a:pt x="570" y="330"/>
                  </a:lnTo>
                  <a:lnTo>
                    <a:pt x="555" y="255"/>
                  </a:lnTo>
                  <a:lnTo>
                    <a:pt x="540" y="195"/>
                  </a:lnTo>
                  <a:lnTo>
                    <a:pt x="525" y="135"/>
                  </a:lnTo>
                  <a:lnTo>
                    <a:pt x="510" y="120"/>
                  </a:lnTo>
                  <a:lnTo>
                    <a:pt x="495" y="90"/>
                  </a:lnTo>
                  <a:lnTo>
                    <a:pt x="465" y="60"/>
                  </a:lnTo>
                  <a:lnTo>
                    <a:pt x="435" y="45"/>
                  </a:lnTo>
                  <a:lnTo>
                    <a:pt x="405" y="30"/>
                  </a:lnTo>
                  <a:lnTo>
                    <a:pt x="330" y="0"/>
                  </a:lnTo>
                  <a:lnTo>
                    <a:pt x="255" y="0"/>
                  </a:lnTo>
                  <a:lnTo>
                    <a:pt x="0" y="0"/>
                  </a:lnTo>
                  <a:lnTo>
                    <a:pt x="0" y="630"/>
                  </a:lnTo>
                  <a:lnTo>
                    <a:pt x="0" y="825"/>
                  </a:lnTo>
                  <a:lnTo>
                    <a:pt x="15" y="1005"/>
                  </a:lnTo>
                  <a:lnTo>
                    <a:pt x="15" y="1096"/>
                  </a:lnTo>
                  <a:lnTo>
                    <a:pt x="30" y="1156"/>
                  </a:lnTo>
                  <a:lnTo>
                    <a:pt x="45" y="1216"/>
                  </a:lnTo>
                  <a:lnTo>
                    <a:pt x="45" y="1276"/>
                  </a:lnTo>
                  <a:lnTo>
                    <a:pt x="60" y="1291"/>
                  </a:lnTo>
                  <a:lnTo>
                    <a:pt x="90" y="1336"/>
                  </a:lnTo>
                  <a:lnTo>
                    <a:pt x="105" y="1381"/>
                  </a:lnTo>
                  <a:close/>
                </a:path>
              </a:pathLst>
            </a:custGeom>
            <a:solidFill>
              <a:srgbClr val="B20065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3" name="Freeform 39"/>
            <p:cNvSpPr>
              <a:spLocks/>
            </p:cNvSpPr>
            <p:nvPr/>
          </p:nvSpPr>
          <p:spPr bwMode="auto">
            <a:xfrm>
              <a:off x="10190" y="14087"/>
              <a:ext cx="697" cy="1645"/>
            </a:xfrm>
            <a:custGeom>
              <a:avLst/>
              <a:gdLst>
                <a:gd name="T0" fmla="*/ 2420 w 585"/>
                <a:gd name="T1" fmla="*/ 51 h 1456"/>
                <a:gd name="T2" fmla="*/ 1990 w 585"/>
                <a:gd name="T3" fmla="*/ 51 h 1456"/>
                <a:gd name="T4" fmla="*/ 1469 w 585"/>
                <a:gd name="T5" fmla="*/ 510 h 1456"/>
                <a:gd name="T6" fmla="*/ 1296 w 585"/>
                <a:gd name="T7" fmla="*/ 965 h 1456"/>
                <a:gd name="T8" fmla="*/ 1386 w 585"/>
                <a:gd name="T9" fmla="*/ 1781 h 1456"/>
                <a:gd name="T10" fmla="*/ 1818 w 585"/>
                <a:gd name="T11" fmla="*/ 2543 h 1456"/>
                <a:gd name="T12" fmla="*/ 2334 w 585"/>
                <a:gd name="T13" fmla="*/ 2901 h 1456"/>
                <a:gd name="T14" fmla="*/ 2596 w 585"/>
                <a:gd name="T15" fmla="*/ 3359 h 1456"/>
                <a:gd name="T16" fmla="*/ 2596 w 585"/>
                <a:gd name="T17" fmla="*/ 3815 h 1456"/>
                <a:gd name="T18" fmla="*/ 2855 w 585"/>
                <a:gd name="T19" fmla="*/ 3511 h 1456"/>
                <a:gd name="T20" fmla="*/ 2773 w 585"/>
                <a:gd name="T21" fmla="*/ 3002 h 1456"/>
                <a:gd name="T22" fmla="*/ 2676 w 585"/>
                <a:gd name="T23" fmla="*/ 2697 h 1456"/>
                <a:gd name="T24" fmla="*/ 2773 w 585"/>
                <a:gd name="T25" fmla="*/ 2393 h 1456"/>
                <a:gd name="T26" fmla="*/ 2596 w 585"/>
                <a:gd name="T27" fmla="*/ 2142 h 1456"/>
                <a:gd name="T28" fmla="*/ 2596 w 585"/>
                <a:gd name="T29" fmla="*/ 1936 h 1456"/>
                <a:gd name="T30" fmla="*/ 2596 w 585"/>
                <a:gd name="T31" fmla="*/ 1630 h 1456"/>
                <a:gd name="T32" fmla="*/ 2334 w 585"/>
                <a:gd name="T33" fmla="*/ 1429 h 1456"/>
                <a:gd name="T34" fmla="*/ 2246 w 585"/>
                <a:gd name="T35" fmla="*/ 1781 h 1456"/>
                <a:gd name="T36" fmla="*/ 2077 w 585"/>
                <a:gd name="T37" fmla="*/ 1886 h 1456"/>
                <a:gd name="T38" fmla="*/ 1723 w 585"/>
                <a:gd name="T39" fmla="*/ 1630 h 1456"/>
                <a:gd name="T40" fmla="*/ 1644 w 585"/>
                <a:gd name="T41" fmla="*/ 1221 h 1456"/>
                <a:gd name="T42" fmla="*/ 1818 w 585"/>
                <a:gd name="T43" fmla="*/ 764 h 1456"/>
                <a:gd name="T44" fmla="*/ 1990 w 585"/>
                <a:gd name="T45" fmla="*/ 510 h 1456"/>
                <a:gd name="T46" fmla="*/ 2334 w 585"/>
                <a:gd name="T47" fmla="*/ 510 h 1456"/>
                <a:gd name="T48" fmla="*/ 2773 w 585"/>
                <a:gd name="T49" fmla="*/ 917 h 1456"/>
                <a:gd name="T50" fmla="*/ 2855 w 585"/>
                <a:gd name="T51" fmla="*/ 1170 h 1456"/>
                <a:gd name="T52" fmla="*/ 2943 w 585"/>
                <a:gd name="T53" fmla="*/ 1781 h 1456"/>
                <a:gd name="T54" fmla="*/ 3031 w 585"/>
                <a:gd name="T55" fmla="*/ 4429 h 1456"/>
                <a:gd name="T56" fmla="*/ 1564 w 585"/>
                <a:gd name="T57" fmla="*/ 4429 h 1456"/>
                <a:gd name="T58" fmla="*/ 866 w 585"/>
                <a:gd name="T59" fmla="*/ 4325 h 1456"/>
                <a:gd name="T60" fmla="*/ 608 w 585"/>
                <a:gd name="T61" fmla="*/ 4120 h 1456"/>
                <a:gd name="T62" fmla="*/ 343 w 585"/>
                <a:gd name="T63" fmla="*/ 3511 h 1456"/>
                <a:gd name="T64" fmla="*/ 343 w 585"/>
                <a:gd name="T65" fmla="*/ 3002 h 1456"/>
                <a:gd name="T66" fmla="*/ 608 w 585"/>
                <a:gd name="T67" fmla="*/ 2543 h 1456"/>
                <a:gd name="T68" fmla="*/ 866 w 585"/>
                <a:gd name="T69" fmla="*/ 2447 h 1456"/>
                <a:gd name="T70" fmla="*/ 1120 w 585"/>
                <a:gd name="T71" fmla="*/ 2595 h 1456"/>
                <a:gd name="T72" fmla="*/ 1296 w 585"/>
                <a:gd name="T73" fmla="*/ 3104 h 1456"/>
                <a:gd name="T74" fmla="*/ 1120 w 585"/>
                <a:gd name="T75" fmla="*/ 3359 h 1456"/>
                <a:gd name="T76" fmla="*/ 956 w 585"/>
                <a:gd name="T77" fmla="*/ 3560 h 1456"/>
                <a:gd name="T78" fmla="*/ 1120 w 585"/>
                <a:gd name="T79" fmla="*/ 3815 h 1456"/>
                <a:gd name="T80" fmla="*/ 1386 w 585"/>
                <a:gd name="T81" fmla="*/ 3815 h 1456"/>
                <a:gd name="T82" fmla="*/ 1469 w 585"/>
                <a:gd name="T83" fmla="*/ 3969 h 1456"/>
                <a:gd name="T84" fmla="*/ 1644 w 585"/>
                <a:gd name="T85" fmla="*/ 4120 h 1456"/>
                <a:gd name="T86" fmla="*/ 1818 w 585"/>
                <a:gd name="T87" fmla="*/ 3866 h 1456"/>
                <a:gd name="T88" fmla="*/ 2166 w 585"/>
                <a:gd name="T89" fmla="*/ 4176 h 1456"/>
                <a:gd name="T90" fmla="*/ 2507 w 585"/>
                <a:gd name="T91" fmla="*/ 4070 h 1456"/>
                <a:gd name="T92" fmla="*/ 2507 w 585"/>
                <a:gd name="T93" fmla="*/ 3866 h 1456"/>
                <a:gd name="T94" fmla="*/ 2166 w 585"/>
                <a:gd name="T95" fmla="*/ 3715 h 1456"/>
                <a:gd name="T96" fmla="*/ 1903 w 585"/>
                <a:gd name="T97" fmla="*/ 3206 h 1456"/>
                <a:gd name="T98" fmla="*/ 1564 w 585"/>
                <a:gd name="T99" fmla="*/ 2393 h 1456"/>
                <a:gd name="T100" fmla="*/ 956 w 585"/>
                <a:gd name="T101" fmla="*/ 1936 h 1456"/>
                <a:gd name="T102" fmla="*/ 514 w 585"/>
                <a:gd name="T103" fmla="*/ 1986 h 1456"/>
                <a:gd name="T104" fmla="*/ 176 w 585"/>
                <a:gd name="T105" fmla="*/ 2447 h 1456"/>
                <a:gd name="T106" fmla="*/ 0 w 585"/>
                <a:gd name="T107" fmla="*/ 3104 h 1456"/>
                <a:gd name="T108" fmla="*/ 87 w 585"/>
                <a:gd name="T109" fmla="*/ 3815 h 1456"/>
                <a:gd name="T110" fmla="*/ 343 w 585"/>
                <a:gd name="T111" fmla="*/ 4476 h 1456"/>
                <a:gd name="T112" fmla="*/ 691 w 585"/>
                <a:gd name="T113" fmla="*/ 4729 h 1456"/>
                <a:gd name="T114" fmla="*/ 1469 w 585"/>
                <a:gd name="T115" fmla="*/ 4935 h 1456"/>
                <a:gd name="T116" fmla="*/ 3372 w 585"/>
                <a:gd name="T117" fmla="*/ 4935 h 1456"/>
                <a:gd name="T118" fmla="*/ 3372 w 585"/>
                <a:gd name="T119" fmla="*/ 2142 h 1456"/>
                <a:gd name="T120" fmla="*/ 3200 w 585"/>
                <a:gd name="T121" fmla="*/ 1017 h 1456"/>
                <a:gd name="T122" fmla="*/ 3031 w 585"/>
                <a:gd name="T123" fmla="*/ 557 h 1456"/>
                <a:gd name="T124" fmla="*/ 2773 w 585"/>
                <a:gd name="T125" fmla="*/ 254 h 145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5"/>
                <a:gd name="T190" fmla="*/ 0 h 1456"/>
                <a:gd name="T191" fmla="*/ 585 w 585"/>
                <a:gd name="T192" fmla="*/ 1456 h 145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5" h="1456">
                  <a:moveTo>
                    <a:pt x="480" y="75"/>
                  </a:moveTo>
                  <a:lnTo>
                    <a:pt x="450" y="45"/>
                  </a:lnTo>
                  <a:lnTo>
                    <a:pt x="420" y="15"/>
                  </a:lnTo>
                  <a:lnTo>
                    <a:pt x="390" y="0"/>
                  </a:lnTo>
                  <a:lnTo>
                    <a:pt x="375" y="0"/>
                  </a:lnTo>
                  <a:lnTo>
                    <a:pt x="345" y="15"/>
                  </a:lnTo>
                  <a:lnTo>
                    <a:pt x="315" y="45"/>
                  </a:lnTo>
                  <a:lnTo>
                    <a:pt x="285" y="90"/>
                  </a:lnTo>
                  <a:lnTo>
                    <a:pt x="255" y="150"/>
                  </a:lnTo>
                  <a:lnTo>
                    <a:pt x="240" y="195"/>
                  </a:lnTo>
                  <a:lnTo>
                    <a:pt x="240" y="240"/>
                  </a:lnTo>
                  <a:lnTo>
                    <a:pt x="225" y="285"/>
                  </a:lnTo>
                  <a:lnTo>
                    <a:pt x="225" y="330"/>
                  </a:lnTo>
                  <a:lnTo>
                    <a:pt x="225" y="436"/>
                  </a:lnTo>
                  <a:lnTo>
                    <a:pt x="240" y="526"/>
                  </a:lnTo>
                  <a:lnTo>
                    <a:pt x="255" y="616"/>
                  </a:lnTo>
                  <a:lnTo>
                    <a:pt x="285" y="691"/>
                  </a:lnTo>
                  <a:lnTo>
                    <a:pt x="315" y="751"/>
                  </a:lnTo>
                  <a:lnTo>
                    <a:pt x="345" y="796"/>
                  </a:lnTo>
                  <a:lnTo>
                    <a:pt x="375" y="826"/>
                  </a:lnTo>
                  <a:lnTo>
                    <a:pt x="405" y="856"/>
                  </a:lnTo>
                  <a:lnTo>
                    <a:pt x="420" y="886"/>
                  </a:lnTo>
                  <a:lnTo>
                    <a:pt x="435" y="931"/>
                  </a:lnTo>
                  <a:lnTo>
                    <a:pt x="450" y="991"/>
                  </a:lnTo>
                  <a:lnTo>
                    <a:pt x="450" y="1036"/>
                  </a:lnTo>
                  <a:lnTo>
                    <a:pt x="450" y="1081"/>
                  </a:lnTo>
                  <a:lnTo>
                    <a:pt x="450" y="1126"/>
                  </a:lnTo>
                  <a:lnTo>
                    <a:pt x="465" y="1111"/>
                  </a:lnTo>
                  <a:lnTo>
                    <a:pt x="480" y="1081"/>
                  </a:lnTo>
                  <a:lnTo>
                    <a:pt x="495" y="1036"/>
                  </a:lnTo>
                  <a:lnTo>
                    <a:pt x="495" y="991"/>
                  </a:lnTo>
                  <a:lnTo>
                    <a:pt x="495" y="931"/>
                  </a:lnTo>
                  <a:lnTo>
                    <a:pt x="480" y="886"/>
                  </a:lnTo>
                  <a:lnTo>
                    <a:pt x="480" y="841"/>
                  </a:lnTo>
                  <a:lnTo>
                    <a:pt x="450" y="811"/>
                  </a:lnTo>
                  <a:lnTo>
                    <a:pt x="465" y="796"/>
                  </a:lnTo>
                  <a:lnTo>
                    <a:pt x="480" y="766"/>
                  </a:lnTo>
                  <a:lnTo>
                    <a:pt x="480" y="736"/>
                  </a:lnTo>
                  <a:lnTo>
                    <a:pt x="480" y="706"/>
                  </a:lnTo>
                  <a:lnTo>
                    <a:pt x="480" y="676"/>
                  </a:lnTo>
                  <a:lnTo>
                    <a:pt x="465" y="646"/>
                  </a:lnTo>
                  <a:lnTo>
                    <a:pt x="450" y="631"/>
                  </a:lnTo>
                  <a:lnTo>
                    <a:pt x="435" y="631"/>
                  </a:lnTo>
                  <a:lnTo>
                    <a:pt x="450" y="601"/>
                  </a:lnTo>
                  <a:lnTo>
                    <a:pt x="450" y="571"/>
                  </a:lnTo>
                  <a:lnTo>
                    <a:pt x="450" y="541"/>
                  </a:lnTo>
                  <a:lnTo>
                    <a:pt x="450" y="496"/>
                  </a:lnTo>
                  <a:lnTo>
                    <a:pt x="450" y="481"/>
                  </a:lnTo>
                  <a:lnTo>
                    <a:pt x="435" y="451"/>
                  </a:lnTo>
                  <a:lnTo>
                    <a:pt x="420" y="436"/>
                  </a:lnTo>
                  <a:lnTo>
                    <a:pt x="405" y="421"/>
                  </a:lnTo>
                  <a:lnTo>
                    <a:pt x="405" y="466"/>
                  </a:lnTo>
                  <a:lnTo>
                    <a:pt x="390" y="511"/>
                  </a:lnTo>
                  <a:lnTo>
                    <a:pt x="390" y="526"/>
                  </a:lnTo>
                  <a:lnTo>
                    <a:pt x="375" y="541"/>
                  </a:lnTo>
                  <a:lnTo>
                    <a:pt x="375" y="556"/>
                  </a:lnTo>
                  <a:lnTo>
                    <a:pt x="360" y="556"/>
                  </a:lnTo>
                  <a:lnTo>
                    <a:pt x="330" y="541"/>
                  </a:lnTo>
                  <a:lnTo>
                    <a:pt x="300" y="511"/>
                  </a:lnTo>
                  <a:lnTo>
                    <a:pt x="300" y="481"/>
                  </a:lnTo>
                  <a:lnTo>
                    <a:pt x="285" y="436"/>
                  </a:lnTo>
                  <a:lnTo>
                    <a:pt x="285" y="406"/>
                  </a:lnTo>
                  <a:lnTo>
                    <a:pt x="285" y="360"/>
                  </a:lnTo>
                  <a:lnTo>
                    <a:pt x="285" y="300"/>
                  </a:lnTo>
                  <a:lnTo>
                    <a:pt x="300" y="255"/>
                  </a:lnTo>
                  <a:lnTo>
                    <a:pt x="315" y="225"/>
                  </a:lnTo>
                  <a:lnTo>
                    <a:pt x="315" y="180"/>
                  </a:lnTo>
                  <a:lnTo>
                    <a:pt x="330" y="165"/>
                  </a:lnTo>
                  <a:lnTo>
                    <a:pt x="345" y="150"/>
                  </a:lnTo>
                  <a:lnTo>
                    <a:pt x="375" y="135"/>
                  </a:lnTo>
                  <a:lnTo>
                    <a:pt x="390" y="135"/>
                  </a:lnTo>
                  <a:lnTo>
                    <a:pt x="405" y="150"/>
                  </a:lnTo>
                  <a:lnTo>
                    <a:pt x="435" y="180"/>
                  </a:lnTo>
                  <a:lnTo>
                    <a:pt x="450" y="225"/>
                  </a:lnTo>
                  <a:lnTo>
                    <a:pt x="480" y="270"/>
                  </a:lnTo>
                  <a:lnTo>
                    <a:pt x="480" y="285"/>
                  </a:lnTo>
                  <a:lnTo>
                    <a:pt x="495" y="300"/>
                  </a:lnTo>
                  <a:lnTo>
                    <a:pt x="495" y="345"/>
                  </a:lnTo>
                  <a:lnTo>
                    <a:pt x="510" y="391"/>
                  </a:lnTo>
                  <a:lnTo>
                    <a:pt x="510" y="451"/>
                  </a:lnTo>
                  <a:lnTo>
                    <a:pt x="510" y="526"/>
                  </a:lnTo>
                  <a:lnTo>
                    <a:pt x="525" y="676"/>
                  </a:lnTo>
                  <a:lnTo>
                    <a:pt x="525" y="841"/>
                  </a:lnTo>
                  <a:lnTo>
                    <a:pt x="525" y="1306"/>
                  </a:lnTo>
                  <a:lnTo>
                    <a:pt x="330" y="1306"/>
                  </a:lnTo>
                  <a:lnTo>
                    <a:pt x="270" y="1306"/>
                  </a:lnTo>
                  <a:lnTo>
                    <a:pt x="210" y="1291"/>
                  </a:lnTo>
                  <a:lnTo>
                    <a:pt x="180" y="1291"/>
                  </a:lnTo>
                  <a:lnTo>
                    <a:pt x="150" y="1276"/>
                  </a:lnTo>
                  <a:lnTo>
                    <a:pt x="135" y="1261"/>
                  </a:lnTo>
                  <a:lnTo>
                    <a:pt x="120" y="1231"/>
                  </a:lnTo>
                  <a:lnTo>
                    <a:pt x="105" y="1216"/>
                  </a:lnTo>
                  <a:lnTo>
                    <a:pt x="90" y="1141"/>
                  </a:lnTo>
                  <a:lnTo>
                    <a:pt x="60" y="1081"/>
                  </a:lnTo>
                  <a:lnTo>
                    <a:pt x="60" y="1036"/>
                  </a:lnTo>
                  <a:lnTo>
                    <a:pt x="60" y="976"/>
                  </a:lnTo>
                  <a:lnTo>
                    <a:pt x="60" y="931"/>
                  </a:lnTo>
                  <a:lnTo>
                    <a:pt x="60" y="886"/>
                  </a:lnTo>
                  <a:lnTo>
                    <a:pt x="60" y="841"/>
                  </a:lnTo>
                  <a:lnTo>
                    <a:pt x="75" y="811"/>
                  </a:lnTo>
                  <a:lnTo>
                    <a:pt x="105" y="751"/>
                  </a:lnTo>
                  <a:lnTo>
                    <a:pt x="120" y="736"/>
                  </a:lnTo>
                  <a:lnTo>
                    <a:pt x="135" y="721"/>
                  </a:lnTo>
                  <a:lnTo>
                    <a:pt x="150" y="721"/>
                  </a:lnTo>
                  <a:lnTo>
                    <a:pt x="180" y="721"/>
                  </a:lnTo>
                  <a:lnTo>
                    <a:pt x="195" y="751"/>
                  </a:lnTo>
                  <a:lnTo>
                    <a:pt x="195" y="766"/>
                  </a:lnTo>
                  <a:lnTo>
                    <a:pt x="210" y="826"/>
                  </a:lnTo>
                  <a:lnTo>
                    <a:pt x="225" y="886"/>
                  </a:lnTo>
                  <a:lnTo>
                    <a:pt x="225" y="916"/>
                  </a:lnTo>
                  <a:lnTo>
                    <a:pt x="210" y="961"/>
                  </a:lnTo>
                  <a:lnTo>
                    <a:pt x="210" y="976"/>
                  </a:lnTo>
                  <a:lnTo>
                    <a:pt x="195" y="991"/>
                  </a:lnTo>
                  <a:lnTo>
                    <a:pt x="180" y="1006"/>
                  </a:lnTo>
                  <a:lnTo>
                    <a:pt x="165" y="1006"/>
                  </a:lnTo>
                  <a:lnTo>
                    <a:pt x="165" y="1051"/>
                  </a:lnTo>
                  <a:lnTo>
                    <a:pt x="180" y="1081"/>
                  </a:lnTo>
                  <a:lnTo>
                    <a:pt x="180" y="1111"/>
                  </a:lnTo>
                  <a:lnTo>
                    <a:pt x="195" y="1126"/>
                  </a:lnTo>
                  <a:lnTo>
                    <a:pt x="210" y="1141"/>
                  </a:lnTo>
                  <a:lnTo>
                    <a:pt x="225" y="1141"/>
                  </a:lnTo>
                  <a:lnTo>
                    <a:pt x="240" y="1126"/>
                  </a:lnTo>
                  <a:lnTo>
                    <a:pt x="255" y="1111"/>
                  </a:lnTo>
                  <a:lnTo>
                    <a:pt x="255" y="1141"/>
                  </a:lnTo>
                  <a:lnTo>
                    <a:pt x="255" y="1171"/>
                  </a:lnTo>
                  <a:lnTo>
                    <a:pt x="270" y="1201"/>
                  </a:lnTo>
                  <a:lnTo>
                    <a:pt x="285" y="1201"/>
                  </a:lnTo>
                  <a:lnTo>
                    <a:pt x="285" y="1216"/>
                  </a:lnTo>
                  <a:lnTo>
                    <a:pt x="300" y="1201"/>
                  </a:lnTo>
                  <a:lnTo>
                    <a:pt x="315" y="1171"/>
                  </a:lnTo>
                  <a:lnTo>
                    <a:pt x="315" y="1141"/>
                  </a:lnTo>
                  <a:lnTo>
                    <a:pt x="330" y="1186"/>
                  </a:lnTo>
                  <a:lnTo>
                    <a:pt x="345" y="1216"/>
                  </a:lnTo>
                  <a:lnTo>
                    <a:pt x="375" y="1231"/>
                  </a:lnTo>
                  <a:lnTo>
                    <a:pt x="390" y="1231"/>
                  </a:lnTo>
                  <a:lnTo>
                    <a:pt x="405" y="1231"/>
                  </a:lnTo>
                  <a:lnTo>
                    <a:pt x="435" y="1201"/>
                  </a:lnTo>
                  <a:lnTo>
                    <a:pt x="450" y="1171"/>
                  </a:lnTo>
                  <a:lnTo>
                    <a:pt x="450" y="1126"/>
                  </a:lnTo>
                  <a:lnTo>
                    <a:pt x="435" y="1141"/>
                  </a:lnTo>
                  <a:lnTo>
                    <a:pt x="405" y="1141"/>
                  </a:lnTo>
                  <a:lnTo>
                    <a:pt x="390" y="1126"/>
                  </a:lnTo>
                  <a:lnTo>
                    <a:pt x="375" y="1096"/>
                  </a:lnTo>
                  <a:lnTo>
                    <a:pt x="360" y="1051"/>
                  </a:lnTo>
                  <a:lnTo>
                    <a:pt x="345" y="1006"/>
                  </a:lnTo>
                  <a:lnTo>
                    <a:pt x="330" y="946"/>
                  </a:lnTo>
                  <a:lnTo>
                    <a:pt x="315" y="886"/>
                  </a:lnTo>
                  <a:lnTo>
                    <a:pt x="300" y="796"/>
                  </a:lnTo>
                  <a:lnTo>
                    <a:pt x="270" y="706"/>
                  </a:lnTo>
                  <a:lnTo>
                    <a:pt x="240" y="646"/>
                  </a:lnTo>
                  <a:lnTo>
                    <a:pt x="210" y="586"/>
                  </a:lnTo>
                  <a:lnTo>
                    <a:pt x="165" y="571"/>
                  </a:lnTo>
                  <a:lnTo>
                    <a:pt x="135" y="571"/>
                  </a:lnTo>
                  <a:lnTo>
                    <a:pt x="105" y="571"/>
                  </a:lnTo>
                  <a:lnTo>
                    <a:pt x="90" y="586"/>
                  </a:lnTo>
                  <a:lnTo>
                    <a:pt x="75" y="616"/>
                  </a:lnTo>
                  <a:lnTo>
                    <a:pt x="60" y="646"/>
                  </a:lnTo>
                  <a:lnTo>
                    <a:pt x="30" y="721"/>
                  </a:lnTo>
                  <a:lnTo>
                    <a:pt x="15" y="781"/>
                  </a:lnTo>
                  <a:lnTo>
                    <a:pt x="0" y="856"/>
                  </a:lnTo>
                  <a:lnTo>
                    <a:pt x="0" y="916"/>
                  </a:lnTo>
                  <a:lnTo>
                    <a:pt x="0" y="991"/>
                  </a:lnTo>
                  <a:lnTo>
                    <a:pt x="0" y="1066"/>
                  </a:lnTo>
                  <a:lnTo>
                    <a:pt x="15" y="1126"/>
                  </a:lnTo>
                  <a:lnTo>
                    <a:pt x="30" y="1201"/>
                  </a:lnTo>
                  <a:lnTo>
                    <a:pt x="45" y="1261"/>
                  </a:lnTo>
                  <a:lnTo>
                    <a:pt x="60" y="1321"/>
                  </a:lnTo>
                  <a:lnTo>
                    <a:pt x="75" y="1336"/>
                  </a:lnTo>
                  <a:lnTo>
                    <a:pt x="90" y="1366"/>
                  </a:lnTo>
                  <a:lnTo>
                    <a:pt x="120" y="1396"/>
                  </a:lnTo>
                  <a:lnTo>
                    <a:pt x="150" y="1426"/>
                  </a:lnTo>
                  <a:lnTo>
                    <a:pt x="180" y="1441"/>
                  </a:lnTo>
                  <a:lnTo>
                    <a:pt x="255" y="1456"/>
                  </a:lnTo>
                  <a:lnTo>
                    <a:pt x="330" y="1456"/>
                  </a:lnTo>
                  <a:lnTo>
                    <a:pt x="585" y="1456"/>
                  </a:lnTo>
                  <a:lnTo>
                    <a:pt x="585" y="826"/>
                  </a:lnTo>
                  <a:lnTo>
                    <a:pt x="585" y="631"/>
                  </a:lnTo>
                  <a:lnTo>
                    <a:pt x="570" y="451"/>
                  </a:lnTo>
                  <a:lnTo>
                    <a:pt x="570" y="375"/>
                  </a:lnTo>
                  <a:lnTo>
                    <a:pt x="555" y="300"/>
                  </a:lnTo>
                  <a:lnTo>
                    <a:pt x="540" y="240"/>
                  </a:lnTo>
                  <a:lnTo>
                    <a:pt x="540" y="195"/>
                  </a:lnTo>
                  <a:lnTo>
                    <a:pt x="525" y="165"/>
                  </a:lnTo>
                  <a:lnTo>
                    <a:pt x="510" y="120"/>
                  </a:lnTo>
                  <a:lnTo>
                    <a:pt x="480" y="75"/>
                  </a:lnTo>
                  <a:close/>
                </a:path>
              </a:pathLst>
            </a:custGeom>
            <a:solidFill>
              <a:srgbClr val="B20065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4" name="Freeform 40"/>
            <p:cNvSpPr>
              <a:spLocks/>
            </p:cNvSpPr>
            <p:nvPr/>
          </p:nvSpPr>
          <p:spPr bwMode="auto">
            <a:xfrm>
              <a:off x="1710" y="14087"/>
              <a:ext cx="697" cy="1645"/>
            </a:xfrm>
            <a:custGeom>
              <a:avLst/>
              <a:gdLst>
                <a:gd name="T0" fmla="*/ 956 w 585"/>
                <a:gd name="T1" fmla="*/ 51 h 1456"/>
                <a:gd name="T2" fmla="*/ 1386 w 585"/>
                <a:gd name="T3" fmla="*/ 51 h 1456"/>
                <a:gd name="T4" fmla="*/ 1903 w 585"/>
                <a:gd name="T5" fmla="*/ 510 h 1456"/>
                <a:gd name="T6" fmla="*/ 2077 w 585"/>
                <a:gd name="T7" fmla="*/ 965 h 1456"/>
                <a:gd name="T8" fmla="*/ 1990 w 585"/>
                <a:gd name="T9" fmla="*/ 1781 h 1456"/>
                <a:gd name="T10" fmla="*/ 1564 w 585"/>
                <a:gd name="T11" fmla="*/ 2543 h 1456"/>
                <a:gd name="T12" fmla="*/ 1035 w 585"/>
                <a:gd name="T13" fmla="*/ 2901 h 1456"/>
                <a:gd name="T14" fmla="*/ 779 w 585"/>
                <a:gd name="T15" fmla="*/ 3359 h 1456"/>
                <a:gd name="T16" fmla="*/ 779 w 585"/>
                <a:gd name="T17" fmla="*/ 3815 h 1456"/>
                <a:gd name="T18" fmla="*/ 514 w 585"/>
                <a:gd name="T19" fmla="*/ 3511 h 1456"/>
                <a:gd name="T20" fmla="*/ 608 w 585"/>
                <a:gd name="T21" fmla="*/ 3002 h 1456"/>
                <a:gd name="T22" fmla="*/ 691 w 585"/>
                <a:gd name="T23" fmla="*/ 2697 h 1456"/>
                <a:gd name="T24" fmla="*/ 608 w 585"/>
                <a:gd name="T25" fmla="*/ 2393 h 1456"/>
                <a:gd name="T26" fmla="*/ 779 w 585"/>
                <a:gd name="T27" fmla="*/ 2142 h 1456"/>
                <a:gd name="T28" fmla="*/ 779 w 585"/>
                <a:gd name="T29" fmla="*/ 1936 h 1456"/>
                <a:gd name="T30" fmla="*/ 779 w 585"/>
                <a:gd name="T31" fmla="*/ 1630 h 1456"/>
                <a:gd name="T32" fmla="*/ 1035 w 585"/>
                <a:gd name="T33" fmla="*/ 1429 h 1456"/>
                <a:gd name="T34" fmla="*/ 1120 w 585"/>
                <a:gd name="T35" fmla="*/ 1781 h 1456"/>
                <a:gd name="T36" fmla="*/ 1296 w 585"/>
                <a:gd name="T37" fmla="*/ 1886 h 1456"/>
                <a:gd name="T38" fmla="*/ 1644 w 585"/>
                <a:gd name="T39" fmla="*/ 1630 h 1456"/>
                <a:gd name="T40" fmla="*/ 1723 w 585"/>
                <a:gd name="T41" fmla="*/ 1221 h 1456"/>
                <a:gd name="T42" fmla="*/ 1564 w 585"/>
                <a:gd name="T43" fmla="*/ 764 h 1456"/>
                <a:gd name="T44" fmla="*/ 1386 w 585"/>
                <a:gd name="T45" fmla="*/ 510 h 1456"/>
                <a:gd name="T46" fmla="*/ 1035 w 585"/>
                <a:gd name="T47" fmla="*/ 510 h 1456"/>
                <a:gd name="T48" fmla="*/ 608 w 585"/>
                <a:gd name="T49" fmla="*/ 917 h 1456"/>
                <a:gd name="T50" fmla="*/ 514 w 585"/>
                <a:gd name="T51" fmla="*/ 1170 h 1456"/>
                <a:gd name="T52" fmla="*/ 430 w 585"/>
                <a:gd name="T53" fmla="*/ 1781 h 1456"/>
                <a:gd name="T54" fmla="*/ 343 w 585"/>
                <a:gd name="T55" fmla="*/ 4429 h 1456"/>
                <a:gd name="T56" fmla="*/ 2166 w 585"/>
                <a:gd name="T57" fmla="*/ 4377 h 1456"/>
                <a:gd name="T58" fmla="*/ 2596 w 585"/>
                <a:gd name="T59" fmla="*/ 4274 h 1456"/>
                <a:gd name="T60" fmla="*/ 2943 w 585"/>
                <a:gd name="T61" fmla="*/ 3866 h 1456"/>
                <a:gd name="T62" fmla="*/ 3112 w 585"/>
                <a:gd name="T63" fmla="*/ 3310 h 1456"/>
                <a:gd name="T64" fmla="*/ 3031 w 585"/>
                <a:gd name="T65" fmla="*/ 2848 h 1456"/>
                <a:gd name="T66" fmla="*/ 2676 w 585"/>
                <a:gd name="T67" fmla="*/ 2497 h 1456"/>
                <a:gd name="T68" fmla="*/ 2334 w 585"/>
                <a:gd name="T69" fmla="*/ 2447 h 1456"/>
                <a:gd name="T70" fmla="*/ 2166 w 585"/>
                <a:gd name="T71" fmla="*/ 2800 h 1456"/>
                <a:gd name="T72" fmla="*/ 2166 w 585"/>
                <a:gd name="T73" fmla="*/ 3256 h 1456"/>
                <a:gd name="T74" fmla="*/ 2334 w 585"/>
                <a:gd name="T75" fmla="*/ 3412 h 1456"/>
                <a:gd name="T76" fmla="*/ 2334 w 585"/>
                <a:gd name="T77" fmla="*/ 3659 h 1456"/>
                <a:gd name="T78" fmla="*/ 2166 w 585"/>
                <a:gd name="T79" fmla="*/ 3866 h 1456"/>
                <a:gd name="T80" fmla="*/ 1903 w 585"/>
                <a:gd name="T81" fmla="*/ 3765 h 1456"/>
                <a:gd name="T82" fmla="*/ 1818 w 585"/>
                <a:gd name="T83" fmla="*/ 4070 h 1456"/>
                <a:gd name="T84" fmla="*/ 1644 w 585"/>
                <a:gd name="T85" fmla="*/ 4070 h 1456"/>
                <a:gd name="T86" fmla="*/ 1469 w 585"/>
                <a:gd name="T87" fmla="*/ 4021 h 1456"/>
                <a:gd name="T88" fmla="*/ 1120 w 585"/>
                <a:gd name="T89" fmla="*/ 4176 h 1456"/>
                <a:gd name="T90" fmla="*/ 866 w 585"/>
                <a:gd name="T91" fmla="*/ 3969 h 1456"/>
                <a:gd name="T92" fmla="*/ 1035 w 585"/>
                <a:gd name="T93" fmla="*/ 3866 h 1456"/>
                <a:gd name="T94" fmla="*/ 1296 w 585"/>
                <a:gd name="T95" fmla="*/ 3560 h 1456"/>
                <a:gd name="T96" fmla="*/ 1564 w 585"/>
                <a:gd name="T97" fmla="*/ 3002 h 1456"/>
                <a:gd name="T98" fmla="*/ 1990 w 585"/>
                <a:gd name="T99" fmla="*/ 2190 h 1456"/>
                <a:gd name="T100" fmla="*/ 2596 w 585"/>
                <a:gd name="T101" fmla="*/ 1936 h 1456"/>
                <a:gd name="T102" fmla="*/ 2943 w 585"/>
                <a:gd name="T103" fmla="*/ 2086 h 1456"/>
                <a:gd name="T104" fmla="*/ 3286 w 585"/>
                <a:gd name="T105" fmla="*/ 2644 h 1456"/>
                <a:gd name="T106" fmla="*/ 3372 w 585"/>
                <a:gd name="T107" fmla="*/ 3359 h 1456"/>
                <a:gd name="T108" fmla="*/ 3200 w 585"/>
                <a:gd name="T109" fmla="*/ 4070 h 1456"/>
                <a:gd name="T110" fmla="*/ 2943 w 585"/>
                <a:gd name="T111" fmla="*/ 4524 h 1456"/>
                <a:gd name="T112" fmla="*/ 2507 w 585"/>
                <a:gd name="T113" fmla="*/ 4832 h 1456"/>
                <a:gd name="T114" fmla="*/ 1469 w 585"/>
                <a:gd name="T115" fmla="*/ 4935 h 1456"/>
                <a:gd name="T116" fmla="*/ 0 w 585"/>
                <a:gd name="T117" fmla="*/ 2800 h 1456"/>
                <a:gd name="T118" fmla="*/ 87 w 585"/>
                <a:gd name="T119" fmla="*/ 1532 h 1456"/>
                <a:gd name="T120" fmla="*/ 260 w 585"/>
                <a:gd name="T121" fmla="*/ 813 h 1456"/>
                <a:gd name="T122" fmla="*/ 608 w 585"/>
                <a:gd name="T123" fmla="*/ 254 h 145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85"/>
                <a:gd name="T187" fmla="*/ 0 h 1456"/>
                <a:gd name="T188" fmla="*/ 585 w 585"/>
                <a:gd name="T189" fmla="*/ 1456 h 145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85" h="1456">
                  <a:moveTo>
                    <a:pt x="105" y="75"/>
                  </a:moveTo>
                  <a:lnTo>
                    <a:pt x="135" y="45"/>
                  </a:lnTo>
                  <a:lnTo>
                    <a:pt x="165" y="15"/>
                  </a:lnTo>
                  <a:lnTo>
                    <a:pt x="195" y="0"/>
                  </a:lnTo>
                  <a:lnTo>
                    <a:pt x="210" y="0"/>
                  </a:lnTo>
                  <a:lnTo>
                    <a:pt x="240" y="15"/>
                  </a:lnTo>
                  <a:lnTo>
                    <a:pt x="270" y="45"/>
                  </a:lnTo>
                  <a:lnTo>
                    <a:pt x="300" y="90"/>
                  </a:lnTo>
                  <a:lnTo>
                    <a:pt x="330" y="150"/>
                  </a:lnTo>
                  <a:lnTo>
                    <a:pt x="345" y="195"/>
                  </a:lnTo>
                  <a:lnTo>
                    <a:pt x="345" y="240"/>
                  </a:lnTo>
                  <a:lnTo>
                    <a:pt x="360" y="285"/>
                  </a:lnTo>
                  <a:lnTo>
                    <a:pt x="360" y="330"/>
                  </a:lnTo>
                  <a:lnTo>
                    <a:pt x="360" y="436"/>
                  </a:lnTo>
                  <a:lnTo>
                    <a:pt x="345" y="526"/>
                  </a:lnTo>
                  <a:lnTo>
                    <a:pt x="330" y="616"/>
                  </a:lnTo>
                  <a:lnTo>
                    <a:pt x="300" y="691"/>
                  </a:lnTo>
                  <a:lnTo>
                    <a:pt x="270" y="751"/>
                  </a:lnTo>
                  <a:lnTo>
                    <a:pt x="240" y="796"/>
                  </a:lnTo>
                  <a:lnTo>
                    <a:pt x="210" y="826"/>
                  </a:lnTo>
                  <a:lnTo>
                    <a:pt x="180" y="856"/>
                  </a:lnTo>
                  <a:lnTo>
                    <a:pt x="165" y="886"/>
                  </a:lnTo>
                  <a:lnTo>
                    <a:pt x="150" y="931"/>
                  </a:lnTo>
                  <a:lnTo>
                    <a:pt x="135" y="991"/>
                  </a:lnTo>
                  <a:lnTo>
                    <a:pt x="135" y="1036"/>
                  </a:lnTo>
                  <a:lnTo>
                    <a:pt x="135" y="1081"/>
                  </a:lnTo>
                  <a:lnTo>
                    <a:pt x="135" y="1126"/>
                  </a:lnTo>
                  <a:lnTo>
                    <a:pt x="120" y="1111"/>
                  </a:lnTo>
                  <a:lnTo>
                    <a:pt x="105" y="1081"/>
                  </a:lnTo>
                  <a:lnTo>
                    <a:pt x="90" y="1036"/>
                  </a:lnTo>
                  <a:lnTo>
                    <a:pt x="90" y="991"/>
                  </a:lnTo>
                  <a:lnTo>
                    <a:pt x="90" y="931"/>
                  </a:lnTo>
                  <a:lnTo>
                    <a:pt x="105" y="886"/>
                  </a:lnTo>
                  <a:lnTo>
                    <a:pt x="120" y="841"/>
                  </a:lnTo>
                  <a:lnTo>
                    <a:pt x="135" y="811"/>
                  </a:lnTo>
                  <a:lnTo>
                    <a:pt x="120" y="796"/>
                  </a:lnTo>
                  <a:lnTo>
                    <a:pt x="105" y="766"/>
                  </a:lnTo>
                  <a:lnTo>
                    <a:pt x="105" y="736"/>
                  </a:lnTo>
                  <a:lnTo>
                    <a:pt x="105" y="706"/>
                  </a:lnTo>
                  <a:lnTo>
                    <a:pt x="105" y="676"/>
                  </a:lnTo>
                  <a:lnTo>
                    <a:pt x="120" y="646"/>
                  </a:lnTo>
                  <a:lnTo>
                    <a:pt x="135" y="631"/>
                  </a:lnTo>
                  <a:lnTo>
                    <a:pt x="150" y="631"/>
                  </a:lnTo>
                  <a:lnTo>
                    <a:pt x="135" y="601"/>
                  </a:lnTo>
                  <a:lnTo>
                    <a:pt x="135" y="571"/>
                  </a:lnTo>
                  <a:lnTo>
                    <a:pt x="135" y="541"/>
                  </a:lnTo>
                  <a:lnTo>
                    <a:pt x="135" y="496"/>
                  </a:lnTo>
                  <a:lnTo>
                    <a:pt x="135" y="481"/>
                  </a:lnTo>
                  <a:lnTo>
                    <a:pt x="150" y="451"/>
                  </a:lnTo>
                  <a:lnTo>
                    <a:pt x="165" y="436"/>
                  </a:lnTo>
                  <a:lnTo>
                    <a:pt x="180" y="421"/>
                  </a:lnTo>
                  <a:lnTo>
                    <a:pt x="180" y="466"/>
                  </a:lnTo>
                  <a:lnTo>
                    <a:pt x="195" y="511"/>
                  </a:lnTo>
                  <a:lnTo>
                    <a:pt x="195" y="526"/>
                  </a:lnTo>
                  <a:lnTo>
                    <a:pt x="210" y="541"/>
                  </a:lnTo>
                  <a:lnTo>
                    <a:pt x="225" y="556"/>
                  </a:lnTo>
                  <a:lnTo>
                    <a:pt x="255" y="541"/>
                  </a:lnTo>
                  <a:lnTo>
                    <a:pt x="285" y="511"/>
                  </a:lnTo>
                  <a:lnTo>
                    <a:pt x="285" y="481"/>
                  </a:lnTo>
                  <a:lnTo>
                    <a:pt x="300" y="436"/>
                  </a:lnTo>
                  <a:lnTo>
                    <a:pt x="300" y="406"/>
                  </a:lnTo>
                  <a:lnTo>
                    <a:pt x="300" y="360"/>
                  </a:lnTo>
                  <a:lnTo>
                    <a:pt x="300" y="300"/>
                  </a:lnTo>
                  <a:lnTo>
                    <a:pt x="285" y="255"/>
                  </a:lnTo>
                  <a:lnTo>
                    <a:pt x="270" y="225"/>
                  </a:lnTo>
                  <a:lnTo>
                    <a:pt x="270" y="180"/>
                  </a:lnTo>
                  <a:lnTo>
                    <a:pt x="255" y="165"/>
                  </a:lnTo>
                  <a:lnTo>
                    <a:pt x="240" y="150"/>
                  </a:lnTo>
                  <a:lnTo>
                    <a:pt x="210" y="135"/>
                  </a:lnTo>
                  <a:lnTo>
                    <a:pt x="195" y="135"/>
                  </a:lnTo>
                  <a:lnTo>
                    <a:pt x="180" y="150"/>
                  </a:lnTo>
                  <a:lnTo>
                    <a:pt x="150" y="180"/>
                  </a:lnTo>
                  <a:lnTo>
                    <a:pt x="135" y="225"/>
                  </a:lnTo>
                  <a:lnTo>
                    <a:pt x="105" y="270"/>
                  </a:lnTo>
                  <a:lnTo>
                    <a:pt x="105" y="285"/>
                  </a:lnTo>
                  <a:lnTo>
                    <a:pt x="90" y="300"/>
                  </a:lnTo>
                  <a:lnTo>
                    <a:pt x="90" y="345"/>
                  </a:lnTo>
                  <a:lnTo>
                    <a:pt x="75" y="391"/>
                  </a:lnTo>
                  <a:lnTo>
                    <a:pt x="75" y="451"/>
                  </a:lnTo>
                  <a:lnTo>
                    <a:pt x="75" y="526"/>
                  </a:lnTo>
                  <a:lnTo>
                    <a:pt x="60" y="676"/>
                  </a:lnTo>
                  <a:lnTo>
                    <a:pt x="60" y="841"/>
                  </a:lnTo>
                  <a:lnTo>
                    <a:pt x="60" y="1306"/>
                  </a:lnTo>
                  <a:lnTo>
                    <a:pt x="255" y="1306"/>
                  </a:lnTo>
                  <a:lnTo>
                    <a:pt x="315" y="1306"/>
                  </a:lnTo>
                  <a:lnTo>
                    <a:pt x="375" y="1291"/>
                  </a:lnTo>
                  <a:lnTo>
                    <a:pt x="405" y="1291"/>
                  </a:lnTo>
                  <a:lnTo>
                    <a:pt x="435" y="1276"/>
                  </a:lnTo>
                  <a:lnTo>
                    <a:pt x="450" y="1261"/>
                  </a:lnTo>
                  <a:lnTo>
                    <a:pt x="465" y="1231"/>
                  </a:lnTo>
                  <a:lnTo>
                    <a:pt x="480" y="1216"/>
                  </a:lnTo>
                  <a:lnTo>
                    <a:pt x="510" y="1141"/>
                  </a:lnTo>
                  <a:lnTo>
                    <a:pt x="525" y="1081"/>
                  </a:lnTo>
                  <a:lnTo>
                    <a:pt x="525" y="1036"/>
                  </a:lnTo>
                  <a:lnTo>
                    <a:pt x="540" y="976"/>
                  </a:lnTo>
                  <a:lnTo>
                    <a:pt x="540" y="931"/>
                  </a:lnTo>
                  <a:lnTo>
                    <a:pt x="525" y="886"/>
                  </a:lnTo>
                  <a:lnTo>
                    <a:pt x="525" y="841"/>
                  </a:lnTo>
                  <a:lnTo>
                    <a:pt x="510" y="811"/>
                  </a:lnTo>
                  <a:lnTo>
                    <a:pt x="480" y="751"/>
                  </a:lnTo>
                  <a:lnTo>
                    <a:pt x="465" y="736"/>
                  </a:lnTo>
                  <a:lnTo>
                    <a:pt x="450" y="721"/>
                  </a:lnTo>
                  <a:lnTo>
                    <a:pt x="435" y="721"/>
                  </a:lnTo>
                  <a:lnTo>
                    <a:pt x="405" y="721"/>
                  </a:lnTo>
                  <a:lnTo>
                    <a:pt x="405" y="751"/>
                  </a:lnTo>
                  <a:lnTo>
                    <a:pt x="390" y="766"/>
                  </a:lnTo>
                  <a:lnTo>
                    <a:pt x="375" y="826"/>
                  </a:lnTo>
                  <a:lnTo>
                    <a:pt x="360" y="886"/>
                  </a:lnTo>
                  <a:lnTo>
                    <a:pt x="360" y="916"/>
                  </a:lnTo>
                  <a:lnTo>
                    <a:pt x="375" y="961"/>
                  </a:lnTo>
                  <a:lnTo>
                    <a:pt x="375" y="976"/>
                  </a:lnTo>
                  <a:lnTo>
                    <a:pt x="390" y="991"/>
                  </a:lnTo>
                  <a:lnTo>
                    <a:pt x="405" y="1006"/>
                  </a:lnTo>
                  <a:lnTo>
                    <a:pt x="420" y="1006"/>
                  </a:lnTo>
                  <a:lnTo>
                    <a:pt x="420" y="1051"/>
                  </a:lnTo>
                  <a:lnTo>
                    <a:pt x="405" y="1081"/>
                  </a:lnTo>
                  <a:lnTo>
                    <a:pt x="405" y="1111"/>
                  </a:lnTo>
                  <a:lnTo>
                    <a:pt x="390" y="1126"/>
                  </a:lnTo>
                  <a:lnTo>
                    <a:pt x="375" y="1141"/>
                  </a:lnTo>
                  <a:lnTo>
                    <a:pt x="360" y="1141"/>
                  </a:lnTo>
                  <a:lnTo>
                    <a:pt x="345" y="1126"/>
                  </a:lnTo>
                  <a:lnTo>
                    <a:pt x="330" y="1111"/>
                  </a:lnTo>
                  <a:lnTo>
                    <a:pt x="330" y="1141"/>
                  </a:lnTo>
                  <a:lnTo>
                    <a:pt x="330" y="1171"/>
                  </a:lnTo>
                  <a:lnTo>
                    <a:pt x="315" y="1201"/>
                  </a:lnTo>
                  <a:lnTo>
                    <a:pt x="300" y="1201"/>
                  </a:lnTo>
                  <a:lnTo>
                    <a:pt x="300" y="1216"/>
                  </a:lnTo>
                  <a:lnTo>
                    <a:pt x="285" y="1201"/>
                  </a:lnTo>
                  <a:lnTo>
                    <a:pt x="270" y="1171"/>
                  </a:lnTo>
                  <a:lnTo>
                    <a:pt x="270" y="1141"/>
                  </a:lnTo>
                  <a:lnTo>
                    <a:pt x="255" y="1186"/>
                  </a:lnTo>
                  <a:lnTo>
                    <a:pt x="240" y="1216"/>
                  </a:lnTo>
                  <a:lnTo>
                    <a:pt x="210" y="1231"/>
                  </a:lnTo>
                  <a:lnTo>
                    <a:pt x="195" y="1231"/>
                  </a:lnTo>
                  <a:lnTo>
                    <a:pt x="180" y="1231"/>
                  </a:lnTo>
                  <a:lnTo>
                    <a:pt x="165" y="1201"/>
                  </a:lnTo>
                  <a:lnTo>
                    <a:pt x="150" y="1171"/>
                  </a:lnTo>
                  <a:lnTo>
                    <a:pt x="135" y="1126"/>
                  </a:lnTo>
                  <a:lnTo>
                    <a:pt x="150" y="1141"/>
                  </a:lnTo>
                  <a:lnTo>
                    <a:pt x="180" y="1141"/>
                  </a:lnTo>
                  <a:lnTo>
                    <a:pt x="195" y="1126"/>
                  </a:lnTo>
                  <a:lnTo>
                    <a:pt x="210" y="1096"/>
                  </a:lnTo>
                  <a:lnTo>
                    <a:pt x="225" y="1051"/>
                  </a:lnTo>
                  <a:lnTo>
                    <a:pt x="255" y="1006"/>
                  </a:lnTo>
                  <a:lnTo>
                    <a:pt x="255" y="946"/>
                  </a:lnTo>
                  <a:lnTo>
                    <a:pt x="270" y="886"/>
                  </a:lnTo>
                  <a:lnTo>
                    <a:pt x="285" y="796"/>
                  </a:lnTo>
                  <a:lnTo>
                    <a:pt x="315" y="706"/>
                  </a:lnTo>
                  <a:lnTo>
                    <a:pt x="345" y="646"/>
                  </a:lnTo>
                  <a:lnTo>
                    <a:pt x="375" y="586"/>
                  </a:lnTo>
                  <a:lnTo>
                    <a:pt x="420" y="571"/>
                  </a:lnTo>
                  <a:lnTo>
                    <a:pt x="450" y="571"/>
                  </a:lnTo>
                  <a:lnTo>
                    <a:pt x="480" y="571"/>
                  </a:lnTo>
                  <a:lnTo>
                    <a:pt x="495" y="586"/>
                  </a:lnTo>
                  <a:lnTo>
                    <a:pt x="510" y="616"/>
                  </a:lnTo>
                  <a:lnTo>
                    <a:pt x="525" y="646"/>
                  </a:lnTo>
                  <a:lnTo>
                    <a:pt x="555" y="721"/>
                  </a:lnTo>
                  <a:lnTo>
                    <a:pt x="570" y="781"/>
                  </a:lnTo>
                  <a:lnTo>
                    <a:pt x="585" y="856"/>
                  </a:lnTo>
                  <a:lnTo>
                    <a:pt x="585" y="916"/>
                  </a:lnTo>
                  <a:lnTo>
                    <a:pt x="585" y="991"/>
                  </a:lnTo>
                  <a:lnTo>
                    <a:pt x="585" y="1066"/>
                  </a:lnTo>
                  <a:lnTo>
                    <a:pt x="570" y="1126"/>
                  </a:lnTo>
                  <a:lnTo>
                    <a:pt x="555" y="1201"/>
                  </a:lnTo>
                  <a:lnTo>
                    <a:pt x="540" y="1261"/>
                  </a:lnTo>
                  <a:lnTo>
                    <a:pt x="525" y="1321"/>
                  </a:lnTo>
                  <a:lnTo>
                    <a:pt x="510" y="1336"/>
                  </a:lnTo>
                  <a:lnTo>
                    <a:pt x="495" y="1366"/>
                  </a:lnTo>
                  <a:lnTo>
                    <a:pt x="465" y="1396"/>
                  </a:lnTo>
                  <a:lnTo>
                    <a:pt x="435" y="1426"/>
                  </a:lnTo>
                  <a:lnTo>
                    <a:pt x="405" y="1441"/>
                  </a:lnTo>
                  <a:lnTo>
                    <a:pt x="330" y="1456"/>
                  </a:lnTo>
                  <a:lnTo>
                    <a:pt x="255" y="1456"/>
                  </a:lnTo>
                  <a:lnTo>
                    <a:pt x="0" y="1456"/>
                  </a:lnTo>
                  <a:lnTo>
                    <a:pt x="0" y="826"/>
                  </a:lnTo>
                  <a:lnTo>
                    <a:pt x="0" y="631"/>
                  </a:lnTo>
                  <a:lnTo>
                    <a:pt x="15" y="451"/>
                  </a:lnTo>
                  <a:lnTo>
                    <a:pt x="15" y="375"/>
                  </a:lnTo>
                  <a:lnTo>
                    <a:pt x="30" y="300"/>
                  </a:lnTo>
                  <a:lnTo>
                    <a:pt x="45" y="240"/>
                  </a:lnTo>
                  <a:lnTo>
                    <a:pt x="45" y="195"/>
                  </a:lnTo>
                  <a:lnTo>
                    <a:pt x="60" y="165"/>
                  </a:lnTo>
                  <a:lnTo>
                    <a:pt x="105" y="75"/>
                  </a:lnTo>
                  <a:close/>
                </a:path>
              </a:pathLst>
            </a:custGeom>
            <a:solidFill>
              <a:srgbClr val="B20065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5" name="Freeform 41" descr="Wide upward diagonal"/>
            <p:cNvSpPr>
              <a:spLocks/>
            </p:cNvSpPr>
            <p:nvPr/>
          </p:nvSpPr>
          <p:spPr bwMode="auto">
            <a:xfrm>
              <a:off x="6299" y="1287"/>
              <a:ext cx="3963" cy="255"/>
            </a:xfrm>
            <a:custGeom>
              <a:avLst/>
              <a:gdLst>
                <a:gd name="T0" fmla="*/ 18957 w 3327"/>
                <a:gd name="T1" fmla="*/ 789 h 225"/>
                <a:gd name="T2" fmla="*/ 18869 w 3327"/>
                <a:gd name="T3" fmla="*/ 733 h 225"/>
                <a:gd name="T4" fmla="*/ 18705 w 3327"/>
                <a:gd name="T5" fmla="*/ 630 h 225"/>
                <a:gd name="T6" fmla="*/ 18617 w 3327"/>
                <a:gd name="T7" fmla="*/ 577 h 225"/>
                <a:gd name="T8" fmla="*/ 18443 w 3327"/>
                <a:gd name="T9" fmla="*/ 577 h 225"/>
                <a:gd name="T10" fmla="*/ 18104 w 3327"/>
                <a:gd name="T11" fmla="*/ 524 h 225"/>
                <a:gd name="T12" fmla="*/ 17672 w 3327"/>
                <a:gd name="T13" fmla="*/ 471 h 225"/>
                <a:gd name="T14" fmla="*/ 17672 w 3327"/>
                <a:gd name="T15" fmla="*/ 471 h 225"/>
                <a:gd name="T16" fmla="*/ 0 w 3327"/>
                <a:gd name="T17" fmla="*/ 471 h 225"/>
                <a:gd name="T18" fmla="*/ 0 w 3327"/>
                <a:gd name="T19" fmla="*/ 0 h 225"/>
                <a:gd name="T20" fmla="*/ 17753 w 3327"/>
                <a:gd name="T21" fmla="*/ 0 h 225"/>
                <a:gd name="T22" fmla="*/ 18189 w 3327"/>
                <a:gd name="T23" fmla="*/ 0 h 225"/>
                <a:gd name="T24" fmla="*/ 18617 w 3327"/>
                <a:gd name="T25" fmla="*/ 52 h 225"/>
                <a:gd name="T26" fmla="*/ 18788 w 3327"/>
                <a:gd name="T27" fmla="*/ 108 h 225"/>
                <a:gd name="T28" fmla="*/ 18869 w 3327"/>
                <a:gd name="T29" fmla="*/ 160 h 225"/>
                <a:gd name="T30" fmla="*/ 19043 w 3327"/>
                <a:gd name="T31" fmla="*/ 263 h 225"/>
                <a:gd name="T32" fmla="*/ 19132 w 3327"/>
                <a:gd name="T33" fmla="*/ 367 h 225"/>
                <a:gd name="T34" fmla="*/ 18957 w 3327"/>
                <a:gd name="T35" fmla="*/ 789 h 2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327"/>
                <a:gd name="T55" fmla="*/ 0 h 225"/>
                <a:gd name="T56" fmla="*/ 3327 w 3327"/>
                <a:gd name="T57" fmla="*/ 225 h 22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327" h="225">
                  <a:moveTo>
                    <a:pt x="3297" y="225"/>
                  </a:moveTo>
                  <a:lnTo>
                    <a:pt x="3282" y="210"/>
                  </a:lnTo>
                  <a:lnTo>
                    <a:pt x="3252" y="180"/>
                  </a:lnTo>
                  <a:lnTo>
                    <a:pt x="3237" y="165"/>
                  </a:lnTo>
                  <a:lnTo>
                    <a:pt x="3208" y="165"/>
                  </a:lnTo>
                  <a:lnTo>
                    <a:pt x="3148" y="150"/>
                  </a:lnTo>
                  <a:lnTo>
                    <a:pt x="3073" y="135"/>
                  </a:lnTo>
                  <a:lnTo>
                    <a:pt x="0" y="135"/>
                  </a:lnTo>
                  <a:lnTo>
                    <a:pt x="0" y="0"/>
                  </a:lnTo>
                  <a:lnTo>
                    <a:pt x="3088" y="0"/>
                  </a:lnTo>
                  <a:lnTo>
                    <a:pt x="3163" y="0"/>
                  </a:lnTo>
                  <a:lnTo>
                    <a:pt x="3237" y="15"/>
                  </a:lnTo>
                  <a:lnTo>
                    <a:pt x="3267" y="30"/>
                  </a:lnTo>
                  <a:lnTo>
                    <a:pt x="3282" y="45"/>
                  </a:lnTo>
                  <a:lnTo>
                    <a:pt x="3312" y="75"/>
                  </a:lnTo>
                  <a:lnTo>
                    <a:pt x="3327" y="105"/>
                  </a:lnTo>
                  <a:lnTo>
                    <a:pt x="3297" y="225"/>
                  </a:lnTo>
                  <a:close/>
                </a:path>
              </a:pathLst>
            </a:custGeom>
            <a:pattFill prst="wdUpDiag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6" name="Freeform 42"/>
            <p:cNvSpPr>
              <a:spLocks/>
            </p:cNvSpPr>
            <p:nvPr/>
          </p:nvSpPr>
          <p:spPr bwMode="auto">
            <a:xfrm>
              <a:off x="10762" y="2712"/>
              <a:ext cx="107" cy="5781"/>
            </a:xfrm>
            <a:custGeom>
              <a:avLst/>
              <a:gdLst>
                <a:gd name="T0" fmla="*/ 0 w 90"/>
                <a:gd name="T1" fmla="*/ 306 h 5117"/>
                <a:gd name="T2" fmla="*/ 87 w 90"/>
                <a:gd name="T3" fmla="*/ 456 h 5117"/>
                <a:gd name="T4" fmla="*/ 87 w 90"/>
                <a:gd name="T5" fmla="*/ 610 h 5117"/>
                <a:gd name="T6" fmla="*/ 87 w 90"/>
                <a:gd name="T7" fmla="*/ 813 h 5117"/>
                <a:gd name="T8" fmla="*/ 172 w 90"/>
                <a:gd name="T9" fmla="*/ 1066 h 5117"/>
                <a:gd name="T10" fmla="*/ 172 w 90"/>
                <a:gd name="T11" fmla="*/ 1574 h 5117"/>
                <a:gd name="T12" fmla="*/ 172 w 90"/>
                <a:gd name="T13" fmla="*/ 2133 h 5117"/>
                <a:gd name="T14" fmla="*/ 172 w 90"/>
                <a:gd name="T15" fmla="*/ 2133 h 5117"/>
                <a:gd name="T16" fmla="*/ 172 w 90"/>
                <a:gd name="T17" fmla="*/ 17333 h 5117"/>
                <a:gd name="T18" fmla="*/ 508 w 90"/>
                <a:gd name="T19" fmla="*/ 17333 h 5117"/>
                <a:gd name="T20" fmla="*/ 508 w 90"/>
                <a:gd name="T21" fmla="*/ 2084 h 5117"/>
                <a:gd name="T22" fmla="*/ 508 w 90"/>
                <a:gd name="T23" fmla="*/ 2084 h 5117"/>
                <a:gd name="T24" fmla="*/ 508 w 90"/>
                <a:gd name="T25" fmla="*/ 1472 h 5117"/>
                <a:gd name="T26" fmla="*/ 508 w 90"/>
                <a:gd name="T27" fmla="*/ 864 h 5117"/>
                <a:gd name="T28" fmla="*/ 424 w 90"/>
                <a:gd name="T29" fmla="*/ 610 h 5117"/>
                <a:gd name="T30" fmla="*/ 424 w 90"/>
                <a:gd name="T31" fmla="*/ 355 h 5117"/>
                <a:gd name="T32" fmla="*/ 336 w 90"/>
                <a:gd name="T33" fmla="*/ 156 h 5117"/>
                <a:gd name="T34" fmla="*/ 254 w 90"/>
                <a:gd name="T35" fmla="*/ 0 h 5117"/>
                <a:gd name="T36" fmla="*/ 172 w 90"/>
                <a:gd name="T37" fmla="*/ 156 h 5117"/>
                <a:gd name="T38" fmla="*/ 0 w 90"/>
                <a:gd name="T39" fmla="*/ 306 h 51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0"/>
                <a:gd name="T61" fmla="*/ 0 h 5117"/>
                <a:gd name="T62" fmla="*/ 90 w 90"/>
                <a:gd name="T63" fmla="*/ 5117 h 51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0" h="5117">
                  <a:moveTo>
                    <a:pt x="0" y="90"/>
                  </a:moveTo>
                  <a:lnTo>
                    <a:pt x="15" y="135"/>
                  </a:lnTo>
                  <a:lnTo>
                    <a:pt x="15" y="180"/>
                  </a:lnTo>
                  <a:lnTo>
                    <a:pt x="15" y="240"/>
                  </a:lnTo>
                  <a:lnTo>
                    <a:pt x="30" y="315"/>
                  </a:lnTo>
                  <a:lnTo>
                    <a:pt x="30" y="465"/>
                  </a:lnTo>
                  <a:lnTo>
                    <a:pt x="30" y="630"/>
                  </a:lnTo>
                  <a:lnTo>
                    <a:pt x="30" y="5117"/>
                  </a:lnTo>
                  <a:lnTo>
                    <a:pt x="90" y="5117"/>
                  </a:lnTo>
                  <a:lnTo>
                    <a:pt x="90" y="615"/>
                  </a:lnTo>
                  <a:lnTo>
                    <a:pt x="90" y="435"/>
                  </a:lnTo>
                  <a:lnTo>
                    <a:pt x="90" y="255"/>
                  </a:lnTo>
                  <a:lnTo>
                    <a:pt x="75" y="180"/>
                  </a:lnTo>
                  <a:lnTo>
                    <a:pt x="75" y="105"/>
                  </a:lnTo>
                  <a:lnTo>
                    <a:pt x="60" y="45"/>
                  </a:lnTo>
                  <a:lnTo>
                    <a:pt x="45" y="0"/>
                  </a:lnTo>
                  <a:lnTo>
                    <a:pt x="30" y="45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7" name="Freeform 43" descr="Wide upward diagonal"/>
            <p:cNvSpPr>
              <a:spLocks/>
            </p:cNvSpPr>
            <p:nvPr/>
          </p:nvSpPr>
          <p:spPr bwMode="auto">
            <a:xfrm>
              <a:off x="2335" y="1287"/>
              <a:ext cx="3964" cy="255"/>
            </a:xfrm>
            <a:custGeom>
              <a:avLst/>
              <a:gdLst>
                <a:gd name="T0" fmla="*/ 176 w 3327"/>
                <a:gd name="T1" fmla="*/ 789 h 225"/>
                <a:gd name="T2" fmla="*/ 260 w 3327"/>
                <a:gd name="T3" fmla="*/ 733 h 225"/>
                <a:gd name="T4" fmla="*/ 430 w 3327"/>
                <a:gd name="T5" fmla="*/ 630 h 225"/>
                <a:gd name="T6" fmla="*/ 514 w 3327"/>
                <a:gd name="T7" fmla="*/ 577 h 225"/>
                <a:gd name="T8" fmla="*/ 685 w 3327"/>
                <a:gd name="T9" fmla="*/ 577 h 225"/>
                <a:gd name="T10" fmla="*/ 1032 w 3327"/>
                <a:gd name="T11" fmla="*/ 524 h 225"/>
                <a:gd name="T12" fmla="*/ 1466 w 3327"/>
                <a:gd name="T13" fmla="*/ 471 h 225"/>
                <a:gd name="T14" fmla="*/ 1466 w 3327"/>
                <a:gd name="T15" fmla="*/ 471 h 225"/>
                <a:gd name="T16" fmla="*/ 19179 w 3327"/>
                <a:gd name="T17" fmla="*/ 471 h 225"/>
                <a:gd name="T18" fmla="*/ 19179 w 3327"/>
                <a:gd name="T19" fmla="*/ 0 h 225"/>
                <a:gd name="T20" fmla="*/ 1380 w 3327"/>
                <a:gd name="T21" fmla="*/ 0 h 225"/>
                <a:gd name="T22" fmla="*/ 940 w 3327"/>
                <a:gd name="T23" fmla="*/ 0 h 225"/>
                <a:gd name="T24" fmla="*/ 608 w 3327"/>
                <a:gd name="T25" fmla="*/ 52 h 225"/>
                <a:gd name="T26" fmla="*/ 343 w 3327"/>
                <a:gd name="T27" fmla="*/ 108 h 225"/>
                <a:gd name="T28" fmla="*/ 260 w 3327"/>
                <a:gd name="T29" fmla="*/ 160 h 225"/>
                <a:gd name="T30" fmla="*/ 87 w 3327"/>
                <a:gd name="T31" fmla="*/ 263 h 225"/>
                <a:gd name="T32" fmla="*/ 0 w 3327"/>
                <a:gd name="T33" fmla="*/ 367 h 225"/>
                <a:gd name="T34" fmla="*/ 87 w 3327"/>
                <a:gd name="T35" fmla="*/ 577 h 225"/>
                <a:gd name="T36" fmla="*/ 176 w 3327"/>
                <a:gd name="T37" fmla="*/ 789 h 2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27"/>
                <a:gd name="T58" fmla="*/ 0 h 225"/>
                <a:gd name="T59" fmla="*/ 3327 w 3327"/>
                <a:gd name="T60" fmla="*/ 225 h 2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27" h="225">
                  <a:moveTo>
                    <a:pt x="30" y="225"/>
                  </a:moveTo>
                  <a:lnTo>
                    <a:pt x="45" y="210"/>
                  </a:lnTo>
                  <a:lnTo>
                    <a:pt x="75" y="180"/>
                  </a:lnTo>
                  <a:lnTo>
                    <a:pt x="90" y="165"/>
                  </a:lnTo>
                  <a:lnTo>
                    <a:pt x="119" y="165"/>
                  </a:lnTo>
                  <a:lnTo>
                    <a:pt x="179" y="150"/>
                  </a:lnTo>
                  <a:lnTo>
                    <a:pt x="254" y="135"/>
                  </a:lnTo>
                  <a:lnTo>
                    <a:pt x="3327" y="135"/>
                  </a:lnTo>
                  <a:lnTo>
                    <a:pt x="3327" y="0"/>
                  </a:lnTo>
                  <a:lnTo>
                    <a:pt x="239" y="0"/>
                  </a:lnTo>
                  <a:lnTo>
                    <a:pt x="164" y="0"/>
                  </a:lnTo>
                  <a:lnTo>
                    <a:pt x="105" y="15"/>
                  </a:lnTo>
                  <a:lnTo>
                    <a:pt x="60" y="30"/>
                  </a:lnTo>
                  <a:lnTo>
                    <a:pt x="45" y="45"/>
                  </a:lnTo>
                  <a:lnTo>
                    <a:pt x="15" y="75"/>
                  </a:lnTo>
                  <a:lnTo>
                    <a:pt x="0" y="105"/>
                  </a:lnTo>
                  <a:lnTo>
                    <a:pt x="15" y="165"/>
                  </a:lnTo>
                  <a:lnTo>
                    <a:pt x="30" y="225"/>
                  </a:lnTo>
                  <a:close/>
                </a:path>
              </a:pathLst>
            </a:custGeom>
            <a:pattFill prst="wdUpDiag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8" name="Freeform 44"/>
            <p:cNvSpPr>
              <a:spLocks/>
            </p:cNvSpPr>
            <p:nvPr/>
          </p:nvSpPr>
          <p:spPr bwMode="auto">
            <a:xfrm>
              <a:off x="1728" y="2712"/>
              <a:ext cx="107" cy="5781"/>
            </a:xfrm>
            <a:custGeom>
              <a:avLst/>
              <a:gdLst>
                <a:gd name="T0" fmla="*/ 508 w 90"/>
                <a:gd name="T1" fmla="*/ 306 h 5117"/>
                <a:gd name="T2" fmla="*/ 424 w 90"/>
                <a:gd name="T3" fmla="*/ 456 h 5117"/>
                <a:gd name="T4" fmla="*/ 424 w 90"/>
                <a:gd name="T5" fmla="*/ 610 h 5117"/>
                <a:gd name="T6" fmla="*/ 424 w 90"/>
                <a:gd name="T7" fmla="*/ 813 h 5117"/>
                <a:gd name="T8" fmla="*/ 336 w 90"/>
                <a:gd name="T9" fmla="*/ 1066 h 5117"/>
                <a:gd name="T10" fmla="*/ 336 w 90"/>
                <a:gd name="T11" fmla="*/ 1574 h 5117"/>
                <a:gd name="T12" fmla="*/ 336 w 90"/>
                <a:gd name="T13" fmla="*/ 2133 h 5117"/>
                <a:gd name="T14" fmla="*/ 336 w 90"/>
                <a:gd name="T15" fmla="*/ 17333 h 5117"/>
                <a:gd name="T16" fmla="*/ 0 w 90"/>
                <a:gd name="T17" fmla="*/ 17333 h 5117"/>
                <a:gd name="T18" fmla="*/ 0 w 90"/>
                <a:gd name="T19" fmla="*/ 2084 h 5117"/>
                <a:gd name="T20" fmla="*/ 0 w 90"/>
                <a:gd name="T21" fmla="*/ 2084 h 5117"/>
                <a:gd name="T22" fmla="*/ 0 w 90"/>
                <a:gd name="T23" fmla="*/ 1472 h 5117"/>
                <a:gd name="T24" fmla="*/ 87 w 90"/>
                <a:gd name="T25" fmla="*/ 864 h 5117"/>
                <a:gd name="T26" fmla="*/ 87 w 90"/>
                <a:gd name="T27" fmla="*/ 610 h 5117"/>
                <a:gd name="T28" fmla="*/ 172 w 90"/>
                <a:gd name="T29" fmla="*/ 355 h 5117"/>
                <a:gd name="T30" fmla="*/ 172 w 90"/>
                <a:gd name="T31" fmla="*/ 156 h 5117"/>
                <a:gd name="T32" fmla="*/ 254 w 90"/>
                <a:gd name="T33" fmla="*/ 0 h 5117"/>
                <a:gd name="T34" fmla="*/ 424 w 90"/>
                <a:gd name="T35" fmla="*/ 156 h 5117"/>
                <a:gd name="T36" fmla="*/ 508 w 90"/>
                <a:gd name="T37" fmla="*/ 306 h 51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0"/>
                <a:gd name="T58" fmla="*/ 0 h 5117"/>
                <a:gd name="T59" fmla="*/ 90 w 90"/>
                <a:gd name="T60" fmla="*/ 5117 h 51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0" h="5117">
                  <a:moveTo>
                    <a:pt x="90" y="90"/>
                  </a:moveTo>
                  <a:lnTo>
                    <a:pt x="75" y="135"/>
                  </a:lnTo>
                  <a:lnTo>
                    <a:pt x="75" y="180"/>
                  </a:lnTo>
                  <a:lnTo>
                    <a:pt x="75" y="240"/>
                  </a:lnTo>
                  <a:lnTo>
                    <a:pt x="60" y="315"/>
                  </a:lnTo>
                  <a:lnTo>
                    <a:pt x="60" y="465"/>
                  </a:lnTo>
                  <a:lnTo>
                    <a:pt x="60" y="630"/>
                  </a:lnTo>
                  <a:lnTo>
                    <a:pt x="60" y="5117"/>
                  </a:lnTo>
                  <a:lnTo>
                    <a:pt x="0" y="5117"/>
                  </a:lnTo>
                  <a:lnTo>
                    <a:pt x="0" y="615"/>
                  </a:lnTo>
                  <a:lnTo>
                    <a:pt x="0" y="435"/>
                  </a:lnTo>
                  <a:lnTo>
                    <a:pt x="15" y="255"/>
                  </a:lnTo>
                  <a:lnTo>
                    <a:pt x="15" y="180"/>
                  </a:lnTo>
                  <a:lnTo>
                    <a:pt x="30" y="105"/>
                  </a:lnTo>
                  <a:lnTo>
                    <a:pt x="30" y="45"/>
                  </a:lnTo>
                  <a:lnTo>
                    <a:pt x="45" y="0"/>
                  </a:lnTo>
                  <a:lnTo>
                    <a:pt x="75" y="45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89" name="Freeform 45" descr="Wide upward diagonal"/>
            <p:cNvSpPr>
              <a:spLocks/>
            </p:cNvSpPr>
            <p:nvPr/>
          </p:nvSpPr>
          <p:spPr bwMode="auto">
            <a:xfrm>
              <a:off x="6299" y="15444"/>
              <a:ext cx="3963" cy="255"/>
            </a:xfrm>
            <a:custGeom>
              <a:avLst/>
              <a:gdLst>
                <a:gd name="T0" fmla="*/ 18957 w 3327"/>
                <a:gd name="T1" fmla="*/ 0 h 225"/>
                <a:gd name="T2" fmla="*/ 18869 w 3327"/>
                <a:gd name="T3" fmla="*/ 108 h 225"/>
                <a:gd name="T4" fmla="*/ 18705 w 3327"/>
                <a:gd name="T5" fmla="*/ 160 h 225"/>
                <a:gd name="T6" fmla="*/ 18617 w 3327"/>
                <a:gd name="T7" fmla="*/ 210 h 225"/>
                <a:gd name="T8" fmla="*/ 18443 w 3327"/>
                <a:gd name="T9" fmla="*/ 263 h 225"/>
                <a:gd name="T10" fmla="*/ 18104 w 3327"/>
                <a:gd name="T11" fmla="*/ 314 h 225"/>
                <a:gd name="T12" fmla="*/ 17672 w 3327"/>
                <a:gd name="T13" fmla="*/ 314 h 225"/>
                <a:gd name="T14" fmla="*/ 17672 w 3327"/>
                <a:gd name="T15" fmla="*/ 314 h 225"/>
                <a:gd name="T16" fmla="*/ 0 w 3327"/>
                <a:gd name="T17" fmla="*/ 314 h 225"/>
                <a:gd name="T18" fmla="*/ 0 w 3327"/>
                <a:gd name="T19" fmla="*/ 789 h 225"/>
                <a:gd name="T20" fmla="*/ 18189 w 3327"/>
                <a:gd name="T21" fmla="*/ 789 h 225"/>
                <a:gd name="T22" fmla="*/ 18617 w 3327"/>
                <a:gd name="T23" fmla="*/ 733 h 225"/>
                <a:gd name="T24" fmla="*/ 18788 w 3327"/>
                <a:gd name="T25" fmla="*/ 681 h 225"/>
                <a:gd name="T26" fmla="*/ 18869 w 3327"/>
                <a:gd name="T27" fmla="*/ 630 h 225"/>
                <a:gd name="T28" fmla="*/ 19043 w 3327"/>
                <a:gd name="T29" fmla="*/ 524 h 225"/>
                <a:gd name="T30" fmla="*/ 19132 w 3327"/>
                <a:gd name="T31" fmla="*/ 418 h 225"/>
                <a:gd name="T32" fmla="*/ 19043 w 3327"/>
                <a:gd name="T33" fmla="*/ 210 h 225"/>
                <a:gd name="T34" fmla="*/ 18957 w 3327"/>
                <a:gd name="T35" fmla="*/ 0 h 2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327"/>
                <a:gd name="T55" fmla="*/ 0 h 225"/>
                <a:gd name="T56" fmla="*/ 3327 w 3327"/>
                <a:gd name="T57" fmla="*/ 225 h 22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327" h="225">
                  <a:moveTo>
                    <a:pt x="3297" y="0"/>
                  </a:moveTo>
                  <a:lnTo>
                    <a:pt x="3282" y="30"/>
                  </a:lnTo>
                  <a:lnTo>
                    <a:pt x="3252" y="45"/>
                  </a:lnTo>
                  <a:lnTo>
                    <a:pt x="3237" y="60"/>
                  </a:lnTo>
                  <a:lnTo>
                    <a:pt x="3208" y="75"/>
                  </a:lnTo>
                  <a:lnTo>
                    <a:pt x="3148" y="90"/>
                  </a:lnTo>
                  <a:lnTo>
                    <a:pt x="3073" y="90"/>
                  </a:lnTo>
                  <a:lnTo>
                    <a:pt x="0" y="90"/>
                  </a:lnTo>
                  <a:lnTo>
                    <a:pt x="0" y="225"/>
                  </a:lnTo>
                  <a:lnTo>
                    <a:pt x="3163" y="225"/>
                  </a:lnTo>
                  <a:lnTo>
                    <a:pt x="3237" y="210"/>
                  </a:lnTo>
                  <a:lnTo>
                    <a:pt x="3267" y="195"/>
                  </a:lnTo>
                  <a:lnTo>
                    <a:pt x="3282" y="180"/>
                  </a:lnTo>
                  <a:lnTo>
                    <a:pt x="3312" y="150"/>
                  </a:lnTo>
                  <a:lnTo>
                    <a:pt x="3327" y="120"/>
                  </a:lnTo>
                  <a:lnTo>
                    <a:pt x="3312" y="60"/>
                  </a:lnTo>
                  <a:lnTo>
                    <a:pt x="3297" y="0"/>
                  </a:lnTo>
                  <a:close/>
                </a:path>
              </a:pathLst>
            </a:custGeom>
            <a:pattFill prst="wdUpDiag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0" name="Freeform 46"/>
            <p:cNvSpPr>
              <a:spLocks/>
            </p:cNvSpPr>
            <p:nvPr/>
          </p:nvSpPr>
          <p:spPr bwMode="auto">
            <a:xfrm>
              <a:off x="10762" y="8493"/>
              <a:ext cx="107" cy="5781"/>
            </a:xfrm>
            <a:custGeom>
              <a:avLst/>
              <a:gdLst>
                <a:gd name="T0" fmla="*/ 0 w 90"/>
                <a:gd name="T1" fmla="*/ 17032 h 5117"/>
                <a:gd name="T2" fmla="*/ 87 w 90"/>
                <a:gd name="T3" fmla="*/ 16926 h 5117"/>
                <a:gd name="T4" fmla="*/ 87 w 90"/>
                <a:gd name="T5" fmla="*/ 16725 h 5117"/>
                <a:gd name="T6" fmla="*/ 87 w 90"/>
                <a:gd name="T7" fmla="*/ 16523 h 5117"/>
                <a:gd name="T8" fmla="*/ 172 w 90"/>
                <a:gd name="T9" fmla="*/ 16316 h 5117"/>
                <a:gd name="T10" fmla="*/ 172 w 90"/>
                <a:gd name="T11" fmla="*/ 15760 h 5117"/>
                <a:gd name="T12" fmla="*/ 172 w 90"/>
                <a:gd name="T13" fmla="*/ 15201 h 5117"/>
                <a:gd name="T14" fmla="*/ 172 w 90"/>
                <a:gd name="T15" fmla="*/ 15201 h 5117"/>
                <a:gd name="T16" fmla="*/ 172 w 90"/>
                <a:gd name="T17" fmla="*/ 0 h 5117"/>
                <a:gd name="T18" fmla="*/ 508 w 90"/>
                <a:gd name="T19" fmla="*/ 0 h 5117"/>
                <a:gd name="T20" fmla="*/ 508 w 90"/>
                <a:gd name="T21" fmla="*/ 15250 h 5117"/>
                <a:gd name="T22" fmla="*/ 508 w 90"/>
                <a:gd name="T23" fmla="*/ 15250 h 5117"/>
                <a:gd name="T24" fmla="*/ 508 w 90"/>
                <a:gd name="T25" fmla="*/ 15912 h 5117"/>
                <a:gd name="T26" fmla="*/ 508 w 90"/>
                <a:gd name="T27" fmla="*/ 16470 h 5117"/>
                <a:gd name="T28" fmla="*/ 424 w 90"/>
                <a:gd name="T29" fmla="*/ 16777 h 5117"/>
                <a:gd name="T30" fmla="*/ 424 w 90"/>
                <a:gd name="T31" fmla="*/ 16978 h 5117"/>
                <a:gd name="T32" fmla="*/ 336 w 90"/>
                <a:gd name="T33" fmla="*/ 17180 h 5117"/>
                <a:gd name="T34" fmla="*/ 254 w 90"/>
                <a:gd name="T35" fmla="*/ 17333 h 5117"/>
                <a:gd name="T36" fmla="*/ 172 w 90"/>
                <a:gd name="T37" fmla="*/ 17180 h 5117"/>
                <a:gd name="T38" fmla="*/ 0 w 90"/>
                <a:gd name="T39" fmla="*/ 17032 h 5117"/>
                <a:gd name="T40" fmla="*/ 0 w 90"/>
                <a:gd name="T41" fmla="*/ 17032 h 5117"/>
                <a:gd name="T42" fmla="*/ 0 w 90"/>
                <a:gd name="T43" fmla="*/ 17032 h 51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0"/>
                <a:gd name="T67" fmla="*/ 0 h 5117"/>
                <a:gd name="T68" fmla="*/ 90 w 90"/>
                <a:gd name="T69" fmla="*/ 5117 h 511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0" h="5117">
                  <a:moveTo>
                    <a:pt x="0" y="5027"/>
                  </a:moveTo>
                  <a:lnTo>
                    <a:pt x="15" y="4997"/>
                  </a:lnTo>
                  <a:lnTo>
                    <a:pt x="15" y="4937"/>
                  </a:lnTo>
                  <a:lnTo>
                    <a:pt x="15" y="4877"/>
                  </a:lnTo>
                  <a:lnTo>
                    <a:pt x="30" y="4817"/>
                  </a:lnTo>
                  <a:lnTo>
                    <a:pt x="30" y="4652"/>
                  </a:lnTo>
                  <a:lnTo>
                    <a:pt x="30" y="4487"/>
                  </a:lnTo>
                  <a:lnTo>
                    <a:pt x="30" y="0"/>
                  </a:lnTo>
                  <a:lnTo>
                    <a:pt x="90" y="0"/>
                  </a:lnTo>
                  <a:lnTo>
                    <a:pt x="90" y="4502"/>
                  </a:lnTo>
                  <a:lnTo>
                    <a:pt x="90" y="4697"/>
                  </a:lnTo>
                  <a:lnTo>
                    <a:pt x="90" y="4862"/>
                  </a:lnTo>
                  <a:lnTo>
                    <a:pt x="75" y="4952"/>
                  </a:lnTo>
                  <a:lnTo>
                    <a:pt x="75" y="5012"/>
                  </a:lnTo>
                  <a:lnTo>
                    <a:pt x="60" y="5072"/>
                  </a:lnTo>
                  <a:lnTo>
                    <a:pt x="45" y="5117"/>
                  </a:lnTo>
                  <a:lnTo>
                    <a:pt x="30" y="5072"/>
                  </a:lnTo>
                  <a:lnTo>
                    <a:pt x="0" y="502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1" name="Freeform 47" descr="Wide upward diagonal"/>
            <p:cNvSpPr>
              <a:spLocks/>
            </p:cNvSpPr>
            <p:nvPr/>
          </p:nvSpPr>
          <p:spPr bwMode="auto">
            <a:xfrm>
              <a:off x="2335" y="15444"/>
              <a:ext cx="3964" cy="255"/>
            </a:xfrm>
            <a:custGeom>
              <a:avLst/>
              <a:gdLst>
                <a:gd name="T0" fmla="*/ 176 w 3327"/>
                <a:gd name="T1" fmla="*/ 0 h 225"/>
                <a:gd name="T2" fmla="*/ 260 w 3327"/>
                <a:gd name="T3" fmla="*/ 108 h 225"/>
                <a:gd name="T4" fmla="*/ 430 w 3327"/>
                <a:gd name="T5" fmla="*/ 160 h 225"/>
                <a:gd name="T6" fmla="*/ 514 w 3327"/>
                <a:gd name="T7" fmla="*/ 210 h 225"/>
                <a:gd name="T8" fmla="*/ 685 w 3327"/>
                <a:gd name="T9" fmla="*/ 263 h 225"/>
                <a:gd name="T10" fmla="*/ 1032 w 3327"/>
                <a:gd name="T11" fmla="*/ 314 h 225"/>
                <a:gd name="T12" fmla="*/ 1466 w 3327"/>
                <a:gd name="T13" fmla="*/ 314 h 225"/>
                <a:gd name="T14" fmla="*/ 1466 w 3327"/>
                <a:gd name="T15" fmla="*/ 314 h 225"/>
                <a:gd name="T16" fmla="*/ 19179 w 3327"/>
                <a:gd name="T17" fmla="*/ 314 h 225"/>
                <a:gd name="T18" fmla="*/ 19179 w 3327"/>
                <a:gd name="T19" fmla="*/ 789 h 225"/>
                <a:gd name="T20" fmla="*/ 940 w 3327"/>
                <a:gd name="T21" fmla="*/ 789 h 225"/>
                <a:gd name="T22" fmla="*/ 608 w 3327"/>
                <a:gd name="T23" fmla="*/ 733 h 225"/>
                <a:gd name="T24" fmla="*/ 343 w 3327"/>
                <a:gd name="T25" fmla="*/ 681 h 225"/>
                <a:gd name="T26" fmla="*/ 260 w 3327"/>
                <a:gd name="T27" fmla="*/ 630 h 225"/>
                <a:gd name="T28" fmla="*/ 87 w 3327"/>
                <a:gd name="T29" fmla="*/ 524 h 225"/>
                <a:gd name="T30" fmla="*/ 0 w 3327"/>
                <a:gd name="T31" fmla="*/ 418 h 225"/>
                <a:gd name="T32" fmla="*/ 87 w 3327"/>
                <a:gd name="T33" fmla="*/ 210 h 225"/>
                <a:gd name="T34" fmla="*/ 176 w 3327"/>
                <a:gd name="T35" fmla="*/ 0 h 2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327"/>
                <a:gd name="T55" fmla="*/ 0 h 225"/>
                <a:gd name="T56" fmla="*/ 3327 w 3327"/>
                <a:gd name="T57" fmla="*/ 225 h 22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327" h="225">
                  <a:moveTo>
                    <a:pt x="30" y="0"/>
                  </a:moveTo>
                  <a:lnTo>
                    <a:pt x="45" y="30"/>
                  </a:lnTo>
                  <a:lnTo>
                    <a:pt x="75" y="45"/>
                  </a:lnTo>
                  <a:lnTo>
                    <a:pt x="90" y="60"/>
                  </a:lnTo>
                  <a:lnTo>
                    <a:pt x="119" y="75"/>
                  </a:lnTo>
                  <a:lnTo>
                    <a:pt x="179" y="90"/>
                  </a:lnTo>
                  <a:lnTo>
                    <a:pt x="254" y="90"/>
                  </a:lnTo>
                  <a:lnTo>
                    <a:pt x="3327" y="90"/>
                  </a:lnTo>
                  <a:lnTo>
                    <a:pt x="3327" y="225"/>
                  </a:lnTo>
                  <a:lnTo>
                    <a:pt x="164" y="225"/>
                  </a:lnTo>
                  <a:lnTo>
                    <a:pt x="105" y="210"/>
                  </a:lnTo>
                  <a:lnTo>
                    <a:pt x="60" y="195"/>
                  </a:lnTo>
                  <a:lnTo>
                    <a:pt x="45" y="180"/>
                  </a:lnTo>
                  <a:lnTo>
                    <a:pt x="15" y="150"/>
                  </a:lnTo>
                  <a:lnTo>
                    <a:pt x="0" y="120"/>
                  </a:lnTo>
                  <a:lnTo>
                    <a:pt x="15" y="60"/>
                  </a:lnTo>
                  <a:lnTo>
                    <a:pt x="30" y="0"/>
                  </a:lnTo>
                  <a:close/>
                </a:path>
              </a:pathLst>
            </a:custGeom>
            <a:pattFill prst="wdUpDiag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2" name="Freeform 48"/>
            <p:cNvSpPr>
              <a:spLocks/>
            </p:cNvSpPr>
            <p:nvPr/>
          </p:nvSpPr>
          <p:spPr bwMode="auto">
            <a:xfrm>
              <a:off x="1728" y="8493"/>
              <a:ext cx="107" cy="5781"/>
            </a:xfrm>
            <a:custGeom>
              <a:avLst/>
              <a:gdLst>
                <a:gd name="T0" fmla="*/ 508 w 90"/>
                <a:gd name="T1" fmla="*/ 17032 h 5117"/>
                <a:gd name="T2" fmla="*/ 424 w 90"/>
                <a:gd name="T3" fmla="*/ 16926 h 5117"/>
                <a:gd name="T4" fmla="*/ 424 w 90"/>
                <a:gd name="T5" fmla="*/ 16725 h 5117"/>
                <a:gd name="T6" fmla="*/ 424 w 90"/>
                <a:gd name="T7" fmla="*/ 16523 h 5117"/>
                <a:gd name="T8" fmla="*/ 336 w 90"/>
                <a:gd name="T9" fmla="*/ 16316 h 5117"/>
                <a:gd name="T10" fmla="*/ 336 w 90"/>
                <a:gd name="T11" fmla="*/ 15760 h 5117"/>
                <a:gd name="T12" fmla="*/ 336 w 90"/>
                <a:gd name="T13" fmla="*/ 15201 h 5117"/>
                <a:gd name="T14" fmla="*/ 336 w 90"/>
                <a:gd name="T15" fmla="*/ 0 h 5117"/>
                <a:gd name="T16" fmla="*/ 0 w 90"/>
                <a:gd name="T17" fmla="*/ 0 h 5117"/>
                <a:gd name="T18" fmla="*/ 0 w 90"/>
                <a:gd name="T19" fmla="*/ 15250 h 5117"/>
                <a:gd name="T20" fmla="*/ 0 w 90"/>
                <a:gd name="T21" fmla="*/ 15250 h 5117"/>
                <a:gd name="T22" fmla="*/ 0 w 90"/>
                <a:gd name="T23" fmla="*/ 15912 h 5117"/>
                <a:gd name="T24" fmla="*/ 87 w 90"/>
                <a:gd name="T25" fmla="*/ 16470 h 5117"/>
                <a:gd name="T26" fmla="*/ 87 w 90"/>
                <a:gd name="T27" fmla="*/ 16777 h 5117"/>
                <a:gd name="T28" fmla="*/ 172 w 90"/>
                <a:gd name="T29" fmla="*/ 16978 h 5117"/>
                <a:gd name="T30" fmla="*/ 172 w 90"/>
                <a:gd name="T31" fmla="*/ 17180 h 5117"/>
                <a:gd name="T32" fmla="*/ 254 w 90"/>
                <a:gd name="T33" fmla="*/ 17333 h 5117"/>
                <a:gd name="T34" fmla="*/ 508 w 90"/>
                <a:gd name="T35" fmla="*/ 17032 h 5117"/>
                <a:gd name="T36" fmla="*/ 508 w 90"/>
                <a:gd name="T37" fmla="*/ 17032 h 5117"/>
                <a:gd name="T38" fmla="*/ 508 w 90"/>
                <a:gd name="T39" fmla="*/ 17032 h 51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0"/>
                <a:gd name="T61" fmla="*/ 0 h 5117"/>
                <a:gd name="T62" fmla="*/ 90 w 90"/>
                <a:gd name="T63" fmla="*/ 5117 h 51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0" h="5117">
                  <a:moveTo>
                    <a:pt x="90" y="5027"/>
                  </a:moveTo>
                  <a:lnTo>
                    <a:pt x="75" y="4997"/>
                  </a:lnTo>
                  <a:lnTo>
                    <a:pt x="75" y="4937"/>
                  </a:lnTo>
                  <a:lnTo>
                    <a:pt x="75" y="4877"/>
                  </a:lnTo>
                  <a:lnTo>
                    <a:pt x="60" y="4817"/>
                  </a:lnTo>
                  <a:lnTo>
                    <a:pt x="60" y="4652"/>
                  </a:lnTo>
                  <a:lnTo>
                    <a:pt x="60" y="4487"/>
                  </a:lnTo>
                  <a:lnTo>
                    <a:pt x="60" y="0"/>
                  </a:lnTo>
                  <a:lnTo>
                    <a:pt x="0" y="0"/>
                  </a:lnTo>
                  <a:lnTo>
                    <a:pt x="0" y="4502"/>
                  </a:lnTo>
                  <a:lnTo>
                    <a:pt x="0" y="4697"/>
                  </a:lnTo>
                  <a:lnTo>
                    <a:pt x="15" y="4862"/>
                  </a:lnTo>
                  <a:lnTo>
                    <a:pt x="15" y="4952"/>
                  </a:lnTo>
                  <a:lnTo>
                    <a:pt x="30" y="5012"/>
                  </a:lnTo>
                  <a:lnTo>
                    <a:pt x="30" y="5072"/>
                  </a:lnTo>
                  <a:lnTo>
                    <a:pt x="45" y="5117"/>
                  </a:lnTo>
                  <a:lnTo>
                    <a:pt x="90" y="502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3" name="Freeform 49"/>
            <p:cNvSpPr>
              <a:spLocks/>
            </p:cNvSpPr>
            <p:nvPr/>
          </p:nvSpPr>
          <p:spPr bwMode="auto">
            <a:xfrm>
              <a:off x="10440" y="2475"/>
              <a:ext cx="322" cy="1288"/>
            </a:xfrm>
            <a:custGeom>
              <a:avLst/>
              <a:gdLst>
                <a:gd name="T0" fmla="*/ 1138 w 270"/>
                <a:gd name="T1" fmla="*/ 557 h 1140"/>
                <a:gd name="T2" fmla="*/ 872 w 270"/>
                <a:gd name="T3" fmla="*/ 456 h 1140"/>
                <a:gd name="T4" fmla="*/ 701 w 270"/>
                <a:gd name="T5" fmla="*/ 510 h 1140"/>
                <a:gd name="T6" fmla="*/ 525 w 270"/>
                <a:gd name="T7" fmla="*/ 764 h 1140"/>
                <a:gd name="T8" fmla="*/ 431 w 270"/>
                <a:gd name="T9" fmla="*/ 1068 h 1140"/>
                <a:gd name="T10" fmla="*/ 354 w 270"/>
                <a:gd name="T11" fmla="*/ 1374 h 1140"/>
                <a:gd name="T12" fmla="*/ 431 w 270"/>
                <a:gd name="T13" fmla="*/ 1624 h 1140"/>
                <a:gd name="T14" fmla="*/ 611 w 270"/>
                <a:gd name="T15" fmla="*/ 1880 h 1140"/>
                <a:gd name="T16" fmla="*/ 872 w 270"/>
                <a:gd name="T17" fmla="*/ 1880 h 1140"/>
                <a:gd name="T18" fmla="*/ 960 w 270"/>
                <a:gd name="T19" fmla="*/ 1829 h 1140"/>
                <a:gd name="T20" fmla="*/ 1048 w 270"/>
                <a:gd name="T21" fmla="*/ 1624 h 1140"/>
                <a:gd name="T22" fmla="*/ 1138 w 270"/>
                <a:gd name="T23" fmla="*/ 1473 h 1140"/>
                <a:gd name="T24" fmla="*/ 1313 w 270"/>
                <a:gd name="T25" fmla="*/ 1624 h 1140"/>
                <a:gd name="T26" fmla="*/ 1394 w 270"/>
                <a:gd name="T27" fmla="*/ 1829 h 1140"/>
                <a:gd name="T28" fmla="*/ 1313 w 270"/>
                <a:gd name="T29" fmla="*/ 2033 h 1140"/>
                <a:gd name="T30" fmla="*/ 1394 w 270"/>
                <a:gd name="T31" fmla="*/ 2133 h 1140"/>
                <a:gd name="T32" fmla="*/ 1482 w 270"/>
                <a:gd name="T33" fmla="*/ 2288 h 1140"/>
                <a:gd name="T34" fmla="*/ 1482 w 270"/>
                <a:gd name="T35" fmla="*/ 2494 h 1140"/>
                <a:gd name="T36" fmla="*/ 1482 w 270"/>
                <a:gd name="T37" fmla="*/ 2696 h 1140"/>
                <a:gd name="T38" fmla="*/ 1482 w 270"/>
                <a:gd name="T39" fmla="*/ 2847 h 1140"/>
                <a:gd name="T40" fmla="*/ 1568 w 270"/>
                <a:gd name="T41" fmla="*/ 3152 h 1140"/>
                <a:gd name="T42" fmla="*/ 1568 w 270"/>
                <a:gd name="T43" fmla="*/ 3507 h 1140"/>
                <a:gd name="T44" fmla="*/ 1394 w 270"/>
                <a:gd name="T45" fmla="*/ 3763 h 1140"/>
                <a:gd name="T46" fmla="*/ 1394 w 270"/>
                <a:gd name="T47" fmla="*/ 3713 h 1140"/>
                <a:gd name="T48" fmla="*/ 1313 w 270"/>
                <a:gd name="T49" fmla="*/ 3354 h 1140"/>
                <a:gd name="T50" fmla="*/ 1138 w 270"/>
                <a:gd name="T51" fmla="*/ 3051 h 1140"/>
                <a:gd name="T52" fmla="*/ 872 w 270"/>
                <a:gd name="T53" fmla="*/ 2795 h 1140"/>
                <a:gd name="T54" fmla="*/ 525 w 270"/>
                <a:gd name="T55" fmla="*/ 2540 h 1140"/>
                <a:gd name="T56" fmla="*/ 177 w 270"/>
                <a:gd name="T57" fmla="*/ 2085 h 1140"/>
                <a:gd name="T58" fmla="*/ 0 w 270"/>
                <a:gd name="T59" fmla="*/ 1473 h 1140"/>
                <a:gd name="T60" fmla="*/ 87 w 270"/>
                <a:gd name="T61" fmla="*/ 965 h 1140"/>
                <a:gd name="T62" fmla="*/ 177 w 270"/>
                <a:gd name="T63" fmla="*/ 658 h 1140"/>
                <a:gd name="T64" fmla="*/ 354 w 270"/>
                <a:gd name="T65" fmla="*/ 254 h 1140"/>
                <a:gd name="T66" fmla="*/ 701 w 270"/>
                <a:gd name="T67" fmla="*/ 51 h 1140"/>
                <a:gd name="T68" fmla="*/ 1048 w 270"/>
                <a:gd name="T69" fmla="*/ 51 h 1140"/>
                <a:gd name="T70" fmla="*/ 1394 w 270"/>
                <a:gd name="T71" fmla="*/ 203 h 1140"/>
                <a:gd name="T72" fmla="*/ 1394 w 270"/>
                <a:gd name="T73" fmla="*/ 557 h 1140"/>
                <a:gd name="T74" fmla="*/ 1313 w 270"/>
                <a:gd name="T75" fmla="*/ 658 h 1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0"/>
                <a:gd name="T115" fmla="*/ 0 h 1140"/>
                <a:gd name="T116" fmla="*/ 270 w 270"/>
                <a:gd name="T117" fmla="*/ 1140 h 114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0" h="1140">
                  <a:moveTo>
                    <a:pt x="225" y="210"/>
                  </a:moveTo>
                  <a:lnTo>
                    <a:pt x="195" y="165"/>
                  </a:lnTo>
                  <a:lnTo>
                    <a:pt x="180" y="135"/>
                  </a:lnTo>
                  <a:lnTo>
                    <a:pt x="150" y="135"/>
                  </a:lnTo>
                  <a:lnTo>
                    <a:pt x="135" y="135"/>
                  </a:lnTo>
                  <a:lnTo>
                    <a:pt x="120" y="150"/>
                  </a:lnTo>
                  <a:lnTo>
                    <a:pt x="105" y="180"/>
                  </a:lnTo>
                  <a:lnTo>
                    <a:pt x="90" y="225"/>
                  </a:lnTo>
                  <a:lnTo>
                    <a:pt x="75" y="255"/>
                  </a:lnTo>
                  <a:lnTo>
                    <a:pt x="75" y="315"/>
                  </a:lnTo>
                  <a:lnTo>
                    <a:pt x="60" y="360"/>
                  </a:lnTo>
                  <a:lnTo>
                    <a:pt x="60" y="405"/>
                  </a:lnTo>
                  <a:lnTo>
                    <a:pt x="75" y="450"/>
                  </a:lnTo>
                  <a:lnTo>
                    <a:pt x="75" y="480"/>
                  </a:lnTo>
                  <a:lnTo>
                    <a:pt x="90" y="510"/>
                  </a:lnTo>
                  <a:lnTo>
                    <a:pt x="105" y="555"/>
                  </a:lnTo>
                  <a:lnTo>
                    <a:pt x="135" y="570"/>
                  </a:lnTo>
                  <a:lnTo>
                    <a:pt x="150" y="555"/>
                  </a:lnTo>
                  <a:lnTo>
                    <a:pt x="165" y="555"/>
                  </a:lnTo>
                  <a:lnTo>
                    <a:pt x="165" y="540"/>
                  </a:lnTo>
                  <a:lnTo>
                    <a:pt x="180" y="510"/>
                  </a:lnTo>
                  <a:lnTo>
                    <a:pt x="180" y="480"/>
                  </a:lnTo>
                  <a:lnTo>
                    <a:pt x="180" y="435"/>
                  </a:lnTo>
                  <a:lnTo>
                    <a:pt x="195" y="435"/>
                  </a:lnTo>
                  <a:lnTo>
                    <a:pt x="210" y="450"/>
                  </a:lnTo>
                  <a:lnTo>
                    <a:pt x="225" y="480"/>
                  </a:lnTo>
                  <a:lnTo>
                    <a:pt x="225" y="510"/>
                  </a:lnTo>
                  <a:lnTo>
                    <a:pt x="240" y="540"/>
                  </a:lnTo>
                  <a:lnTo>
                    <a:pt x="240" y="570"/>
                  </a:lnTo>
                  <a:lnTo>
                    <a:pt x="225" y="600"/>
                  </a:lnTo>
                  <a:lnTo>
                    <a:pt x="225" y="630"/>
                  </a:lnTo>
                  <a:lnTo>
                    <a:pt x="240" y="630"/>
                  </a:lnTo>
                  <a:lnTo>
                    <a:pt x="240" y="660"/>
                  </a:lnTo>
                  <a:lnTo>
                    <a:pt x="255" y="675"/>
                  </a:lnTo>
                  <a:lnTo>
                    <a:pt x="255" y="705"/>
                  </a:lnTo>
                  <a:lnTo>
                    <a:pt x="255" y="735"/>
                  </a:lnTo>
                  <a:lnTo>
                    <a:pt x="255" y="765"/>
                  </a:lnTo>
                  <a:lnTo>
                    <a:pt x="255" y="795"/>
                  </a:lnTo>
                  <a:lnTo>
                    <a:pt x="240" y="810"/>
                  </a:lnTo>
                  <a:lnTo>
                    <a:pt x="255" y="840"/>
                  </a:lnTo>
                  <a:lnTo>
                    <a:pt x="270" y="885"/>
                  </a:lnTo>
                  <a:lnTo>
                    <a:pt x="270" y="930"/>
                  </a:lnTo>
                  <a:lnTo>
                    <a:pt x="270" y="990"/>
                  </a:lnTo>
                  <a:lnTo>
                    <a:pt x="270" y="1035"/>
                  </a:lnTo>
                  <a:lnTo>
                    <a:pt x="255" y="1080"/>
                  </a:lnTo>
                  <a:lnTo>
                    <a:pt x="240" y="1110"/>
                  </a:lnTo>
                  <a:lnTo>
                    <a:pt x="225" y="1140"/>
                  </a:lnTo>
                  <a:lnTo>
                    <a:pt x="240" y="1095"/>
                  </a:lnTo>
                  <a:lnTo>
                    <a:pt x="240" y="1035"/>
                  </a:lnTo>
                  <a:lnTo>
                    <a:pt x="225" y="990"/>
                  </a:lnTo>
                  <a:lnTo>
                    <a:pt x="210" y="945"/>
                  </a:lnTo>
                  <a:lnTo>
                    <a:pt x="195" y="900"/>
                  </a:lnTo>
                  <a:lnTo>
                    <a:pt x="180" y="855"/>
                  </a:lnTo>
                  <a:lnTo>
                    <a:pt x="150" y="825"/>
                  </a:lnTo>
                  <a:lnTo>
                    <a:pt x="135" y="795"/>
                  </a:lnTo>
                  <a:lnTo>
                    <a:pt x="90" y="750"/>
                  </a:lnTo>
                  <a:lnTo>
                    <a:pt x="60" y="690"/>
                  </a:lnTo>
                  <a:lnTo>
                    <a:pt x="30" y="615"/>
                  </a:lnTo>
                  <a:lnTo>
                    <a:pt x="15" y="540"/>
                  </a:lnTo>
                  <a:lnTo>
                    <a:pt x="0" y="435"/>
                  </a:lnTo>
                  <a:lnTo>
                    <a:pt x="0" y="345"/>
                  </a:lnTo>
                  <a:lnTo>
                    <a:pt x="15" y="285"/>
                  </a:lnTo>
                  <a:lnTo>
                    <a:pt x="15" y="240"/>
                  </a:lnTo>
                  <a:lnTo>
                    <a:pt x="30" y="195"/>
                  </a:lnTo>
                  <a:lnTo>
                    <a:pt x="45" y="150"/>
                  </a:lnTo>
                  <a:lnTo>
                    <a:pt x="60" y="75"/>
                  </a:lnTo>
                  <a:lnTo>
                    <a:pt x="90" y="45"/>
                  </a:lnTo>
                  <a:lnTo>
                    <a:pt x="120" y="15"/>
                  </a:lnTo>
                  <a:lnTo>
                    <a:pt x="150" y="0"/>
                  </a:lnTo>
                  <a:lnTo>
                    <a:pt x="180" y="15"/>
                  </a:lnTo>
                  <a:lnTo>
                    <a:pt x="210" y="30"/>
                  </a:lnTo>
                  <a:lnTo>
                    <a:pt x="240" y="60"/>
                  </a:lnTo>
                  <a:lnTo>
                    <a:pt x="270" y="105"/>
                  </a:lnTo>
                  <a:lnTo>
                    <a:pt x="240" y="165"/>
                  </a:lnTo>
                  <a:lnTo>
                    <a:pt x="225" y="210"/>
                  </a:lnTo>
                  <a:lnTo>
                    <a:pt x="225" y="195"/>
                  </a:lnTo>
                  <a:lnTo>
                    <a:pt x="225" y="21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4" name="Freeform 50"/>
            <p:cNvSpPr>
              <a:spLocks/>
            </p:cNvSpPr>
            <p:nvPr/>
          </p:nvSpPr>
          <p:spPr bwMode="auto">
            <a:xfrm>
              <a:off x="9834" y="1542"/>
              <a:ext cx="535" cy="746"/>
            </a:xfrm>
            <a:custGeom>
              <a:avLst/>
              <a:gdLst>
                <a:gd name="T0" fmla="*/ 2157 w 449"/>
                <a:gd name="T1" fmla="*/ 610 h 660"/>
                <a:gd name="T2" fmla="*/ 2245 w 449"/>
                <a:gd name="T3" fmla="*/ 972 h 660"/>
                <a:gd name="T4" fmla="*/ 2245 w 449"/>
                <a:gd name="T5" fmla="*/ 1275 h 660"/>
                <a:gd name="T6" fmla="*/ 2073 w 449"/>
                <a:gd name="T7" fmla="*/ 1532 h 660"/>
                <a:gd name="T8" fmla="*/ 1896 w 449"/>
                <a:gd name="T9" fmla="*/ 1684 h 660"/>
                <a:gd name="T10" fmla="*/ 1640 w 449"/>
                <a:gd name="T11" fmla="*/ 1733 h 660"/>
                <a:gd name="T12" fmla="*/ 1466 w 449"/>
                <a:gd name="T13" fmla="*/ 1633 h 660"/>
                <a:gd name="T14" fmla="*/ 1296 w 449"/>
                <a:gd name="T15" fmla="*/ 1377 h 660"/>
                <a:gd name="T16" fmla="*/ 1296 w 449"/>
                <a:gd name="T17" fmla="*/ 1020 h 660"/>
                <a:gd name="T18" fmla="*/ 1387 w 449"/>
                <a:gd name="T19" fmla="*/ 816 h 660"/>
                <a:gd name="T20" fmla="*/ 1466 w 449"/>
                <a:gd name="T21" fmla="*/ 713 h 660"/>
                <a:gd name="T22" fmla="*/ 1551 w 449"/>
                <a:gd name="T23" fmla="*/ 610 h 660"/>
                <a:gd name="T24" fmla="*/ 1466 w 449"/>
                <a:gd name="T25" fmla="*/ 411 h 660"/>
                <a:gd name="T26" fmla="*/ 1387 w 449"/>
                <a:gd name="T27" fmla="*/ 306 h 660"/>
                <a:gd name="T28" fmla="*/ 1211 w 449"/>
                <a:gd name="T29" fmla="*/ 306 h 660"/>
                <a:gd name="T30" fmla="*/ 1120 w 449"/>
                <a:gd name="T31" fmla="*/ 306 h 660"/>
                <a:gd name="T32" fmla="*/ 1035 w 449"/>
                <a:gd name="T33" fmla="*/ 101 h 660"/>
                <a:gd name="T34" fmla="*/ 866 w 449"/>
                <a:gd name="T35" fmla="*/ 101 h 660"/>
                <a:gd name="T36" fmla="*/ 779 w 449"/>
                <a:gd name="T37" fmla="*/ 157 h 660"/>
                <a:gd name="T38" fmla="*/ 608 w 449"/>
                <a:gd name="T39" fmla="*/ 157 h 660"/>
                <a:gd name="T40" fmla="*/ 430 w 449"/>
                <a:gd name="T41" fmla="*/ 0 h 660"/>
                <a:gd name="T42" fmla="*/ 176 w 449"/>
                <a:gd name="T43" fmla="*/ 0 h 660"/>
                <a:gd name="T44" fmla="*/ 0 w 449"/>
                <a:gd name="T45" fmla="*/ 203 h 660"/>
                <a:gd name="T46" fmla="*/ 87 w 449"/>
                <a:gd name="T47" fmla="*/ 306 h 660"/>
                <a:gd name="T48" fmla="*/ 343 w 449"/>
                <a:gd name="T49" fmla="*/ 363 h 660"/>
                <a:gd name="T50" fmla="*/ 514 w 449"/>
                <a:gd name="T51" fmla="*/ 562 h 660"/>
                <a:gd name="T52" fmla="*/ 691 w 449"/>
                <a:gd name="T53" fmla="*/ 972 h 660"/>
                <a:gd name="T54" fmla="*/ 866 w 449"/>
                <a:gd name="T55" fmla="*/ 1482 h 660"/>
                <a:gd name="T56" fmla="*/ 1120 w 449"/>
                <a:gd name="T57" fmla="*/ 1988 h 660"/>
                <a:gd name="T58" fmla="*/ 1551 w 449"/>
                <a:gd name="T59" fmla="*/ 2246 h 660"/>
                <a:gd name="T60" fmla="*/ 1896 w 449"/>
                <a:gd name="T61" fmla="*/ 2194 h 660"/>
                <a:gd name="T62" fmla="*/ 2157 w 449"/>
                <a:gd name="T63" fmla="*/ 2094 h 660"/>
                <a:gd name="T64" fmla="*/ 2419 w 449"/>
                <a:gd name="T65" fmla="*/ 1684 h 660"/>
                <a:gd name="T66" fmla="*/ 2587 w 449"/>
                <a:gd name="T67" fmla="*/ 1228 h 660"/>
                <a:gd name="T68" fmla="*/ 2587 w 449"/>
                <a:gd name="T69" fmla="*/ 713 h 660"/>
                <a:gd name="T70" fmla="*/ 2419 w 449"/>
                <a:gd name="T71" fmla="*/ 203 h 660"/>
                <a:gd name="T72" fmla="*/ 2245 w 449"/>
                <a:gd name="T73" fmla="*/ 203 h 660"/>
                <a:gd name="T74" fmla="*/ 2073 w 449"/>
                <a:gd name="T75" fmla="*/ 411 h 6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49"/>
                <a:gd name="T115" fmla="*/ 0 h 660"/>
                <a:gd name="T116" fmla="*/ 449 w 449"/>
                <a:gd name="T117" fmla="*/ 660 h 6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49" h="660">
                  <a:moveTo>
                    <a:pt x="359" y="120"/>
                  </a:moveTo>
                  <a:lnTo>
                    <a:pt x="374" y="180"/>
                  </a:lnTo>
                  <a:lnTo>
                    <a:pt x="389" y="225"/>
                  </a:lnTo>
                  <a:lnTo>
                    <a:pt x="389" y="285"/>
                  </a:lnTo>
                  <a:lnTo>
                    <a:pt x="389" y="330"/>
                  </a:lnTo>
                  <a:lnTo>
                    <a:pt x="389" y="375"/>
                  </a:lnTo>
                  <a:lnTo>
                    <a:pt x="374" y="420"/>
                  </a:lnTo>
                  <a:lnTo>
                    <a:pt x="359" y="450"/>
                  </a:lnTo>
                  <a:lnTo>
                    <a:pt x="344" y="465"/>
                  </a:lnTo>
                  <a:lnTo>
                    <a:pt x="329" y="495"/>
                  </a:lnTo>
                  <a:lnTo>
                    <a:pt x="299" y="510"/>
                  </a:lnTo>
                  <a:lnTo>
                    <a:pt x="284" y="510"/>
                  </a:lnTo>
                  <a:lnTo>
                    <a:pt x="269" y="495"/>
                  </a:lnTo>
                  <a:lnTo>
                    <a:pt x="254" y="480"/>
                  </a:lnTo>
                  <a:lnTo>
                    <a:pt x="240" y="465"/>
                  </a:lnTo>
                  <a:lnTo>
                    <a:pt x="225" y="405"/>
                  </a:lnTo>
                  <a:lnTo>
                    <a:pt x="225" y="330"/>
                  </a:lnTo>
                  <a:lnTo>
                    <a:pt x="225" y="300"/>
                  </a:lnTo>
                  <a:lnTo>
                    <a:pt x="225" y="270"/>
                  </a:lnTo>
                  <a:lnTo>
                    <a:pt x="240" y="240"/>
                  </a:lnTo>
                  <a:lnTo>
                    <a:pt x="240" y="225"/>
                  </a:lnTo>
                  <a:lnTo>
                    <a:pt x="254" y="210"/>
                  </a:lnTo>
                  <a:lnTo>
                    <a:pt x="269" y="210"/>
                  </a:lnTo>
                  <a:lnTo>
                    <a:pt x="269" y="180"/>
                  </a:lnTo>
                  <a:lnTo>
                    <a:pt x="269" y="135"/>
                  </a:lnTo>
                  <a:lnTo>
                    <a:pt x="254" y="120"/>
                  </a:lnTo>
                  <a:lnTo>
                    <a:pt x="240" y="90"/>
                  </a:lnTo>
                  <a:lnTo>
                    <a:pt x="225" y="90"/>
                  </a:lnTo>
                  <a:lnTo>
                    <a:pt x="210" y="90"/>
                  </a:lnTo>
                  <a:lnTo>
                    <a:pt x="195" y="120"/>
                  </a:lnTo>
                  <a:lnTo>
                    <a:pt x="195" y="90"/>
                  </a:lnTo>
                  <a:lnTo>
                    <a:pt x="180" y="60"/>
                  </a:lnTo>
                  <a:lnTo>
                    <a:pt x="180" y="30"/>
                  </a:lnTo>
                  <a:lnTo>
                    <a:pt x="165" y="30"/>
                  </a:lnTo>
                  <a:lnTo>
                    <a:pt x="150" y="30"/>
                  </a:lnTo>
                  <a:lnTo>
                    <a:pt x="135" y="30"/>
                  </a:lnTo>
                  <a:lnTo>
                    <a:pt x="135" y="45"/>
                  </a:lnTo>
                  <a:lnTo>
                    <a:pt x="120" y="75"/>
                  </a:lnTo>
                  <a:lnTo>
                    <a:pt x="105" y="45"/>
                  </a:lnTo>
                  <a:lnTo>
                    <a:pt x="90" y="15"/>
                  </a:lnTo>
                  <a:lnTo>
                    <a:pt x="75" y="0"/>
                  </a:lnTo>
                  <a:lnTo>
                    <a:pt x="60" y="0"/>
                  </a:lnTo>
                  <a:lnTo>
                    <a:pt x="30" y="0"/>
                  </a:lnTo>
                  <a:lnTo>
                    <a:pt x="15" y="30"/>
                  </a:lnTo>
                  <a:lnTo>
                    <a:pt x="0" y="60"/>
                  </a:lnTo>
                  <a:lnTo>
                    <a:pt x="0" y="90"/>
                  </a:lnTo>
                  <a:lnTo>
                    <a:pt x="15" y="90"/>
                  </a:lnTo>
                  <a:lnTo>
                    <a:pt x="30" y="90"/>
                  </a:lnTo>
                  <a:lnTo>
                    <a:pt x="60" y="105"/>
                  </a:lnTo>
                  <a:lnTo>
                    <a:pt x="75" y="135"/>
                  </a:lnTo>
                  <a:lnTo>
                    <a:pt x="90" y="165"/>
                  </a:lnTo>
                  <a:lnTo>
                    <a:pt x="105" y="225"/>
                  </a:lnTo>
                  <a:lnTo>
                    <a:pt x="120" y="285"/>
                  </a:lnTo>
                  <a:lnTo>
                    <a:pt x="135" y="345"/>
                  </a:lnTo>
                  <a:lnTo>
                    <a:pt x="150" y="435"/>
                  </a:lnTo>
                  <a:lnTo>
                    <a:pt x="165" y="525"/>
                  </a:lnTo>
                  <a:lnTo>
                    <a:pt x="195" y="585"/>
                  </a:lnTo>
                  <a:lnTo>
                    <a:pt x="240" y="630"/>
                  </a:lnTo>
                  <a:lnTo>
                    <a:pt x="269" y="660"/>
                  </a:lnTo>
                  <a:lnTo>
                    <a:pt x="314" y="660"/>
                  </a:lnTo>
                  <a:lnTo>
                    <a:pt x="329" y="645"/>
                  </a:lnTo>
                  <a:lnTo>
                    <a:pt x="344" y="630"/>
                  </a:lnTo>
                  <a:lnTo>
                    <a:pt x="374" y="615"/>
                  </a:lnTo>
                  <a:lnTo>
                    <a:pt x="389" y="570"/>
                  </a:lnTo>
                  <a:lnTo>
                    <a:pt x="419" y="495"/>
                  </a:lnTo>
                  <a:lnTo>
                    <a:pt x="434" y="435"/>
                  </a:lnTo>
                  <a:lnTo>
                    <a:pt x="449" y="360"/>
                  </a:lnTo>
                  <a:lnTo>
                    <a:pt x="449" y="285"/>
                  </a:lnTo>
                  <a:lnTo>
                    <a:pt x="449" y="210"/>
                  </a:lnTo>
                  <a:lnTo>
                    <a:pt x="434" y="135"/>
                  </a:lnTo>
                  <a:lnTo>
                    <a:pt x="419" y="60"/>
                  </a:lnTo>
                  <a:lnTo>
                    <a:pt x="404" y="0"/>
                  </a:lnTo>
                  <a:lnTo>
                    <a:pt x="389" y="60"/>
                  </a:lnTo>
                  <a:lnTo>
                    <a:pt x="359" y="12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5" name="Freeform 51"/>
            <p:cNvSpPr>
              <a:spLocks/>
            </p:cNvSpPr>
            <p:nvPr/>
          </p:nvSpPr>
          <p:spPr bwMode="auto">
            <a:xfrm>
              <a:off x="1835" y="2475"/>
              <a:ext cx="322" cy="1288"/>
            </a:xfrm>
            <a:custGeom>
              <a:avLst/>
              <a:gdLst>
                <a:gd name="T0" fmla="*/ 431 w 270"/>
                <a:gd name="T1" fmla="*/ 557 h 1140"/>
                <a:gd name="T2" fmla="*/ 701 w 270"/>
                <a:gd name="T3" fmla="*/ 456 h 1140"/>
                <a:gd name="T4" fmla="*/ 872 w 270"/>
                <a:gd name="T5" fmla="*/ 510 h 1140"/>
                <a:gd name="T6" fmla="*/ 1048 w 270"/>
                <a:gd name="T7" fmla="*/ 764 h 1140"/>
                <a:gd name="T8" fmla="*/ 1138 w 270"/>
                <a:gd name="T9" fmla="*/ 1068 h 1140"/>
                <a:gd name="T10" fmla="*/ 1216 w 270"/>
                <a:gd name="T11" fmla="*/ 1374 h 1140"/>
                <a:gd name="T12" fmla="*/ 1138 w 270"/>
                <a:gd name="T13" fmla="*/ 1624 h 1140"/>
                <a:gd name="T14" fmla="*/ 960 w 270"/>
                <a:gd name="T15" fmla="*/ 1880 h 1140"/>
                <a:gd name="T16" fmla="*/ 701 w 270"/>
                <a:gd name="T17" fmla="*/ 1880 h 1140"/>
                <a:gd name="T18" fmla="*/ 611 w 270"/>
                <a:gd name="T19" fmla="*/ 1829 h 1140"/>
                <a:gd name="T20" fmla="*/ 525 w 270"/>
                <a:gd name="T21" fmla="*/ 1624 h 1140"/>
                <a:gd name="T22" fmla="*/ 431 w 270"/>
                <a:gd name="T23" fmla="*/ 1473 h 1140"/>
                <a:gd name="T24" fmla="*/ 264 w 270"/>
                <a:gd name="T25" fmla="*/ 1624 h 1140"/>
                <a:gd name="T26" fmla="*/ 177 w 270"/>
                <a:gd name="T27" fmla="*/ 1829 h 1140"/>
                <a:gd name="T28" fmla="*/ 264 w 270"/>
                <a:gd name="T29" fmla="*/ 2033 h 1140"/>
                <a:gd name="T30" fmla="*/ 177 w 270"/>
                <a:gd name="T31" fmla="*/ 2133 h 1140"/>
                <a:gd name="T32" fmla="*/ 87 w 270"/>
                <a:gd name="T33" fmla="*/ 2288 h 1140"/>
                <a:gd name="T34" fmla="*/ 87 w 270"/>
                <a:gd name="T35" fmla="*/ 2494 h 1140"/>
                <a:gd name="T36" fmla="*/ 87 w 270"/>
                <a:gd name="T37" fmla="*/ 2696 h 1140"/>
                <a:gd name="T38" fmla="*/ 87 w 270"/>
                <a:gd name="T39" fmla="*/ 2847 h 1140"/>
                <a:gd name="T40" fmla="*/ 0 w 270"/>
                <a:gd name="T41" fmla="*/ 3152 h 1140"/>
                <a:gd name="T42" fmla="*/ 0 w 270"/>
                <a:gd name="T43" fmla="*/ 3507 h 1140"/>
                <a:gd name="T44" fmla="*/ 177 w 270"/>
                <a:gd name="T45" fmla="*/ 3763 h 1140"/>
                <a:gd name="T46" fmla="*/ 177 w 270"/>
                <a:gd name="T47" fmla="*/ 3713 h 1140"/>
                <a:gd name="T48" fmla="*/ 264 w 270"/>
                <a:gd name="T49" fmla="*/ 3354 h 1140"/>
                <a:gd name="T50" fmla="*/ 431 w 270"/>
                <a:gd name="T51" fmla="*/ 3051 h 1140"/>
                <a:gd name="T52" fmla="*/ 701 w 270"/>
                <a:gd name="T53" fmla="*/ 2795 h 1140"/>
                <a:gd name="T54" fmla="*/ 1048 w 270"/>
                <a:gd name="T55" fmla="*/ 2540 h 1140"/>
                <a:gd name="T56" fmla="*/ 1394 w 270"/>
                <a:gd name="T57" fmla="*/ 2085 h 1140"/>
                <a:gd name="T58" fmla="*/ 1568 w 270"/>
                <a:gd name="T59" fmla="*/ 1473 h 1140"/>
                <a:gd name="T60" fmla="*/ 1482 w 270"/>
                <a:gd name="T61" fmla="*/ 965 h 1140"/>
                <a:gd name="T62" fmla="*/ 1394 w 270"/>
                <a:gd name="T63" fmla="*/ 658 h 1140"/>
                <a:gd name="T64" fmla="*/ 1216 w 270"/>
                <a:gd name="T65" fmla="*/ 254 h 1140"/>
                <a:gd name="T66" fmla="*/ 872 w 270"/>
                <a:gd name="T67" fmla="*/ 51 h 1140"/>
                <a:gd name="T68" fmla="*/ 525 w 270"/>
                <a:gd name="T69" fmla="*/ 51 h 1140"/>
                <a:gd name="T70" fmla="*/ 177 w 270"/>
                <a:gd name="T71" fmla="*/ 203 h 1140"/>
                <a:gd name="T72" fmla="*/ 177 w 270"/>
                <a:gd name="T73" fmla="*/ 557 h 1140"/>
                <a:gd name="T74" fmla="*/ 264 w 270"/>
                <a:gd name="T75" fmla="*/ 658 h 1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0"/>
                <a:gd name="T115" fmla="*/ 0 h 1140"/>
                <a:gd name="T116" fmla="*/ 270 w 270"/>
                <a:gd name="T117" fmla="*/ 1140 h 114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0" h="1140">
                  <a:moveTo>
                    <a:pt x="45" y="210"/>
                  </a:moveTo>
                  <a:lnTo>
                    <a:pt x="75" y="165"/>
                  </a:lnTo>
                  <a:lnTo>
                    <a:pt x="90" y="135"/>
                  </a:lnTo>
                  <a:lnTo>
                    <a:pt x="120" y="135"/>
                  </a:lnTo>
                  <a:lnTo>
                    <a:pt x="135" y="135"/>
                  </a:lnTo>
                  <a:lnTo>
                    <a:pt x="150" y="150"/>
                  </a:lnTo>
                  <a:lnTo>
                    <a:pt x="165" y="180"/>
                  </a:lnTo>
                  <a:lnTo>
                    <a:pt x="180" y="225"/>
                  </a:lnTo>
                  <a:lnTo>
                    <a:pt x="195" y="255"/>
                  </a:lnTo>
                  <a:lnTo>
                    <a:pt x="195" y="315"/>
                  </a:lnTo>
                  <a:lnTo>
                    <a:pt x="210" y="360"/>
                  </a:lnTo>
                  <a:lnTo>
                    <a:pt x="210" y="405"/>
                  </a:lnTo>
                  <a:lnTo>
                    <a:pt x="195" y="450"/>
                  </a:lnTo>
                  <a:lnTo>
                    <a:pt x="195" y="480"/>
                  </a:lnTo>
                  <a:lnTo>
                    <a:pt x="180" y="510"/>
                  </a:lnTo>
                  <a:lnTo>
                    <a:pt x="165" y="555"/>
                  </a:lnTo>
                  <a:lnTo>
                    <a:pt x="135" y="570"/>
                  </a:lnTo>
                  <a:lnTo>
                    <a:pt x="120" y="555"/>
                  </a:lnTo>
                  <a:lnTo>
                    <a:pt x="105" y="555"/>
                  </a:lnTo>
                  <a:lnTo>
                    <a:pt x="105" y="540"/>
                  </a:lnTo>
                  <a:lnTo>
                    <a:pt x="90" y="510"/>
                  </a:lnTo>
                  <a:lnTo>
                    <a:pt x="90" y="480"/>
                  </a:lnTo>
                  <a:lnTo>
                    <a:pt x="90" y="435"/>
                  </a:lnTo>
                  <a:lnTo>
                    <a:pt x="75" y="435"/>
                  </a:lnTo>
                  <a:lnTo>
                    <a:pt x="60" y="450"/>
                  </a:lnTo>
                  <a:lnTo>
                    <a:pt x="45" y="480"/>
                  </a:lnTo>
                  <a:lnTo>
                    <a:pt x="45" y="510"/>
                  </a:lnTo>
                  <a:lnTo>
                    <a:pt x="30" y="540"/>
                  </a:lnTo>
                  <a:lnTo>
                    <a:pt x="30" y="570"/>
                  </a:lnTo>
                  <a:lnTo>
                    <a:pt x="45" y="600"/>
                  </a:lnTo>
                  <a:lnTo>
                    <a:pt x="45" y="630"/>
                  </a:lnTo>
                  <a:lnTo>
                    <a:pt x="30" y="630"/>
                  </a:lnTo>
                  <a:lnTo>
                    <a:pt x="30" y="660"/>
                  </a:lnTo>
                  <a:lnTo>
                    <a:pt x="15" y="675"/>
                  </a:lnTo>
                  <a:lnTo>
                    <a:pt x="15" y="705"/>
                  </a:lnTo>
                  <a:lnTo>
                    <a:pt x="15" y="735"/>
                  </a:lnTo>
                  <a:lnTo>
                    <a:pt x="15" y="765"/>
                  </a:lnTo>
                  <a:lnTo>
                    <a:pt x="15" y="795"/>
                  </a:lnTo>
                  <a:lnTo>
                    <a:pt x="30" y="810"/>
                  </a:lnTo>
                  <a:lnTo>
                    <a:pt x="15" y="840"/>
                  </a:lnTo>
                  <a:lnTo>
                    <a:pt x="0" y="885"/>
                  </a:lnTo>
                  <a:lnTo>
                    <a:pt x="0" y="930"/>
                  </a:lnTo>
                  <a:lnTo>
                    <a:pt x="0" y="990"/>
                  </a:lnTo>
                  <a:lnTo>
                    <a:pt x="0" y="1035"/>
                  </a:lnTo>
                  <a:lnTo>
                    <a:pt x="15" y="1080"/>
                  </a:lnTo>
                  <a:lnTo>
                    <a:pt x="30" y="1110"/>
                  </a:lnTo>
                  <a:lnTo>
                    <a:pt x="45" y="1140"/>
                  </a:lnTo>
                  <a:lnTo>
                    <a:pt x="30" y="1095"/>
                  </a:lnTo>
                  <a:lnTo>
                    <a:pt x="30" y="1035"/>
                  </a:lnTo>
                  <a:lnTo>
                    <a:pt x="45" y="990"/>
                  </a:lnTo>
                  <a:lnTo>
                    <a:pt x="60" y="945"/>
                  </a:lnTo>
                  <a:lnTo>
                    <a:pt x="75" y="900"/>
                  </a:lnTo>
                  <a:lnTo>
                    <a:pt x="90" y="855"/>
                  </a:lnTo>
                  <a:lnTo>
                    <a:pt x="120" y="825"/>
                  </a:lnTo>
                  <a:lnTo>
                    <a:pt x="135" y="795"/>
                  </a:lnTo>
                  <a:lnTo>
                    <a:pt x="180" y="750"/>
                  </a:lnTo>
                  <a:lnTo>
                    <a:pt x="210" y="690"/>
                  </a:lnTo>
                  <a:lnTo>
                    <a:pt x="240" y="615"/>
                  </a:lnTo>
                  <a:lnTo>
                    <a:pt x="255" y="540"/>
                  </a:lnTo>
                  <a:lnTo>
                    <a:pt x="270" y="435"/>
                  </a:lnTo>
                  <a:lnTo>
                    <a:pt x="270" y="345"/>
                  </a:lnTo>
                  <a:lnTo>
                    <a:pt x="255" y="285"/>
                  </a:lnTo>
                  <a:lnTo>
                    <a:pt x="255" y="240"/>
                  </a:lnTo>
                  <a:lnTo>
                    <a:pt x="240" y="195"/>
                  </a:lnTo>
                  <a:lnTo>
                    <a:pt x="225" y="150"/>
                  </a:lnTo>
                  <a:lnTo>
                    <a:pt x="210" y="75"/>
                  </a:lnTo>
                  <a:lnTo>
                    <a:pt x="180" y="45"/>
                  </a:lnTo>
                  <a:lnTo>
                    <a:pt x="150" y="15"/>
                  </a:lnTo>
                  <a:lnTo>
                    <a:pt x="120" y="0"/>
                  </a:lnTo>
                  <a:lnTo>
                    <a:pt x="90" y="15"/>
                  </a:lnTo>
                  <a:lnTo>
                    <a:pt x="60" y="30"/>
                  </a:lnTo>
                  <a:lnTo>
                    <a:pt x="30" y="60"/>
                  </a:lnTo>
                  <a:lnTo>
                    <a:pt x="0" y="105"/>
                  </a:lnTo>
                  <a:lnTo>
                    <a:pt x="30" y="165"/>
                  </a:lnTo>
                  <a:lnTo>
                    <a:pt x="45" y="210"/>
                  </a:lnTo>
                  <a:lnTo>
                    <a:pt x="45" y="195"/>
                  </a:lnTo>
                  <a:lnTo>
                    <a:pt x="45" y="21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6" name="Freeform 52"/>
            <p:cNvSpPr>
              <a:spLocks/>
            </p:cNvSpPr>
            <p:nvPr/>
          </p:nvSpPr>
          <p:spPr bwMode="auto">
            <a:xfrm>
              <a:off x="2228" y="1542"/>
              <a:ext cx="553" cy="746"/>
            </a:xfrm>
            <a:custGeom>
              <a:avLst/>
              <a:gdLst>
                <a:gd name="T0" fmla="*/ 430 w 464"/>
                <a:gd name="T1" fmla="*/ 610 h 660"/>
                <a:gd name="T2" fmla="*/ 349 w 464"/>
                <a:gd name="T3" fmla="*/ 972 h 660"/>
                <a:gd name="T4" fmla="*/ 349 w 464"/>
                <a:gd name="T5" fmla="*/ 1275 h 660"/>
                <a:gd name="T6" fmla="*/ 523 w 464"/>
                <a:gd name="T7" fmla="*/ 1532 h 660"/>
                <a:gd name="T8" fmla="*/ 779 w 464"/>
                <a:gd name="T9" fmla="*/ 1684 h 660"/>
                <a:gd name="T10" fmla="*/ 956 w 464"/>
                <a:gd name="T11" fmla="*/ 1733 h 660"/>
                <a:gd name="T12" fmla="*/ 1126 w 464"/>
                <a:gd name="T13" fmla="*/ 1633 h 660"/>
                <a:gd name="T14" fmla="*/ 1295 w 464"/>
                <a:gd name="T15" fmla="*/ 1377 h 660"/>
                <a:gd name="T16" fmla="*/ 1295 w 464"/>
                <a:gd name="T17" fmla="*/ 1020 h 660"/>
                <a:gd name="T18" fmla="*/ 1208 w 464"/>
                <a:gd name="T19" fmla="*/ 816 h 660"/>
                <a:gd name="T20" fmla="*/ 1126 w 464"/>
                <a:gd name="T21" fmla="*/ 713 h 660"/>
                <a:gd name="T22" fmla="*/ 1043 w 464"/>
                <a:gd name="T23" fmla="*/ 610 h 660"/>
                <a:gd name="T24" fmla="*/ 1126 w 464"/>
                <a:gd name="T25" fmla="*/ 411 h 660"/>
                <a:gd name="T26" fmla="*/ 1208 w 464"/>
                <a:gd name="T27" fmla="*/ 306 h 660"/>
                <a:gd name="T28" fmla="*/ 1385 w 464"/>
                <a:gd name="T29" fmla="*/ 306 h 660"/>
                <a:gd name="T30" fmla="*/ 1466 w 464"/>
                <a:gd name="T31" fmla="*/ 306 h 660"/>
                <a:gd name="T32" fmla="*/ 1555 w 464"/>
                <a:gd name="T33" fmla="*/ 101 h 660"/>
                <a:gd name="T34" fmla="*/ 1725 w 464"/>
                <a:gd name="T35" fmla="*/ 101 h 660"/>
                <a:gd name="T36" fmla="*/ 1819 w 464"/>
                <a:gd name="T37" fmla="*/ 157 h 660"/>
                <a:gd name="T38" fmla="*/ 1992 w 464"/>
                <a:gd name="T39" fmla="*/ 157 h 660"/>
                <a:gd name="T40" fmla="*/ 2168 w 464"/>
                <a:gd name="T41" fmla="*/ 0 h 660"/>
                <a:gd name="T42" fmla="*/ 2421 w 464"/>
                <a:gd name="T43" fmla="*/ 0 h 660"/>
                <a:gd name="T44" fmla="*/ 2597 w 464"/>
                <a:gd name="T45" fmla="*/ 203 h 660"/>
                <a:gd name="T46" fmla="*/ 2508 w 464"/>
                <a:gd name="T47" fmla="*/ 306 h 660"/>
                <a:gd name="T48" fmla="*/ 2332 w 464"/>
                <a:gd name="T49" fmla="*/ 363 h 660"/>
                <a:gd name="T50" fmla="*/ 2080 w 464"/>
                <a:gd name="T51" fmla="*/ 562 h 660"/>
                <a:gd name="T52" fmla="*/ 1903 w 464"/>
                <a:gd name="T53" fmla="*/ 972 h 660"/>
                <a:gd name="T54" fmla="*/ 1725 w 464"/>
                <a:gd name="T55" fmla="*/ 1482 h 660"/>
                <a:gd name="T56" fmla="*/ 1466 w 464"/>
                <a:gd name="T57" fmla="*/ 1988 h 660"/>
                <a:gd name="T58" fmla="*/ 1043 w 464"/>
                <a:gd name="T59" fmla="*/ 2246 h 660"/>
                <a:gd name="T60" fmla="*/ 691 w 464"/>
                <a:gd name="T61" fmla="*/ 2194 h 660"/>
                <a:gd name="T62" fmla="*/ 430 w 464"/>
                <a:gd name="T63" fmla="*/ 2094 h 660"/>
                <a:gd name="T64" fmla="*/ 176 w 464"/>
                <a:gd name="T65" fmla="*/ 1684 h 660"/>
                <a:gd name="T66" fmla="*/ 0 w 464"/>
                <a:gd name="T67" fmla="*/ 1228 h 660"/>
                <a:gd name="T68" fmla="*/ 0 w 464"/>
                <a:gd name="T69" fmla="*/ 713 h 660"/>
                <a:gd name="T70" fmla="*/ 176 w 464"/>
                <a:gd name="T71" fmla="*/ 203 h 660"/>
                <a:gd name="T72" fmla="*/ 430 w 464"/>
                <a:gd name="T73" fmla="*/ 203 h 660"/>
                <a:gd name="T74" fmla="*/ 523 w 464"/>
                <a:gd name="T75" fmla="*/ 411 h 6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64"/>
                <a:gd name="T115" fmla="*/ 0 h 660"/>
                <a:gd name="T116" fmla="*/ 464 w 464"/>
                <a:gd name="T117" fmla="*/ 660 h 6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64" h="660">
                  <a:moveTo>
                    <a:pt x="90" y="120"/>
                  </a:moveTo>
                  <a:lnTo>
                    <a:pt x="75" y="180"/>
                  </a:lnTo>
                  <a:lnTo>
                    <a:pt x="60" y="225"/>
                  </a:lnTo>
                  <a:lnTo>
                    <a:pt x="60" y="285"/>
                  </a:lnTo>
                  <a:lnTo>
                    <a:pt x="60" y="330"/>
                  </a:lnTo>
                  <a:lnTo>
                    <a:pt x="60" y="375"/>
                  </a:lnTo>
                  <a:lnTo>
                    <a:pt x="75" y="420"/>
                  </a:lnTo>
                  <a:lnTo>
                    <a:pt x="90" y="450"/>
                  </a:lnTo>
                  <a:lnTo>
                    <a:pt x="105" y="465"/>
                  </a:lnTo>
                  <a:lnTo>
                    <a:pt x="135" y="495"/>
                  </a:lnTo>
                  <a:lnTo>
                    <a:pt x="150" y="510"/>
                  </a:lnTo>
                  <a:lnTo>
                    <a:pt x="165" y="510"/>
                  </a:lnTo>
                  <a:lnTo>
                    <a:pt x="180" y="495"/>
                  </a:lnTo>
                  <a:lnTo>
                    <a:pt x="195" y="480"/>
                  </a:lnTo>
                  <a:lnTo>
                    <a:pt x="209" y="465"/>
                  </a:lnTo>
                  <a:lnTo>
                    <a:pt x="224" y="405"/>
                  </a:lnTo>
                  <a:lnTo>
                    <a:pt x="224" y="330"/>
                  </a:lnTo>
                  <a:lnTo>
                    <a:pt x="224" y="300"/>
                  </a:lnTo>
                  <a:lnTo>
                    <a:pt x="224" y="270"/>
                  </a:lnTo>
                  <a:lnTo>
                    <a:pt x="209" y="240"/>
                  </a:lnTo>
                  <a:lnTo>
                    <a:pt x="209" y="225"/>
                  </a:lnTo>
                  <a:lnTo>
                    <a:pt x="195" y="210"/>
                  </a:lnTo>
                  <a:lnTo>
                    <a:pt x="180" y="210"/>
                  </a:lnTo>
                  <a:lnTo>
                    <a:pt x="180" y="180"/>
                  </a:lnTo>
                  <a:lnTo>
                    <a:pt x="180" y="135"/>
                  </a:lnTo>
                  <a:lnTo>
                    <a:pt x="195" y="120"/>
                  </a:lnTo>
                  <a:lnTo>
                    <a:pt x="209" y="90"/>
                  </a:lnTo>
                  <a:lnTo>
                    <a:pt x="224" y="90"/>
                  </a:lnTo>
                  <a:lnTo>
                    <a:pt x="239" y="90"/>
                  </a:lnTo>
                  <a:lnTo>
                    <a:pt x="254" y="120"/>
                  </a:lnTo>
                  <a:lnTo>
                    <a:pt x="254" y="90"/>
                  </a:lnTo>
                  <a:lnTo>
                    <a:pt x="269" y="60"/>
                  </a:lnTo>
                  <a:lnTo>
                    <a:pt x="269" y="30"/>
                  </a:lnTo>
                  <a:lnTo>
                    <a:pt x="284" y="30"/>
                  </a:lnTo>
                  <a:lnTo>
                    <a:pt x="299" y="30"/>
                  </a:lnTo>
                  <a:lnTo>
                    <a:pt x="314" y="30"/>
                  </a:lnTo>
                  <a:lnTo>
                    <a:pt x="314" y="45"/>
                  </a:lnTo>
                  <a:lnTo>
                    <a:pt x="329" y="75"/>
                  </a:lnTo>
                  <a:lnTo>
                    <a:pt x="344" y="45"/>
                  </a:lnTo>
                  <a:lnTo>
                    <a:pt x="359" y="15"/>
                  </a:lnTo>
                  <a:lnTo>
                    <a:pt x="374" y="0"/>
                  </a:lnTo>
                  <a:lnTo>
                    <a:pt x="389" y="0"/>
                  </a:lnTo>
                  <a:lnTo>
                    <a:pt x="419" y="0"/>
                  </a:lnTo>
                  <a:lnTo>
                    <a:pt x="434" y="30"/>
                  </a:lnTo>
                  <a:lnTo>
                    <a:pt x="449" y="60"/>
                  </a:lnTo>
                  <a:lnTo>
                    <a:pt x="464" y="90"/>
                  </a:lnTo>
                  <a:lnTo>
                    <a:pt x="434" y="90"/>
                  </a:lnTo>
                  <a:lnTo>
                    <a:pt x="419" y="90"/>
                  </a:lnTo>
                  <a:lnTo>
                    <a:pt x="404" y="105"/>
                  </a:lnTo>
                  <a:lnTo>
                    <a:pt x="374" y="135"/>
                  </a:lnTo>
                  <a:lnTo>
                    <a:pt x="359" y="165"/>
                  </a:lnTo>
                  <a:lnTo>
                    <a:pt x="344" y="225"/>
                  </a:lnTo>
                  <a:lnTo>
                    <a:pt x="329" y="285"/>
                  </a:lnTo>
                  <a:lnTo>
                    <a:pt x="314" y="345"/>
                  </a:lnTo>
                  <a:lnTo>
                    <a:pt x="299" y="435"/>
                  </a:lnTo>
                  <a:lnTo>
                    <a:pt x="284" y="525"/>
                  </a:lnTo>
                  <a:lnTo>
                    <a:pt x="254" y="585"/>
                  </a:lnTo>
                  <a:lnTo>
                    <a:pt x="209" y="630"/>
                  </a:lnTo>
                  <a:lnTo>
                    <a:pt x="180" y="660"/>
                  </a:lnTo>
                  <a:lnTo>
                    <a:pt x="135" y="660"/>
                  </a:lnTo>
                  <a:lnTo>
                    <a:pt x="120" y="645"/>
                  </a:lnTo>
                  <a:lnTo>
                    <a:pt x="105" y="630"/>
                  </a:lnTo>
                  <a:lnTo>
                    <a:pt x="75" y="615"/>
                  </a:lnTo>
                  <a:lnTo>
                    <a:pt x="60" y="570"/>
                  </a:lnTo>
                  <a:lnTo>
                    <a:pt x="30" y="495"/>
                  </a:lnTo>
                  <a:lnTo>
                    <a:pt x="15" y="435"/>
                  </a:lnTo>
                  <a:lnTo>
                    <a:pt x="0" y="360"/>
                  </a:lnTo>
                  <a:lnTo>
                    <a:pt x="0" y="285"/>
                  </a:lnTo>
                  <a:lnTo>
                    <a:pt x="0" y="210"/>
                  </a:lnTo>
                  <a:lnTo>
                    <a:pt x="15" y="135"/>
                  </a:lnTo>
                  <a:lnTo>
                    <a:pt x="30" y="60"/>
                  </a:lnTo>
                  <a:lnTo>
                    <a:pt x="45" y="0"/>
                  </a:lnTo>
                  <a:lnTo>
                    <a:pt x="75" y="60"/>
                  </a:lnTo>
                  <a:lnTo>
                    <a:pt x="90" y="12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7" name="Freeform 53"/>
            <p:cNvSpPr>
              <a:spLocks/>
            </p:cNvSpPr>
            <p:nvPr/>
          </p:nvSpPr>
          <p:spPr bwMode="auto">
            <a:xfrm>
              <a:off x="10440" y="13223"/>
              <a:ext cx="322" cy="1288"/>
            </a:xfrm>
            <a:custGeom>
              <a:avLst/>
              <a:gdLst>
                <a:gd name="T0" fmla="*/ 1138 w 270"/>
                <a:gd name="T1" fmla="*/ 3306 h 1140"/>
                <a:gd name="T2" fmla="*/ 872 w 270"/>
                <a:gd name="T3" fmla="*/ 3402 h 1140"/>
                <a:gd name="T4" fmla="*/ 701 w 270"/>
                <a:gd name="T5" fmla="*/ 3354 h 1140"/>
                <a:gd name="T6" fmla="*/ 525 w 270"/>
                <a:gd name="T7" fmla="*/ 3101 h 1140"/>
                <a:gd name="T8" fmla="*/ 431 w 270"/>
                <a:gd name="T9" fmla="*/ 2795 h 1140"/>
                <a:gd name="T10" fmla="*/ 354 w 270"/>
                <a:gd name="T11" fmla="*/ 2494 h 1140"/>
                <a:gd name="T12" fmla="*/ 431 w 270"/>
                <a:gd name="T13" fmla="*/ 2238 h 1140"/>
                <a:gd name="T14" fmla="*/ 611 w 270"/>
                <a:gd name="T15" fmla="*/ 2033 h 1140"/>
                <a:gd name="T16" fmla="*/ 872 w 270"/>
                <a:gd name="T17" fmla="*/ 1985 h 1140"/>
                <a:gd name="T18" fmla="*/ 960 w 270"/>
                <a:gd name="T19" fmla="*/ 2085 h 1140"/>
                <a:gd name="T20" fmla="*/ 1048 w 270"/>
                <a:gd name="T21" fmla="*/ 2288 h 1140"/>
                <a:gd name="T22" fmla="*/ 1138 w 270"/>
                <a:gd name="T23" fmla="*/ 2390 h 1140"/>
                <a:gd name="T24" fmla="*/ 1313 w 270"/>
                <a:gd name="T25" fmla="*/ 2238 h 1140"/>
                <a:gd name="T26" fmla="*/ 1394 w 270"/>
                <a:gd name="T27" fmla="*/ 2033 h 1140"/>
                <a:gd name="T28" fmla="*/ 1313 w 270"/>
                <a:gd name="T29" fmla="*/ 1829 h 1140"/>
                <a:gd name="T30" fmla="*/ 1394 w 270"/>
                <a:gd name="T31" fmla="*/ 1731 h 1140"/>
                <a:gd name="T32" fmla="*/ 1482 w 270"/>
                <a:gd name="T33" fmla="*/ 1574 h 1140"/>
                <a:gd name="T34" fmla="*/ 1482 w 270"/>
                <a:gd name="T35" fmla="*/ 1374 h 1140"/>
                <a:gd name="T36" fmla="*/ 1482 w 270"/>
                <a:gd name="T37" fmla="*/ 1170 h 1140"/>
                <a:gd name="T38" fmla="*/ 1482 w 270"/>
                <a:gd name="T39" fmla="*/ 1017 h 1140"/>
                <a:gd name="T40" fmla="*/ 1568 w 270"/>
                <a:gd name="T41" fmla="*/ 711 h 1140"/>
                <a:gd name="T42" fmla="*/ 1568 w 270"/>
                <a:gd name="T43" fmla="*/ 355 h 1140"/>
                <a:gd name="T44" fmla="*/ 1394 w 270"/>
                <a:gd name="T45" fmla="*/ 101 h 1140"/>
                <a:gd name="T46" fmla="*/ 1394 w 270"/>
                <a:gd name="T47" fmla="*/ 203 h 1140"/>
                <a:gd name="T48" fmla="*/ 1313 w 270"/>
                <a:gd name="T49" fmla="*/ 510 h 1140"/>
                <a:gd name="T50" fmla="*/ 1138 w 270"/>
                <a:gd name="T51" fmla="*/ 864 h 1140"/>
                <a:gd name="T52" fmla="*/ 872 w 270"/>
                <a:gd name="T53" fmla="*/ 1068 h 1140"/>
                <a:gd name="T54" fmla="*/ 525 w 270"/>
                <a:gd name="T55" fmla="*/ 1322 h 1140"/>
                <a:gd name="T56" fmla="*/ 177 w 270"/>
                <a:gd name="T57" fmla="*/ 1778 h 1140"/>
                <a:gd name="T58" fmla="*/ 0 w 270"/>
                <a:gd name="T59" fmla="*/ 2390 h 1140"/>
                <a:gd name="T60" fmla="*/ 87 w 270"/>
                <a:gd name="T61" fmla="*/ 2898 h 1140"/>
                <a:gd name="T62" fmla="*/ 177 w 270"/>
                <a:gd name="T63" fmla="*/ 3204 h 1140"/>
                <a:gd name="T64" fmla="*/ 354 w 270"/>
                <a:gd name="T65" fmla="*/ 3606 h 1140"/>
                <a:gd name="T66" fmla="*/ 701 w 270"/>
                <a:gd name="T67" fmla="*/ 3813 h 1140"/>
                <a:gd name="T68" fmla="*/ 1048 w 270"/>
                <a:gd name="T69" fmla="*/ 3863 h 1140"/>
                <a:gd name="T70" fmla="*/ 1394 w 270"/>
                <a:gd name="T71" fmla="*/ 3657 h 1140"/>
                <a:gd name="T72" fmla="*/ 1394 w 270"/>
                <a:gd name="T73" fmla="*/ 3354 h 1140"/>
                <a:gd name="T74" fmla="*/ 1313 w 270"/>
                <a:gd name="T75" fmla="*/ 3152 h 1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0"/>
                <a:gd name="T115" fmla="*/ 0 h 1140"/>
                <a:gd name="T116" fmla="*/ 270 w 270"/>
                <a:gd name="T117" fmla="*/ 1140 h 114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0" h="1140">
                  <a:moveTo>
                    <a:pt x="225" y="945"/>
                  </a:moveTo>
                  <a:lnTo>
                    <a:pt x="195" y="975"/>
                  </a:lnTo>
                  <a:lnTo>
                    <a:pt x="180" y="1005"/>
                  </a:lnTo>
                  <a:lnTo>
                    <a:pt x="150" y="1005"/>
                  </a:lnTo>
                  <a:lnTo>
                    <a:pt x="135" y="1005"/>
                  </a:lnTo>
                  <a:lnTo>
                    <a:pt x="120" y="990"/>
                  </a:lnTo>
                  <a:lnTo>
                    <a:pt x="105" y="960"/>
                  </a:lnTo>
                  <a:lnTo>
                    <a:pt x="90" y="915"/>
                  </a:lnTo>
                  <a:lnTo>
                    <a:pt x="75" y="885"/>
                  </a:lnTo>
                  <a:lnTo>
                    <a:pt x="75" y="825"/>
                  </a:lnTo>
                  <a:lnTo>
                    <a:pt x="60" y="780"/>
                  </a:lnTo>
                  <a:lnTo>
                    <a:pt x="60" y="735"/>
                  </a:lnTo>
                  <a:lnTo>
                    <a:pt x="75" y="690"/>
                  </a:lnTo>
                  <a:lnTo>
                    <a:pt x="75" y="660"/>
                  </a:lnTo>
                  <a:lnTo>
                    <a:pt x="90" y="630"/>
                  </a:lnTo>
                  <a:lnTo>
                    <a:pt x="105" y="600"/>
                  </a:lnTo>
                  <a:lnTo>
                    <a:pt x="135" y="585"/>
                  </a:lnTo>
                  <a:lnTo>
                    <a:pt x="150" y="585"/>
                  </a:lnTo>
                  <a:lnTo>
                    <a:pt x="165" y="585"/>
                  </a:lnTo>
                  <a:lnTo>
                    <a:pt x="165" y="615"/>
                  </a:lnTo>
                  <a:lnTo>
                    <a:pt x="180" y="630"/>
                  </a:lnTo>
                  <a:lnTo>
                    <a:pt x="180" y="675"/>
                  </a:lnTo>
                  <a:lnTo>
                    <a:pt x="180" y="705"/>
                  </a:lnTo>
                  <a:lnTo>
                    <a:pt x="195" y="705"/>
                  </a:lnTo>
                  <a:lnTo>
                    <a:pt x="210" y="690"/>
                  </a:lnTo>
                  <a:lnTo>
                    <a:pt x="225" y="660"/>
                  </a:lnTo>
                  <a:lnTo>
                    <a:pt x="225" y="630"/>
                  </a:lnTo>
                  <a:lnTo>
                    <a:pt x="240" y="600"/>
                  </a:lnTo>
                  <a:lnTo>
                    <a:pt x="240" y="570"/>
                  </a:lnTo>
                  <a:lnTo>
                    <a:pt x="225" y="540"/>
                  </a:lnTo>
                  <a:lnTo>
                    <a:pt x="225" y="510"/>
                  </a:lnTo>
                  <a:lnTo>
                    <a:pt x="240" y="510"/>
                  </a:lnTo>
                  <a:lnTo>
                    <a:pt x="240" y="480"/>
                  </a:lnTo>
                  <a:lnTo>
                    <a:pt x="255" y="465"/>
                  </a:lnTo>
                  <a:lnTo>
                    <a:pt x="255" y="435"/>
                  </a:lnTo>
                  <a:lnTo>
                    <a:pt x="255" y="405"/>
                  </a:lnTo>
                  <a:lnTo>
                    <a:pt x="255" y="375"/>
                  </a:lnTo>
                  <a:lnTo>
                    <a:pt x="255" y="345"/>
                  </a:lnTo>
                  <a:lnTo>
                    <a:pt x="240" y="330"/>
                  </a:lnTo>
                  <a:lnTo>
                    <a:pt x="255" y="300"/>
                  </a:lnTo>
                  <a:lnTo>
                    <a:pt x="270" y="255"/>
                  </a:lnTo>
                  <a:lnTo>
                    <a:pt x="270" y="210"/>
                  </a:lnTo>
                  <a:lnTo>
                    <a:pt x="270" y="165"/>
                  </a:lnTo>
                  <a:lnTo>
                    <a:pt x="270" y="105"/>
                  </a:lnTo>
                  <a:lnTo>
                    <a:pt x="255" y="60"/>
                  </a:lnTo>
                  <a:lnTo>
                    <a:pt x="240" y="30"/>
                  </a:lnTo>
                  <a:lnTo>
                    <a:pt x="225" y="0"/>
                  </a:lnTo>
                  <a:lnTo>
                    <a:pt x="240" y="60"/>
                  </a:lnTo>
                  <a:lnTo>
                    <a:pt x="240" y="105"/>
                  </a:lnTo>
                  <a:lnTo>
                    <a:pt x="225" y="150"/>
                  </a:lnTo>
                  <a:lnTo>
                    <a:pt x="210" y="195"/>
                  </a:lnTo>
                  <a:lnTo>
                    <a:pt x="195" y="255"/>
                  </a:lnTo>
                  <a:lnTo>
                    <a:pt x="180" y="285"/>
                  </a:lnTo>
                  <a:lnTo>
                    <a:pt x="150" y="315"/>
                  </a:lnTo>
                  <a:lnTo>
                    <a:pt x="135" y="345"/>
                  </a:lnTo>
                  <a:lnTo>
                    <a:pt x="90" y="390"/>
                  </a:lnTo>
                  <a:lnTo>
                    <a:pt x="60" y="450"/>
                  </a:lnTo>
                  <a:lnTo>
                    <a:pt x="30" y="525"/>
                  </a:lnTo>
                  <a:lnTo>
                    <a:pt x="15" y="615"/>
                  </a:lnTo>
                  <a:lnTo>
                    <a:pt x="0" y="705"/>
                  </a:lnTo>
                  <a:lnTo>
                    <a:pt x="0" y="795"/>
                  </a:lnTo>
                  <a:lnTo>
                    <a:pt x="15" y="855"/>
                  </a:lnTo>
                  <a:lnTo>
                    <a:pt x="15" y="900"/>
                  </a:lnTo>
                  <a:lnTo>
                    <a:pt x="30" y="945"/>
                  </a:lnTo>
                  <a:lnTo>
                    <a:pt x="45" y="990"/>
                  </a:lnTo>
                  <a:lnTo>
                    <a:pt x="60" y="1065"/>
                  </a:lnTo>
                  <a:lnTo>
                    <a:pt x="90" y="1110"/>
                  </a:lnTo>
                  <a:lnTo>
                    <a:pt x="120" y="1125"/>
                  </a:lnTo>
                  <a:lnTo>
                    <a:pt x="150" y="1140"/>
                  </a:lnTo>
                  <a:lnTo>
                    <a:pt x="180" y="1140"/>
                  </a:lnTo>
                  <a:lnTo>
                    <a:pt x="210" y="1110"/>
                  </a:lnTo>
                  <a:lnTo>
                    <a:pt x="240" y="1080"/>
                  </a:lnTo>
                  <a:lnTo>
                    <a:pt x="270" y="1035"/>
                  </a:lnTo>
                  <a:lnTo>
                    <a:pt x="240" y="990"/>
                  </a:lnTo>
                  <a:lnTo>
                    <a:pt x="225" y="945"/>
                  </a:lnTo>
                  <a:lnTo>
                    <a:pt x="225" y="930"/>
                  </a:lnTo>
                  <a:lnTo>
                    <a:pt x="225" y="945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8" name="Freeform 54"/>
            <p:cNvSpPr>
              <a:spLocks/>
            </p:cNvSpPr>
            <p:nvPr/>
          </p:nvSpPr>
          <p:spPr bwMode="auto">
            <a:xfrm>
              <a:off x="9834" y="14698"/>
              <a:ext cx="535" cy="763"/>
            </a:xfrm>
            <a:custGeom>
              <a:avLst/>
              <a:gdLst>
                <a:gd name="T0" fmla="*/ 2157 w 449"/>
                <a:gd name="T1" fmla="*/ 1637 h 675"/>
                <a:gd name="T2" fmla="*/ 2245 w 449"/>
                <a:gd name="T3" fmla="*/ 1276 h 675"/>
                <a:gd name="T4" fmla="*/ 2245 w 449"/>
                <a:gd name="T5" fmla="*/ 972 h 675"/>
                <a:gd name="T6" fmla="*/ 2073 w 449"/>
                <a:gd name="T7" fmla="*/ 764 h 675"/>
                <a:gd name="T8" fmla="*/ 1896 w 449"/>
                <a:gd name="T9" fmla="*/ 563 h 675"/>
                <a:gd name="T10" fmla="*/ 1640 w 449"/>
                <a:gd name="T11" fmla="*/ 511 h 675"/>
                <a:gd name="T12" fmla="*/ 1466 w 449"/>
                <a:gd name="T13" fmla="*/ 610 h 675"/>
                <a:gd name="T14" fmla="*/ 1296 w 449"/>
                <a:gd name="T15" fmla="*/ 868 h 675"/>
                <a:gd name="T16" fmla="*/ 1296 w 449"/>
                <a:gd name="T17" fmla="*/ 1228 h 675"/>
                <a:gd name="T18" fmla="*/ 1387 w 449"/>
                <a:gd name="T19" fmla="*/ 1430 h 675"/>
                <a:gd name="T20" fmla="*/ 1466 w 449"/>
                <a:gd name="T21" fmla="*/ 1532 h 675"/>
                <a:gd name="T22" fmla="*/ 1551 w 449"/>
                <a:gd name="T23" fmla="*/ 1637 h 675"/>
                <a:gd name="T24" fmla="*/ 1466 w 449"/>
                <a:gd name="T25" fmla="*/ 1888 h 675"/>
                <a:gd name="T26" fmla="*/ 1387 w 449"/>
                <a:gd name="T27" fmla="*/ 1991 h 675"/>
                <a:gd name="T28" fmla="*/ 1211 w 449"/>
                <a:gd name="T29" fmla="*/ 1940 h 675"/>
                <a:gd name="T30" fmla="*/ 1120 w 449"/>
                <a:gd name="T31" fmla="*/ 1940 h 675"/>
                <a:gd name="T32" fmla="*/ 1035 w 449"/>
                <a:gd name="T33" fmla="*/ 2147 h 675"/>
                <a:gd name="T34" fmla="*/ 866 w 449"/>
                <a:gd name="T35" fmla="*/ 2194 h 675"/>
                <a:gd name="T36" fmla="*/ 779 w 449"/>
                <a:gd name="T37" fmla="*/ 2095 h 675"/>
                <a:gd name="T38" fmla="*/ 608 w 449"/>
                <a:gd name="T39" fmla="*/ 2095 h 675"/>
                <a:gd name="T40" fmla="*/ 430 w 449"/>
                <a:gd name="T41" fmla="*/ 2246 h 675"/>
                <a:gd name="T42" fmla="*/ 176 w 449"/>
                <a:gd name="T43" fmla="*/ 2246 h 675"/>
                <a:gd name="T44" fmla="*/ 0 w 449"/>
                <a:gd name="T45" fmla="*/ 2095 h 675"/>
                <a:gd name="T46" fmla="*/ 87 w 449"/>
                <a:gd name="T47" fmla="*/ 1991 h 675"/>
                <a:gd name="T48" fmla="*/ 343 w 449"/>
                <a:gd name="T49" fmla="*/ 1888 h 675"/>
                <a:gd name="T50" fmla="*/ 514 w 449"/>
                <a:gd name="T51" fmla="*/ 1687 h 675"/>
                <a:gd name="T52" fmla="*/ 691 w 449"/>
                <a:gd name="T53" fmla="*/ 1276 h 675"/>
                <a:gd name="T54" fmla="*/ 866 w 449"/>
                <a:gd name="T55" fmla="*/ 764 h 675"/>
                <a:gd name="T56" fmla="*/ 1120 w 449"/>
                <a:gd name="T57" fmla="*/ 255 h 675"/>
                <a:gd name="T58" fmla="*/ 1551 w 449"/>
                <a:gd name="T59" fmla="*/ 0 h 675"/>
                <a:gd name="T60" fmla="*/ 1896 w 449"/>
                <a:gd name="T61" fmla="*/ 51 h 675"/>
                <a:gd name="T62" fmla="*/ 2157 w 449"/>
                <a:gd name="T63" fmla="*/ 157 h 675"/>
                <a:gd name="T64" fmla="*/ 2419 w 449"/>
                <a:gd name="T65" fmla="*/ 511 h 675"/>
                <a:gd name="T66" fmla="*/ 2587 w 449"/>
                <a:gd name="T67" fmla="*/ 1020 h 675"/>
                <a:gd name="T68" fmla="*/ 2587 w 449"/>
                <a:gd name="T69" fmla="*/ 1532 h 675"/>
                <a:gd name="T70" fmla="*/ 2419 w 449"/>
                <a:gd name="T71" fmla="*/ 2041 h 675"/>
                <a:gd name="T72" fmla="*/ 2245 w 449"/>
                <a:gd name="T73" fmla="*/ 2041 h 675"/>
                <a:gd name="T74" fmla="*/ 2073 w 449"/>
                <a:gd name="T75" fmla="*/ 1840 h 67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49"/>
                <a:gd name="T115" fmla="*/ 0 h 675"/>
                <a:gd name="T116" fmla="*/ 449 w 449"/>
                <a:gd name="T117" fmla="*/ 675 h 67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49" h="675">
                  <a:moveTo>
                    <a:pt x="359" y="540"/>
                  </a:moveTo>
                  <a:lnTo>
                    <a:pt x="374" y="480"/>
                  </a:lnTo>
                  <a:lnTo>
                    <a:pt x="389" y="435"/>
                  </a:lnTo>
                  <a:lnTo>
                    <a:pt x="389" y="375"/>
                  </a:lnTo>
                  <a:lnTo>
                    <a:pt x="389" y="330"/>
                  </a:lnTo>
                  <a:lnTo>
                    <a:pt x="389" y="285"/>
                  </a:lnTo>
                  <a:lnTo>
                    <a:pt x="374" y="255"/>
                  </a:lnTo>
                  <a:lnTo>
                    <a:pt x="359" y="225"/>
                  </a:lnTo>
                  <a:lnTo>
                    <a:pt x="344" y="195"/>
                  </a:lnTo>
                  <a:lnTo>
                    <a:pt x="329" y="165"/>
                  </a:lnTo>
                  <a:lnTo>
                    <a:pt x="299" y="150"/>
                  </a:lnTo>
                  <a:lnTo>
                    <a:pt x="284" y="150"/>
                  </a:lnTo>
                  <a:lnTo>
                    <a:pt x="269" y="165"/>
                  </a:lnTo>
                  <a:lnTo>
                    <a:pt x="254" y="180"/>
                  </a:lnTo>
                  <a:lnTo>
                    <a:pt x="240" y="195"/>
                  </a:lnTo>
                  <a:lnTo>
                    <a:pt x="225" y="255"/>
                  </a:lnTo>
                  <a:lnTo>
                    <a:pt x="225" y="330"/>
                  </a:lnTo>
                  <a:lnTo>
                    <a:pt x="225" y="360"/>
                  </a:lnTo>
                  <a:lnTo>
                    <a:pt x="225" y="390"/>
                  </a:lnTo>
                  <a:lnTo>
                    <a:pt x="240" y="420"/>
                  </a:lnTo>
                  <a:lnTo>
                    <a:pt x="240" y="435"/>
                  </a:lnTo>
                  <a:lnTo>
                    <a:pt x="254" y="450"/>
                  </a:lnTo>
                  <a:lnTo>
                    <a:pt x="269" y="450"/>
                  </a:lnTo>
                  <a:lnTo>
                    <a:pt x="269" y="480"/>
                  </a:lnTo>
                  <a:lnTo>
                    <a:pt x="269" y="525"/>
                  </a:lnTo>
                  <a:lnTo>
                    <a:pt x="254" y="555"/>
                  </a:lnTo>
                  <a:lnTo>
                    <a:pt x="240" y="570"/>
                  </a:lnTo>
                  <a:lnTo>
                    <a:pt x="240" y="585"/>
                  </a:lnTo>
                  <a:lnTo>
                    <a:pt x="225" y="570"/>
                  </a:lnTo>
                  <a:lnTo>
                    <a:pt x="210" y="570"/>
                  </a:lnTo>
                  <a:lnTo>
                    <a:pt x="195" y="540"/>
                  </a:lnTo>
                  <a:lnTo>
                    <a:pt x="195" y="570"/>
                  </a:lnTo>
                  <a:lnTo>
                    <a:pt x="180" y="600"/>
                  </a:lnTo>
                  <a:lnTo>
                    <a:pt x="180" y="630"/>
                  </a:lnTo>
                  <a:lnTo>
                    <a:pt x="165" y="645"/>
                  </a:lnTo>
                  <a:lnTo>
                    <a:pt x="150" y="645"/>
                  </a:lnTo>
                  <a:lnTo>
                    <a:pt x="135" y="630"/>
                  </a:lnTo>
                  <a:lnTo>
                    <a:pt x="135" y="615"/>
                  </a:lnTo>
                  <a:lnTo>
                    <a:pt x="120" y="585"/>
                  </a:lnTo>
                  <a:lnTo>
                    <a:pt x="105" y="615"/>
                  </a:lnTo>
                  <a:lnTo>
                    <a:pt x="90" y="660"/>
                  </a:lnTo>
                  <a:lnTo>
                    <a:pt x="75" y="660"/>
                  </a:lnTo>
                  <a:lnTo>
                    <a:pt x="60" y="675"/>
                  </a:lnTo>
                  <a:lnTo>
                    <a:pt x="30" y="660"/>
                  </a:lnTo>
                  <a:lnTo>
                    <a:pt x="15" y="645"/>
                  </a:lnTo>
                  <a:lnTo>
                    <a:pt x="0" y="615"/>
                  </a:lnTo>
                  <a:lnTo>
                    <a:pt x="0" y="570"/>
                  </a:lnTo>
                  <a:lnTo>
                    <a:pt x="15" y="585"/>
                  </a:lnTo>
                  <a:lnTo>
                    <a:pt x="30" y="570"/>
                  </a:lnTo>
                  <a:lnTo>
                    <a:pt x="60" y="555"/>
                  </a:lnTo>
                  <a:lnTo>
                    <a:pt x="75" y="525"/>
                  </a:lnTo>
                  <a:lnTo>
                    <a:pt x="90" y="495"/>
                  </a:lnTo>
                  <a:lnTo>
                    <a:pt x="105" y="435"/>
                  </a:lnTo>
                  <a:lnTo>
                    <a:pt x="120" y="375"/>
                  </a:lnTo>
                  <a:lnTo>
                    <a:pt x="135" y="315"/>
                  </a:lnTo>
                  <a:lnTo>
                    <a:pt x="150" y="225"/>
                  </a:lnTo>
                  <a:lnTo>
                    <a:pt x="165" y="135"/>
                  </a:lnTo>
                  <a:lnTo>
                    <a:pt x="195" y="75"/>
                  </a:lnTo>
                  <a:lnTo>
                    <a:pt x="240" y="30"/>
                  </a:lnTo>
                  <a:lnTo>
                    <a:pt x="269" y="0"/>
                  </a:lnTo>
                  <a:lnTo>
                    <a:pt x="314" y="0"/>
                  </a:lnTo>
                  <a:lnTo>
                    <a:pt x="329" y="15"/>
                  </a:lnTo>
                  <a:lnTo>
                    <a:pt x="344" y="30"/>
                  </a:lnTo>
                  <a:lnTo>
                    <a:pt x="374" y="45"/>
                  </a:lnTo>
                  <a:lnTo>
                    <a:pt x="389" y="90"/>
                  </a:lnTo>
                  <a:lnTo>
                    <a:pt x="419" y="150"/>
                  </a:lnTo>
                  <a:lnTo>
                    <a:pt x="434" y="225"/>
                  </a:lnTo>
                  <a:lnTo>
                    <a:pt x="449" y="300"/>
                  </a:lnTo>
                  <a:lnTo>
                    <a:pt x="449" y="375"/>
                  </a:lnTo>
                  <a:lnTo>
                    <a:pt x="449" y="450"/>
                  </a:lnTo>
                  <a:lnTo>
                    <a:pt x="434" y="525"/>
                  </a:lnTo>
                  <a:lnTo>
                    <a:pt x="419" y="600"/>
                  </a:lnTo>
                  <a:lnTo>
                    <a:pt x="404" y="675"/>
                  </a:lnTo>
                  <a:lnTo>
                    <a:pt x="389" y="600"/>
                  </a:lnTo>
                  <a:lnTo>
                    <a:pt x="359" y="54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199" name="Freeform 55"/>
            <p:cNvSpPr>
              <a:spLocks/>
            </p:cNvSpPr>
            <p:nvPr/>
          </p:nvSpPr>
          <p:spPr bwMode="auto">
            <a:xfrm>
              <a:off x="1835" y="13223"/>
              <a:ext cx="322" cy="1288"/>
            </a:xfrm>
            <a:custGeom>
              <a:avLst/>
              <a:gdLst>
                <a:gd name="T0" fmla="*/ 431 w 270"/>
                <a:gd name="T1" fmla="*/ 3306 h 1140"/>
                <a:gd name="T2" fmla="*/ 701 w 270"/>
                <a:gd name="T3" fmla="*/ 3402 h 1140"/>
                <a:gd name="T4" fmla="*/ 872 w 270"/>
                <a:gd name="T5" fmla="*/ 3354 h 1140"/>
                <a:gd name="T6" fmla="*/ 1048 w 270"/>
                <a:gd name="T7" fmla="*/ 3101 h 1140"/>
                <a:gd name="T8" fmla="*/ 1138 w 270"/>
                <a:gd name="T9" fmla="*/ 2795 h 1140"/>
                <a:gd name="T10" fmla="*/ 1216 w 270"/>
                <a:gd name="T11" fmla="*/ 2494 h 1140"/>
                <a:gd name="T12" fmla="*/ 1138 w 270"/>
                <a:gd name="T13" fmla="*/ 2238 h 1140"/>
                <a:gd name="T14" fmla="*/ 960 w 270"/>
                <a:gd name="T15" fmla="*/ 2033 h 1140"/>
                <a:gd name="T16" fmla="*/ 701 w 270"/>
                <a:gd name="T17" fmla="*/ 1985 h 1140"/>
                <a:gd name="T18" fmla="*/ 611 w 270"/>
                <a:gd name="T19" fmla="*/ 2085 h 1140"/>
                <a:gd name="T20" fmla="*/ 525 w 270"/>
                <a:gd name="T21" fmla="*/ 2288 h 1140"/>
                <a:gd name="T22" fmla="*/ 431 w 270"/>
                <a:gd name="T23" fmla="*/ 2390 h 1140"/>
                <a:gd name="T24" fmla="*/ 264 w 270"/>
                <a:gd name="T25" fmla="*/ 2238 h 1140"/>
                <a:gd name="T26" fmla="*/ 177 w 270"/>
                <a:gd name="T27" fmla="*/ 2033 h 1140"/>
                <a:gd name="T28" fmla="*/ 264 w 270"/>
                <a:gd name="T29" fmla="*/ 1829 h 1140"/>
                <a:gd name="T30" fmla="*/ 177 w 270"/>
                <a:gd name="T31" fmla="*/ 1731 h 1140"/>
                <a:gd name="T32" fmla="*/ 87 w 270"/>
                <a:gd name="T33" fmla="*/ 1574 h 1140"/>
                <a:gd name="T34" fmla="*/ 87 w 270"/>
                <a:gd name="T35" fmla="*/ 1374 h 1140"/>
                <a:gd name="T36" fmla="*/ 87 w 270"/>
                <a:gd name="T37" fmla="*/ 1170 h 1140"/>
                <a:gd name="T38" fmla="*/ 87 w 270"/>
                <a:gd name="T39" fmla="*/ 1017 h 1140"/>
                <a:gd name="T40" fmla="*/ 0 w 270"/>
                <a:gd name="T41" fmla="*/ 711 h 1140"/>
                <a:gd name="T42" fmla="*/ 0 w 270"/>
                <a:gd name="T43" fmla="*/ 355 h 1140"/>
                <a:gd name="T44" fmla="*/ 177 w 270"/>
                <a:gd name="T45" fmla="*/ 101 h 1140"/>
                <a:gd name="T46" fmla="*/ 177 w 270"/>
                <a:gd name="T47" fmla="*/ 203 h 1140"/>
                <a:gd name="T48" fmla="*/ 264 w 270"/>
                <a:gd name="T49" fmla="*/ 510 h 1140"/>
                <a:gd name="T50" fmla="*/ 431 w 270"/>
                <a:gd name="T51" fmla="*/ 864 h 1140"/>
                <a:gd name="T52" fmla="*/ 701 w 270"/>
                <a:gd name="T53" fmla="*/ 1068 h 1140"/>
                <a:gd name="T54" fmla="*/ 1048 w 270"/>
                <a:gd name="T55" fmla="*/ 1322 h 1140"/>
                <a:gd name="T56" fmla="*/ 1394 w 270"/>
                <a:gd name="T57" fmla="*/ 1778 h 1140"/>
                <a:gd name="T58" fmla="*/ 1568 w 270"/>
                <a:gd name="T59" fmla="*/ 2390 h 1140"/>
                <a:gd name="T60" fmla="*/ 1482 w 270"/>
                <a:gd name="T61" fmla="*/ 2898 h 1140"/>
                <a:gd name="T62" fmla="*/ 1394 w 270"/>
                <a:gd name="T63" fmla="*/ 3204 h 1140"/>
                <a:gd name="T64" fmla="*/ 1216 w 270"/>
                <a:gd name="T65" fmla="*/ 3606 h 1140"/>
                <a:gd name="T66" fmla="*/ 872 w 270"/>
                <a:gd name="T67" fmla="*/ 3813 h 1140"/>
                <a:gd name="T68" fmla="*/ 525 w 270"/>
                <a:gd name="T69" fmla="*/ 3863 h 1140"/>
                <a:gd name="T70" fmla="*/ 177 w 270"/>
                <a:gd name="T71" fmla="*/ 3657 h 1140"/>
                <a:gd name="T72" fmla="*/ 177 w 270"/>
                <a:gd name="T73" fmla="*/ 3354 h 1140"/>
                <a:gd name="T74" fmla="*/ 264 w 270"/>
                <a:gd name="T75" fmla="*/ 3152 h 1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0"/>
                <a:gd name="T115" fmla="*/ 0 h 1140"/>
                <a:gd name="T116" fmla="*/ 270 w 270"/>
                <a:gd name="T117" fmla="*/ 1140 h 114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0" h="1140">
                  <a:moveTo>
                    <a:pt x="45" y="945"/>
                  </a:moveTo>
                  <a:lnTo>
                    <a:pt x="75" y="975"/>
                  </a:lnTo>
                  <a:lnTo>
                    <a:pt x="90" y="1005"/>
                  </a:lnTo>
                  <a:lnTo>
                    <a:pt x="120" y="1005"/>
                  </a:lnTo>
                  <a:lnTo>
                    <a:pt x="135" y="1005"/>
                  </a:lnTo>
                  <a:lnTo>
                    <a:pt x="150" y="990"/>
                  </a:lnTo>
                  <a:lnTo>
                    <a:pt x="165" y="960"/>
                  </a:lnTo>
                  <a:lnTo>
                    <a:pt x="180" y="915"/>
                  </a:lnTo>
                  <a:lnTo>
                    <a:pt x="195" y="885"/>
                  </a:lnTo>
                  <a:lnTo>
                    <a:pt x="195" y="825"/>
                  </a:lnTo>
                  <a:lnTo>
                    <a:pt x="210" y="780"/>
                  </a:lnTo>
                  <a:lnTo>
                    <a:pt x="210" y="735"/>
                  </a:lnTo>
                  <a:lnTo>
                    <a:pt x="195" y="690"/>
                  </a:lnTo>
                  <a:lnTo>
                    <a:pt x="195" y="660"/>
                  </a:lnTo>
                  <a:lnTo>
                    <a:pt x="180" y="630"/>
                  </a:lnTo>
                  <a:lnTo>
                    <a:pt x="165" y="600"/>
                  </a:lnTo>
                  <a:lnTo>
                    <a:pt x="135" y="585"/>
                  </a:lnTo>
                  <a:lnTo>
                    <a:pt x="120" y="585"/>
                  </a:lnTo>
                  <a:lnTo>
                    <a:pt x="105" y="585"/>
                  </a:lnTo>
                  <a:lnTo>
                    <a:pt x="105" y="615"/>
                  </a:lnTo>
                  <a:lnTo>
                    <a:pt x="90" y="630"/>
                  </a:lnTo>
                  <a:lnTo>
                    <a:pt x="90" y="675"/>
                  </a:lnTo>
                  <a:lnTo>
                    <a:pt x="90" y="705"/>
                  </a:lnTo>
                  <a:lnTo>
                    <a:pt x="75" y="705"/>
                  </a:lnTo>
                  <a:lnTo>
                    <a:pt x="60" y="690"/>
                  </a:lnTo>
                  <a:lnTo>
                    <a:pt x="45" y="660"/>
                  </a:lnTo>
                  <a:lnTo>
                    <a:pt x="45" y="630"/>
                  </a:lnTo>
                  <a:lnTo>
                    <a:pt x="30" y="600"/>
                  </a:lnTo>
                  <a:lnTo>
                    <a:pt x="30" y="570"/>
                  </a:lnTo>
                  <a:lnTo>
                    <a:pt x="45" y="540"/>
                  </a:lnTo>
                  <a:lnTo>
                    <a:pt x="45" y="510"/>
                  </a:lnTo>
                  <a:lnTo>
                    <a:pt x="30" y="510"/>
                  </a:lnTo>
                  <a:lnTo>
                    <a:pt x="30" y="480"/>
                  </a:lnTo>
                  <a:lnTo>
                    <a:pt x="15" y="465"/>
                  </a:lnTo>
                  <a:lnTo>
                    <a:pt x="15" y="435"/>
                  </a:lnTo>
                  <a:lnTo>
                    <a:pt x="15" y="405"/>
                  </a:lnTo>
                  <a:lnTo>
                    <a:pt x="15" y="375"/>
                  </a:lnTo>
                  <a:lnTo>
                    <a:pt x="15" y="345"/>
                  </a:lnTo>
                  <a:lnTo>
                    <a:pt x="30" y="330"/>
                  </a:lnTo>
                  <a:lnTo>
                    <a:pt x="15" y="300"/>
                  </a:lnTo>
                  <a:lnTo>
                    <a:pt x="0" y="255"/>
                  </a:lnTo>
                  <a:lnTo>
                    <a:pt x="0" y="210"/>
                  </a:lnTo>
                  <a:lnTo>
                    <a:pt x="0" y="165"/>
                  </a:lnTo>
                  <a:lnTo>
                    <a:pt x="0" y="105"/>
                  </a:lnTo>
                  <a:lnTo>
                    <a:pt x="15" y="60"/>
                  </a:lnTo>
                  <a:lnTo>
                    <a:pt x="30" y="30"/>
                  </a:lnTo>
                  <a:lnTo>
                    <a:pt x="45" y="0"/>
                  </a:lnTo>
                  <a:lnTo>
                    <a:pt x="30" y="60"/>
                  </a:lnTo>
                  <a:lnTo>
                    <a:pt x="30" y="105"/>
                  </a:lnTo>
                  <a:lnTo>
                    <a:pt x="45" y="150"/>
                  </a:lnTo>
                  <a:lnTo>
                    <a:pt x="60" y="195"/>
                  </a:lnTo>
                  <a:lnTo>
                    <a:pt x="75" y="255"/>
                  </a:lnTo>
                  <a:lnTo>
                    <a:pt x="90" y="285"/>
                  </a:lnTo>
                  <a:lnTo>
                    <a:pt x="120" y="315"/>
                  </a:lnTo>
                  <a:lnTo>
                    <a:pt x="135" y="345"/>
                  </a:lnTo>
                  <a:lnTo>
                    <a:pt x="180" y="390"/>
                  </a:lnTo>
                  <a:lnTo>
                    <a:pt x="210" y="450"/>
                  </a:lnTo>
                  <a:lnTo>
                    <a:pt x="240" y="525"/>
                  </a:lnTo>
                  <a:lnTo>
                    <a:pt x="255" y="615"/>
                  </a:lnTo>
                  <a:lnTo>
                    <a:pt x="270" y="705"/>
                  </a:lnTo>
                  <a:lnTo>
                    <a:pt x="270" y="795"/>
                  </a:lnTo>
                  <a:lnTo>
                    <a:pt x="255" y="855"/>
                  </a:lnTo>
                  <a:lnTo>
                    <a:pt x="255" y="900"/>
                  </a:lnTo>
                  <a:lnTo>
                    <a:pt x="240" y="945"/>
                  </a:lnTo>
                  <a:lnTo>
                    <a:pt x="225" y="990"/>
                  </a:lnTo>
                  <a:lnTo>
                    <a:pt x="210" y="1065"/>
                  </a:lnTo>
                  <a:lnTo>
                    <a:pt x="180" y="1110"/>
                  </a:lnTo>
                  <a:lnTo>
                    <a:pt x="150" y="1125"/>
                  </a:lnTo>
                  <a:lnTo>
                    <a:pt x="120" y="1140"/>
                  </a:lnTo>
                  <a:lnTo>
                    <a:pt x="90" y="1140"/>
                  </a:lnTo>
                  <a:lnTo>
                    <a:pt x="60" y="1110"/>
                  </a:lnTo>
                  <a:lnTo>
                    <a:pt x="30" y="1080"/>
                  </a:lnTo>
                  <a:lnTo>
                    <a:pt x="0" y="1035"/>
                  </a:lnTo>
                  <a:lnTo>
                    <a:pt x="30" y="990"/>
                  </a:lnTo>
                  <a:lnTo>
                    <a:pt x="45" y="945"/>
                  </a:lnTo>
                  <a:lnTo>
                    <a:pt x="45" y="930"/>
                  </a:lnTo>
                  <a:lnTo>
                    <a:pt x="45" y="945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7200" name="Freeform 56"/>
            <p:cNvSpPr>
              <a:spLocks/>
            </p:cNvSpPr>
            <p:nvPr/>
          </p:nvSpPr>
          <p:spPr bwMode="auto">
            <a:xfrm>
              <a:off x="2228" y="14698"/>
              <a:ext cx="553" cy="763"/>
            </a:xfrm>
            <a:custGeom>
              <a:avLst/>
              <a:gdLst>
                <a:gd name="T0" fmla="*/ 430 w 464"/>
                <a:gd name="T1" fmla="*/ 1637 h 675"/>
                <a:gd name="T2" fmla="*/ 349 w 464"/>
                <a:gd name="T3" fmla="*/ 1276 h 675"/>
                <a:gd name="T4" fmla="*/ 349 w 464"/>
                <a:gd name="T5" fmla="*/ 972 h 675"/>
                <a:gd name="T6" fmla="*/ 523 w 464"/>
                <a:gd name="T7" fmla="*/ 764 h 675"/>
                <a:gd name="T8" fmla="*/ 779 w 464"/>
                <a:gd name="T9" fmla="*/ 563 h 675"/>
                <a:gd name="T10" fmla="*/ 956 w 464"/>
                <a:gd name="T11" fmla="*/ 511 h 675"/>
                <a:gd name="T12" fmla="*/ 1126 w 464"/>
                <a:gd name="T13" fmla="*/ 610 h 675"/>
                <a:gd name="T14" fmla="*/ 1295 w 464"/>
                <a:gd name="T15" fmla="*/ 868 h 675"/>
                <a:gd name="T16" fmla="*/ 1295 w 464"/>
                <a:gd name="T17" fmla="*/ 1228 h 675"/>
                <a:gd name="T18" fmla="*/ 1208 w 464"/>
                <a:gd name="T19" fmla="*/ 1430 h 675"/>
                <a:gd name="T20" fmla="*/ 1126 w 464"/>
                <a:gd name="T21" fmla="*/ 1532 h 675"/>
                <a:gd name="T22" fmla="*/ 1043 w 464"/>
                <a:gd name="T23" fmla="*/ 1637 h 675"/>
                <a:gd name="T24" fmla="*/ 1126 w 464"/>
                <a:gd name="T25" fmla="*/ 1888 h 675"/>
                <a:gd name="T26" fmla="*/ 1208 w 464"/>
                <a:gd name="T27" fmla="*/ 1991 h 675"/>
                <a:gd name="T28" fmla="*/ 1385 w 464"/>
                <a:gd name="T29" fmla="*/ 1940 h 675"/>
                <a:gd name="T30" fmla="*/ 1466 w 464"/>
                <a:gd name="T31" fmla="*/ 1940 h 675"/>
                <a:gd name="T32" fmla="*/ 1555 w 464"/>
                <a:gd name="T33" fmla="*/ 2147 h 675"/>
                <a:gd name="T34" fmla="*/ 1725 w 464"/>
                <a:gd name="T35" fmla="*/ 2194 h 675"/>
                <a:gd name="T36" fmla="*/ 1819 w 464"/>
                <a:gd name="T37" fmla="*/ 2095 h 675"/>
                <a:gd name="T38" fmla="*/ 1992 w 464"/>
                <a:gd name="T39" fmla="*/ 2095 h 675"/>
                <a:gd name="T40" fmla="*/ 2168 w 464"/>
                <a:gd name="T41" fmla="*/ 2246 h 675"/>
                <a:gd name="T42" fmla="*/ 2421 w 464"/>
                <a:gd name="T43" fmla="*/ 2246 h 675"/>
                <a:gd name="T44" fmla="*/ 2597 w 464"/>
                <a:gd name="T45" fmla="*/ 2095 h 675"/>
                <a:gd name="T46" fmla="*/ 2508 w 464"/>
                <a:gd name="T47" fmla="*/ 1991 h 675"/>
                <a:gd name="T48" fmla="*/ 2332 w 464"/>
                <a:gd name="T49" fmla="*/ 1888 h 675"/>
                <a:gd name="T50" fmla="*/ 2080 w 464"/>
                <a:gd name="T51" fmla="*/ 1687 h 675"/>
                <a:gd name="T52" fmla="*/ 1903 w 464"/>
                <a:gd name="T53" fmla="*/ 1276 h 675"/>
                <a:gd name="T54" fmla="*/ 1725 w 464"/>
                <a:gd name="T55" fmla="*/ 764 h 675"/>
                <a:gd name="T56" fmla="*/ 1466 w 464"/>
                <a:gd name="T57" fmla="*/ 255 h 675"/>
                <a:gd name="T58" fmla="*/ 1043 w 464"/>
                <a:gd name="T59" fmla="*/ 0 h 675"/>
                <a:gd name="T60" fmla="*/ 691 w 464"/>
                <a:gd name="T61" fmla="*/ 51 h 675"/>
                <a:gd name="T62" fmla="*/ 430 w 464"/>
                <a:gd name="T63" fmla="*/ 157 h 675"/>
                <a:gd name="T64" fmla="*/ 176 w 464"/>
                <a:gd name="T65" fmla="*/ 511 h 675"/>
                <a:gd name="T66" fmla="*/ 0 w 464"/>
                <a:gd name="T67" fmla="*/ 1020 h 675"/>
                <a:gd name="T68" fmla="*/ 0 w 464"/>
                <a:gd name="T69" fmla="*/ 1532 h 675"/>
                <a:gd name="T70" fmla="*/ 176 w 464"/>
                <a:gd name="T71" fmla="*/ 2041 h 675"/>
                <a:gd name="T72" fmla="*/ 430 w 464"/>
                <a:gd name="T73" fmla="*/ 2041 h 675"/>
                <a:gd name="T74" fmla="*/ 523 w 464"/>
                <a:gd name="T75" fmla="*/ 1840 h 67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64"/>
                <a:gd name="T115" fmla="*/ 0 h 675"/>
                <a:gd name="T116" fmla="*/ 464 w 464"/>
                <a:gd name="T117" fmla="*/ 675 h 67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64" h="675">
                  <a:moveTo>
                    <a:pt x="90" y="540"/>
                  </a:moveTo>
                  <a:lnTo>
                    <a:pt x="75" y="480"/>
                  </a:lnTo>
                  <a:lnTo>
                    <a:pt x="60" y="435"/>
                  </a:lnTo>
                  <a:lnTo>
                    <a:pt x="60" y="375"/>
                  </a:lnTo>
                  <a:lnTo>
                    <a:pt x="60" y="330"/>
                  </a:lnTo>
                  <a:lnTo>
                    <a:pt x="60" y="285"/>
                  </a:lnTo>
                  <a:lnTo>
                    <a:pt x="75" y="255"/>
                  </a:lnTo>
                  <a:lnTo>
                    <a:pt x="90" y="225"/>
                  </a:lnTo>
                  <a:lnTo>
                    <a:pt x="105" y="195"/>
                  </a:lnTo>
                  <a:lnTo>
                    <a:pt x="135" y="165"/>
                  </a:lnTo>
                  <a:lnTo>
                    <a:pt x="150" y="150"/>
                  </a:lnTo>
                  <a:lnTo>
                    <a:pt x="165" y="150"/>
                  </a:lnTo>
                  <a:lnTo>
                    <a:pt x="180" y="165"/>
                  </a:lnTo>
                  <a:lnTo>
                    <a:pt x="195" y="180"/>
                  </a:lnTo>
                  <a:lnTo>
                    <a:pt x="209" y="195"/>
                  </a:lnTo>
                  <a:lnTo>
                    <a:pt x="224" y="255"/>
                  </a:lnTo>
                  <a:lnTo>
                    <a:pt x="224" y="330"/>
                  </a:lnTo>
                  <a:lnTo>
                    <a:pt x="224" y="360"/>
                  </a:lnTo>
                  <a:lnTo>
                    <a:pt x="224" y="390"/>
                  </a:lnTo>
                  <a:lnTo>
                    <a:pt x="209" y="420"/>
                  </a:lnTo>
                  <a:lnTo>
                    <a:pt x="209" y="435"/>
                  </a:lnTo>
                  <a:lnTo>
                    <a:pt x="195" y="450"/>
                  </a:lnTo>
                  <a:lnTo>
                    <a:pt x="180" y="450"/>
                  </a:lnTo>
                  <a:lnTo>
                    <a:pt x="180" y="480"/>
                  </a:lnTo>
                  <a:lnTo>
                    <a:pt x="180" y="525"/>
                  </a:lnTo>
                  <a:lnTo>
                    <a:pt x="195" y="555"/>
                  </a:lnTo>
                  <a:lnTo>
                    <a:pt x="209" y="570"/>
                  </a:lnTo>
                  <a:lnTo>
                    <a:pt x="209" y="585"/>
                  </a:lnTo>
                  <a:lnTo>
                    <a:pt x="224" y="570"/>
                  </a:lnTo>
                  <a:lnTo>
                    <a:pt x="239" y="570"/>
                  </a:lnTo>
                  <a:lnTo>
                    <a:pt x="254" y="540"/>
                  </a:lnTo>
                  <a:lnTo>
                    <a:pt x="254" y="570"/>
                  </a:lnTo>
                  <a:lnTo>
                    <a:pt x="269" y="600"/>
                  </a:lnTo>
                  <a:lnTo>
                    <a:pt x="269" y="630"/>
                  </a:lnTo>
                  <a:lnTo>
                    <a:pt x="284" y="645"/>
                  </a:lnTo>
                  <a:lnTo>
                    <a:pt x="299" y="645"/>
                  </a:lnTo>
                  <a:lnTo>
                    <a:pt x="314" y="630"/>
                  </a:lnTo>
                  <a:lnTo>
                    <a:pt x="314" y="615"/>
                  </a:lnTo>
                  <a:lnTo>
                    <a:pt x="329" y="585"/>
                  </a:lnTo>
                  <a:lnTo>
                    <a:pt x="344" y="615"/>
                  </a:lnTo>
                  <a:lnTo>
                    <a:pt x="359" y="660"/>
                  </a:lnTo>
                  <a:lnTo>
                    <a:pt x="374" y="660"/>
                  </a:lnTo>
                  <a:lnTo>
                    <a:pt x="389" y="675"/>
                  </a:lnTo>
                  <a:lnTo>
                    <a:pt x="419" y="660"/>
                  </a:lnTo>
                  <a:lnTo>
                    <a:pt x="434" y="645"/>
                  </a:lnTo>
                  <a:lnTo>
                    <a:pt x="449" y="615"/>
                  </a:lnTo>
                  <a:lnTo>
                    <a:pt x="464" y="570"/>
                  </a:lnTo>
                  <a:lnTo>
                    <a:pt x="434" y="585"/>
                  </a:lnTo>
                  <a:lnTo>
                    <a:pt x="419" y="570"/>
                  </a:lnTo>
                  <a:lnTo>
                    <a:pt x="404" y="555"/>
                  </a:lnTo>
                  <a:lnTo>
                    <a:pt x="374" y="525"/>
                  </a:lnTo>
                  <a:lnTo>
                    <a:pt x="359" y="495"/>
                  </a:lnTo>
                  <a:lnTo>
                    <a:pt x="344" y="435"/>
                  </a:lnTo>
                  <a:lnTo>
                    <a:pt x="329" y="375"/>
                  </a:lnTo>
                  <a:lnTo>
                    <a:pt x="314" y="315"/>
                  </a:lnTo>
                  <a:lnTo>
                    <a:pt x="299" y="225"/>
                  </a:lnTo>
                  <a:lnTo>
                    <a:pt x="284" y="135"/>
                  </a:lnTo>
                  <a:lnTo>
                    <a:pt x="254" y="75"/>
                  </a:lnTo>
                  <a:lnTo>
                    <a:pt x="209" y="30"/>
                  </a:lnTo>
                  <a:lnTo>
                    <a:pt x="180" y="0"/>
                  </a:lnTo>
                  <a:lnTo>
                    <a:pt x="135" y="0"/>
                  </a:lnTo>
                  <a:lnTo>
                    <a:pt x="120" y="15"/>
                  </a:lnTo>
                  <a:lnTo>
                    <a:pt x="105" y="30"/>
                  </a:lnTo>
                  <a:lnTo>
                    <a:pt x="75" y="45"/>
                  </a:lnTo>
                  <a:lnTo>
                    <a:pt x="60" y="90"/>
                  </a:lnTo>
                  <a:lnTo>
                    <a:pt x="30" y="150"/>
                  </a:lnTo>
                  <a:lnTo>
                    <a:pt x="15" y="225"/>
                  </a:lnTo>
                  <a:lnTo>
                    <a:pt x="0" y="300"/>
                  </a:lnTo>
                  <a:lnTo>
                    <a:pt x="0" y="375"/>
                  </a:lnTo>
                  <a:lnTo>
                    <a:pt x="0" y="450"/>
                  </a:lnTo>
                  <a:lnTo>
                    <a:pt x="15" y="525"/>
                  </a:lnTo>
                  <a:lnTo>
                    <a:pt x="30" y="600"/>
                  </a:lnTo>
                  <a:lnTo>
                    <a:pt x="45" y="675"/>
                  </a:lnTo>
                  <a:lnTo>
                    <a:pt x="75" y="600"/>
                  </a:lnTo>
                  <a:lnTo>
                    <a:pt x="90" y="540"/>
                  </a:lnTo>
                  <a:close/>
                </a:path>
              </a:pathLst>
            </a:custGeom>
            <a:solidFill>
              <a:srgbClr val="000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  <p:sp>
        <p:nvSpPr>
          <p:cNvPr id="7171" name="Rectangle 57"/>
          <p:cNvSpPr>
            <a:spLocks noChangeArrowheads="1"/>
          </p:cNvSpPr>
          <p:nvPr/>
        </p:nvSpPr>
        <p:spPr bwMode="auto">
          <a:xfrm>
            <a:off x="228600" y="2114551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800" b="0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172" name="Rectangle 58"/>
          <p:cNvSpPr>
            <a:spLocks noChangeArrowheads="1"/>
          </p:cNvSpPr>
          <p:nvPr/>
        </p:nvSpPr>
        <p:spPr bwMode="auto">
          <a:xfrm>
            <a:off x="228600" y="2319339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800" b="0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173" name="Rectangle 62"/>
          <p:cNvSpPr>
            <a:spLocks noChangeArrowheads="1"/>
          </p:cNvSpPr>
          <p:nvPr/>
        </p:nvSpPr>
        <p:spPr bwMode="auto">
          <a:xfrm>
            <a:off x="152400" y="4400551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800" b="0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174" name="Rectangle 63"/>
          <p:cNvSpPr>
            <a:spLocks noChangeArrowheads="1"/>
          </p:cNvSpPr>
          <p:nvPr/>
        </p:nvSpPr>
        <p:spPr bwMode="auto">
          <a:xfrm>
            <a:off x="152400" y="4605339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800" b="0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08778" y="1587827"/>
            <a:ext cx="835025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sz="2800" dirty="0">
                <a:solidFill>
                  <a:schemeClr val="bg1"/>
                </a:solidFill>
              </a:rPr>
              <a:t>Vai trò, vị trí của con trâu trong đời sống của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người nông dân, trong nghề nông của người 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Việt Nam: Đó là cuộc sống của người làm 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ruộng, con trâu trong việc đồng áng, con trâu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trong cuộc sống làng quê, …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-22545" y="797384"/>
            <a:ext cx="8917443" cy="408396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Cụm từ “Con trâu ở làng quê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Việt Nam” bao gồm những ý gì?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2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828800"/>
          </a:xfrm>
        </p:spPr>
        <p:txBody>
          <a:bodyPr/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altLang="en-US" sz="2800" u="sng" dirty="0"/>
              <a:t>* </a:t>
            </a:r>
            <a:r>
              <a:rPr lang="en-US" altLang="en-US" sz="2800" u="sng" dirty="0" err="1"/>
              <a:t>Dàn</a:t>
            </a:r>
            <a:r>
              <a:rPr lang="en-US" altLang="en-US" sz="2800" u="sng" dirty="0"/>
              <a:t> ý:</a:t>
            </a:r>
            <a:br>
              <a:rPr lang="en-US" altLang="en-US" sz="2800" u="sng" dirty="0"/>
            </a:br>
            <a:br>
              <a:rPr lang="en-US" altLang="en-US" sz="2800" u="sng" dirty="0"/>
            </a:br>
            <a:r>
              <a:rPr lang="nl-N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 thiệu về con trâu ở làng quê Việt Nam.</a:t>
            </a:r>
            <a:b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altLang="en-US" sz="40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6805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1800" dirty="0">
              <a:solidFill>
                <a:srgbClr val="66FF66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06070" algn="l"/>
                <a:tab pos="765175" algn="l"/>
                <a:tab pos="3519805" algn="l"/>
                <a:tab pos="4131945" algn="l"/>
              </a:tabLst>
            </a:pPr>
            <a:r>
              <a:rPr lang="nl-NL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 bài</a:t>
            </a:r>
            <a:r>
              <a:rPr lang="nl-NL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 thiệu chung về con trâu trên đồng ruộng Việt Nam.</a:t>
            </a:r>
            <a:endParaRPr lang="en-US" altLang="en-US" sz="2400" dirty="0">
              <a:solidFill>
                <a:srgbClr val="66FF66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06070" algn="l"/>
                <a:tab pos="765175" algn="l"/>
                <a:tab pos="3519805" algn="l"/>
                <a:tab pos="4131945" algn="l"/>
              </a:tabLst>
            </a:pPr>
            <a:r>
              <a:rPr lang="nl-NL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 bài:</a:t>
            </a:r>
            <a:endParaRPr lang="en-US" sz="24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06070" algn="l"/>
                <a:tab pos="765175" algn="l"/>
                <a:tab pos="3519805" algn="l"/>
                <a:tab pos="4131945" algn="l"/>
              </a:tabLst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trâu trong nghề làm ruộng: là sức kéo để cày, bừa, kéo xe, trục lúa…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06070" algn="l"/>
                <a:tab pos="765175" algn="l"/>
                <a:tab pos="3519805" algn="l"/>
                <a:tab pos="4131945" algn="l"/>
              </a:tabLst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trâu trong lễ hội, đình đám.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06070" algn="l"/>
                <a:tab pos="765175" algn="l"/>
                <a:tab pos="3519805" algn="l"/>
                <a:tab pos="4131945" algn="l"/>
              </a:tabLst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trâu cung cấp thịt, da thuộc, sừng trâu để làm đồ mỹ nghệ.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06070" algn="l"/>
                <a:tab pos="765175" algn="l"/>
                <a:tab pos="3519805" algn="l"/>
                <a:tab pos="4131945" algn="l"/>
              </a:tabLst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trâu là tài sản lớn của người nông dân Việt Nam.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06070" algn="l"/>
                <a:tab pos="765175" algn="l"/>
                <a:tab pos="3519805" algn="l"/>
                <a:tab pos="4131945" algn="l"/>
              </a:tabLst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trâu và kẻ chăn trâu. Việc chăn nuôi trâu.</a:t>
            </a:r>
            <a:endParaRPr lang="en-US" altLang="en-US" sz="2400" dirty="0">
              <a:solidFill>
                <a:srgbClr val="66FF66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nl-NL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 bài</a:t>
            </a:r>
            <a:r>
              <a:rPr lang="nl-NL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trâu trong tình cảm của người nông dân.</a:t>
            </a:r>
            <a:endParaRPr lang="en-US" altLang="en-US" sz="2400" dirty="0">
              <a:solidFill>
                <a:srgbClr val="66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8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 dirty="0">
                <a:latin typeface=".VnTime" panose="020B7200000000000000" pitchFamily="34" charset="0"/>
              </a:rPr>
              <a:t>* </a:t>
            </a:r>
            <a:r>
              <a:rPr lang="en-US" altLang="en-US" b="1" u="sng" dirty="0" err="1">
                <a:latin typeface=".VnTime" panose="020B7200000000000000" pitchFamily="34" charset="0"/>
              </a:rPr>
              <a:t>LuyÖn</a:t>
            </a:r>
            <a:r>
              <a:rPr lang="en-US" altLang="en-US" b="1" u="sng" dirty="0">
                <a:latin typeface=".VnTime" panose="020B7200000000000000" pitchFamily="34" charset="0"/>
              </a:rPr>
              <a:t> </a:t>
            </a:r>
            <a:r>
              <a:rPr lang="en-US" altLang="en-US" b="1" u="sng" dirty="0" err="1">
                <a:latin typeface=".VnTime" panose="020B7200000000000000" pitchFamily="34" charset="0"/>
              </a:rPr>
              <a:t>tËp</a:t>
            </a:r>
            <a:r>
              <a:rPr lang="en-US" altLang="en-US" b="1" u="sng" dirty="0">
                <a:latin typeface=".VnTime" panose="020B7200000000000000" pitchFamily="34" charset="0"/>
              </a:rPr>
              <a:t>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701008"/>
          </a:xfrm>
        </p:spPr>
        <p:txBody>
          <a:bodyPr/>
          <a:lstStyle/>
          <a:p>
            <a:pPr lvl="0">
              <a:buClr>
                <a:srgbClr val="86D1EC"/>
              </a:buClr>
              <a:buFontTx/>
              <a:buChar char="-"/>
            </a:pPr>
            <a:r>
              <a:rPr lang="en-US" altLang="en-US" i="1" dirty="0" err="1">
                <a:solidFill>
                  <a:srgbClr val="FFFFFF"/>
                </a:solidFill>
                <a:latin typeface=".VnTime" panose="020B7200000000000000" pitchFamily="34" charset="0"/>
              </a:rPr>
              <a:t>Nhãm</a:t>
            </a:r>
            <a:r>
              <a:rPr lang="en-US" altLang="en-US" i="1" dirty="0">
                <a:solidFill>
                  <a:srgbClr val="FFFFFF"/>
                </a:solidFill>
                <a:latin typeface=".VnTime" panose="020B7200000000000000" pitchFamily="34" charset="0"/>
              </a:rPr>
              <a:t> </a:t>
            </a:r>
            <a:r>
              <a:rPr lang="vi-VN" altLang="en-US" i="1" dirty="0">
                <a:solidFill>
                  <a:srgbClr val="FFFFFF"/>
                </a:solidFill>
                <a:latin typeface=".VnTime" panose="020B7200000000000000" pitchFamily="34" charset="0"/>
              </a:rPr>
              <a:t>1 (A1;A2) </a:t>
            </a:r>
            <a:r>
              <a:rPr lang="en-US" altLang="en-US" dirty="0">
                <a:solidFill>
                  <a:srgbClr val="FFFFFF"/>
                </a:solidFill>
                <a:latin typeface=".VnTime" panose="020B7200000000000000" pitchFamily="34" charset="0"/>
              </a:rPr>
              <a:t> : </a:t>
            </a:r>
            <a:r>
              <a:rPr lang="nl-NL" altLang="en-US" sz="2800" dirty="0">
                <a:solidFill>
                  <a:srgbClr val="FFFFFF"/>
                </a:solidFill>
                <a:effectLst/>
              </a:rPr>
              <a:t>Viết phần mở bài g</a:t>
            </a:r>
            <a:r>
              <a:rPr lang="nl-NL" sz="2800" dirty="0">
                <a:solidFill>
                  <a:srgbClr val="FFFFFF"/>
                </a:solidFill>
                <a:effectLst/>
              </a:rPr>
              <a:t>iới thiệu con trâu với tuổi thơ ở nông thôn.</a:t>
            </a:r>
          </a:p>
          <a:p>
            <a:pPr lvl="0">
              <a:buClr>
                <a:srgbClr val="86D1EC"/>
              </a:buClr>
              <a:buFontTx/>
              <a:buChar char="-"/>
            </a:pPr>
            <a:r>
              <a:rPr lang="en-US" altLang="en-US" i="1" dirty="0" err="1">
                <a:latin typeface=".VnTime" panose="020B7200000000000000" pitchFamily="34" charset="0"/>
              </a:rPr>
              <a:t>Nhãm</a:t>
            </a:r>
            <a:r>
              <a:rPr lang="en-US" altLang="en-US" i="1" dirty="0">
                <a:latin typeface=".VnTime" panose="020B7200000000000000" pitchFamily="34" charset="0"/>
              </a:rPr>
              <a:t> </a:t>
            </a:r>
            <a:r>
              <a:rPr lang="vi-VN" altLang="en-US" i="1" dirty="0">
                <a:latin typeface=".VnTime" panose="020B7200000000000000" pitchFamily="34" charset="0"/>
              </a:rPr>
              <a:t>2 ( A3; A4)</a:t>
            </a:r>
            <a:r>
              <a:rPr lang="en-US" altLang="en-US" dirty="0">
                <a:latin typeface=".VnTime" panose="020B7200000000000000" pitchFamily="34" charset="0"/>
              </a:rPr>
              <a:t> : </a:t>
            </a:r>
            <a:r>
              <a:rPr lang="en-US" altLang="en-US" dirty="0" err="1">
                <a:latin typeface=".VnTime" panose="020B7200000000000000" pitchFamily="34" charset="0"/>
              </a:rPr>
              <a:t>Viết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phần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mở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bài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nl-NL" altLang="en-US" dirty="0">
                <a:effectLst/>
                <a:latin typeface="Times New Roman" panose="02020603050405020304" pitchFamily="18" charset="0"/>
              </a:rPr>
              <a:t>g</a:t>
            </a:r>
            <a:r>
              <a:rPr lang="nl-N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iới thiệu con trâu với các lễ hội</a:t>
            </a:r>
            <a:endParaRPr lang="en-US" altLang="en-US" dirty="0">
              <a:latin typeface=".VnTime" panose="020B7200000000000000" pitchFamily="34" charset="0"/>
            </a:endParaRPr>
          </a:p>
          <a:p>
            <a:pPr marL="0" indent="0">
              <a:buNone/>
            </a:pPr>
            <a:r>
              <a:rPr lang="en-US" altLang="en-US" dirty="0">
                <a:latin typeface=".VnTime" panose="020B7200000000000000" pitchFamily="34" charset="0"/>
              </a:rPr>
              <a:t>- </a:t>
            </a:r>
            <a:r>
              <a:rPr lang="en-US" altLang="en-US" i="1" dirty="0" err="1">
                <a:latin typeface=".VnTime" panose="020B7200000000000000" pitchFamily="34" charset="0"/>
              </a:rPr>
              <a:t>Nhãm</a:t>
            </a:r>
            <a:r>
              <a:rPr lang="en-US" altLang="en-US" i="1" dirty="0">
                <a:latin typeface=".VnTime" panose="020B7200000000000000" pitchFamily="34" charset="0"/>
              </a:rPr>
              <a:t> </a:t>
            </a:r>
            <a:r>
              <a:rPr lang="vi-VN" altLang="en-US" i="1" dirty="0">
                <a:latin typeface=".VnTime" panose="020B7200000000000000" pitchFamily="34" charset="0"/>
              </a:rPr>
              <a:t>3 (A5;A6)</a:t>
            </a:r>
            <a:r>
              <a:rPr lang="en-US" altLang="en-US" dirty="0">
                <a:latin typeface=".VnTime" panose="020B7200000000000000" pitchFamily="34" charset="0"/>
              </a:rPr>
              <a:t> : </a:t>
            </a:r>
            <a:r>
              <a:rPr lang="en-US" altLang="en-US" dirty="0" err="1">
                <a:latin typeface=".VnTime" panose="020B7200000000000000" pitchFamily="34" charset="0"/>
              </a:rPr>
              <a:t>Viết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phần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mở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bài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nl-NL" altLang="en-US" dirty="0">
                <a:effectLst/>
                <a:latin typeface="Times New Roman" panose="02020603050405020304" pitchFamily="18" charset="0"/>
              </a:rPr>
              <a:t>g</a:t>
            </a:r>
            <a:r>
              <a:rPr lang="nl-N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iới thiệu con trâu trong việc làm ruộng.</a:t>
            </a:r>
            <a:endParaRPr lang="en-US" altLang="en-US" dirty="0"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59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557413"/>
            <a:ext cx="753063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200" b="1" dirty="0">
                <a:latin typeface="Times New Roman" pitchFamily="18" charset="0"/>
                <a:cs typeface="Times New Roman" pitchFamily="18" charset="0"/>
              </a:rPr>
              <a:t>* Đoạn văn mở bài</a:t>
            </a:r>
            <a:r>
              <a:rPr lang="pt-BR" sz="2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l-NL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có ai sinh ra và lớn lên ở các làng quê Việt Nam mà lại không có tuổi thơ gắn với con trâu. Thuở nhỏ, đưa cơm cho cha đi cày, </a:t>
            </a:r>
            <a:r>
              <a:rPr lang="nl-NL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mải mê</a:t>
            </a:r>
            <a:r>
              <a:rPr lang="nl-NL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 nhìn</a:t>
            </a:r>
            <a:r>
              <a:rPr lang="nl-NL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trâu được thả lỏng đang say sưa gặm cỏ một cách ngon lành. Lớn lên một chút, </a:t>
            </a:r>
            <a:r>
              <a:rPr lang="nl-NL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nghễu nghện cỡi</a:t>
            </a:r>
            <a:r>
              <a:rPr lang="nl-NL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lưng trâu trong những buổi chiều đi chăn thả trở về. Cưỡi trâu ra đồng, cưỡi trâu lội xuống sông, cưỡi trâu </a:t>
            </a:r>
            <a:r>
              <a:rPr lang="nl-NL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thong dong</a:t>
            </a:r>
            <a:r>
              <a:rPr lang="nl-NL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cưỡi trâu phi nước đại…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Thú vị biết bao! Con trâu hiền lành, ngoan ngoãn đã để lại trong ký ức tuổi thơ của mỗi người bao nhiêu kỷ niệm ngọt ngào!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107" descr="20814826-images1642538_IMG_4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933056"/>
            <a:ext cx="5112568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.VnTime" panose="020B7200000000000000" pitchFamily="34" charset="0"/>
              </a:rPr>
              <a:t>H­</a:t>
            </a:r>
            <a:r>
              <a:rPr lang="vi-VN" altLang="en-US" b="1" dirty="0">
                <a:latin typeface=".VnTime" panose="020B7200000000000000" pitchFamily="34" charset="0"/>
              </a:rPr>
              <a:t>ư</a:t>
            </a:r>
            <a:r>
              <a:rPr lang="en-US" altLang="en-US" b="1" dirty="0" err="1">
                <a:latin typeface=".VnTime" panose="020B7200000000000000" pitchFamily="34" charset="0"/>
              </a:rPr>
              <a:t>íng</a:t>
            </a:r>
            <a:r>
              <a:rPr lang="en-US" altLang="en-US" b="1" dirty="0">
                <a:latin typeface=".VnTime" panose="020B7200000000000000" pitchFamily="34" charset="0"/>
              </a:rPr>
              <a:t> </a:t>
            </a:r>
            <a:r>
              <a:rPr lang="en-US" altLang="en-US" b="1" dirty="0" err="1">
                <a:latin typeface=".VnTime" panose="020B7200000000000000" pitchFamily="34" charset="0"/>
              </a:rPr>
              <a:t>dÉn</a:t>
            </a:r>
            <a:r>
              <a:rPr lang="en-US" altLang="en-US" b="1" dirty="0">
                <a:latin typeface=".VnTime" panose="020B7200000000000000" pitchFamily="34" charset="0"/>
              </a:rPr>
              <a:t> </a:t>
            </a:r>
            <a:r>
              <a:rPr lang="en-US" altLang="en-US" b="1" dirty="0" err="1">
                <a:latin typeface=".VnTime" panose="020B7200000000000000" pitchFamily="34" charset="0"/>
              </a:rPr>
              <a:t>vÒ</a:t>
            </a:r>
            <a:r>
              <a:rPr lang="en-US" altLang="en-US" b="1" dirty="0">
                <a:latin typeface=".VnTime" panose="020B7200000000000000" pitchFamily="34" charset="0"/>
              </a:rPr>
              <a:t> </a:t>
            </a:r>
            <a:r>
              <a:rPr lang="en-US" altLang="en-US" b="1" dirty="0" err="1">
                <a:latin typeface=".VnTime" panose="020B7200000000000000" pitchFamily="34" charset="0"/>
              </a:rPr>
              <a:t>nh</a:t>
            </a:r>
            <a:r>
              <a:rPr lang="en-US" altLang="en-US" b="1" dirty="0">
                <a:latin typeface=".VnTime" panose="020B7200000000000000" pitchFamily="34" charset="0"/>
              </a:rPr>
              <a:t>µ :</a:t>
            </a:r>
            <a:r>
              <a:rPr lang="en-US" altLang="en-US" dirty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.VnTime" panose="020B7200000000000000" pitchFamily="34" charset="0"/>
              </a:rPr>
              <a:t>  -  </a:t>
            </a:r>
            <a:r>
              <a:rPr lang="en-US" altLang="en-US" dirty="0" err="1">
                <a:latin typeface=".VnTime" panose="020B7200000000000000" pitchFamily="34" charset="0"/>
              </a:rPr>
              <a:t>Trªn</a:t>
            </a:r>
            <a:r>
              <a:rPr lang="en-US" altLang="en-US" dirty="0">
                <a:latin typeface=".VnTime" panose="020B7200000000000000" pitchFamily="34" charset="0"/>
              </a:rPr>
              <a:t> c¬ </a:t>
            </a:r>
            <a:r>
              <a:rPr lang="en-US" altLang="en-US" dirty="0" err="1">
                <a:latin typeface=".VnTime" panose="020B7200000000000000" pitchFamily="34" charset="0"/>
              </a:rPr>
              <a:t>së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c¸c</a:t>
            </a:r>
            <a:r>
              <a:rPr lang="en-US" altLang="en-US" dirty="0">
                <a:latin typeface=".VnTime" panose="020B7200000000000000" pitchFamily="34" charset="0"/>
              </a:rPr>
              <a:t> ý t­</a:t>
            </a:r>
            <a:r>
              <a:rPr lang="vi-VN" altLang="en-US" dirty="0">
                <a:latin typeface=".VnTime" panose="020B7200000000000000" pitchFamily="34" charset="0"/>
              </a:rPr>
              <a:t>ư</a:t>
            </a:r>
            <a:r>
              <a:rPr lang="en-US" altLang="en-US" dirty="0" err="1">
                <a:latin typeface=".VnTime" panose="020B7200000000000000" pitchFamily="34" charset="0"/>
              </a:rPr>
              <a:t>ëng</a:t>
            </a:r>
            <a:r>
              <a:rPr lang="en-US" altLang="en-US" dirty="0">
                <a:latin typeface=".VnTime" panose="020B7200000000000000" pitchFamily="34" charset="0"/>
              </a:rPr>
              <a:t> ®· </a:t>
            </a:r>
            <a:r>
              <a:rPr lang="en-US" altLang="en-US" dirty="0" err="1">
                <a:latin typeface=".VnTime" panose="020B7200000000000000" pitchFamily="34" charset="0"/>
              </a:rPr>
              <a:t>tr×nh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bµy</a:t>
            </a:r>
            <a:r>
              <a:rPr lang="en-US" altLang="en-US" dirty="0">
                <a:latin typeface=".VnTime" panose="020B7200000000000000" pitchFamily="34" charset="0"/>
              </a:rPr>
              <a:t> vµ </a:t>
            </a:r>
            <a:r>
              <a:rPr lang="en-US" altLang="en-US" dirty="0" err="1">
                <a:latin typeface=".VnTime" panose="020B7200000000000000" pitchFamily="34" charset="0"/>
              </a:rPr>
              <a:t>c¸c</a:t>
            </a:r>
            <a:r>
              <a:rPr lang="en-US" altLang="en-US" dirty="0">
                <a:latin typeface=".VnTime" panose="020B7200000000000000" pitchFamily="34" charset="0"/>
              </a:rPr>
              <a:t> ®o¹n </a:t>
            </a:r>
            <a:r>
              <a:rPr lang="en-US" altLang="en-US" dirty="0" err="1">
                <a:latin typeface=".VnTime" panose="020B7200000000000000" pitchFamily="34" charset="0"/>
              </a:rPr>
              <a:t>viÕt</a:t>
            </a:r>
            <a:r>
              <a:rPr lang="en-US" altLang="en-US" dirty="0">
                <a:latin typeface=".VnTime" panose="020B7200000000000000" pitchFamily="34" charset="0"/>
              </a:rPr>
              <a:t>  ë </a:t>
            </a:r>
            <a:r>
              <a:rPr lang="en-US" altLang="en-US" dirty="0" err="1">
                <a:latin typeface=".VnTime" panose="020B7200000000000000" pitchFamily="34" charset="0"/>
              </a:rPr>
              <a:t>trªn</a:t>
            </a:r>
            <a:r>
              <a:rPr lang="en-US" altLang="en-US" dirty="0">
                <a:latin typeface=".VnTime" panose="020B7200000000000000" pitchFamily="34" charset="0"/>
              </a:rPr>
              <a:t>  </a:t>
            </a:r>
            <a:r>
              <a:rPr lang="en-US" altLang="en-US" dirty="0" err="1">
                <a:latin typeface=".VnTime" panose="020B7200000000000000" pitchFamily="34" charset="0"/>
              </a:rPr>
              <a:t>líp</a:t>
            </a:r>
            <a:r>
              <a:rPr lang="en-US" altLang="en-US" dirty="0">
                <a:latin typeface=".VnTime" panose="020B7200000000000000" pitchFamily="34" charset="0"/>
              </a:rPr>
              <a:t>, </a:t>
            </a:r>
            <a:r>
              <a:rPr lang="en-US" altLang="en-US" dirty="0" err="1">
                <a:latin typeface=".VnTime" panose="020B7200000000000000" pitchFamily="34" charset="0"/>
              </a:rPr>
              <a:t>vÒ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nh</a:t>
            </a:r>
            <a:r>
              <a:rPr lang="en-US" altLang="en-US" dirty="0">
                <a:latin typeface=".VnTime" panose="020B7200000000000000" pitchFamily="34" charset="0"/>
              </a:rPr>
              <a:t>µ </a:t>
            </a:r>
            <a:r>
              <a:rPr lang="en-US" altLang="en-US" dirty="0" err="1">
                <a:latin typeface=".VnTime" panose="020B7200000000000000" pitchFamily="34" charset="0"/>
              </a:rPr>
              <a:t>hoµn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thiÖn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thµnh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mét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v¨n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b¶n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thuyÕt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minh</a:t>
            </a:r>
            <a:r>
              <a:rPr lang="en-US" altLang="en-US" dirty="0">
                <a:latin typeface=".VnTime" panose="020B7200000000000000" pitchFamily="34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.VnTime" panose="020B7200000000000000" pitchFamily="34" charset="0"/>
              </a:rPr>
              <a:t> - </a:t>
            </a:r>
            <a:r>
              <a:rPr lang="en-US" altLang="en-US" dirty="0" err="1">
                <a:latin typeface=".VnTime" panose="020B7200000000000000" pitchFamily="34" charset="0"/>
              </a:rPr>
              <a:t>TËp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viÕt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c¸c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v¨n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b¶n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thuyÕt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minh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cã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sö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dông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.VnTime" panose="020B7200000000000000" pitchFamily="34" charset="0"/>
              </a:rPr>
              <a:t>®· </a:t>
            </a:r>
            <a:r>
              <a:rPr lang="en-US" altLang="en-US" dirty="0" err="1">
                <a:latin typeface=".VnTime" panose="020B7200000000000000" pitchFamily="34" charset="0"/>
              </a:rPr>
              <a:t>häc</a:t>
            </a:r>
            <a:r>
              <a:rPr lang="en-US" altLang="en-US" dirty="0">
                <a:latin typeface=".VnTime" panose="020B7200000000000000" pitchFamily="34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.VnTime" panose="020B7200000000000000" pitchFamily="34" charset="0"/>
              </a:rPr>
              <a:t> - §</a:t>
            </a:r>
            <a:r>
              <a:rPr lang="en-US" altLang="en-US" dirty="0" err="1">
                <a:latin typeface=".VnTime" panose="020B7200000000000000" pitchFamily="34" charset="0"/>
              </a:rPr>
              <a:t>äc</a:t>
            </a:r>
            <a:r>
              <a:rPr lang="en-US" altLang="en-US" dirty="0">
                <a:latin typeface=".VnTime" panose="020B7200000000000000" pitchFamily="34" charset="0"/>
              </a:rPr>
              <a:t> vµ </a:t>
            </a:r>
            <a:r>
              <a:rPr lang="en-US" altLang="en-US" dirty="0" err="1">
                <a:latin typeface=".VnTime" panose="020B7200000000000000" pitchFamily="34" charset="0"/>
              </a:rPr>
              <a:t>chuÈn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bÞ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tiÕp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bµi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míi</a:t>
            </a:r>
            <a:r>
              <a:rPr lang="en-US" altLang="en-US" dirty="0">
                <a:latin typeface=".VnTime" panose="020B7200000000000000" pitchFamily="34" charset="0"/>
              </a:rPr>
              <a:t> :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31751" name="Picture 7" descr="daubiec_oct1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90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autoRev="1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autoRev="1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default">
  <a:themeElements>
    <a:clrScheme name="default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512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.Vn3DH</vt:lpstr>
      <vt:lpstr>.VnLinus</vt:lpstr>
      <vt:lpstr>.VnShelley Allegro</vt:lpstr>
      <vt:lpstr>.VnTime</vt:lpstr>
      <vt:lpstr>Arial</vt:lpstr>
      <vt:lpstr>Calibri</vt:lpstr>
      <vt:lpstr>Times New Roman</vt:lpstr>
      <vt:lpstr>Wingdings</vt:lpstr>
      <vt:lpstr>Office Theme</vt:lpstr>
      <vt:lpstr>Beam</vt:lpstr>
      <vt:lpstr>Watermark</vt:lpstr>
      <vt:lpstr>default</vt:lpstr>
      <vt:lpstr>1_Office Theme</vt:lpstr>
      <vt:lpstr>PowerPoint Presentation</vt:lpstr>
      <vt:lpstr>PowerPoint Presentation</vt:lpstr>
      <vt:lpstr>I/ ChuÈn bÞ ë nhµ</vt:lpstr>
      <vt:lpstr>PowerPoint Presentation</vt:lpstr>
      <vt:lpstr>PowerPoint Presentation</vt:lpstr>
      <vt:lpstr>* Dàn ý:  Giới thiệu về con trâu ở làng quê Việt Nam. </vt:lpstr>
      <vt:lpstr>* LuyÖn tËp:</vt:lpstr>
      <vt:lpstr>PowerPoint Presentation</vt:lpstr>
      <vt:lpstr>H­ưíng dÉn vÒ nhµ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33</cp:revision>
  <dcterms:created xsi:type="dcterms:W3CDTF">2019-08-20T04:05:18Z</dcterms:created>
  <dcterms:modified xsi:type="dcterms:W3CDTF">2021-09-16T13:34:29Z</dcterms:modified>
</cp:coreProperties>
</file>