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 id="2147483745" r:id="rId4"/>
    <p:sldMasterId id="2147483759" r:id="rId5"/>
  </p:sldMasterIdLst>
  <p:notesMasterIdLst>
    <p:notesMasterId r:id="rId38"/>
  </p:notesMasterIdLst>
  <p:sldIdLst>
    <p:sldId id="257" r:id="rId6"/>
    <p:sldId id="320" r:id="rId7"/>
    <p:sldId id="258" r:id="rId8"/>
    <p:sldId id="283" r:id="rId9"/>
    <p:sldId id="261" r:id="rId10"/>
    <p:sldId id="284" r:id="rId11"/>
    <p:sldId id="264" r:id="rId12"/>
    <p:sldId id="285" r:id="rId13"/>
    <p:sldId id="286" r:id="rId14"/>
    <p:sldId id="287" r:id="rId15"/>
    <p:sldId id="289" r:id="rId16"/>
    <p:sldId id="267" r:id="rId17"/>
    <p:sldId id="268" r:id="rId18"/>
    <p:sldId id="299" r:id="rId19"/>
    <p:sldId id="301" r:id="rId20"/>
    <p:sldId id="297" r:id="rId21"/>
    <p:sldId id="321" r:id="rId22"/>
    <p:sldId id="302" r:id="rId23"/>
    <p:sldId id="274" r:id="rId24"/>
    <p:sldId id="275" r:id="rId25"/>
    <p:sldId id="276" r:id="rId26"/>
    <p:sldId id="277" r:id="rId27"/>
    <p:sldId id="278" r:id="rId28"/>
    <p:sldId id="279" r:id="rId29"/>
    <p:sldId id="280" r:id="rId30"/>
    <p:sldId id="306" r:id="rId31"/>
    <p:sldId id="308" r:id="rId32"/>
    <p:sldId id="311" r:id="rId33"/>
    <p:sldId id="314" r:id="rId34"/>
    <p:sldId id="316" r:id="rId35"/>
    <p:sldId id="317" r:id="rId36"/>
    <p:sldId id="318" r:id="rId37"/>
  </p:sldIdLst>
  <p:sldSz cx="9144000" cy="6858000" type="screen4x3"/>
  <p:notesSz cx="6858000" cy="9144000"/>
  <p:custDataLst>
    <p:tags r:id="rId3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E81"/>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845F3-F6A9-4B4A-8B8A-8E433D8E5ECF}" type="datetimeFigureOut">
              <a:rPr lang="en-US" smtClean="0"/>
              <a:t>13/09/2022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504D6-5143-4312-8298-7A76A8F25FA8}" type="slidenum">
              <a:rPr lang="en-US" smtClean="0"/>
              <a:t>‹#›</a:t>
            </a:fld>
            <a:endParaRPr lang="en-US"/>
          </a:p>
        </p:txBody>
      </p:sp>
    </p:spTree>
    <p:extLst>
      <p:ext uri="{BB962C8B-B14F-4D97-AF65-F5344CB8AC3E}">
        <p14:creationId xmlns:p14="http://schemas.microsoft.com/office/powerpoint/2010/main" val="1361011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504D6-5143-4312-8298-7A76A8F25FA8}" type="slidenum">
              <a:rPr lang="en-US" smtClean="0"/>
              <a:t>31</a:t>
            </a:fld>
            <a:endParaRPr lang="en-US"/>
          </a:p>
        </p:txBody>
      </p:sp>
    </p:spTree>
    <p:extLst>
      <p:ext uri="{BB962C8B-B14F-4D97-AF65-F5344CB8AC3E}">
        <p14:creationId xmlns:p14="http://schemas.microsoft.com/office/powerpoint/2010/main" val="1939570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CamtasiaStudio_titleandmain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C3CE8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fld id="{94913BC0-C2B1-45F3-944A-4D7391D5E71A}" type="datetimeFigureOut">
              <a:rPr lang="en-US"/>
              <a:pPr>
                <a:defRPr/>
              </a:pPr>
              <a:t>13/09/2022</a:t>
            </a:fld>
            <a:endParaRPr lang="en-US"/>
          </a:p>
        </p:txBody>
      </p:sp>
      <p:sp>
        <p:nvSpPr>
          <p:cNvPr id="6"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11754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A5D263-23B7-44E2-8646-0FE27F61B112}" type="datetimeFigureOut">
              <a:rPr lang="en-US"/>
              <a:pPr>
                <a:defRPr/>
              </a:pPr>
              <a:t>13/09/2022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533914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0F3E1BC-D070-416D-815A-1C541F3610A3}" type="datetimeFigureOut">
              <a:rPr lang="en-US"/>
              <a:pPr>
                <a:defRPr/>
              </a:pPr>
              <a:t>13/09/2022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77508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6DB33E2-7101-48AD-9B45-879092B3EEF3}" type="datetimeFigureOut">
              <a:rPr lang="en-US"/>
              <a:pPr>
                <a:defRPr/>
              </a:pPr>
              <a:t>13/09/2022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FB9C289-4A41-4156-A682-D7C681F300C6}" type="slidenum">
              <a:rPr lang="en-US" altLang="en-US"/>
              <a:pPr/>
              <a:t>‹#›</a:t>
            </a:fld>
            <a:endParaRPr lang="en-US" altLang="en-US"/>
          </a:p>
        </p:txBody>
      </p:sp>
    </p:spTree>
    <p:extLst>
      <p:ext uri="{BB962C8B-B14F-4D97-AF65-F5344CB8AC3E}">
        <p14:creationId xmlns:p14="http://schemas.microsoft.com/office/powerpoint/2010/main" val="1767020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D2D995-E82B-436A-8D1F-27BC955D45A1}" type="datetimeFigureOut">
              <a:rPr lang="en-US"/>
              <a:pPr>
                <a:defRPr/>
              </a:pPr>
              <a:t>13/09/2022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1F294D-0FA8-45F8-98B7-C7C151D0A560}" type="slidenum">
              <a:rPr lang="en-US" altLang="en-US"/>
              <a:pPr/>
              <a:t>‹#›</a:t>
            </a:fld>
            <a:endParaRPr lang="en-US" altLang="en-US"/>
          </a:p>
        </p:txBody>
      </p:sp>
    </p:spTree>
    <p:extLst>
      <p:ext uri="{BB962C8B-B14F-4D97-AF65-F5344CB8AC3E}">
        <p14:creationId xmlns:p14="http://schemas.microsoft.com/office/powerpoint/2010/main" val="3639936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BBDBA3-464D-482E-8257-43B1C92570E8}" type="datetimeFigureOut">
              <a:rPr lang="en-US"/>
              <a:pPr>
                <a:defRPr/>
              </a:pPr>
              <a:t>13/09/2022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3563FB-E3C7-4D33-8FE8-CFCC69EA8941}" type="slidenum">
              <a:rPr lang="en-US" altLang="en-US"/>
              <a:pPr/>
              <a:t>‹#›</a:t>
            </a:fld>
            <a:endParaRPr lang="en-US" altLang="en-US"/>
          </a:p>
        </p:txBody>
      </p:sp>
    </p:spTree>
    <p:extLst>
      <p:ext uri="{BB962C8B-B14F-4D97-AF65-F5344CB8AC3E}">
        <p14:creationId xmlns:p14="http://schemas.microsoft.com/office/powerpoint/2010/main" val="1446661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B9B48DF-CDCB-4AF8-AB95-19CC192078D9}" type="datetimeFigureOut">
              <a:rPr lang="en-US"/>
              <a:pPr>
                <a:defRPr/>
              </a:pPr>
              <a:t>13/09/2022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0516C6D-6AE9-4DCE-B73D-866224B839CA}" type="slidenum">
              <a:rPr lang="en-US" altLang="en-US"/>
              <a:pPr/>
              <a:t>‹#›</a:t>
            </a:fld>
            <a:endParaRPr lang="en-US" altLang="en-US"/>
          </a:p>
        </p:txBody>
      </p:sp>
    </p:spTree>
    <p:extLst>
      <p:ext uri="{BB962C8B-B14F-4D97-AF65-F5344CB8AC3E}">
        <p14:creationId xmlns:p14="http://schemas.microsoft.com/office/powerpoint/2010/main" val="4279695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A672E72-668D-4EC5-BACB-CDAFE0A48FC3}" type="datetimeFigureOut">
              <a:rPr lang="en-US"/>
              <a:pPr>
                <a:defRPr/>
              </a:pPr>
              <a:t>13/09/2022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65EDC86-3799-41D6-9649-DEF458AF19D9}" type="slidenum">
              <a:rPr lang="en-US" altLang="en-US"/>
              <a:pPr/>
              <a:t>‹#›</a:t>
            </a:fld>
            <a:endParaRPr lang="en-US" altLang="en-US"/>
          </a:p>
        </p:txBody>
      </p:sp>
    </p:spTree>
    <p:extLst>
      <p:ext uri="{BB962C8B-B14F-4D97-AF65-F5344CB8AC3E}">
        <p14:creationId xmlns:p14="http://schemas.microsoft.com/office/powerpoint/2010/main" val="3824518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D44565-BD57-4006-B3A3-5BBADF354F6E}" type="datetimeFigureOut">
              <a:rPr lang="en-US"/>
              <a:pPr>
                <a:defRPr/>
              </a:pPr>
              <a:t>13/09/2022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020AF62-079E-4C31-B3C6-F81E0E9BC98F}" type="slidenum">
              <a:rPr lang="en-US" altLang="en-US"/>
              <a:pPr/>
              <a:t>‹#›</a:t>
            </a:fld>
            <a:endParaRPr lang="en-US" altLang="en-US"/>
          </a:p>
        </p:txBody>
      </p:sp>
    </p:spTree>
    <p:extLst>
      <p:ext uri="{BB962C8B-B14F-4D97-AF65-F5344CB8AC3E}">
        <p14:creationId xmlns:p14="http://schemas.microsoft.com/office/powerpoint/2010/main" val="1107702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0394779-1454-476A-951B-20A51ECEFF40}" type="datetimeFigureOut">
              <a:rPr lang="en-US"/>
              <a:pPr>
                <a:defRPr/>
              </a:pPr>
              <a:t>13/09/2022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393677C-3C61-43A6-949F-8A6876002E68}" type="slidenum">
              <a:rPr lang="en-US" altLang="en-US"/>
              <a:pPr/>
              <a:t>‹#›</a:t>
            </a:fld>
            <a:endParaRPr lang="en-US" altLang="en-US"/>
          </a:p>
        </p:txBody>
      </p:sp>
    </p:spTree>
    <p:extLst>
      <p:ext uri="{BB962C8B-B14F-4D97-AF65-F5344CB8AC3E}">
        <p14:creationId xmlns:p14="http://schemas.microsoft.com/office/powerpoint/2010/main" val="3608616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FD7198-391D-489D-BAC2-7C1E50139BBE}" type="datetimeFigureOut">
              <a:rPr lang="en-US"/>
              <a:pPr>
                <a:defRPr/>
              </a:pPr>
              <a:t>13/09/2022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E1DF605-451C-4836-AF0E-B0E28662722E}" type="slidenum">
              <a:rPr lang="en-US" altLang="en-US"/>
              <a:pPr/>
              <a:t>‹#›</a:t>
            </a:fld>
            <a:endParaRPr lang="en-US" altLang="en-US"/>
          </a:p>
        </p:txBody>
      </p:sp>
    </p:spTree>
    <p:extLst>
      <p:ext uri="{BB962C8B-B14F-4D97-AF65-F5344CB8AC3E}">
        <p14:creationId xmlns:p14="http://schemas.microsoft.com/office/powerpoint/2010/main" val="220409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8892BC-811E-43D1-A6BA-CD987914BEFF}" type="datetimeFigureOut">
              <a:rPr lang="en-US"/>
              <a:pPr>
                <a:defRPr/>
              </a:pPr>
              <a:t>13/09/2022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514105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708ED9-FA0E-4F1B-8475-0FFF230FE5D2}" type="datetimeFigureOut">
              <a:rPr lang="en-US"/>
              <a:pPr>
                <a:defRPr/>
              </a:pPr>
              <a:t>13/09/2022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5AB6DF6-AF51-40C9-B58C-A158DE72D70F}" type="slidenum">
              <a:rPr lang="en-US" altLang="en-US"/>
              <a:pPr/>
              <a:t>‹#›</a:t>
            </a:fld>
            <a:endParaRPr lang="en-US" altLang="en-US"/>
          </a:p>
        </p:txBody>
      </p:sp>
    </p:spTree>
    <p:extLst>
      <p:ext uri="{BB962C8B-B14F-4D97-AF65-F5344CB8AC3E}">
        <p14:creationId xmlns:p14="http://schemas.microsoft.com/office/powerpoint/2010/main" val="3023261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13B361-BAAE-4DA7-90F9-844B1681F8FE}" type="datetimeFigureOut">
              <a:rPr lang="en-US"/>
              <a:pPr>
                <a:defRPr/>
              </a:pPr>
              <a:t>13/09/2022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5BB922-C6B2-4595-A36B-E94320B12054}" type="slidenum">
              <a:rPr lang="en-US" altLang="en-US"/>
              <a:pPr/>
              <a:t>‹#›</a:t>
            </a:fld>
            <a:endParaRPr lang="en-US" altLang="en-US"/>
          </a:p>
        </p:txBody>
      </p:sp>
    </p:spTree>
    <p:extLst>
      <p:ext uri="{BB962C8B-B14F-4D97-AF65-F5344CB8AC3E}">
        <p14:creationId xmlns:p14="http://schemas.microsoft.com/office/powerpoint/2010/main" val="2837823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F6525D-4B1B-4FB8-B2E3-1CE4AA3C93D9}" type="datetimeFigureOut">
              <a:rPr lang="en-US"/>
              <a:pPr>
                <a:defRPr/>
              </a:pPr>
              <a:t>13/09/2022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C17D46-75C9-40FE-9459-3F46EA828732}" type="slidenum">
              <a:rPr lang="en-US" altLang="en-US"/>
              <a:pPr/>
              <a:t>‹#›</a:t>
            </a:fld>
            <a:endParaRPr lang="en-US" altLang="en-US"/>
          </a:p>
        </p:txBody>
      </p:sp>
    </p:spTree>
    <p:extLst>
      <p:ext uri="{BB962C8B-B14F-4D97-AF65-F5344CB8AC3E}">
        <p14:creationId xmlns:p14="http://schemas.microsoft.com/office/powerpoint/2010/main" val="3350137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4E0D7A3-29ED-44B6-8DC5-7EB044A50F2A}" type="slidenum">
              <a:rPr lang="en-US" altLang="en-US"/>
              <a:pPr/>
              <a:t>‹#›</a:t>
            </a:fld>
            <a:endParaRPr lang="en-US" altLang="en-US"/>
          </a:p>
        </p:txBody>
      </p:sp>
    </p:spTree>
    <p:extLst>
      <p:ext uri="{BB962C8B-B14F-4D97-AF65-F5344CB8AC3E}">
        <p14:creationId xmlns:p14="http://schemas.microsoft.com/office/powerpoint/2010/main" val="2586007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60065A2-617B-4A6C-B26E-DD943EEA9B27}" type="slidenum">
              <a:rPr lang="en-US" altLang="en-US"/>
              <a:pPr/>
              <a:t>‹#›</a:t>
            </a:fld>
            <a:endParaRPr lang="en-US" altLang="en-US"/>
          </a:p>
        </p:txBody>
      </p:sp>
    </p:spTree>
    <p:extLst>
      <p:ext uri="{BB962C8B-B14F-4D97-AF65-F5344CB8AC3E}">
        <p14:creationId xmlns:p14="http://schemas.microsoft.com/office/powerpoint/2010/main" val="199569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225384-BFBB-4CC1-8B74-1B0E5BDE7D00}" type="slidenum">
              <a:rPr lang="en-US" altLang="en-US"/>
              <a:pPr/>
              <a:t>‹#›</a:t>
            </a:fld>
            <a:endParaRPr lang="en-US" altLang="en-US"/>
          </a:p>
        </p:txBody>
      </p:sp>
    </p:spTree>
    <p:extLst>
      <p:ext uri="{BB962C8B-B14F-4D97-AF65-F5344CB8AC3E}">
        <p14:creationId xmlns:p14="http://schemas.microsoft.com/office/powerpoint/2010/main" val="2883555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A6F98E9-FD91-4E50-BE1E-D74FAB15EB1E}" type="slidenum">
              <a:rPr lang="en-US" altLang="en-US"/>
              <a:pPr/>
              <a:t>‹#›</a:t>
            </a:fld>
            <a:endParaRPr lang="en-US" altLang="en-US"/>
          </a:p>
        </p:txBody>
      </p:sp>
    </p:spTree>
    <p:extLst>
      <p:ext uri="{BB962C8B-B14F-4D97-AF65-F5344CB8AC3E}">
        <p14:creationId xmlns:p14="http://schemas.microsoft.com/office/powerpoint/2010/main" val="651059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B406943-0BF1-4838-9A4A-8B5A9A7947D3}" type="slidenum">
              <a:rPr lang="en-US" altLang="en-US"/>
              <a:pPr/>
              <a:t>‹#›</a:t>
            </a:fld>
            <a:endParaRPr lang="en-US" altLang="en-US"/>
          </a:p>
        </p:txBody>
      </p:sp>
    </p:spTree>
    <p:extLst>
      <p:ext uri="{BB962C8B-B14F-4D97-AF65-F5344CB8AC3E}">
        <p14:creationId xmlns:p14="http://schemas.microsoft.com/office/powerpoint/2010/main" val="3971508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E0EF699-865D-4450-9C5F-9EDDD5BA6419}" type="slidenum">
              <a:rPr lang="en-US" altLang="en-US"/>
              <a:pPr/>
              <a:t>‹#›</a:t>
            </a:fld>
            <a:endParaRPr lang="en-US" altLang="en-US"/>
          </a:p>
        </p:txBody>
      </p:sp>
    </p:spTree>
    <p:extLst>
      <p:ext uri="{BB962C8B-B14F-4D97-AF65-F5344CB8AC3E}">
        <p14:creationId xmlns:p14="http://schemas.microsoft.com/office/powerpoint/2010/main" val="1458299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7D8F1FD-B99C-440D-9F2D-2B20DA024E52}" type="slidenum">
              <a:rPr lang="en-US" altLang="en-US"/>
              <a:pPr/>
              <a:t>‹#›</a:t>
            </a:fld>
            <a:endParaRPr lang="en-US" altLang="en-US"/>
          </a:p>
        </p:txBody>
      </p:sp>
    </p:spTree>
    <p:extLst>
      <p:ext uri="{BB962C8B-B14F-4D97-AF65-F5344CB8AC3E}">
        <p14:creationId xmlns:p14="http://schemas.microsoft.com/office/powerpoint/2010/main" val="405055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CEAADD6-13C2-41E9-B412-741F6D3CAA14}" type="datetimeFigureOut">
              <a:rPr lang="en-US"/>
              <a:pPr>
                <a:defRPr/>
              </a:pPr>
              <a:t>13/09/2022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707666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A5A31C5-11B4-4EE3-BD99-5C0C976F1768}" type="slidenum">
              <a:rPr lang="en-US" altLang="en-US"/>
              <a:pPr/>
              <a:t>‹#›</a:t>
            </a:fld>
            <a:endParaRPr lang="en-US" altLang="en-US"/>
          </a:p>
        </p:txBody>
      </p:sp>
    </p:spTree>
    <p:extLst>
      <p:ext uri="{BB962C8B-B14F-4D97-AF65-F5344CB8AC3E}">
        <p14:creationId xmlns:p14="http://schemas.microsoft.com/office/powerpoint/2010/main" val="891351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DCDAD4D-E5EB-40CE-ABEF-E1BF3353B0D3}" type="slidenum">
              <a:rPr lang="en-US" altLang="en-US"/>
              <a:pPr/>
              <a:t>‹#›</a:t>
            </a:fld>
            <a:endParaRPr lang="en-US" altLang="en-US"/>
          </a:p>
        </p:txBody>
      </p:sp>
    </p:spTree>
    <p:extLst>
      <p:ext uri="{BB962C8B-B14F-4D97-AF65-F5344CB8AC3E}">
        <p14:creationId xmlns:p14="http://schemas.microsoft.com/office/powerpoint/2010/main" val="3175744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3058436-C667-42E4-977C-DFDD811EDDEA}" type="slidenum">
              <a:rPr lang="en-US" altLang="en-US"/>
              <a:pPr/>
              <a:t>‹#›</a:t>
            </a:fld>
            <a:endParaRPr lang="en-US" altLang="en-US"/>
          </a:p>
        </p:txBody>
      </p:sp>
    </p:spTree>
    <p:extLst>
      <p:ext uri="{BB962C8B-B14F-4D97-AF65-F5344CB8AC3E}">
        <p14:creationId xmlns:p14="http://schemas.microsoft.com/office/powerpoint/2010/main" val="1509950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A1FF73-828D-4CA3-8A5F-3A850728E2FB}" type="slidenum">
              <a:rPr lang="en-US" altLang="en-US"/>
              <a:pPr/>
              <a:t>‹#›</a:t>
            </a:fld>
            <a:endParaRPr lang="en-US" altLang="en-US"/>
          </a:p>
        </p:txBody>
      </p:sp>
    </p:spTree>
    <p:extLst>
      <p:ext uri="{BB962C8B-B14F-4D97-AF65-F5344CB8AC3E}">
        <p14:creationId xmlns:p14="http://schemas.microsoft.com/office/powerpoint/2010/main" val="3037130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3955D13C-528B-4383-A0FC-9A05B8C23B68}" type="slidenum">
              <a:rPr lang="en-US" altLang="en-US"/>
              <a:pPr/>
              <a:t>‹#›</a:t>
            </a:fld>
            <a:endParaRPr lang="en-US" altLang="en-US"/>
          </a:p>
        </p:txBody>
      </p:sp>
    </p:spTree>
    <p:extLst>
      <p:ext uri="{BB962C8B-B14F-4D97-AF65-F5344CB8AC3E}">
        <p14:creationId xmlns:p14="http://schemas.microsoft.com/office/powerpoint/2010/main" val="3701573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D19B6C9-3906-4038-9E3F-8C615598B5A0}" type="slidenum">
              <a:rPr lang="en-US" altLang="en-US"/>
              <a:pPr>
                <a:defRPr/>
              </a:pPr>
              <a:t>‹#›</a:t>
            </a:fld>
            <a:endParaRPr lang="en-US" altLang="en-US"/>
          </a:p>
        </p:txBody>
      </p:sp>
    </p:spTree>
    <p:extLst>
      <p:ext uri="{BB962C8B-B14F-4D97-AF65-F5344CB8AC3E}">
        <p14:creationId xmlns:p14="http://schemas.microsoft.com/office/powerpoint/2010/main" val="1059843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922656-692E-43C0-BD17-A50F0D02E7BA}" type="slidenum">
              <a:rPr lang="en-US" altLang="en-US"/>
              <a:pPr>
                <a:defRPr/>
              </a:pPr>
              <a:t>‹#›</a:t>
            </a:fld>
            <a:endParaRPr lang="en-US" altLang="en-US"/>
          </a:p>
        </p:txBody>
      </p:sp>
    </p:spTree>
    <p:extLst>
      <p:ext uri="{BB962C8B-B14F-4D97-AF65-F5344CB8AC3E}">
        <p14:creationId xmlns:p14="http://schemas.microsoft.com/office/powerpoint/2010/main" val="4061074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F184A24-B0AC-4BFC-85A5-7FAF91FE03CE}" type="slidenum">
              <a:rPr lang="en-US" altLang="en-US"/>
              <a:pPr>
                <a:defRPr/>
              </a:pPr>
              <a:t>‹#›</a:t>
            </a:fld>
            <a:endParaRPr lang="en-US" altLang="en-US"/>
          </a:p>
        </p:txBody>
      </p:sp>
    </p:spTree>
    <p:extLst>
      <p:ext uri="{BB962C8B-B14F-4D97-AF65-F5344CB8AC3E}">
        <p14:creationId xmlns:p14="http://schemas.microsoft.com/office/powerpoint/2010/main" val="3864760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DB3DEE0-EB91-4074-B540-F49C75B3EA69}" type="slidenum">
              <a:rPr lang="en-US" altLang="en-US"/>
              <a:pPr>
                <a:defRPr/>
              </a:pPr>
              <a:t>‹#›</a:t>
            </a:fld>
            <a:endParaRPr lang="en-US" altLang="en-US"/>
          </a:p>
        </p:txBody>
      </p:sp>
    </p:spTree>
    <p:extLst>
      <p:ext uri="{BB962C8B-B14F-4D97-AF65-F5344CB8AC3E}">
        <p14:creationId xmlns:p14="http://schemas.microsoft.com/office/powerpoint/2010/main" val="1521732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FAA838EE-315B-4851-87EF-A338A5A1F99D}" type="slidenum">
              <a:rPr lang="en-US" altLang="en-US"/>
              <a:pPr>
                <a:defRPr/>
              </a:pPr>
              <a:t>‹#›</a:t>
            </a:fld>
            <a:endParaRPr lang="en-US" altLang="en-US"/>
          </a:p>
        </p:txBody>
      </p:sp>
    </p:spTree>
    <p:extLst>
      <p:ext uri="{BB962C8B-B14F-4D97-AF65-F5344CB8AC3E}">
        <p14:creationId xmlns:p14="http://schemas.microsoft.com/office/powerpoint/2010/main" val="64607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C9E5AAD-85D0-4E07-9269-8CD8C07D0F0F}" type="datetimeFigureOut">
              <a:rPr lang="en-US"/>
              <a:pPr>
                <a:defRPr/>
              </a:pPr>
              <a:t>13/09/2022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684155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7A1A425E-D446-4755-84DB-59D78E9AF178}" type="slidenum">
              <a:rPr lang="en-US" altLang="en-US"/>
              <a:pPr>
                <a:defRPr/>
              </a:pPr>
              <a:t>‹#›</a:t>
            </a:fld>
            <a:endParaRPr lang="en-US" altLang="en-US"/>
          </a:p>
        </p:txBody>
      </p:sp>
    </p:spTree>
    <p:extLst>
      <p:ext uri="{BB962C8B-B14F-4D97-AF65-F5344CB8AC3E}">
        <p14:creationId xmlns:p14="http://schemas.microsoft.com/office/powerpoint/2010/main" val="3675686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EE225561-0635-4949-B687-8F06C682D947}" type="slidenum">
              <a:rPr lang="en-US" altLang="en-US"/>
              <a:pPr>
                <a:defRPr/>
              </a:pPr>
              <a:t>‹#›</a:t>
            </a:fld>
            <a:endParaRPr lang="en-US" altLang="en-US"/>
          </a:p>
        </p:txBody>
      </p:sp>
    </p:spTree>
    <p:extLst>
      <p:ext uri="{BB962C8B-B14F-4D97-AF65-F5344CB8AC3E}">
        <p14:creationId xmlns:p14="http://schemas.microsoft.com/office/powerpoint/2010/main" val="2662589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4536451-1CB8-40A9-94C7-8FB3DDEE8723}" type="slidenum">
              <a:rPr lang="en-US" altLang="en-US"/>
              <a:pPr>
                <a:defRPr/>
              </a:pPr>
              <a:t>‹#›</a:t>
            </a:fld>
            <a:endParaRPr lang="en-US" altLang="en-US"/>
          </a:p>
        </p:txBody>
      </p:sp>
    </p:spTree>
    <p:extLst>
      <p:ext uri="{BB962C8B-B14F-4D97-AF65-F5344CB8AC3E}">
        <p14:creationId xmlns:p14="http://schemas.microsoft.com/office/powerpoint/2010/main" val="1989844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19FBF2B-2D3B-4367-B8E1-1D2D6A6BA439}" type="slidenum">
              <a:rPr lang="en-US" altLang="en-US"/>
              <a:pPr>
                <a:defRPr/>
              </a:pPr>
              <a:t>‹#›</a:t>
            </a:fld>
            <a:endParaRPr lang="en-US" altLang="en-US"/>
          </a:p>
        </p:txBody>
      </p:sp>
    </p:spTree>
    <p:extLst>
      <p:ext uri="{BB962C8B-B14F-4D97-AF65-F5344CB8AC3E}">
        <p14:creationId xmlns:p14="http://schemas.microsoft.com/office/powerpoint/2010/main" val="3067153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9BB2596-087E-462D-ADE5-31B07AB7032B}" type="slidenum">
              <a:rPr lang="en-US" altLang="en-US"/>
              <a:pPr>
                <a:defRPr/>
              </a:pPr>
              <a:t>‹#›</a:t>
            </a:fld>
            <a:endParaRPr lang="en-US" altLang="en-US"/>
          </a:p>
        </p:txBody>
      </p:sp>
    </p:spTree>
    <p:extLst>
      <p:ext uri="{BB962C8B-B14F-4D97-AF65-F5344CB8AC3E}">
        <p14:creationId xmlns:p14="http://schemas.microsoft.com/office/powerpoint/2010/main" val="4228791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FF427B2-F4A4-4205-9D0A-41B42FA21DC4}" type="slidenum">
              <a:rPr lang="en-US" altLang="en-US"/>
              <a:pPr>
                <a:defRPr/>
              </a:pPr>
              <a:t>‹#›</a:t>
            </a:fld>
            <a:endParaRPr lang="en-US" altLang="en-US"/>
          </a:p>
        </p:txBody>
      </p:sp>
    </p:spTree>
    <p:extLst>
      <p:ext uri="{BB962C8B-B14F-4D97-AF65-F5344CB8AC3E}">
        <p14:creationId xmlns:p14="http://schemas.microsoft.com/office/powerpoint/2010/main" val="39690416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FDB309D-D9D6-4D81-B303-E50A6710E57A}" type="slidenum">
              <a:rPr lang="en-US" altLang="en-US"/>
              <a:pPr>
                <a:defRPr/>
              </a:pPr>
              <a:t>‹#›</a:t>
            </a:fld>
            <a:endParaRPr lang="en-US" altLang="en-US"/>
          </a:p>
        </p:txBody>
      </p:sp>
    </p:spTree>
    <p:extLst>
      <p:ext uri="{BB962C8B-B14F-4D97-AF65-F5344CB8AC3E}">
        <p14:creationId xmlns:p14="http://schemas.microsoft.com/office/powerpoint/2010/main" val="69926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7270287E-EC69-4A9A-BD94-4CA695BB2A47}" type="slidenum">
              <a:rPr lang="en-US" altLang="en-US"/>
              <a:pPr>
                <a:defRPr/>
              </a:pPr>
              <a:t>‹#›</a:t>
            </a:fld>
            <a:endParaRPr lang="en-US" altLang="en-US"/>
          </a:p>
        </p:txBody>
      </p:sp>
    </p:spTree>
    <p:extLst>
      <p:ext uri="{BB962C8B-B14F-4D97-AF65-F5344CB8AC3E}">
        <p14:creationId xmlns:p14="http://schemas.microsoft.com/office/powerpoint/2010/main" val="2206563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sp>
        <p:nvSpPr>
          <p:cNvPr id="57356"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altLang="en-US" noProof="0"/>
              <a:t>Click to edit Master title style</a:t>
            </a:r>
          </a:p>
        </p:txBody>
      </p:sp>
      <p:sp>
        <p:nvSpPr>
          <p:cNvPr id="57357" name="Rectangle 13"/>
          <p:cNvSpPr>
            <a:spLocks noGrp="1" noChangeArrowheads="1"/>
          </p:cNvSpPr>
          <p:nvPr>
            <p:ph type="subTitle" idx="1"/>
          </p:nvPr>
        </p:nvSpPr>
        <p:spPr>
          <a:xfrm>
            <a:off x="2057400" y="3505200"/>
            <a:ext cx="6400800" cy="1752600"/>
          </a:xfrm>
        </p:spPr>
        <p:txBody>
          <a:bodyPr/>
          <a:lstStyle>
            <a:lvl1pPr marL="0" indent="0" algn="r">
              <a:buFont typeface="Wingdings" panose="05000000000000000000" pitchFamily="2" charset="2"/>
              <a:buNone/>
              <a:defRPr/>
            </a:lvl1pPr>
          </a:lstStyle>
          <a:p>
            <a:pPr lvl="0"/>
            <a:r>
              <a:rPr lang="en-US" altLang="en-US" noProof="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p>
        </p:txBody>
      </p:sp>
      <p:sp>
        <p:nvSpPr>
          <p:cNvPr id="13" name="Rectangle 11"/>
          <p:cNvSpPr>
            <a:spLocks noGrp="1" noChangeArrowheads="1"/>
          </p:cNvSpPr>
          <p:nvPr>
            <p:ph type="sldNum" sz="quarter" idx="12"/>
          </p:nvPr>
        </p:nvSpPr>
        <p:spPr/>
        <p:txBody>
          <a:bodyPr/>
          <a:lstStyle>
            <a:lvl1pPr>
              <a:defRPr/>
            </a:lvl1pPr>
          </a:lstStyle>
          <a:p>
            <a:pPr>
              <a:defRPr/>
            </a:pPr>
            <a:fld id="{7FB91F7B-7E77-4D7B-82E0-379515E18B87}" type="slidenum">
              <a:rPr lang="en-US" altLang="en-US"/>
              <a:pPr>
                <a:defRPr/>
              </a:pPr>
              <a:t>‹#›</a:t>
            </a:fld>
            <a:endParaRPr lang="en-US" altLang="en-US"/>
          </a:p>
        </p:txBody>
      </p:sp>
    </p:spTree>
    <p:extLst>
      <p:ext uri="{BB962C8B-B14F-4D97-AF65-F5344CB8AC3E}">
        <p14:creationId xmlns:p14="http://schemas.microsoft.com/office/powerpoint/2010/main" val="3634503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19AA0928-177F-4367-9807-C3A806D21A22}" type="slidenum">
              <a:rPr lang="en-US" altLang="en-US"/>
              <a:pPr>
                <a:defRPr/>
              </a:pPr>
              <a:t>‹#›</a:t>
            </a:fld>
            <a:endParaRPr lang="en-US" altLang="en-US"/>
          </a:p>
        </p:txBody>
      </p:sp>
    </p:spTree>
    <p:extLst>
      <p:ext uri="{BB962C8B-B14F-4D97-AF65-F5344CB8AC3E}">
        <p14:creationId xmlns:p14="http://schemas.microsoft.com/office/powerpoint/2010/main" val="3532206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18E5A09-52AF-46AA-B220-90BD19BCFC4D}" type="datetimeFigureOut">
              <a:rPr lang="en-US"/>
              <a:pPr>
                <a:defRPr/>
              </a:pPr>
              <a:t>13/09/2022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417756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BA504B8A-52F3-4043-BC06-D7410C504774}" type="slidenum">
              <a:rPr lang="en-US" altLang="en-US"/>
              <a:pPr>
                <a:defRPr/>
              </a:pPr>
              <a:t>‹#›</a:t>
            </a:fld>
            <a:endParaRPr lang="en-US" altLang="en-US"/>
          </a:p>
        </p:txBody>
      </p:sp>
    </p:spTree>
    <p:extLst>
      <p:ext uri="{BB962C8B-B14F-4D97-AF65-F5344CB8AC3E}">
        <p14:creationId xmlns:p14="http://schemas.microsoft.com/office/powerpoint/2010/main" val="3475609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p:cNvSpPr>
            <a:spLocks noGrp="1" noChangeArrowheads="1"/>
          </p:cNvSpPr>
          <p:nvPr>
            <p:ph type="sldNum" sz="quarter" idx="12"/>
          </p:nvPr>
        </p:nvSpPr>
        <p:spPr>
          <a:ln/>
        </p:spPr>
        <p:txBody>
          <a:bodyPr/>
          <a:lstStyle>
            <a:lvl1pPr>
              <a:defRPr/>
            </a:lvl1pPr>
          </a:lstStyle>
          <a:p>
            <a:pPr>
              <a:defRPr/>
            </a:pPr>
            <a:fld id="{D0C7EB72-CE76-4EE2-B530-E0C37235B22D}" type="slidenum">
              <a:rPr lang="en-US" altLang="en-US"/>
              <a:pPr>
                <a:defRPr/>
              </a:pPr>
              <a:t>‹#›</a:t>
            </a:fld>
            <a:endParaRPr lang="en-US" altLang="en-US"/>
          </a:p>
        </p:txBody>
      </p:sp>
    </p:spTree>
    <p:extLst>
      <p:ext uri="{BB962C8B-B14F-4D97-AF65-F5344CB8AC3E}">
        <p14:creationId xmlns:p14="http://schemas.microsoft.com/office/powerpoint/2010/main" val="3670280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1"/>
          <p:cNvSpPr>
            <a:spLocks noGrp="1" noChangeArrowheads="1"/>
          </p:cNvSpPr>
          <p:nvPr>
            <p:ph type="sldNum" sz="quarter" idx="12"/>
          </p:nvPr>
        </p:nvSpPr>
        <p:spPr>
          <a:ln/>
        </p:spPr>
        <p:txBody>
          <a:bodyPr/>
          <a:lstStyle>
            <a:lvl1pPr>
              <a:defRPr/>
            </a:lvl1pPr>
          </a:lstStyle>
          <a:p>
            <a:pPr>
              <a:defRPr/>
            </a:pPr>
            <a:fld id="{DC70C582-41DE-4B22-8E70-96CA413C4448}" type="slidenum">
              <a:rPr lang="en-US" altLang="en-US"/>
              <a:pPr>
                <a:defRPr/>
              </a:pPr>
              <a:t>‹#›</a:t>
            </a:fld>
            <a:endParaRPr lang="en-US" altLang="en-US"/>
          </a:p>
        </p:txBody>
      </p:sp>
    </p:spTree>
    <p:extLst>
      <p:ext uri="{BB962C8B-B14F-4D97-AF65-F5344CB8AC3E}">
        <p14:creationId xmlns:p14="http://schemas.microsoft.com/office/powerpoint/2010/main" val="309709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1"/>
          <p:cNvSpPr>
            <a:spLocks noGrp="1" noChangeArrowheads="1"/>
          </p:cNvSpPr>
          <p:nvPr>
            <p:ph type="sldNum" sz="quarter" idx="12"/>
          </p:nvPr>
        </p:nvSpPr>
        <p:spPr>
          <a:ln/>
        </p:spPr>
        <p:txBody>
          <a:bodyPr/>
          <a:lstStyle>
            <a:lvl1pPr>
              <a:defRPr/>
            </a:lvl1pPr>
          </a:lstStyle>
          <a:p>
            <a:pPr>
              <a:defRPr/>
            </a:pPr>
            <a:fld id="{1CF90D3E-F1B3-420F-8B86-B81568E74ABB}" type="slidenum">
              <a:rPr lang="en-US" altLang="en-US"/>
              <a:pPr>
                <a:defRPr/>
              </a:pPr>
              <a:t>‹#›</a:t>
            </a:fld>
            <a:endParaRPr lang="en-US" altLang="en-US"/>
          </a:p>
        </p:txBody>
      </p:sp>
    </p:spTree>
    <p:extLst>
      <p:ext uri="{BB962C8B-B14F-4D97-AF65-F5344CB8AC3E}">
        <p14:creationId xmlns:p14="http://schemas.microsoft.com/office/powerpoint/2010/main" val="3506487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1"/>
          <p:cNvSpPr>
            <a:spLocks noGrp="1" noChangeArrowheads="1"/>
          </p:cNvSpPr>
          <p:nvPr>
            <p:ph type="sldNum" sz="quarter" idx="12"/>
          </p:nvPr>
        </p:nvSpPr>
        <p:spPr>
          <a:ln/>
        </p:spPr>
        <p:txBody>
          <a:bodyPr/>
          <a:lstStyle>
            <a:lvl1pPr>
              <a:defRPr/>
            </a:lvl1pPr>
          </a:lstStyle>
          <a:p>
            <a:pPr>
              <a:defRPr/>
            </a:pPr>
            <a:fld id="{AE4DECE8-B538-48AC-807F-B365BED5075C}" type="slidenum">
              <a:rPr lang="en-US" altLang="en-US"/>
              <a:pPr>
                <a:defRPr/>
              </a:pPr>
              <a:t>‹#›</a:t>
            </a:fld>
            <a:endParaRPr lang="en-US" altLang="en-US"/>
          </a:p>
        </p:txBody>
      </p:sp>
    </p:spTree>
    <p:extLst>
      <p:ext uri="{BB962C8B-B14F-4D97-AF65-F5344CB8AC3E}">
        <p14:creationId xmlns:p14="http://schemas.microsoft.com/office/powerpoint/2010/main" val="2223217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p:cNvSpPr>
            <a:spLocks noGrp="1" noChangeArrowheads="1"/>
          </p:cNvSpPr>
          <p:nvPr>
            <p:ph type="sldNum" sz="quarter" idx="12"/>
          </p:nvPr>
        </p:nvSpPr>
        <p:spPr>
          <a:ln/>
        </p:spPr>
        <p:txBody>
          <a:bodyPr/>
          <a:lstStyle>
            <a:lvl1pPr>
              <a:defRPr/>
            </a:lvl1pPr>
          </a:lstStyle>
          <a:p>
            <a:pPr>
              <a:defRPr/>
            </a:pPr>
            <a:fld id="{CFD6CDA6-9255-48D7-8CD9-746FB4D722FA}" type="slidenum">
              <a:rPr lang="en-US" altLang="en-US"/>
              <a:pPr>
                <a:defRPr/>
              </a:pPr>
              <a:t>‹#›</a:t>
            </a:fld>
            <a:endParaRPr lang="en-US" altLang="en-US"/>
          </a:p>
        </p:txBody>
      </p:sp>
    </p:spTree>
    <p:extLst>
      <p:ext uri="{BB962C8B-B14F-4D97-AF65-F5344CB8AC3E}">
        <p14:creationId xmlns:p14="http://schemas.microsoft.com/office/powerpoint/2010/main" val="1556185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p:cNvSpPr>
            <a:spLocks noGrp="1" noChangeArrowheads="1"/>
          </p:cNvSpPr>
          <p:nvPr>
            <p:ph type="sldNum" sz="quarter" idx="12"/>
          </p:nvPr>
        </p:nvSpPr>
        <p:spPr>
          <a:ln/>
        </p:spPr>
        <p:txBody>
          <a:bodyPr/>
          <a:lstStyle>
            <a:lvl1pPr>
              <a:defRPr/>
            </a:lvl1pPr>
          </a:lstStyle>
          <a:p>
            <a:pPr>
              <a:defRPr/>
            </a:pPr>
            <a:fld id="{F06478EB-006B-4DCC-B09B-A0A5F7B27C83}" type="slidenum">
              <a:rPr lang="en-US" altLang="en-US"/>
              <a:pPr>
                <a:defRPr/>
              </a:pPr>
              <a:t>‹#›</a:t>
            </a:fld>
            <a:endParaRPr lang="en-US" altLang="en-US"/>
          </a:p>
        </p:txBody>
      </p:sp>
    </p:spTree>
    <p:extLst>
      <p:ext uri="{BB962C8B-B14F-4D97-AF65-F5344CB8AC3E}">
        <p14:creationId xmlns:p14="http://schemas.microsoft.com/office/powerpoint/2010/main" val="33795059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7B541F8B-4755-403E-BFCF-3F062113003C}" type="slidenum">
              <a:rPr lang="en-US" altLang="en-US"/>
              <a:pPr>
                <a:defRPr/>
              </a:pPr>
              <a:t>‹#›</a:t>
            </a:fld>
            <a:endParaRPr lang="en-US" altLang="en-US"/>
          </a:p>
        </p:txBody>
      </p:sp>
    </p:spTree>
    <p:extLst>
      <p:ext uri="{BB962C8B-B14F-4D97-AF65-F5344CB8AC3E}">
        <p14:creationId xmlns:p14="http://schemas.microsoft.com/office/powerpoint/2010/main" val="3813730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9322D66F-BBDB-4639-BBEA-5FF245366E98}" type="slidenum">
              <a:rPr lang="en-US" altLang="en-US"/>
              <a:pPr>
                <a:defRPr/>
              </a:pPr>
              <a:t>‹#›</a:t>
            </a:fld>
            <a:endParaRPr lang="en-US" altLang="en-US"/>
          </a:p>
        </p:txBody>
      </p:sp>
    </p:spTree>
    <p:extLst>
      <p:ext uri="{BB962C8B-B14F-4D97-AF65-F5344CB8AC3E}">
        <p14:creationId xmlns:p14="http://schemas.microsoft.com/office/powerpoint/2010/main" val="422045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24C3A74-B68F-40FD-8FCB-3178376CF6A3}" type="datetimeFigureOut">
              <a:rPr lang="en-US"/>
              <a:pPr>
                <a:defRPr/>
              </a:pPr>
              <a:t>13/09/2022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65536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023D92-32AA-4A2E-94F7-9B025D37466D}" type="datetimeFigureOut">
              <a:rPr lang="en-US"/>
              <a:pPr>
                <a:defRPr/>
              </a:pPr>
              <a:t>13/09/2022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149653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4062AD4-F71E-4979-B08A-2B69813AE6C5}" type="datetimeFigureOut">
              <a:rPr lang="en-US"/>
              <a:pPr>
                <a:defRPr/>
              </a:pPr>
              <a:t>13/09/2022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494683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9D1FACB-DE43-4DB1-B9E9-5DCC31E135EB}" type="datetimeFigureOut">
              <a:rPr lang="en-US"/>
              <a:pPr>
                <a:defRPr/>
              </a:pPr>
              <a:t>13/09/2022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698193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CamtasiaStudio_content.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457200" y="6172200"/>
            <a:ext cx="2133600" cy="365125"/>
          </a:xfrm>
          <a:prstGeom prst="rect">
            <a:avLst/>
          </a:prstGeom>
        </p:spPr>
        <p:txBody>
          <a:bodyPr vert="horz" lIns="91440" tIns="45720" rIns="91440" bIns="45720" rtlCol="0" anchor="ctr"/>
          <a:lstStyle>
            <a:lvl1pPr algn="l" fontAlgn="auto">
              <a:spcBef>
                <a:spcPts val="0"/>
              </a:spcBef>
              <a:spcAft>
                <a:spcPts val="0"/>
              </a:spcAft>
              <a:defRPr sz="900">
                <a:solidFill>
                  <a:srgbClr val="777777"/>
                </a:solidFill>
                <a:latin typeface="Arial" pitchFamily="34" charset="0"/>
                <a:cs typeface="Arial" pitchFamily="34" charset="0"/>
              </a:defRPr>
            </a:lvl1pPr>
          </a:lstStyle>
          <a:p>
            <a:pPr>
              <a:defRPr/>
            </a:pPr>
            <a:fld id="{BE1897A6-53F1-4D59-840E-4DAE7F9D7A57}" type="datetimeFigureOut">
              <a:rPr lang="en-US"/>
              <a:pPr>
                <a:defRPr/>
              </a:pPr>
              <a:t>13/09/2022</a:t>
            </a:fld>
            <a:endParaRPr lang="en-US"/>
          </a:p>
        </p:txBody>
      </p:sp>
      <p:sp>
        <p:nvSpPr>
          <p:cNvPr id="5" name="Footer Placeholder 4"/>
          <p:cNvSpPr>
            <a:spLocks noGrp="1"/>
          </p:cNvSpPr>
          <p:nvPr>
            <p:ph type="ftr" sz="quarter" idx="3"/>
          </p:nvPr>
        </p:nvSpPr>
        <p:spPr>
          <a:xfrm>
            <a:off x="3124200" y="6172200"/>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rgbClr val="777777"/>
                </a:solidFill>
                <a:latin typeface="Arial" pitchFamily="34" charset="0"/>
                <a:cs typeface="Arial" pitchFamily="34"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b="0" i="0" u="none" kern="1200">
          <a:solidFill>
            <a:srgbClr val="C3CE81"/>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C3CE81"/>
          </a:solidFill>
          <a:latin typeface="Arial" charset="0"/>
          <a:cs typeface="Arial" charset="0"/>
        </a:defRPr>
      </a:lvl2pPr>
      <a:lvl3pPr algn="ctr" rtl="0" eaLnBrk="0" fontAlgn="base" hangingPunct="0">
        <a:spcBef>
          <a:spcPct val="0"/>
        </a:spcBef>
        <a:spcAft>
          <a:spcPct val="0"/>
        </a:spcAft>
        <a:defRPr sz="4400">
          <a:solidFill>
            <a:srgbClr val="C3CE81"/>
          </a:solidFill>
          <a:latin typeface="Arial" charset="0"/>
          <a:cs typeface="Arial" charset="0"/>
        </a:defRPr>
      </a:lvl3pPr>
      <a:lvl4pPr algn="ctr" rtl="0" eaLnBrk="0" fontAlgn="base" hangingPunct="0">
        <a:spcBef>
          <a:spcPct val="0"/>
        </a:spcBef>
        <a:spcAft>
          <a:spcPct val="0"/>
        </a:spcAft>
        <a:defRPr sz="4400">
          <a:solidFill>
            <a:srgbClr val="C3CE81"/>
          </a:solidFill>
          <a:latin typeface="Arial" charset="0"/>
          <a:cs typeface="Arial" charset="0"/>
        </a:defRPr>
      </a:lvl4pPr>
      <a:lvl5pPr algn="ctr" rtl="0" eaLnBrk="0" fontAlgn="base" hangingPunct="0">
        <a:spcBef>
          <a:spcPct val="0"/>
        </a:spcBef>
        <a:spcAft>
          <a:spcPct val="0"/>
        </a:spcAft>
        <a:defRPr sz="4400">
          <a:solidFill>
            <a:srgbClr val="C3CE81"/>
          </a:solidFill>
          <a:latin typeface="Arial" charset="0"/>
          <a:cs typeface="Arial" charset="0"/>
        </a:defRPr>
      </a:lvl5pPr>
      <a:lvl6pPr marL="457200" algn="ctr" rtl="0" fontAlgn="base">
        <a:spcBef>
          <a:spcPct val="0"/>
        </a:spcBef>
        <a:spcAft>
          <a:spcPct val="0"/>
        </a:spcAft>
        <a:defRPr sz="4400">
          <a:solidFill>
            <a:srgbClr val="C3CE81"/>
          </a:solidFill>
          <a:latin typeface="Arial" charset="0"/>
          <a:cs typeface="Arial" charset="0"/>
        </a:defRPr>
      </a:lvl6pPr>
      <a:lvl7pPr marL="914400" algn="ctr" rtl="0" fontAlgn="base">
        <a:spcBef>
          <a:spcPct val="0"/>
        </a:spcBef>
        <a:spcAft>
          <a:spcPct val="0"/>
        </a:spcAft>
        <a:defRPr sz="4400">
          <a:solidFill>
            <a:srgbClr val="C3CE81"/>
          </a:solidFill>
          <a:latin typeface="Arial" charset="0"/>
          <a:cs typeface="Arial" charset="0"/>
        </a:defRPr>
      </a:lvl7pPr>
      <a:lvl8pPr marL="1371600" algn="ctr" rtl="0" fontAlgn="base">
        <a:spcBef>
          <a:spcPct val="0"/>
        </a:spcBef>
        <a:spcAft>
          <a:spcPct val="0"/>
        </a:spcAft>
        <a:defRPr sz="4400">
          <a:solidFill>
            <a:srgbClr val="C3CE81"/>
          </a:solidFill>
          <a:latin typeface="Arial" charset="0"/>
          <a:cs typeface="Arial" charset="0"/>
        </a:defRPr>
      </a:lvl8pPr>
      <a:lvl9pPr marL="1828800" algn="ctr" rtl="0" fontAlgn="base">
        <a:spcBef>
          <a:spcPct val="0"/>
        </a:spcBef>
        <a:spcAft>
          <a:spcPct val="0"/>
        </a:spcAft>
        <a:defRPr sz="4400">
          <a:solidFill>
            <a:srgbClr val="C3CE8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929395"/>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rgbClr val="929395"/>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rgbClr val="929395"/>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rgbClr val="929395"/>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rgbClr val="929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FD7153F-F334-4E9D-87C5-FCA2E372EE64}" type="datetimeFigureOut">
              <a:rPr lang="en-US"/>
              <a:pPr>
                <a:defRPr/>
              </a:pPr>
              <a:t>13/09/2022</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A418240-E454-4EB1-BB12-3AA170BBCB63}" type="slidenum">
              <a:rPr lang="en-US" altLang="en-US"/>
              <a:pPr/>
              <a:t>‹#›</a:t>
            </a:fld>
            <a:endParaRPr lang="en-US" altLang="en-US"/>
          </a:p>
        </p:txBody>
      </p:sp>
    </p:spTree>
    <p:extLst>
      <p:ext uri="{BB962C8B-B14F-4D97-AF65-F5344CB8AC3E}">
        <p14:creationId xmlns:p14="http://schemas.microsoft.com/office/powerpoint/2010/main" val="19852443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u="none">
                <a:solidFill>
                  <a:schemeClr val="tx1"/>
                </a:solidFill>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i="0" u="none">
                <a:solidFill>
                  <a:schemeClr val="tx1"/>
                </a:solidFill>
                <a:latin typeface="+mn-lt"/>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u="none">
                <a:solidFill>
                  <a:schemeClr val="tx1"/>
                </a:solidFill>
                <a:latin typeface="+mn-lt"/>
              </a:defRPr>
            </a:lvl1pPr>
          </a:lstStyle>
          <a:p>
            <a:fld id="{FF500B93-4E50-4AD8-A240-F29215F3B1CD}" type="slidenum">
              <a:rPr lang="en-US" altLang="en-US"/>
              <a:pPr/>
              <a:t>‹#›</a:t>
            </a:fld>
            <a:endParaRPr lang="en-US" altLang="en-US"/>
          </a:p>
        </p:txBody>
      </p:sp>
    </p:spTree>
    <p:extLst>
      <p:ext uri="{BB962C8B-B14F-4D97-AF65-F5344CB8AC3E}">
        <p14:creationId xmlns:p14="http://schemas.microsoft.com/office/powerpoint/2010/main" val="181813458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bg1"/>
            </a:gs>
            <a:gs pos="100000">
              <a:srgbClr val="CCFFCC"/>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D9BFF04-EA76-4404-BFDA-5C72D9CE9F3E}" type="slidenum">
              <a:rPr lang="en-US" altLang="en-US"/>
              <a:pPr>
                <a:defRPr/>
              </a:pPr>
              <a:t>‹#›</a:t>
            </a:fld>
            <a:endParaRPr lang="en-US" altLang="en-US"/>
          </a:p>
        </p:txBody>
      </p:sp>
    </p:spTree>
    <p:extLst>
      <p:ext uri="{BB962C8B-B14F-4D97-AF65-F5344CB8AC3E}">
        <p14:creationId xmlns:p14="http://schemas.microsoft.com/office/powerpoint/2010/main" val="99335259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9"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56331"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6FD56804-CC80-4BF4-9915-E53BDAE7D60D}" type="slidenum">
              <a:rPr lang="en-US" altLang="en-US"/>
              <a:pPr>
                <a:defRPr/>
              </a:pPr>
              <a:t>‹#›</a:t>
            </a:fld>
            <a:endParaRPr lang="en-US" altLang="en-US"/>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3829747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rtl="0" eaLnBrk="0" fontAlgn="base" hangingPunct="0">
        <a:spcBef>
          <a:spcPct val="0"/>
        </a:spcBef>
        <a:spcAft>
          <a:spcPct val="0"/>
        </a:spcAft>
        <a:defRPr sz="3800" kern="12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4.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41.xml"/><Relationship Id="rId6" Type="http://schemas.openxmlformats.org/officeDocument/2006/relationships/image" Target="../media/image37.wmf"/><Relationship Id="rId5" Type="http://schemas.openxmlformats.org/officeDocument/2006/relationships/image" Target="../media/image36.gif"/><Relationship Id="rId4" Type="http://schemas.openxmlformats.org/officeDocument/2006/relationships/image" Target="../media/image35.gif"/></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19160" cy="6858000"/>
          </a:xfrm>
        </p:spPr>
      </p:pic>
      <p:sp>
        <p:nvSpPr>
          <p:cNvPr id="5" name="Rectangle 4"/>
          <p:cNvSpPr/>
          <p:nvPr/>
        </p:nvSpPr>
        <p:spPr>
          <a:xfrm>
            <a:off x="1905001" y="1828800"/>
            <a:ext cx="7010400" cy="1446550"/>
          </a:xfrm>
          <a:prstGeom prst="rect">
            <a:avLst/>
          </a:prstGeom>
          <a:noFill/>
        </p:spPr>
        <p:txBody>
          <a:bodyPr wrap="square" lIns="91440" tIns="45720" rIns="91440" bIns="45720">
            <a:spAutoFit/>
          </a:bodyPr>
          <a:lstStyle/>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Chào </a:t>
            </a: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mừng</a:t>
            </a: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các</a:t>
            </a: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em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học</a:t>
            </a: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sinh</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a:p>
            <a:pPr algn="ct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 </a:t>
            </a: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tham</a:t>
            </a: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 </a:t>
            </a: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dự</a:t>
            </a: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 </a:t>
            </a: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tiết</a:t>
            </a: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 </a:t>
            </a: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học</a:t>
            </a:r>
            <a:endPar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9144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6"/>
          <p:cNvGrpSpPr>
            <a:grpSpLocks/>
          </p:cNvGrpSpPr>
          <p:nvPr/>
        </p:nvGrpSpPr>
        <p:grpSpPr bwMode="auto">
          <a:xfrm>
            <a:off x="0" y="457200"/>
            <a:ext cx="9144000" cy="6172200"/>
            <a:chOff x="1710" y="1254"/>
            <a:chExt cx="9177" cy="14478"/>
          </a:xfrm>
        </p:grpSpPr>
        <p:sp>
          <p:nvSpPr>
            <p:cNvPr id="7181" name="Freeform 37"/>
            <p:cNvSpPr>
              <a:spLocks/>
            </p:cNvSpPr>
            <p:nvPr/>
          </p:nvSpPr>
          <p:spPr bwMode="auto">
            <a:xfrm>
              <a:off x="10190" y="1254"/>
              <a:ext cx="697" cy="1662"/>
            </a:xfrm>
            <a:custGeom>
              <a:avLst/>
              <a:gdLst>
                <a:gd name="T0" fmla="*/ 2420 w 585"/>
                <a:gd name="T1" fmla="*/ 4884 h 1471"/>
                <a:gd name="T2" fmla="*/ 1990 w 585"/>
                <a:gd name="T3" fmla="*/ 4935 h 1471"/>
                <a:gd name="T4" fmla="*/ 1469 w 585"/>
                <a:gd name="T5" fmla="*/ 4480 h 1471"/>
                <a:gd name="T6" fmla="*/ 1296 w 585"/>
                <a:gd name="T7" fmla="*/ 3969 h 1471"/>
                <a:gd name="T8" fmla="*/ 1386 w 585"/>
                <a:gd name="T9" fmla="*/ 3152 h 1471"/>
                <a:gd name="T10" fmla="*/ 1818 w 585"/>
                <a:gd name="T11" fmla="*/ 2390 h 1471"/>
                <a:gd name="T12" fmla="*/ 2334 w 585"/>
                <a:gd name="T13" fmla="*/ 2033 h 1471"/>
                <a:gd name="T14" fmla="*/ 2596 w 585"/>
                <a:gd name="T15" fmla="*/ 1574 h 1471"/>
                <a:gd name="T16" fmla="*/ 2596 w 585"/>
                <a:gd name="T17" fmla="*/ 1120 h 1471"/>
                <a:gd name="T18" fmla="*/ 2855 w 585"/>
                <a:gd name="T19" fmla="*/ 1428 h 1471"/>
                <a:gd name="T20" fmla="*/ 2773 w 585"/>
                <a:gd name="T21" fmla="*/ 1934 h 1471"/>
                <a:gd name="T22" fmla="*/ 2676 w 585"/>
                <a:gd name="T23" fmla="*/ 2239 h 1471"/>
                <a:gd name="T24" fmla="*/ 2773 w 585"/>
                <a:gd name="T25" fmla="*/ 2540 h 1471"/>
                <a:gd name="T26" fmla="*/ 2596 w 585"/>
                <a:gd name="T27" fmla="*/ 2799 h 1471"/>
                <a:gd name="T28" fmla="*/ 2596 w 585"/>
                <a:gd name="T29" fmla="*/ 3051 h 1471"/>
                <a:gd name="T30" fmla="*/ 2596 w 585"/>
                <a:gd name="T31" fmla="*/ 3355 h 1471"/>
                <a:gd name="T32" fmla="*/ 2334 w 585"/>
                <a:gd name="T33" fmla="*/ 3509 h 1471"/>
                <a:gd name="T34" fmla="*/ 2246 w 585"/>
                <a:gd name="T35" fmla="*/ 3152 h 1471"/>
                <a:gd name="T36" fmla="*/ 2077 w 585"/>
                <a:gd name="T37" fmla="*/ 3051 h 1471"/>
                <a:gd name="T38" fmla="*/ 1723 w 585"/>
                <a:gd name="T39" fmla="*/ 3306 h 1471"/>
                <a:gd name="T40" fmla="*/ 1644 w 585"/>
                <a:gd name="T41" fmla="*/ 3715 h 1471"/>
                <a:gd name="T42" fmla="*/ 1818 w 585"/>
                <a:gd name="T43" fmla="*/ 4176 h 1471"/>
                <a:gd name="T44" fmla="*/ 1990 w 585"/>
                <a:gd name="T45" fmla="*/ 4480 h 1471"/>
                <a:gd name="T46" fmla="*/ 2334 w 585"/>
                <a:gd name="T47" fmla="*/ 4432 h 1471"/>
                <a:gd name="T48" fmla="*/ 2773 w 585"/>
                <a:gd name="T49" fmla="*/ 4021 h 1471"/>
                <a:gd name="T50" fmla="*/ 2855 w 585"/>
                <a:gd name="T51" fmla="*/ 3766 h 1471"/>
                <a:gd name="T52" fmla="*/ 2943 w 585"/>
                <a:gd name="T53" fmla="*/ 3205 h 1471"/>
                <a:gd name="T54" fmla="*/ 3031 w 585"/>
                <a:gd name="T55" fmla="*/ 456 h 1471"/>
                <a:gd name="T56" fmla="*/ 1564 w 585"/>
                <a:gd name="T57" fmla="*/ 557 h 1471"/>
                <a:gd name="T58" fmla="*/ 866 w 585"/>
                <a:gd name="T59" fmla="*/ 658 h 1471"/>
                <a:gd name="T60" fmla="*/ 691 w 585"/>
                <a:gd name="T61" fmla="*/ 813 h 1471"/>
                <a:gd name="T62" fmla="*/ 343 w 585"/>
                <a:gd name="T63" fmla="*/ 1270 h 1471"/>
                <a:gd name="T64" fmla="*/ 343 w 585"/>
                <a:gd name="T65" fmla="*/ 1778 h 1471"/>
                <a:gd name="T66" fmla="*/ 430 w 585"/>
                <a:gd name="T67" fmla="*/ 2189 h 1471"/>
                <a:gd name="T68" fmla="*/ 779 w 585"/>
                <a:gd name="T69" fmla="*/ 2494 h 1471"/>
                <a:gd name="T70" fmla="*/ 1120 w 585"/>
                <a:gd name="T71" fmla="*/ 2439 h 1471"/>
                <a:gd name="T72" fmla="*/ 1209 w 585"/>
                <a:gd name="T73" fmla="*/ 2133 h 1471"/>
                <a:gd name="T74" fmla="*/ 1209 w 585"/>
                <a:gd name="T75" fmla="*/ 1679 h 1471"/>
                <a:gd name="T76" fmla="*/ 1035 w 585"/>
                <a:gd name="T77" fmla="*/ 1525 h 1471"/>
                <a:gd name="T78" fmla="*/ 1035 w 585"/>
                <a:gd name="T79" fmla="*/ 1270 h 1471"/>
                <a:gd name="T80" fmla="*/ 1209 w 585"/>
                <a:gd name="T81" fmla="*/ 1068 h 1471"/>
                <a:gd name="T82" fmla="*/ 1469 w 585"/>
                <a:gd name="T83" fmla="*/ 1171 h 1471"/>
                <a:gd name="T84" fmla="*/ 1564 w 585"/>
                <a:gd name="T85" fmla="*/ 864 h 1471"/>
                <a:gd name="T86" fmla="*/ 1723 w 585"/>
                <a:gd name="T87" fmla="*/ 864 h 1471"/>
                <a:gd name="T88" fmla="*/ 1903 w 585"/>
                <a:gd name="T89" fmla="*/ 917 h 1471"/>
                <a:gd name="T90" fmla="*/ 2246 w 585"/>
                <a:gd name="T91" fmla="*/ 764 h 1471"/>
                <a:gd name="T92" fmla="*/ 2596 w 585"/>
                <a:gd name="T93" fmla="*/ 965 h 1471"/>
                <a:gd name="T94" fmla="*/ 2334 w 585"/>
                <a:gd name="T95" fmla="*/ 1068 h 1471"/>
                <a:gd name="T96" fmla="*/ 2077 w 585"/>
                <a:gd name="T97" fmla="*/ 1374 h 1471"/>
                <a:gd name="T98" fmla="*/ 1818 w 585"/>
                <a:gd name="T99" fmla="*/ 1934 h 1471"/>
                <a:gd name="T100" fmla="*/ 1386 w 585"/>
                <a:gd name="T101" fmla="*/ 2799 h 1471"/>
                <a:gd name="T102" fmla="*/ 779 w 585"/>
                <a:gd name="T103" fmla="*/ 3051 h 1471"/>
                <a:gd name="T104" fmla="*/ 430 w 585"/>
                <a:gd name="T105" fmla="*/ 2847 h 1471"/>
                <a:gd name="T106" fmla="*/ 87 w 585"/>
                <a:gd name="T107" fmla="*/ 2288 h 1471"/>
                <a:gd name="T108" fmla="*/ 0 w 585"/>
                <a:gd name="T109" fmla="*/ 1574 h 1471"/>
                <a:gd name="T110" fmla="*/ 176 w 585"/>
                <a:gd name="T111" fmla="*/ 864 h 1471"/>
                <a:gd name="T112" fmla="*/ 430 w 585"/>
                <a:gd name="T113" fmla="*/ 411 h 1471"/>
                <a:gd name="T114" fmla="*/ 866 w 585"/>
                <a:gd name="T115" fmla="*/ 156 h 1471"/>
                <a:gd name="T116" fmla="*/ 1903 w 585"/>
                <a:gd name="T117" fmla="*/ 0 h 1471"/>
                <a:gd name="T118" fmla="*/ 3372 w 585"/>
                <a:gd name="T119" fmla="*/ 2133 h 1471"/>
                <a:gd name="T120" fmla="*/ 3286 w 585"/>
                <a:gd name="T121" fmla="*/ 3402 h 1471"/>
                <a:gd name="T122" fmla="*/ 3112 w 585"/>
                <a:gd name="T123" fmla="*/ 4123 h 1471"/>
                <a:gd name="T124" fmla="*/ 2943 w 585"/>
                <a:gd name="T125" fmla="*/ 4528 h 14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
                <a:gd name="T190" fmla="*/ 0 h 1471"/>
                <a:gd name="T191" fmla="*/ 585 w 585"/>
                <a:gd name="T192" fmla="*/ 1471 h 14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 h="1471">
                  <a:moveTo>
                    <a:pt x="480" y="1381"/>
                  </a:moveTo>
                  <a:lnTo>
                    <a:pt x="450" y="1426"/>
                  </a:lnTo>
                  <a:lnTo>
                    <a:pt x="420" y="1441"/>
                  </a:lnTo>
                  <a:lnTo>
                    <a:pt x="390" y="1456"/>
                  </a:lnTo>
                  <a:lnTo>
                    <a:pt x="375" y="1471"/>
                  </a:lnTo>
                  <a:lnTo>
                    <a:pt x="345" y="1456"/>
                  </a:lnTo>
                  <a:lnTo>
                    <a:pt x="315" y="1426"/>
                  </a:lnTo>
                  <a:lnTo>
                    <a:pt x="285" y="1381"/>
                  </a:lnTo>
                  <a:lnTo>
                    <a:pt x="255" y="1321"/>
                  </a:lnTo>
                  <a:lnTo>
                    <a:pt x="240" y="1276"/>
                  </a:lnTo>
                  <a:lnTo>
                    <a:pt x="240" y="1216"/>
                  </a:lnTo>
                  <a:lnTo>
                    <a:pt x="225" y="1171"/>
                  </a:lnTo>
                  <a:lnTo>
                    <a:pt x="225" y="1126"/>
                  </a:lnTo>
                  <a:lnTo>
                    <a:pt x="225" y="1035"/>
                  </a:lnTo>
                  <a:lnTo>
                    <a:pt x="240" y="930"/>
                  </a:lnTo>
                  <a:lnTo>
                    <a:pt x="255" y="840"/>
                  </a:lnTo>
                  <a:lnTo>
                    <a:pt x="285" y="765"/>
                  </a:lnTo>
                  <a:lnTo>
                    <a:pt x="315" y="705"/>
                  </a:lnTo>
                  <a:lnTo>
                    <a:pt x="345" y="660"/>
                  </a:lnTo>
                  <a:lnTo>
                    <a:pt x="375" y="645"/>
                  </a:lnTo>
                  <a:lnTo>
                    <a:pt x="405" y="600"/>
                  </a:lnTo>
                  <a:lnTo>
                    <a:pt x="420" y="570"/>
                  </a:lnTo>
                  <a:lnTo>
                    <a:pt x="435" y="525"/>
                  </a:lnTo>
                  <a:lnTo>
                    <a:pt x="450" y="465"/>
                  </a:lnTo>
                  <a:lnTo>
                    <a:pt x="450" y="420"/>
                  </a:lnTo>
                  <a:lnTo>
                    <a:pt x="450" y="375"/>
                  </a:lnTo>
                  <a:lnTo>
                    <a:pt x="450" y="330"/>
                  </a:lnTo>
                  <a:lnTo>
                    <a:pt x="465" y="345"/>
                  </a:lnTo>
                  <a:lnTo>
                    <a:pt x="480" y="390"/>
                  </a:lnTo>
                  <a:lnTo>
                    <a:pt x="495" y="420"/>
                  </a:lnTo>
                  <a:lnTo>
                    <a:pt x="495" y="480"/>
                  </a:lnTo>
                  <a:lnTo>
                    <a:pt x="495" y="525"/>
                  </a:lnTo>
                  <a:lnTo>
                    <a:pt x="480" y="570"/>
                  </a:lnTo>
                  <a:lnTo>
                    <a:pt x="480" y="615"/>
                  </a:lnTo>
                  <a:lnTo>
                    <a:pt x="450" y="645"/>
                  </a:lnTo>
                  <a:lnTo>
                    <a:pt x="465" y="660"/>
                  </a:lnTo>
                  <a:lnTo>
                    <a:pt x="480" y="690"/>
                  </a:lnTo>
                  <a:lnTo>
                    <a:pt x="480" y="720"/>
                  </a:lnTo>
                  <a:lnTo>
                    <a:pt x="480" y="750"/>
                  </a:lnTo>
                  <a:lnTo>
                    <a:pt x="480" y="780"/>
                  </a:lnTo>
                  <a:lnTo>
                    <a:pt x="465" y="810"/>
                  </a:lnTo>
                  <a:lnTo>
                    <a:pt x="450" y="825"/>
                  </a:lnTo>
                  <a:lnTo>
                    <a:pt x="435" y="840"/>
                  </a:lnTo>
                  <a:lnTo>
                    <a:pt x="450" y="870"/>
                  </a:lnTo>
                  <a:lnTo>
                    <a:pt x="450" y="900"/>
                  </a:lnTo>
                  <a:lnTo>
                    <a:pt x="450" y="930"/>
                  </a:lnTo>
                  <a:lnTo>
                    <a:pt x="450" y="960"/>
                  </a:lnTo>
                  <a:lnTo>
                    <a:pt x="450" y="990"/>
                  </a:lnTo>
                  <a:lnTo>
                    <a:pt x="435" y="1020"/>
                  </a:lnTo>
                  <a:lnTo>
                    <a:pt x="420" y="1035"/>
                  </a:lnTo>
                  <a:lnTo>
                    <a:pt x="405" y="1035"/>
                  </a:lnTo>
                  <a:lnTo>
                    <a:pt x="405" y="990"/>
                  </a:lnTo>
                  <a:lnTo>
                    <a:pt x="390" y="960"/>
                  </a:lnTo>
                  <a:lnTo>
                    <a:pt x="390" y="930"/>
                  </a:lnTo>
                  <a:lnTo>
                    <a:pt x="375" y="915"/>
                  </a:lnTo>
                  <a:lnTo>
                    <a:pt x="375" y="900"/>
                  </a:lnTo>
                  <a:lnTo>
                    <a:pt x="360" y="900"/>
                  </a:lnTo>
                  <a:lnTo>
                    <a:pt x="330" y="915"/>
                  </a:lnTo>
                  <a:lnTo>
                    <a:pt x="300" y="960"/>
                  </a:lnTo>
                  <a:lnTo>
                    <a:pt x="300" y="975"/>
                  </a:lnTo>
                  <a:lnTo>
                    <a:pt x="285" y="1020"/>
                  </a:lnTo>
                  <a:lnTo>
                    <a:pt x="285" y="1065"/>
                  </a:lnTo>
                  <a:lnTo>
                    <a:pt x="285" y="1096"/>
                  </a:lnTo>
                  <a:lnTo>
                    <a:pt x="285" y="1156"/>
                  </a:lnTo>
                  <a:lnTo>
                    <a:pt x="300" y="1201"/>
                  </a:lnTo>
                  <a:lnTo>
                    <a:pt x="315" y="1231"/>
                  </a:lnTo>
                  <a:lnTo>
                    <a:pt x="315" y="1276"/>
                  </a:lnTo>
                  <a:lnTo>
                    <a:pt x="330" y="1291"/>
                  </a:lnTo>
                  <a:lnTo>
                    <a:pt x="345" y="1321"/>
                  </a:lnTo>
                  <a:lnTo>
                    <a:pt x="375" y="1321"/>
                  </a:lnTo>
                  <a:lnTo>
                    <a:pt x="390" y="1321"/>
                  </a:lnTo>
                  <a:lnTo>
                    <a:pt x="405" y="1306"/>
                  </a:lnTo>
                  <a:lnTo>
                    <a:pt x="435" y="1291"/>
                  </a:lnTo>
                  <a:lnTo>
                    <a:pt x="450" y="1246"/>
                  </a:lnTo>
                  <a:lnTo>
                    <a:pt x="480" y="1186"/>
                  </a:lnTo>
                  <a:lnTo>
                    <a:pt x="480" y="1171"/>
                  </a:lnTo>
                  <a:lnTo>
                    <a:pt x="495" y="1156"/>
                  </a:lnTo>
                  <a:lnTo>
                    <a:pt x="495" y="1111"/>
                  </a:lnTo>
                  <a:lnTo>
                    <a:pt x="510" y="1065"/>
                  </a:lnTo>
                  <a:lnTo>
                    <a:pt x="510" y="1020"/>
                  </a:lnTo>
                  <a:lnTo>
                    <a:pt x="510" y="945"/>
                  </a:lnTo>
                  <a:lnTo>
                    <a:pt x="525" y="795"/>
                  </a:lnTo>
                  <a:lnTo>
                    <a:pt x="525" y="615"/>
                  </a:lnTo>
                  <a:lnTo>
                    <a:pt x="525" y="135"/>
                  </a:lnTo>
                  <a:lnTo>
                    <a:pt x="330" y="150"/>
                  </a:lnTo>
                  <a:lnTo>
                    <a:pt x="270" y="165"/>
                  </a:lnTo>
                  <a:lnTo>
                    <a:pt x="210" y="165"/>
                  </a:lnTo>
                  <a:lnTo>
                    <a:pt x="180" y="180"/>
                  </a:lnTo>
                  <a:lnTo>
                    <a:pt x="150" y="195"/>
                  </a:lnTo>
                  <a:lnTo>
                    <a:pt x="135" y="210"/>
                  </a:lnTo>
                  <a:lnTo>
                    <a:pt x="120" y="225"/>
                  </a:lnTo>
                  <a:lnTo>
                    <a:pt x="120" y="240"/>
                  </a:lnTo>
                  <a:lnTo>
                    <a:pt x="105" y="255"/>
                  </a:lnTo>
                  <a:lnTo>
                    <a:pt x="90" y="315"/>
                  </a:lnTo>
                  <a:lnTo>
                    <a:pt x="60" y="375"/>
                  </a:lnTo>
                  <a:lnTo>
                    <a:pt x="60" y="420"/>
                  </a:lnTo>
                  <a:lnTo>
                    <a:pt x="60" y="480"/>
                  </a:lnTo>
                  <a:lnTo>
                    <a:pt x="60" y="525"/>
                  </a:lnTo>
                  <a:lnTo>
                    <a:pt x="60" y="570"/>
                  </a:lnTo>
                  <a:lnTo>
                    <a:pt x="60" y="615"/>
                  </a:lnTo>
                  <a:lnTo>
                    <a:pt x="75" y="645"/>
                  </a:lnTo>
                  <a:lnTo>
                    <a:pt x="105" y="705"/>
                  </a:lnTo>
                  <a:lnTo>
                    <a:pt x="120" y="720"/>
                  </a:lnTo>
                  <a:lnTo>
                    <a:pt x="135" y="735"/>
                  </a:lnTo>
                  <a:lnTo>
                    <a:pt x="150" y="735"/>
                  </a:lnTo>
                  <a:lnTo>
                    <a:pt x="180" y="735"/>
                  </a:lnTo>
                  <a:lnTo>
                    <a:pt x="195" y="720"/>
                  </a:lnTo>
                  <a:lnTo>
                    <a:pt x="195" y="690"/>
                  </a:lnTo>
                  <a:lnTo>
                    <a:pt x="210" y="660"/>
                  </a:lnTo>
                  <a:lnTo>
                    <a:pt x="210" y="630"/>
                  </a:lnTo>
                  <a:lnTo>
                    <a:pt x="225" y="570"/>
                  </a:lnTo>
                  <a:lnTo>
                    <a:pt x="225" y="540"/>
                  </a:lnTo>
                  <a:lnTo>
                    <a:pt x="210" y="495"/>
                  </a:lnTo>
                  <a:lnTo>
                    <a:pt x="210" y="480"/>
                  </a:lnTo>
                  <a:lnTo>
                    <a:pt x="195" y="465"/>
                  </a:lnTo>
                  <a:lnTo>
                    <a:pt x="180" y="450"/>
                  </a:lnTo>
                  <a:lnTo>
                    <a:pt x="165" y="450"/>
                  </a:lnTo>
                  <a:lnTo>
                    <a:pt x="165" y="405"/>
                  </a:lnTo>
                  <a:lnTo>
                    <a:pt x="180" y="375"/>
                  </a:lnTo>
                  <a:lnTo>
                    <a:pt x="180" y="345"/>
                  </a:lnTo>
                  <a:lnTo>
                    <a:pt x="195" y="330"/>
                  </a:lnTo>
                  <a:lnTo>
                    <a:pt x="210" y="315"/>
                  </a:lnTo>
                  <a:lnTo>
                    <a:pt x="225" y="315"/>
                  </a:lnTo>
                  <a:lnTo>
                    <a:pt x="240" y="330"/>
                  </a:lnTo>
                  <a:lnTo>
                    <a:pt x="255" y="345"/>
                  </a:lnTo>
                  <a:lnTo>
                    <a:pt x="255" y="315"/>
                  </a:lnTo>
                  <a:lnTo>
                    <a:pt x="255" y="285"/>
                  </a:lnTo>
                  <a:lnTo>
                    <a:pt x="270" y="255"/>
                  </a:lnTo>
                  <a:lnTo>
                    <a:pt x="285" y="255"/>
                  </a:lnTo>
                  <a:lnTo>
                    <a:pt x="300" y="255"/>
                  </a:lnTo>
                  <a:lnTo>
                    <a:pt x="315" y="285"/>
                  </a:lnTo>
                  <a:lnTo>
                    <a:pt x="315" y="315"/>
                  </a:lnTo>
                  <a:lnTo>
                    <a:pt x="330" y="270"/>
                  </a:lnTo>
                  <a:lnTo>
                    <a:pt x="345" y="240"/>
                  </a:lnTo>
                  <a:lnTo>
                    <a:pt x="375" y="225"/>
                  </a:lnTo>
                  <a:lnTo>
                    <a:pt x="390" y="225"/>
                  </a:lnTo>
                  <a:lnTo>
                    <a:pt x="405" y="225"/>
                  </a:lnTo>
                  <a:lnTo>
                    <a:pt x="435" y="255"/>
                  </a:lnTo>
                  <a:lnTo>
                    <a:pt x="450" y="285"/>
                  </a:lnTo>
                  <a:lnTo>
                    <a:pt x="450" y="330"/>
                  </a:lnTo>
                  <a:lnTo>
                    <a:pt x="435" y="315"/>
                  </a:lnTo>
                  <a:lnTo>
                    <a:pt x="405" y="315"/>
                  </a:lnTo>
                  <a:lnTo>
                    <a:pt x="390" y="330"/>
                  </a:lnTo>
                  <a:lnTo>
                    <a:pt x="375" y="360"/>
                  </a:lnTo>
                  <a:lnTo>
                    <a:pt x="360" y="405"/>
                  </a:lnTo>
                  <a:lnTo>
                    <a:pt x="345" y="450"/>
                  </a:lnTo>
                  <a:lnTo>
                    <a:pt x="330" y="510"/>
                  </a:lnTo>
                  <a:lnTo>
                    <a:pt x="315" y="570"/>
                  </a:lnTo>
                  <a:lnTo>
                    <a:pt x="300" y="660"/>
                  </a:lnTo>
                  <a:lnTo>
                    <a:pt x="270" y="750"/>
                  </a:lnTo>
                  <a:lnTo>
                    <a:pt x="240" y="825"/>
                  </a:lnTo>
                  <a:lnTo>
                    <a:pt x="210" y="870"/>
                  </a:lnTo>
                  <a:lnTo>
                    <a:pt x="165" y="900"/>
                  </a:lnTo>
                  <a:lnTo>
                    <a:pt x="135" y="900"/>
                  </a:lnTo>
                  <a:lnTo>
                    <a:pt x="105" y="885"/>
                  </a:lnTo>
                  <a:lnTo>
                    <a:pt x="90" y="870"/>
                  </a:lnTo>
                  <a:lnTo>
                    <a:pt x="75" y="840"/>
                  </a:lnTo>
                  <a:lnTo>
                    <a:pt x="60" y="810"/>
                  </a:lnTo>
                  <a:lnTo>
                    <a:pt x="30" y="735"/>
                  </a:lnTo>
                  <a:lnTo>
                    <a:pt x="15" y="675"/>
                  </a:lnTo>
                  <a:lnTo>
                    <a:pt x="0" y="600"/>
                  </a:lnTo>
                  <a:lnTo>
                    <a:pt x="0" y="540"/>
                  </a:lnTo>
                  <a:lnTo>
                    <a:pt x="0" y="465"/>
                  </a:lnTo>
                  <a:lnTo>
                    <a:pt x="0" y="390"/>
                  </a:lnTo>
                  <a:lnTo>
                    <a:pt x="15" y="330"/>
                  </a:lnTo>
                  <a:lnTo>
                    <a:pt x="30" y="255"/>
                  </a:lnTo>
                  <a:lnTo>
                    <a:pt x="60" y="135"/>
                  </a:lnTo>
                  <a:lnTo>
                    <a:pt x="75" y="135"/>
                  </a:lnTo>
                  <a:lnTo>
                    <a:pt x="75" y="120"/>
                  </a:lnTo>
                  <a:lnTo>
                    <a:pt x="90" y="90"/>
                  </a:lnTo>
                  <a:lnTo>
                    <a:pt x="120" y="60"/>
                  </a:lnTo>
                  <a:lnTo>
                    <a:pt x="150" y="45"/>
                  </a:lnTo>
                  <a:lnTo>
                    <a:pt x="180" y="30"/>
                  </a:lnTo>
                  <a:lnTo>
                    <a:pt x="255" y="0"/>
                  </a:lnTo>
                  <a:lnTo>
                    <a:pt x="330" y="0"/>
                  </a:lnTo>
                  <a:lnTo>
                    <a:pt x="585" y="0"/>
                  </a:lnTo>
                  <a:lnTo>
                    <a:pt x="585" y="630"/>
                  </a:lnTo>
                  <a:lnTo>
                    <a:pt x="585" y="825"/>
                  </a:lnTo>
                  <a:lnTo>
                    <a:pt x="570" y="1005"/>
                  </a:lnTo>
                  <a:lnTo>
                    <a:pt x="570" y="1096"/>
                  </a:lnTo>
                  <a:lnTo>
                    <a:pt x="555" y="1156"/>
                  </a:lnTo>
                  <a:lnTo>
                    <a:pt x="540" y="1216"/>
                  </a:lnTo>
                  <a:lnTo>
                    <a:pt x="540" y="1276"/>
                  </a:lnTo>
                  <a:lnTo>
                    <a:pt x="525" y="1291"/>
                  </a:lnTo>
                  <a:lnTo>
                    <a:pt x="510" y="1336"/>
                  </a:lnTo>
                  <a:lnTo>
                    <a:pt x="480" y="1381"/>
                  </a:lnTo>
                  <a:close/>
                </a:path>
              </a:pathLst>
            </a:custGeom>
            <a:solidFill>
              <a:srgbClr val="B20065"/>
            </a:solidFill>
            <a:ln w="9525">
              <a:solidFill>
                <a:srgbClr val="0000FF"/>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82" name="Freeform 38"/>
            <p:cNvSpPr>
              <a:spLocks/>
            </p:cNvSpPr>
            <p:nvPr/>
          </p:nvSpPr>
          <p:spPr bwMode="auto">
            <a:xfrm>
              <a:off x="1710" y="1254"/>
              <a:ext cx="697" cy="1662"/>
            </a:xfrm>
            <a:custGeom>
              <a:avLst/>
              <a:gdLst>
                <a:gd name="T0" fmla="*/ 956 w 585"/>
                <a:gd name="T1" fmla="*/ 4884 h 1471"/>
                <a:gd name="T2" fmla="*/ 1386 w 585"/>
                <a:gd name="T3" fmla="*/ 4935 h 1471"/>
                <a:gd name="T4" fmla="*/ 1903 w 585"/>
                <a:gd name="T5" fmla="*/ 4480 h 1471"/>
                <a:gd name="T6" fmla="*/ 2077 w 585"/>
                <a:gd name="T7" fmla="*/ 3969 h 1471"/>
                <a:gd name="T8" fmla="*/ 1990 w 585"/>
                <a:gd name="T9" fmla="*/ 3152 h 1471"/>
                <a:gd name="T10" fmla="*/ 1564 w 585"/>
                <a:gd name="T11" fmla="*/ 2390 h 1471"/>
                <a:gd name="T12" fmla="*/ 1035 w 585"/>
                <a:gd name="T13" fmla="*/ 2033 h 1471"/>
                <a:gd name="T14" fmla="*/ 779 w 585"/>
                <a:gd name="T15" fmla="*/ 1574 h 1471"/>
                <a:gd name="T16" fmla="*/ 779 w 585"/>
                <a:gd name="T17" fmla="*/ 1120 h 1471"/>
                <a:gd name="T18" fmla="*/ 514 w 585"/>
                <a:gd name="T19" fmla="*/ 1428 h 1471"/>
                <a:gd name="T20" fmla="*/ 608 w 585"/>
                <a:gd name="T21" fmla="*/ 1934 h 1471"/>
                <a:gd name="T22" fmla="*/ 691 w 585"/>
                <a:gd name="T23" fmla="*/ 2239 h 1471"/>
                <a:gd name="T24" fmla="*/ 608 w 585"/>
                <a:gd name="T25" fmla="*/ 2540 h 1471"/>
                <a:gd name="T26" fmla="*/ 779 w 585"/>
                <a:gd name="T27" fmla="*/ 2799 h 1471"/>
                <a:gd name="T28" fmla="*/ 779 w 585"/>
                <a:gd name="T29" fmla="*/ 3051 h 1471"/>
                <a:gd name="T30" fmla="*/ 779 w 585"/>
                <a:gd name="T31" fmla="*/ 3355 h 1471"/>
                <a:gd name="T32" fmla="*/ 1035 w 585"/>
                <a:gd name="T33" fmla="*/ 3509 h 1471"/>
                <a:gd name="T34" fmla="*/ 1120 w 585"/>
                <a:gd name="T35" fmla="*/ 3152 h 1471"/>
                <a:gd name="T36" fmla="*/ 1296 w 585"/>
                <a:gd name="T37" fmla="*/ 3051 h 1471"/>
                <a:gd name="T38" fmla="*/ 1644 w 585"/>
                <a:gd name="T39" fmla="*/ 3306 h 1471"/>
                <a:gd name="T40" fmla="*/ 1723 w 585"/>
                <a:gd name="T41" fmla="*/ 3715 h 1471"/>
                <a:gd name="T42" fmla="*/ 1564 w 585"/>
                <a:gd name="T43" fmla="*/ 4176 h 1471"/>
                <a:gd name="T44" fmla="*/ 1386 w 585"/>
                <a:gd name="T45" fmla="*/ 4480 h 1471"/>
                <a:gd name="T46" fmla="*/ 1035 w 585"/>
                <a:gd name="T47" fmla="*/ 4432 h 1471"/>
                <a:gd name="T48" fmla="*/ 608 w 585"/>
                <a:gd name="T49" fmla="*/ 4021 h 1471"/>
                <a:gd name="T50" fmla="*/ 514 w 585"/>
                <a:gd name="T51" fmla="*/ 3766 h 1471"/>
                <a:gd name="T52" fmla="*/ 430 w 585"/>
                <a:gd name="T53" fmla="*/ 3205 h 1471"/>
                <a:gd name="T54" fmla="*/ 343 w 585"/>
                <a:gd name="T55" fmla="*/ 456 h 1471"/>
                <a:gd name="T56" fmla="*/ 2166 w 585"/>
                <a:gd name="T57" fmla="*/ 557 h 1471"/>
                <a:gd name="T58" fmla="*/ 2596 w 585"/>
                <a:gd name="T59" fmla="*/ 711 h 1471"/>
                <a:gd name="T60" fmla="*/ 2773 w 585"/>
                <a:gd name="T61" fmla="*/ 864 h 1471"/>
                <a:gd name="T62" fmla="*/ 3031 w 585"/>
                <a:gd name="T63" fmla="*/ 1428 h 1471"/>
                <a:gd name="T64" fmla="*/ 3031 w 585"/>
                <a:gd name="T65" fmla="*/ 1934 h 1471"/>
                <a:gd name="T66" fmla="*/ 2855 w 585"/>
                <a:gd name="T67" fmla="*/ 2288 h 1471"/>
                <a:gd name="T68" fmla="*/ 2596 w 585"/>
                <a:gd name="T69" fmla="*/ 2494 h 1471"/>
                <a:gd name="T70" fmla="*/ 2334 w 585"/>
                <a:gd name="T71" fmla="*/ 2439 h 1471"/>
                <a:gd name="T72" fmla="*/ 2077 w 585"/>
                <a:gd name="T73" fmla="*/ 1934 h 1471"/>
                <a:gd name="T74" fmla="*/ 2166 w 585"/>
                <a:gd name="T75" fmla="*/ 1624 h 1471"/>
                <a:gd name="T76" fmla="*/ 2420 w 585"/>
                <a:gd name="T77" fmla="*/ 1525 h 1471"/>
                <a:gd name="T78" fmla="*/ 2334 w 585"/>
                <a:gd name="T79" fmla="*/ 1171 h 1471"/>
                <a:gd name="T80" fmla="*/ 2077 w 585"/>
                <a:gd name="T81" fmla="*/ 1068 h 1471"/>
                <a:gd name="T82" fmla="*/ 1903 w 585"/>
                <a:gd name="T83" fmla="*/ 1068 h 1471"/>
                <a:gd name="T84" fmla="*/ 1723 w 585"/>
                <a:gd name="T85" fmla="*/ 864 h 1471"/>
                <a:gd name="T86" fmla="*/ 1564 w 585"/>
                <a:gd name="T87" fmla="*/ 965 h 1471"/>
                <a:gd name="T88" fmla="*/ 1386 w 585"/>
                <a:gd name="T89" fmla="*/ 813 h 1471"/>
                <a:gd name="T90" fmla="*/ 1035 w 585"/>
                <a:gd name="T91" fmla="*/ 764 h 1471"/>
                <a:gd name="T92" fmla="*/ 779 w 585"/>
                <a:gd name="T93" fmla="*/ 1120 h 1471"/>
                <a:gd name="T94" fmla="*/ 1120 w 585"/>
                <a:gd name="T95" fmla="*/ 1120 h 1471"/>
                <a:gd name="T96" fmla="*/ 1469 w 585"/>
                <a:gd name="T97" fmla="*/ 1525 h 1471"/>
                <a:gd name="T98" fmla="*/ 1644 w 585"/>
                <a:gd name="T99" fmla="*/ 2239 h 1471"/>
                <a:gd name="T100" fmla="*/ 2166 w 585"/>
                <a:gd name="T101" fmla="*/ 2950 h 1471"/>
                <a:gd name="T102" fmla="*/ 2773 w 585"/>
                <a:gd name="T103" fmla="*/ 3001 h 1471"/>
                <a:gd name="T104" fmla="*/ 3031 w 585"/>
                <a:gd name="T105" fmla="*/ 2746 h 1471"/>
                <a:gd name="T106" fmla="*/ 3372 w 585"/>
                <a:gd name="T107" fmla="*/ 2033 h 1471"/>
                <a:gd name="T108" fmla="*/ 3372 w 585"/>
                <a:gd name="T109" fmla="*/ 1323 h 1471"/>
                <a:gd name="T110" fmla="*/ 3112 w 585"/>
                <a:gd name="T111" fmla="*/ 658 h 1471"/>
                <a:gd name="T112" fmla="*/ 2855 w 585"/>
                <a:gd name="T113" fmla="*/ 306 h 1471"/>
                <a:gd name="T114" fmla="*/ 2334 w 585"/>
                <a:gd name="T115" fmla="*/ 101 h 1471"/>
                <a:gd name="T116" fmla="*/ 1469 w 585"/>
                <a:gd name="T117" fmla="*/ 0 h 1471"/>
                <a:gd name="T118" fmla="*/ 0 w 585"/>
                <a:gd name="T119" fmla="*/ 2133 h 1471"/>
                <a:gd name="T120" fmla="*/ 87 w 585"/>
                <a:gd name="T121" fmla="*/ 3715 h 1471"/>
                <a:gd name="T122" fmla="*/ 260 w 585"/>
                <a:gd name="T123" fmla="*/ 4327 h 1471"/>
                <a:gd name="T124" fmla="*/ 608 w 585"/>
                <a:gd name="T125" fmla="*/ 4681 h 14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
                <a:gd name="T190" fmla="*/ 0 h 1471"/>
                <a:gd name="T191" fmla="*/ 585 w 585"/>
                <a:gd name="T192" fmla="*/ 1471 h 14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 h="1471">
                  <a:moveTo>
                    <a:pt x="105" y="1381"/>
                  </a:moveTo>
                  <a:lnTo>
                    <a:pt x="135" y="1426"/>
                  </a:lnTo>
                  <a:lnTo>
                    <a:pt x="165" y="1441"/>
                  </a:lnTo>
                  <a:lnTo>
                    <a:pt x="195" y="1456"/>
                  </a:lnTo>
                  <a:lnTo>
                    <a:pt x="210" y="1471"/>
                  </a:lnTo>
                  <a:lnTo>
                    <a:pt x="240" y="1456"/>
                  </a:lnTo>
                  <a:lnTo>
                    <a:pt x="270" y="1426"/>
                  </a:lnTo>
                  <a:lnTo>
                    <a:pt x="300" y="1381"/>
                  </a:lnTo>
                  <a:lnTo>
                    <a:pt x="330" y="1321"/>
                  </a:lnTo>
                  <a:lnTo>
                    <a:pt x="345" y="1276"/>
                  </a:lnTo>
                  <a:lnTo>
                    <a:pt x="345" y="1216"/>
                  </a:lnTo>
                  <a:lnTo>
                    <a:pt x="360" y="1171"/>
                  </a:lnTo>
                  <a:lnTo>
                    <a:pt x="360" y="1126"/>
                  </a:lnTo>
                  <a:lnTo>
                    <a:pt x="360" y="1035"/>
                  </a:lnTo>
                  <a:lnTo>
                    <a:pt x="345" y="930"/>
                  </a:lnTo>
                  <a:lnTo>
                    <a:pt x="330" y="840"/>
                  </a:lnTo>
                  <a:lnTo>
                    <a:pt x="300" y="765"/>
                  </a:lnTo>
                  <a:lnTo>
                    <a:pt x="270" y="705"/>
                  </a:lnTo>
                  <a:lnTo>
                    <a:pt x="240" y="660"/>
                  </a:lnTo>
                  <a:lnTo>
                    <a:pt x="210" y="645"/>
                  </a:lnTo>
                  <a:lnTo>
                    <a:pt x="180" y="600"/>
                  </a:lnTo>
                  <a:lnTo>
                    <a:pt x="165" y="570"/>
                  </a:lnTo>
                  <a:lnTo>
                    <a:pt x="150" y="525"/>
                  </a:lnTo>
                  <a:lnTo>
                    <a:pt x="135" y="465"/>
                  </a:lnTo>
                  <a:lnTo>
                    <a:pt x="135" y="420"/>
                  </a:lnTo>
                  <a:lnTo>
                    <a:pt x="135" y="375"/>
                  </a:lnTo>
                  <a:lnTo>
                    <a:pt x="135" y="330"/>
                  </a:lnTo>
                  <a:lnTo>
                    <a:pt x="120" y="345"/>
                  </a:lnTo>
                  <a:lnTo>
                    <a:pt x="105" y="390"/>
                  </a:lnTo>
                  <a:lnTo>
                    <a:pt x="90" y="420"/>
                  </a:lnTo>
                  <a:lnTo>
                    <a:pt x="90" y="480"/>
                  </a:lnTo>
                  <a:lnTo>
                    <a:pt x="90" y="525"/>
                  </a:lnTo>
                  <a:lnTo>
                    <a:pt x="105" y="570"/>
                  </a:lnTo>
                  <a:lnTo>
                    <a:pt x="120" y="615"/>
                  </a:lnTo>
                  <a:lnTo>
                    <a:pt x="135" y="645"/>
                  </a:lnTo>
                  <a:lnTo>
                    <a:pt x="120" y="660"/>
                  </a:lnTo>
                  <a:lnTo>
                    <a:pt x="105" y="690"/>
                  </a:lnTo>
                  <a:lnTo>
                    <a:pt x="105" y="720"/>
                  </a:lnTo>
                  <a:lnTo>
                    <a:pt x="105" y="750"/>
                  </a:lnTo>
                  <a:lnTo>
                    <a:pt x="105" y="780"/>
                  </a:lnTo>
                  <a:lnTo>
                    <a:pt x="120" y="810"/>
                  </a:lnTo>
                  <a:lnTo>
                    <a:pt x="135" y="825"/>
                  </a:lnTo>
                  <a:lnTo>
                    <a:pt x="150" y="840"/>
                  </a:lnTo>
                  <a:lnTo>
                    <a:pt x="135" y="870"/>
                  </a:lnTo>
                  <a:lnTo>
                    <a:pt x="135" y="900"/>
                  </a:lnTo>
                  <a:lnTo>
                    <a:pt x="135" y="930"/>
                  </a:lnTo>
                  <a:lnTo>
                    <a:pt x="135" y="960"/>
                  </a:lnTo>
                  <a:lnTo>
                    <a:pt x="135" y="990"/>
                  </a:lnTo>
                  <a:lnTo>
                    <a:pt x="150" y="1020"/>
                  </a:lnTo>
                  <a:lnTo>
                    <a:pt x="165" y="1035"/>
                  </a:lnTo>
                  <a:lnTo>
                    <a:pt x="180" y="1035"/>
                  </a:lnTo>
                  <a:lnTo>
                    <a:pt x="180" y="990"/>
                  </a:lnTo>
                  <a:lnTo>
                    <a:pt x="195" y="960"/>
                  </a:lnTo>
                  <a:lnTo>
                    <a:pt x="195" y="930"/>
                  </a:lnTo>
                  <a:lnTo>
                    <a:pt x="210" y="915"/>
                  </a:lnTo>
                  <a:lnTo>
                    <a:pt x="225" y="900"/>
                  </a:lnTo>
                  <a:lnTo>
                    <a:pt x="255" y="915"/>
                  </a:lnTo>
                  <a:lnTo>
                    <a:pt x="285" y="960"/>
                  </a:lnTo>
                  <a:lnTo>
                    <a:pt x="285" y="975"/>
                  </a:lnTo>
                  <a:lnTo>
                    <a:pt x="300" y="1020"/>
                  </a:lnTo>
                  <a:lnTo>
                    <a:pt x="300" y="1065"/>
                  </a:lnTo>
                  <a:lnTo>
                    <a:pt x="300" y="1096"/>
                  </a:lnTo>
                  <a:lnTo>
                    <a:pt x="300" y="1156"/>
                  </a:lnTo>
                  <a:lnTo>
                    <a:pt x="285" y="1201"/>
                  </a:lnTo>
                  <a:lnTo>
                    <a:pt x="270" y="1231"/>
                  </a:lnTo>
                  <a:lnTo>
                    <a:pt x="270" y="1276"/>
                  </a:lnTo>
                  <a:lnTo>
                    <a:pt x="255" y="1291"/>
                  </a:lnTo>
                  <a:lnTo>
                    <a:pt x="240" y="1321"/>
                  </a:lnTo>
                  <a:lnTo>
                    <a:pt x="210" y="1321"/>
                  </a:lnTo>
                  <a:lnTo>
                    <a:pt x="195" y="1321"/>
                  </a:lnTo>
                  <a:lnTo>
                    <a:pt x="180" y="1306"/>
                  </a:lnTo>
                  <a:lnTo>
                    <a:pt x="150" y="1291"/>
                  </a:lnTo>
                  <a:lnTo>
                    <a:pt x="135" y="1246"/>
                  </a:lnTo>
                  <a:lnTo>
                    <a:pt x="105" y="1186"/>
                  </a:lnTo>
                  <a:lnTo>
                    <a:pt x="105" y="1171"/>
                  </a:lnTo>
                  <a:lnTo>
                    <a:pt x="90" y="1156"/>
                  </a:lnTo>
                  <a:lnTo>
                    <a:pt x="90" y="1111"/>
                  </a:lnTo>
                  <a:lnTo>
                    <a:pt x="75" y="1065"/>
                  </a:lnTo>
                  <a:lnTo>
                    <a:pt x="75" y="1020"/>
                  </a:lnTo>
                  <a:lnTo>
                    <a:pt x="75" y="945"/>
                  </a:lnTo>
                  <a:lnTo>
                    <a:pt x="60" y="795"/>
                  </a:lnTo>
                  <a:lnTo>
                    <a:pt x="60" y="615"/>
                  </a:lnTo>
                  <a:lnTo>
                    <a:pt x="60" y="135"/>
                  </a:lnTo>
                  <a:lnTo>
                    <a:pt x="255" y="150"/>
                  </a:lnTo>
                  <a:lnTo>
                    <a:pt x="315" y="165"/>
                  </a:lnTo>
                  <a:lnTo>
                    <a:pt x="375" y="165"/>
                  </a:lnTo>
                  <a:lnTo>
                    <a:pt x="405" y="180"/>
                  </a:lnTo>
                  <a:lnTo>
                    <a:pt x="435" y="195"/>
                  </a:lnTo>
                  <a:lnTo>
                    <a:pt x="450" y="210"/>
                  </a:lnTo>
                  <a:lnTo>
                    <a:pt x="465" y="225"/>
                  </a:lnTo>
                  <a:lnTo>
                    <a:pt x="480" y="240"/>
                  </a:lnTo>
                  <a:lnTo>
                    <a:pt x="480" y="255"/>
                  </a:lnTo>
                  <a:lnTo>
                    <a:pt x="510" y="315"/>
                  </a:lnTo>
                  <a:lnTo>
                    <a:pt x="525" y="375"/>
                  </a:lnTo>
                  <a:lnTo>
                    <a:pt x="525" y="420"/>
                  </a:lnTo>
                  <a:lnTo>
                    <a:pt x="540" y="480"/>
                  </a:lnTo>
                  <a:lnTo>
                    <a:pt x="540" y="525"/>
                  </a:lnTo>
                  <a:lnTo>
                    <a:pt x="525" y="570"/>
                  </a:lnTo>
                  <a:lnTo>
                    <a:pt x="525" y="615"/>
                  </a:lnTo>
                  <a:lnTo>
                    <a:pt x="510" y="645"/>
                  </a:lnTo>
                  <a:lnTo>
                    <a:pt x="495" y="675"/>
                  </a:lnTo>
                  <a:lnTo>
                    <a:pt x="480" y="705"/>
                  </a:lnTo>
                  <a:lnTo>
                    <a:pt x="465" y="720"/>
                  </a:lnTo>
                  <a:lnTo>
                    <a:pt x="450" y="735"/>
                  </a:lnTo>
                  <a:lnTo>
                    <a:pt x="435" y="735"/>
                  </a:lnTo>
                  <a:lnTo>
                    <a:pt x="405" y="735"/>
                  </a:lnTo>
                  <a:lnTo>
                    <a:pt x="405" y="720"/>
                  </a:lnTo>
                  <a:lnTo>
                    <a:pt x="390" y="690"/>
                  </a:lnTo>
                  <a:lnTo>
                    <a:pt x="375" y="630"/>
                  </a:lnTo>
                  <a:lnTo>
                    <a:pt x="360" y="570"/>
                  </a:lnTo>
                  <a:lnTo>
                    <a:pt x="360" y="540"/>
                  </a:lnTo>
                  <a:lnTo>
                    <a:pt x="375" y="495"/>
                  </a:lnTo>
                  <a:lnTo>
                    <a:pt x="375" y="480"/>
                  </a:lnTo>
                  <a:lnTo>
                    <a:pt x="390" y="465"/>
                  </a:lnTo>
                  <a:lnTo>
                    <a:pt x="405" y="450"/>
                  </a:lnTo>
                  <a:lnTo>
                    <a:pt x="420" y="450"/>
                  </a:lnTo>
                  <a:lnTo>
                    <a:pt x="420" y="405"/>
                  </a:lnTo>
                  <a:lnTo>
                    <a:pt x="405" y="375"/>
                  </a:lnTo>
                  <a:lnTo>
                    <a:pt x="405" y="345"/>
                  </a:lnTo>
                  <a:lnTo>
                    <a:pt x="390" y="330"/>
                  </a:lnTo>
                  <a:lnTo>
                    <a:pt x="375" y="315"/>
                  </a:lnTo>
                  <a:lnTo>
                    <a:pt x="360" y="315"/>
                  </a:lnTo>
                  <a:lnTo>
                    <a:pt x="345" y="330"/>
                  </a:lnTo>
                  <a:lnTo>
                    <a:pt x="330" y="345"/>
                  </a:lnTo>
                  <a:lnTo>
                    <a:pt x="330" y="315"/>
                  </a:lnTo>
                  <a:lnTo>
                    <a:pt x="330" y="285"/>
                  </a:lnTo>
                  <a:lnTo>
                    <a:pt x="315" y="255"/>
                  </a:lnTo>
                  <a:lnTo>
                    <a:pt x="300" y="255"/>
                  </a:lnTo>
                  <a:lnTo>
                    <a:pt x="285" y="255"/>
                  </a:lnTo>
                  <a:lnTo>
                    <a:pt x="270" y="285"/>
                  </a:lnTo>
                  <a:lnTo>
                    <a:pt x="270" y="315"/>
                  </a:lnTo>
                  <a:lnTo>
                    <a:pt x="255" y="270"/>
                  </a:lnTo>
                  <a:lnTo>
                    <a:pt x="240" y="240"/>
                  </a:lnTo>
                  <a:lnTo>
                    <a:pt x="210" y="225"/>
                  </a:lnTo>
                  <a:lnTo>
                    <a:pt x="195" y="225"/>
                  </a:lnTo>
                  <a:lnTo>
                    <a:pt x="180" y="225"/>
                  </a:lnTo>
                  <a:lnTo>
                    <a:pt x="165" y="255"/>
                  </a:lnTo>
                  <a:lnTo>
                    <a:pt x="150" y="285"/>
                  </a:lnTo>
                  <a:lnTo>
                    <a:pt x="135" y="330"/>
                  </a:lnTo>
                  <a:lnTo>
                    <a:pt x="150" y="315"/>
                  </a:lnTo>
                  <a:lnTo>
                    <a:pt x="180" y="315"/>
                  </a:lnTo>
                  <a:lnTo>
                    <a:pt x="195" y="330"/>
                  </a:lnTo>
                  <a:lnTo>
                    <a:pt x="210" y="360"/>
                  </a:lnTo>
                  <a:lnTo>
                    <a:pt x="225" y="405"/>
                  </a:lnTo>
                  <a:lnTo>
                    <a:pt x="255" y="450"/>
                  </a:lnTo>
                  <a:lnTo>
                    <a:pt x="255" y="510"/>
                  </a:lnTo>
                  <a:lnTo>
                    <a:pt x="270" y="570"/>
                  </a:lnTo>
                  <a:lnTo>
                    <a:pt x="285" y="660"/>
                  </a:lnTo>
                  <a:lnTo>
                    <a:pt x="315" y="750"/>
                  </a:lnTo>
                  <a:lnTo>
                    <a:pt x="345" y="825"/>
                  </a:lnTo>
                  <a:lnTo>
                    <a:pt x="375" y="870"/>
                  </a:lnTo>
                  <a:lnTo>
                    <a:pt x="420" y="900"/>
                  </a:lnTo>
                  <a:lnTo>
                    <a:pt x="450" y="900"/>
                  </a:lnTo>
                  <a:lnTo>
                    <a:pt x="480" y="885"/>
                  </a:lnTo>
                  <a:lnTo>
                    <a:pt x="495" y="870"/>
                  </a:lnTo>
                  <a:lnTo>
                    <a:pt x="510" y="840"/>
                  </a:lnTo>
                  <a:lnTo>
                    <a:pt x="525" y="810"/>
                  </a:lnTo>
                  <a:lnTo>
                    <a:pt x="555" y="735"/>
                  </a:lnTo>
                  <a:lnTo>
                    <a:pt x="570" y="675"/>
                  </a:lnTo>
                  <a:lnTo>
                    <a:pt x="585" y="600"/>
                  </a:lnTo>
                  <a:lnTo>
                    <a:pt x="585" y="540"/>
                  </a:lnTo>
                  <a:lnTo>
                    <a:pt x="585" y="465"/>
                  </a:lnTo>
                  <a:lnTo>
                    <a:pt x="585" y="390"/>
                  </a:lnTo>
                  <a:lnTo>
                    <a:pt x="570" y="330"/>
                  </a:lnTo>
                  <a:lnTo>
                    <a:pt x="555" y="255"/>
                  </a:lnTo>
                  <a:lnTo>
                    <a:pt x="540" y="195"/>
                  </a:lnTo>
                  <a:lnTo>
                    <a:pt x="525" y="135"/>
                  </a:lnTo>
                  <a:lnTo>
                    <a:pt x="510" y="120"/>
                  </a:lnTo>
                  <a:lnTo>
                    <a:pt x="495" y="90"/>
                  </a:lnTo>
                  <a:lnTo>
                    <a:pt x="465" y="60"/>
                  </a:lnTo>
                  <a:lnTo>
                    <a:pt x="435" y="45"/>
                  </a:lnTo>
                  <a:lnTo>
                    <a:pt x="405" y="30"/>
                  </a:lnTo>
                  <a:lnTo>
                    <a:pt x="330" y="0"/>
                  </a:lnTo>
                  <a:lnTo>
                    <a:pt x="255" y="0"/>
                  </a:lnTo>
                  <a:lnTo>
                    <a:pt x="0" y="0"/>
                  </a:lnTo>
                  <a:lnTo>
                    <a:pt x="0" y="630"/>
                  </a:lnTo>
                  <a:lnTo>
                    <a:pt x="0" y="825"/>
                  </a:lnTo>
                  <a:lnTo>
                    <a:pt x="15" y="1005"/>
                  </a:lnTo>
                  <a:lnTo>
                    <a:pt x="15" y="1096"/>
                  </a:lnTo>
                  <a:lnTo>
                    <a:pt x="30" y="1156"/>
                  </a:lnTo>
                  <a:lnTo>
                    <a:pt x="45" y="1216"/>
                  </a:lnTo>
                  <a:lnTo>
                    <a:pt x="45" y="1276"/>
                  </a:lnTo>
                  <a:lnTo>
                    <a:pt x="60" y="1291"/>
                  </a:lnTo>
                  <a:lnTo>
                    <a:pt x="90" y="1336"/>
                  </a:lnTo>
                  <a:lnTo>
                    <a:pt x="105" y="1381"/>
                  </a:lnTo>
                  <a:close/>
                </a:path>
              </a:pathLst>
            </a:custGeom>
            <a:solidFill>
              <a:srgbClr val="B20065"/>
            </a:solidFill>
            <a:ln w="9525">
              <a:solidFill>
                <a:srgbClr val="0000FF"/>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83" name="Freeform 39"/>
            <p:cNvSpPr>
              <a:spLocks/>
            </p:cNvSpPr>
            <p:nvPr/>
          </p:nvSpPr>
          <p:spPr bwMode="auto">
            <a:xfrm>
              <a:off x="10190" y="14087"/>
              <a:ext cx="697" cy="1645"/>
            </a:xfrm>
            <a:custGeom>
              <a:avLst/>
              <a:gdLst>
                <a:gd name="T0" fmla="*/ 2420 w 585"/>
                <a:gd name="T1" fmla="*/ 51 h 1456"/>
                <a:gd name="T2" fmla="*/ 1990 w 585"/>
                <a:gd name="T3" fmla="*/ 51 h 1456"/>
                <a:gd name="T4" fmla="*/ 1469 w 585"/>
                <a:gd name="T5" fmla="*/ 510 h 1456"/>
                <a:gd name="T6" fmla="*/ 1296 w 585"/>
                <a:gd name="T7" fmla="*/ 965 h 1456"/>
                <a:gd name="T8" fmla="*/ 1386 w 585"/>
                <a:gd name="T9" fmla="*/ 1781 h 1456"/>
                <a:gd name="T10" fmla="*/ 1818 w 585"/>
                <a:gd name="T11" fmla="*/ 2543 h 1456"/>
                <a:gd name="T12" fmla="*/ 2334 w 585"/>
                <a:gd name="T13" fmla="*/ 2901 h 1456"/>
                <a:gd name="T14" fmla="*/ 2596 w 585"/>
                <a:gd name="T15" fmla="*/ 3359 h 1456"/>
                <a:gd name="T16" fmla="*/ 2596 w 585"/>
                <a:gd name="T17" fmla="*/ 3815 h 1456"/>
                <a:gd name="T18" fmla="*/ 2855 w 585"/>
                <a:gd name="T19" fmla="*/ 3511 h 1456"/>
                <a:gd name="T20" fmla="*/ 2773 w 585"/>
                <a:gd name="T21" fmla="*/ 3002 h 1456"/>
                <a:gd name="T22" fmla="*/ 2676 w 585"/>
                <a:gd name="T23" fmla="*/ 2697 h 1456"/>
                <a:gd name="T24" fmla="*/ 2773 w 585"/>
                <a:gd name="T25" fmla="*/ 2393 h 1456"/>
                <a:gd name="T26" fmla="*/ 2596 w 585"/>
                <a:gd name="T27" fmla="*/ 2142 h 1456"/>
                <a:gd name="T28" fmla="*/ 2596 w 585"/>
                <a:gd name="T29" fmla="*/ 1936 h 1456"/>
                <a:gd name="T30" fmla="*/ 2596 w 585"/>
                <a:gd name="T31" fmla="*/ 1630 h 1456"/>
                <a:gd name="T32" fmla="*/ 2334 w 585"/>
                <a:gd name="T33" fmla="*/ 1429 h 1456"/>
                <a:gd name="T34" fmla="*/ 2246 w 585"/>
                <a:gd name="T35" fmla="*/ 1781 h 1456"/>
                <a:gd name="T36" fmla="*/ 2077 w 585"/>
                <a:gd name="T37" fmla="*/ 1886 h 1456"/>
                <a:gd name="T38" fmla="*/ 1723 w 585"/>
                <a:gd name="T39" fmla="*/ 1630 h 1456"/>
                <a:gd name="T40" fmla="*/ 1644 w 585"/>
                <a:gd name="T41" fmla="*/ 1221 h 1456"/>
                <a:gd name="T42" fmla="*/ 1818 w 585"/>
                <a:gd name="T43" fmla="*/ 764 h 1456"/>
                <a:gd name="T44" fmla="*/ 1990 w 585"/>
                <a:gd name="T45" fmla="*/ 510 h 1456"/>
                <a:gd name="T46" fmla="*/ 2334 w 585"/>
                <a:gd name="T47" fmla="*/ 510 h 1456"/>
                <a:gd name="T48" fmla="*/ 2773 w 585"/>
                <a:gd name="T49" fmla="*/ 917 h 1456"/>
                <a:gd name="T50" fmla="*/ 2855 w 585"/>
                <a:gd name="T51" fmla="*/ 1170 h 1456"/>
                <a:gd name="T52" fmla="*/ 2943 w 585"/>
                <a:gd name="T53" fmla="*/ 1781 h 1456"/>
                <a:gd name="T54" fmla="*/ 3031 w 585"/>
                <a:gd name="T55" fmla="*/ 4429 h 1456"/>
                <a:gd name="T56" fmla="*/ 1564 w 585"/>
                <a:gd name="T57" fmla="*/ 4429 h 1456"/>
                <a:gd name="T58" fmla="*/ 866 w 585"/>
                <a:gd name="T59" fmla="*/ 4325 h 1456"/>
                <a:gd name="T60" fmla="*/ 608 w 585"/>
                <a:gd name="T61" fmla="*/ 4120 h 1456"/>
                <a:gd name="T62" fmla="*/ 343 w 585"/>
                <a:gd name="T63" fmla="*/ 3511 h 1456"/>
                <a:gd name="T64" fmla="*/ 343 w 585"/>
                <a:gd name="T65" fmla="*/ 3002 h 1456"/>
                <a:gd name="T66" fmla="*/ 608 w 585"/>
                <a:gd name="T67" fmla="*/ 2543 h 1456"/>
                <a:gd name="T68" fmla="*/ 866 w 585"/>
                <a:gd name="T69" fmla="*/ 2447 h 1456"/>
                <a:gd name="T70" fmla="*/ 1120 w 585"/>
                <a:gd name="T71" fmla="*/ 2595 h 1456"/>
                <a:gd name="T72" fmla="*/ 1296 w 585"/>
                <a:gd name="T73" fmla="*/ 3104 h 1456"/>
                <a:gd name="T74" fmla="*/ 1120 w 585"/>
                <a:gd name="T75" fmla="*/ 3359 h 1456"/>
                <a:gd name="T76" fmla="*/ 956 w 585"/>
                <a:gd name="T77" fmla="*/ 3560 h 1456"/>
                <a:gd name="T78" fmla="*/ 1120 w 585"/>
                <a:gd name="T79" fmla="*/ 3815 h 1456"/>
                <a:gd name="T80" fmla="*/ 1386 w 585"/>
                <a:gd name="T81" fmla="*/ 3815 h 1456"/>
                <a:gd name="T82" fmla="*/ 1469 w 585"/>
                <a:gd name="T83" fmla="*/ 3969 h 1456"/>
                <a:gd name="T84" fmla="*/ 1644 w 585"/>
                <a:gd name="T85" fmla="*/ 4120 h 1456"/>
                <a:gd name="T86" fmla="*/ 1818 w 585"/>
                <a:gd name="T87" fmla="*/ 3866 h 1456"/>
                <a:gd name="T88" fmla="*/ 2166 w 585"/>
                <a:gd name="T89" fmla="*/ 4176 h 1456"/>
                <a:gd name="T90" fmla="*/ 2507 w 585"/>
                <a:gd name="T91" fmla="*/ 4070 h 1456"/>
                <a:gd name="T92" fmla="*/ 2507 w 585"/>
                <a:gd name="T93" fmla="*/ 3866 h 1456"/>
                <a:gd name="T94" fmla="*/ 2166 w 585"/>
                <a:gd name="T95" fmla="*/ 3715 h 1456"/>
                <a:gd name="T96" fmla="*/ 1903 w 585"/>
                <a:gd name="T97" fmla="*/ 3206 h 1456"/>
                <a:gd name="T98" fmla="*/ 1564 w 585"/>
                <a:gd name="T99" fmla="*/ 2393 h 1456"/>
                <a:gd name="T100" fmla="*/ 956 w 585"/>
                <a:gd name="T101" fmla="*/ 1936 h 1456"/>
                <a:gd name="T102" fmla="*/ 514 w 585"/>
                <a:gd name="T103" fmla="*/ 1986 h 1456"/>
                <a:gd name="T104" fmla="*/ 176 w 585"/>
                <a:gd name="T105" fmla="*/ 2447 h 1456"/>
                <a:gd name="T106" fmla="*/ 0 w 585"/>
                <a:gd name="T107" fmla="*/ 3104 h 1456"/>
                <a:gd name="T108" fmla="*/ 87 w 585"/>
                <a:gd name="T109" fmla="*/ 3815 h 1456"/>
                <a:gd name="T110" fmla="*/ 343 w 585"/>
                <a:gd name="T111" fmla="*/ 4476 h 1456"/>
                <a:gd name="T112" fmla="*/ 691 w 585"/>
                <a:gd name="T113" fmla="*/ 4729 h 1456"/>
                <a:gd name="T114" fmla="*/ 1469 w 585"/>
                <a:gd name="T115" fmla="*/ 4935 h 1456"/>
                <a:gd name="T116" fmla="*/ 3372 w 585"/>
                <a:gd name="T117" fmla="*/ 4935 h 1456"/>
                <a:gd name="T118" fmla="*/ 3372 w 585"/>
                <a:gd name="T119" fmla="*/ 2142 h 1456"/>
                <a:gd name="T120" fmla="*/ 3200 w 585"/>
                <a:gd name="T121" fmla="*/ 1017 h 1456"/>
                <a:gd name="T122" fmla="*/ 3031 w 585"/>
                <a:gd name="T123" fmla="*/ 557 h 1456"/>
                <a:gd name="T124" fmla="*/ 2773 w 585"/>
                <a:gd name="T125" fmla="*/ 254 h 14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
                <a:gd name="T190" fmla="*/ 0 h 1456"/>
                <a:gd name="T191" fmla="*/ 585 w 585"/>
                <a:gd name="T192" fmla="*/ 1456 h 14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 h="1456">
                  <a:moveTo>
                    <a:pt x="480" y="75"/>
                  </a:moveTo>
                  <a:lnTo>
                    <a:pt x="450" y="45"/>
                  </a:lnTo>
                  <a:lnTo>
                    <a:pt x="420" y="15"/>
                  </a:lnTo>
                  <a:lnTo>
                    <a:pt x="390" y="0"/>
                  </a:lnTo>
                  <a:lnTo>
                    <a:pt x="375" y="0"/>
                  </a:lnTo>
                  <a:lnTo>
                    <a:pt x="345" y="15"/>
                  </a:lnTo>
                  <a:lnTo>
                    <a:pt x="315" y="45"/>
                  </a:lnTo>
                  <a:lnTo>
                    <a:pt x="285" y="90"/>
                  </a:lnTo>
                  <a:lnTo>
                    <a:pt x="255" y="150"/>
                  </a:lnTo>
                  <a:lnTo>
                    <a:pt x="240" y="195"/>
                  </a:lnTo>
                  <a:lnTo>
                    <a:pt x="240" y="240"/>
                  </a:lnTo>
                  <a:lnTo>
                    <a:pt x="225" y="285"/>
                  </a:lnTo>
                  <a:lnTo>
                    <a:pt x="225" y="330"/>
                  </a:lnTo>
                  <a:lnTo>
                    <a:pt x="225" y="436"/>
                  </a:lnTo>
                  <a:lnTo>
                    <a:pt x="240" y="526"/>
                  </a:lnTo>
                  <a:lnTo>
                    <a:pt x="255" y="616"/>
                  </a:lnTo>
                  <a:lnTo>
                    <a:pt x="285" y="691"/>
                  </a:lnTo>
                  <a:lnTo>
                    <a:pt x="315" y="751"/>
                  </a:lnTo>
                  <a:lnTo>
                    <a:pt x="345" y="796"/>
                  </a:lnTo>
                  <a:lnTo>
                    <a:pt x="375" y="826"/>
                  </a:lnTo>
                  <a:lnTo>
                    <a:pt x="405" y="856"/>
                  </a:lnTo>
                  <a:lnTo>
                    <a:pt x="420" y="886"/>
                  </a:lnTo>
                  <a:lnTo>
                    <a:pt x="435" y="931"/>
                  </a:lnTo>
                  <a:lnTo>
                    <a:pt x="450" y="991"/>
                  </a:lnTo>
                  <a:lnTo>
                    <a:pt x="450" y="1036"/>
                  </a:lnTo>
                  <a:lnTo>
                    <a:pt x="450" y="1081"/>
                  </a:lnTo>
                  <a:lnTo>
                    <a:pt x="450" y="1126"/>
                  </a:lnTo>
                  <a:lnTo>
                    <a:pt x="465" y="1111"/>
                  </a:lnTo>
                  <a:lnTo>
                    <a:pt x="480" y="1081"/>
                  </a:lnTo>
                  <a:lnTo>
                    <a:pt x="495" y="1036"/>
                  </a:lnTo>
                  <a:lnTo>
                    <a:pt x="495" y="991"/>
                  </a:lnTo>
                  <a:lnTo>
                    <a:pt x="495" y="931"/>
                  </a:lnTo>
                  <a:lnTo>
                    <a:pt x="480" y="886"/>
                  </a:lnTo>
                  <a:lnTo>
                    <a:pt x="480" y="841"/>
                  </a:lnTo>
                  <a:lnTo>
                    <a:pt x="450" y="811"/>
                  </a:lnTo>
                  <a:lnTo>
                    <a:pt x="465" y="796"/>
                  </a:lnTo>
                  <a:lnTo>
                    <a:pt x="480" y="766"/>
                  </a:lnTo>
                  <a:lnTo>
                    <a:pt x="480" y="736"/>
                  </a:lnTo>
                  <a:lnTo>
                    <a:pt x="480" y="706"/>
                  </a:lnTo>
                  <a:lnTo>
                    <a:pt x="480" y="676"/>
                  </a:lnTo>
                  <a:lnTo>
                    <a:pt x="465" y="646"/>
                  </a:lnTo>
                  <a:lnTo>
                    <a:pt x="450" y="631"/>
                  </a:lnTo>
                  <a:lnTo>
                    <a:pt x="435" y="631"/>
                  </a:lnTo>
                  <a:lnTo>
                    <a:pt x="450" y="601"/>
                  </a:lnTo>
                  <a:lnTo>
                    <a:pt x="450" y="571"/>
                  </a:lnTo>
                  <a:lnTo>
                    <a:pt x="450" y="541"/>
                  </a:lnTo>
                  <a:lnTo>
                    <a:pt x="450" y="496"/>
                  </a:lnTo>
                  <a:lnTo>
                    <a:pt x="450" y="481"/>
                  </a:lnTo>
                  <a:lnTo>
                    <a:pt x="435" y="451"/>
                  </a:lnTo>
                  <a:lnTo>
                    <a:pt x="420" y="436"/>
                  </a:lnTo>
                  <a:lnTo>
                    <a:pt x="405" y="421"/>
                  </a:lnTo>
                  <a:lnTo>
                    <a:pt x="405" y="466"/>
                  </a:lnTo>
                  <a:lnTo>
                    <a:pt x="390" y="511"/>
                  </a:lnTo>
                  <a:lnTo>
                    <a:pt x="390" y="526"/>
                  </a:lnTo>
                  <a:lnTo>
                    <a:pt x="375" y="541"/>
                  </a:lnTo>
                  <a:lnTo>
                    <a:pt x="375" y="556"/>
                  </a:lnTo>
                  <a:lnTo>
                    <a:pt x="360" y="556"/>
                  </a:lnTo>
                  <a:lnTo>
                    <a:pt x="330" y="541"/>
                  </a:lnTo>
                  <a:lnTo>
                    <a:pt x="300" y="511"/>
                  </a:lnTo>
                  <a:lnTo>
                    <a:pt x="300" y="481"/>
                  </a:lnTo>
                  <a:lnTo>
                    <a:pt x="285" y="436"/>
                  </a:lnTo>
                  <a:lnTo>
                    <a:pt x="285" y="406"/>
                  </a:lnTo>
                  <a:lnTo>
                    <a:pt x="285" y="360"/>
                  </a:lnTo>
                  <a:lnTo>
                    <a:pt x="285" y="300"/>
                  </a:lnTo>
                  <a:lnTo>
                    <a:pt x="300" y="255"/>
                  </a:lnTo>
                  <a:lnTo>
                    <a:pt x="315" y="225"/>
                  </a:lnTo>
                  <a:lnTo>
                    <a:pt x="315" y="180"/>
                  </a:lnTo>
                  <a:lnTo>
                    <a:pt x="330" y="165"/>
                  </a:lnTo>
                  <a:lnTo>
                    <a:pt x="345" y="150"/>
                  </a:lnTo>
                  <a:lnTo>
                    <a:pt x="375" y="135"/>
                  </a:lnTo>
                  <a:lnTo>
                    <a:pt x="390" y="135"/>
                  </a:lnTo>
                  <a:lnTo>
                    <a:pt x="405" y="150"/>
                  </a:lnTo>
                  <a:lnTo>
                    <a:pt x="435" y="180"/>
                  </a:lnTo>
                  <a:lnTo>
                    <a:pt x="450" y="225"/>
                  </a:lnTo>
                  <a:lnTo>
                    <a:pt x="480" y="270"/>
                  </a:lnTo>
                  <a:lnTo>
                    <a:pt x="480" y="285"/>
                  </a:lnTo>
                  <a:lnTo>
                    <a:pt x="495" y="300"/>
                  </a:lnTo>
                  <a:lnTo>
                    <a:pt x="495" y="345"/>
                  </a:lnTo>
                  <a:lnTo>
                    <a:pt x="510" y="391"/>
                  </a:lnTo>
                  <a:lnTo>
                    <a:pt x="510" y="451"/>
                  </a:lnTo>
                  <a:lnTo>
                    <a:pt x="510" y="526"/>
                  </a:lnTo>
                  <a:lnTo>
                    <a:pt x="525" y="676"/>
                  </a:lnTo>
                  <a:lnTo>
                    <a:pt x="525" y="841"/>
                  </a:lnTo>
                  <a:lnTo>
                    <a:pt x="525" y="1306"/>
                  </a:lnTo>
                  <a:lnTo>
                    <a:pt x="330" y="1306"/>
                  </a:lnTo>
                  <a:lnTo>
                    <a:pt x="270" y="1306"/>
                  </a:lnTo>
                  <a:lnTo>
                    <a:pt x="210" y="1291"/>
                  </a:lnTo>
                  <a:lnTo>
                    <a:pt x="180" y="1291"/>
                  </a:lnTo>
                  <a:lnTo>
                    <a:pt x="150" y="1276"/>
                  </a:lnTo>
                  <a:lnTo>
                    <a:pt x="135" y="1261"/>
                  </a:lnTo>
                  <a:lnTo>
                    <a:pt x="120" y="1231"/>
                  </a:lnTo>
                  <a:lnTo>
                    <a:pt x="105" y="1216"/>
                  </a:lnTo>
                  <a:lnTo>
                    <a:pt x="90" y="1141"/>
                  </a:lnTo>
                  <a:lnTo>
                    <a:pt x="60" y="1081"/>
                  </a:lnTo>
                  <a:lnTo>
                    <a:pt x="60" y="1036"/>
                  </a:lnTo>
                  <a:lnTo>
                    <a:pt x="60" y="976"/>
                  </a:lnTo>
                  <a:lnTo>
                    <a:pt x="60" y="931"/>
                  </a:lnTo>
                  <a:lnTo>
                    <a:pt x="60" y="886"/>
                  </a:lnTo>
                  <a:lnTo>
                    <a:pt x="60" y="841"/>
                  </a:lnTo>
                  <a:lnTo>
                    <a:pt x="75" y="811"/>
                  </a:lnTo>
                  <a:lnTo>
                    <a:pt x="105" y="751"/>
                  </a:lnTo>
                  <a:lnTo>
                    <a:pt x="120" y="736"/>
                  </a:lnTo>
                  <a:lnTo>
                    <a:pt x="135" y="721"/>
                  </a:lnTo>
                  <a:lnTo>
                    <a:pt x="150" y="721"/>
                  </a:lnTo>
                  <a:lnTo>
                    <a:pt x="180" y="721"/>
                  </a:lnTo>
                  <a:lnTo>
                    <a:pt x="195" y="751"/>
                  </a:lnTo>
                  <a:lnTo>
                    <a:pt x="195" y="766"/>
                  </a:lnTo>
                  <a:lnTo>
                    <a:pt x="210" y="826"/>
                  </a:lnTo>
                  <a:lnTo>
                    <a:pt x="225" y="886"/>
                  </a:lnTo>
                  <a:lnTo>
                    <a:pt x="225" y="916"/>
                  </a:lnTo>
                  <a:lnTo>
                    <a:pt x="210" y="961"/>
                  </a:lnTo>
                  <a:lnTo>
                    <a:pt x="210" y="976"/>
                  </a:lnTo>
                  <a:lnTo>
                    <a:pt x="195" y="991"/>
                  </a:lnTo>
                  <a:lnTo>
                    <a:pt x="180" y="1006"/>
                  </a:lnTo>
                  <a:lnTo>
                    <a:pt x="165" y="1006"/>
                  </a:lnTo>
                  <a:lnTo>
                    <a:pt x="165" y="1051"/>
                  </a:lnTo>
                  <a:lnTo>
                    <a:pt x="180" y="1081"/>
                  </a:lnTo>
                  <a:lnTo>
                    <a:pt x="180" y="1111"/>
                  </a:lnTo>
                  <a:lnTo>
                    <a:pt x="195" y="1126"/>
                  </a:lnTo>
                  <a:lnTo>
                    <a:pt x="210" y="1141"/>
                  </a:lnTo>
                  <a:lnTo>
                    <a:pt x="225" y="1141"/>
                  </a:lnTo>
                  <a:lnTo>
                    <a:pt x="240" y="1126"/>
                  </a:lnTo>
                  <a:lnTo>
                    <a:pt x="255" y="1111"/>
                  </a:lnTo>
                  <a:lnTo>
                    <a:pt x="255" y="1141"/>
                  </a:lnTo>
                  <a:lnTo>
                    <a:pt x="255" y="1171"/>
                  </a:lnTo>
                  <a:lnTo>
                    <a:pt x="270" y="1201"/>
                  </a:lnTo>
                  <a:lnTo>
                    <a:pt x="285" y="1201"/>
                  </a:lnTo>
                  <a:lnTo>
                    <a:pt x="285" y="1216"/>
                  </a:lnTo>
                  <a:lnTo>
                    <a:pt x="300" y="1201"/>
                  </a:lnTo>
                  <a:lnTo>
                    <a:pt x="315" y="1171"/>
                  </a:lnTo>
                  <a:lnTo>
                    <a:pt x="315" y="1141"/>
                  </a:lnTo>
                  <a:lnTo>
                    <a:pt x="330" y="1186"/>
                  </a:lnTo>
                  <a:lnTo>
                    <a:pt x="345" y="1216"/>
                  </a:lnTo>
                  <a:lnTo>
                    <a:pt x="375" y="1231"/>
                  </a:lnTo>
                  <a:lnTo>
                    <a:pt x="390" y="1231"/>
                  </a:lnTo>
                  <a:lnTo>
                    <a:pt x="405" y="1231"/>
                  </a:lnTo>
                  <a:lnTo>
                    <a:pt x="435" y="1201"/>
                  </a:lnTo>
                  <a:lnTo>
                    <a:pt x="450" y="1171"/>
                  </a:lnTo>
                  <a:lnTo>
                    <a:pt x="450" y="1126"/>
                  </a:lnTo>
                  <a:lnTo>
                    <a:pt x="435" y="1141"/>
                  </a:lnTo>
                  <a:lnTo>
                    <a:pt x="405" y="1141"/>
                  </a:lnTo>
                  <a:lnTo>
                    <a:pt x="390" y="1126"/>
                  </a:lnTo>
                  <a:lnTo>
                    <a:pt x="375" y="1096"/>
                  </a:lnTo>
                  <a:lnTo>
                    <a:pt x="360" y="1051"/>
                  </a:lnTo>
                  <a:lnTo>
                    <a:pt x="345" y="1006"/>
                  </a:lnTo>
                  <a:lnTo>
                    <a:pt x="330" y="946"/>
                  </a:lnTo>
                  <a:lnTo>
                    <a:pt x="315" y="886"/>
                  </a:lnTo>
                  <a:lnTo>
                    <a:pt x="300" y="796"/>
                  </a:lnTo>
                  <a:lnTo>
                    <a:pt x="270" y="706"/>
                  </a:lnTo>
                  <a:lnTo>
                    <a:pt x="240" y="646"/>
                  </a:lnTo>
                  <a:lnTo>
                    <a:pt x="210" y="586"/>
                  </a:lnTo>
                  <a:lnTo>
                    <a:pt x="165" y="571"/>
                  </a:lnTo>
                  <a:lnTo>
                    <a:pt x="135" y="571"/>
                  </a:lnTo>
                  <a:lnTo>
                    <a:pt x="105" y="571"/>
                  </a:lnTo>
                  <a:lnTo>
                    <a:pt x="90" y="586"/>
                  </a:lnTo>
                  <a:lnTo>
                    <a:pt x="75" y="616"/>
                  </a:lnTo>
                  <a:lnTo>
                    <a:pt x="60" y="646"/>
                  </a:lnTo>
                  <a:lnTo>
                    <a:pt x="30" y="721"/>
                  </a:lnTo>
                  <a:lnTo>
                    <a:pt x="15" y="781"/>
                  </a:lnTo>
                  <a:lnTo>
                    <a:pt x="0" y="856"/>
                  </a:lnTo>
                  <a:lnTo>
                    <a:pt x="0" y="916"/>
                  </a:lnTo>
                  <a:lnTo>
                    <a:pt x="0" y="991"/>
                  </a:lnTo>
                  <a:lnTo>
                    <a:pt x="0" y="1066"/>
                  </a:lnTo>
                  <a:lnTo>
                    <a:pt x="15" y="1126"/>
                  </a:lnTo>
                  <a:lnTo>
                    <a:pt x="30" y="1201"/>
                  </a:lnTo>
                  <a:lnTo>
                    <a:pt x="45" y="1261"/>
                  </a:lnTo>
                  <a:lnTo>
                    <a:pt x="60" y="1321"/>
                  </a:lnTo>
                  <a:lnTo>
                    <a:pt x="75" y="1336"/>
                  </a:lnTo>
                  <a:lnTo>
                    <a:pt x="90" y="1366"/>
                  </a:lnTo>
                  <a:lnTo>
                    <a:pt x="120" y="1396"/>
                  </a:lnTo>
                  <a:lnTo>
                    <a:pt x="150" y="1426"/>
                  </a:lnTo>
                  <a:lnTo>
                    <a:pt x="180" y="1441"/>
                  </a:lnTo>
                  <a:lnTo>
                    <a:pt x="255" y="1456"/>
                  </a:lnTo>
                  <a:lnTo>
                    <a:pt x="330" y="1456"/>
                  </a:lnTo>
                  <a:lnTo>
                    <a:pt x="585" y="1456"/>
                  </a:lnTo>
                  <a:lnTo>
                    <a:pt x="585" y="826"/>
                  </a:lnTo>
                  <a:lnTo>
                    <a:pt x="585" y="631"/>
                  </a:lnTo>
                  <a:lnTo>
                    <a:pt x="570" y="451"/>
                  </a:lnTo>
                  <a:lnTo>
                    <a:pt x="570" y="375"/>
                  </a:lnTo>
                  <a:lnTo>
                    <a:pt x="555" y="300"/>
                  </a:lnTo>
                  <a:lnTo>
                    <a:pt x="540" y="240"/>
                  </a:lnTo>
                  <a:lnTo>
                    <a:pt x="540" y="195"/>
                  </a:lnTo>
                  <a:lnTo>
                    <a:pt x="525" y="165"/>
                  </a:lnTo>
                  <a:lnTo>
                    <a:pt x="510" y="120"/>
                  </a:lnTo>
                  <a:lnTo>
                    <a:pt x="480" y="75"/>
                  </a:lnTo>
                  <a:close/>
                </a:path>
              </a:pathLst>
            </a:custGeom>
            <a:solidFill>
              <a:srgbClr val="B20065"/>
            </a:solidFill>
            <a:ln w="9525">
              <a:solidFill>
                <a:srgbClr val="0000FF"/>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84" name="Freeform 40"/>
            <p:cNvSpPr>
              <a:spLocks/>
            </p:cNvSpPr>
            <p:nvPr/>
          </p:nvSpPr>
          <p:spPr bwMode="auto">
            <a:xfrm>
              <a:off x="1710" y="14087"/>
              <a:ext cx="697" cy="1645"/>
            </a:xfrm>
            <a:custGeom>
              <a:avLst/>
              <a:gdLst>
                <a:gd name="T0" fmla="*/ 956 w 585"/>
                <a:gd name="T1" fmla="*/ 51 h 1456"/>
                <a:gd name="T2" fmla="*/ 1386 w 585"/>
                <a:gd name="T3" fmla="*/ 51 h 1456"/>
                <a:gd name="T4" fmla="*/ 1903 w 585"/>
                <a:gd name="T5" fmla="*/ 510 h 1456"/>
                <a:gd name="T6" fmla="*/ 2077 w 585"/>
                <a:gd name="T7" fmla="*/ 965 h 1456"/>
                <a:gd name="T8" fmla="*/ 1990 w 585"/>
                <a:gd name="T9" fmla="*/ 1781 h 1456"/>
                <a:gd name="T10" fmla="*/ 1564 w 585"/>
                <a:gd name="T11" fmla="*/ 2543 h 1456"/>
                <a:gd name="T12" fmla="*/ 1035 w 585"/>
                <a:gd name="T13" fmla="*/ 2901 h 1456"/>
                <a:gd name="T14" fmla="*/ 779 w 585"/>
                <a:gd name="T15" fmla="*/ 3359 h 1456"/>
                <a:gd name="T16" fmla="*/ 779 w 585"/>
                <a:gd name="T17" fmla="*/ 3815 h 1456"/>
                <a:gd name="T18" fmla="*/ 514 w 585"/>
                <a:gd name="T19" fmla="*/ 3511 h 1456"/>
                <a:gd name="T20" fmla="*/ 608 w 585"/>
                <a:gd name="T21" fmla="*/ 3002 h 1456"/>
                <a:gd name="T22" fmla="*/ 691 w 585"/>
                <a:gd name="T23" fmla="*/ 2697 h 1456"/>
                <a:gd name="T24" fmla="*/ 608 w 585"/>
                <a:gd name="T25" fmla="*/ 2393 h 1456"/>
                <a:gd name="T26" fmla="*/ 779 w 585"/>
                <a:gd name="T27" fmla="*/ 2142 h 1456"/>
                <a:gd name="T28" fmla="*/ 779 w 585"/>
                <a:gd name="T29" fmla="*/ 1936 h 1456"/>
                <a:gd name="T30" fmla="*/ 779 w 585"/>
                <a:gd name="T31" fmla="*/ 1630 h 1456"/>
                <a:gd name="T32" fmla="*/ 1035 w 585"/>
                <a:gd name="T33" fmla="*/ 1429 h 1456"/>
                <a:gd name="T34" fmla="*/ 1120 w 585"/>
                <a:gd name="T35" fmla="*/ 1781 h 1456"/>
                <a:gd name="T36" fmla="*/ 1296 w 585"/>
                <a:gd name="T37" fmla="*/ 1886 h 1456"/>
                <a:gd name="T38" fmla="*/ 1644 w 585"/>
                <a:gd name="T39" fmla="*/ 1630 h 1456"/>
                <a:gd name="T40" fmla="*/ 1723 w 585"/>
                <a:gd name="T41" fmla="*/ 1221 h 1456"/>
                <a:gd name="T42" fmla="*/ 1564 w 585"/>
                <a:gd name="T43" fmla="*/ 764 h 1456"/>
                <a:gd name="T44" fmla="*/ 1386 w 585"/>
                <a:gd name="T45" fmla="*/ 510 h 1456"/>
                <a:gd name="T46" fmla="*/ 1035 w 585"/>
                <a:gd name="T47" fmla="*/ 510 h 1456"/>
                <a:gd name="T48" fmla="*/ 608 w 585"/>
                <a:gd name="T49" fmla="*/ 917 h 1456"/>
                <a:gd name="T50" fmla="*/ 514 w 585"/>
                <a:gd name="T51" fmla="*/ 1170 h 1456"/>
                <a:gd name="T52" fmla="*/ 430 w 585"/>
                <a:gd name="T53" fmla="*/ 1781 h 1456"/>
                <a:gd name="T54" fmla="*/ 343 w 585"/>
                <a:gd name="T55" fmla="*/ 4429 h 1456"/>
                <a:gd name="T56" fmla="*/ 2166 w 585"/>
                <a:gd name="T57" fmla="*/ 4377 h 1456"/>
                <a:gd name="T58" fmla="*/ 2596 w 585"/>
                <a:gd name="T59" fmla="*/ 4274 h 1456"/>
                <a:gd name="T60" fmla="*/ 2943 w 585"/>
                <a:gd name="T61" fmla="*/ 3866 h 1456"/>
                <a:gd name="T62" fmla="*/ 3112 w 585"/>
                <a:gd name="T63" fmla="*/ 3310 h 1456"/>
                <a:gd name="T64" fmla="*/ 3031 w 585"/>
                <a:gd name="T65" fmla="*/ 2848 h 1456"/>
                <a:gd name="T66" fmla="*/ 2676 w 585"/>
                <a:gd name="T67" fmla="*/ 2497 h 1456"/>
                <a:gd name="T68" fmla="*/ 2334 w 585"/>
                <a:gd name="T69" fmla="*/ 2447 h 1456"/>
                <a:gd name="T70" fmla="*/ 2166 w 585"/>
                <a:gd name="T71" fmla="*/ 2800 h 1456"/>
                <a:gd name="T72" fmla="*/ 2166 w 585"/>
                <a:gd name="T73" fmla="*/ 3256 h 1456"/>
                <a:gd name="T74" fmla="*/ 2334 w 585"/>
                <a:gd name="T75" fmla="*/ 3412 h 1456"/>
                <a:gd name="T76" fmla="*/ 2334 w 585"/>
                <a:gd name="T77" fmla="*/ 3659 h 1456"/>
                <a:gd name="T78" fmla="*/ 2166 w 585"/>
                <a:gd name="T79" fmla="*/ 3866 h 1456"/>
                <a:gd name="T80" fmla="*/ 1903 w 585"/>
                <a:gd name="T81" fmla="*/ 3765 h 1456"/>
                <a:gd name="T82" fmla="*/ 1818 w 585"/>
                <a:gd name="T83" fmla="*/ 4070 h 1456"/>
                <a:gd name="T84" fmla="*/ 1644 w 585"/>
                <a:gd name="T85" fmla="*/ 4070 h 1456"/>
                <a:gd name="T86" fmla="*/ 1469 w 585"/>
                <a:gd name="T87" fmla="*/ 4021 h 1456"/>
                <a:gd name="T88" fmla="*/ 1120 w 585"/>
                <a:gd name="T89" fmla="*/ 4176 h 1456"/>
                <a:gd name="T90" fmla="*/ 866 w 585"/>
                <a:gd name="T91" fmla="*/ 3969 h 1456"/>
                <a:gd name="T92" fmla="*/ 1035 w 585"/>
                <a:gd name="T93" fmla="*/ 3866 h 1456"/>
                <a:gd name="T94" fmla="*/ 1296 w 585"/>
                <a:gd name="T95" fmla="*/ 3560 h 1456"/>
                <a:gd name="T96" fmla="*/ 1564 w 585"/>
                <a:gd name="T97" fmla="*/ 3002 h 1456"/>
                <a:gd name="T98" fmla="*/ 1990 w 585"/>
                <a:gd name="T99" fmla="*/ 2190 h 1456"/>
                <a:gd name="T100" fmla="*/ 2596 w 585"/>
                <a:gd name="T101" fmla="*/ 1936 h 1456"/>
                <a:gd name="T102" fmla="*/ 2943 w 585"/>
                <a:gd name="T103" fmla="*/ 2086 h 1456"/>
                <a:gd name="T104" fmla="*/ 3286 w 585"/>
                <a:gd name="T105" fmla="*/ 2644 h 1456"/>
                <a:gd name="T106" fmla="*/ 3372 w 585"/>
                <a:gd name="T107" fmla="*/ 3359 h 1456"/>
                <a:gd name="T108" fmla="*/ 3200 w 585"/>
                <a:gd name="T109" fmla="*/ 4070 h 1456"/>
                <a:gd name="T110" fmla="*/ 2943 w 585"/>
                <a:gd name="T111" fmla="*/ 4524 h 1456"/>
                <a:gd name="T112" fmla="*/ 2507 w 585"/>
                <a:gd name="T113" fmla="*/ 4832 h 1456"/>
                <a:gd name="T114" fmla="*/ 1469 w 585"/>
                <a:gd name="T115" fmla="*/ 4935 h 1456"/>
                <a:gd name="T116" fmla="*/ 0 w 585"/>
                <a:gd name="T117" fmla="*/ 2800 h 1456"/>
                <a:gd name="T118" fmla="*/ 87 w 585"/>
                <a:gd name="T119" fmla="*/ 1532 h 1456"/>
                <a:gd name="T120" fmla="*/ 260 w 585"/>
                <a:gd name="T121" fmla="*/ 813 h 1456"/>
                <a:gd name="T122" fmla="*/ 608 w 585"/>
                <a:gd name="T123" fmla="*/ 254 h 14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85"/>
                <a:gd name="T187" fmla="*/ 0 h 1456"/>
                <a:gd name="T188" fmla="*/ 585 w 585"/>
                <a:gd name="T189" fmla="*/ 1456 h 14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85" h="1456">
                  <a:moveTo>
                    <a:pt x="105" y="75"/>
                  </a:moveTo>
                  <a:lnTo>
                    <a:pt x="135" y="45"/>
                  </a:lnTo>
                  <a:lnTo>
                    <a:pt x="165" y="15"/>
                  </a:lnTo>
                  <a:lnTo>
                    <a:pt x="195" y="0"/>
                  </a:lnTo>
                  <a:lnTo>
                    <a:pt x="210" y="0"/>
                  </a:lnTo>
                  <a:lnTo>
                    <a:pt x="240" y="15"/>
                  </a:lnTo>
                  <a:lnTo>
                    <a:pt x="270" y="45"/>
                  </a:lnTo>
                  <a:lnTo>
                    <a:pt x="300" y="90"/>
                  </a:lnTo>
                  <a:lnTo>
                    <a:pt x="330" y="150"/>
                  </a:lnTo>
                  <a:lnTo>
                    <a:pt x="345" y="195"/>
                  </a:lnTo>
                  <a:lnTo>
                    <a:pt x="345" y="240"/>
                  </a:lnTo>
                  <a:lnTo>
                    <a:pt x="360" y="285"/>
                  </a:lnTo>
                  <a:lnTo>
                    <a:pt x="360" y="330"/>
                  </a:lnTo>
                  <a:lnTo>
                    <a:pt x="360" y="436"/>
                  </a:lnTo>
                  <a:lnTo>
                    <a:pt x="345" y="526"/>
                  </a:lnTo>
                  <a:lnTo>
                    <a:pt x="330" y="616"/>
                  </a:lnTo>
                  <a:lnTo>
                    <a:pt x="300" y="691"/>
                  </a:lnTo>
                  <a:lnTo>
                    <a:pt x="270" y="751"/>
                  </a:lnTo>
                  <a:lnTo>
                    <a:pt x="240" y="796"/>
                  </a:lnTo>
                  <a:lnTo>
                    <a:pt x="210" y="826"/>
                  </a:lnTo>
                  <a:lnTo>
                    <a:pt x="180" y="856"/>
                  </a:lnTo>
                  <a:lnTo>
                    <a:pt x="165" y="886"/>
                  </a:lnTo>
                  <a:lnTo>
                    <a:pt x="150" y="931"/>
                  </a:lnTo>
                  <a:lnTo>
                    <a:pt x="135" y="991"/>
                  </a:lnTo>
                  <a:lnTo>
                    <a:pt x="135" y="1036"/>
                  </a:lnTo>
                  <a:lnTo>
                    <a:pt x="135" y="1081"/>
                  </a:lnTo>
                  <a:lnTo>
                    <a:pt x="135" y="1126"/>
                  </a:lnTo>
                  <a:lnTo>
                    <a:pt x="120" y="1111"/>
                  </a:lnTo>
                  <a:lnTo>
                    <a:pt x="105" y="1081"/>
                  </a:lnTo>
                  <a:lnTo>
                    <a:pt x="90" y="1036"/>
                  </a:lnTo>
                  <a:lnTo>
                    <a:pt x="90" y="991"/>
                  </a:lnTo>
                  <a:lnTo>
                    <a:pt x="90" y="931"/>
                  </a:lnTo>
                  <a:lnTo>
                    <a:pt x="105" y="886"/>
                  </a:lnTo>
                  <a:lnTo>
                    <a:pt x="120" y="841"/>
                  </a:lnTo>
                  <a:lnTo>
                    <a:pt x="135" y="811"/>
                  </a:lnTo>
                  <a:lnTo>
                    <a:pt x="120" y="796"/>
                  </a:lnTo>
                  <a:lnTo>
                    <a:pt x="105" y="766"/>
                  </a:lnTo>
                  <a:lnTo>
                    <a:pt x="105" y="736"/>
                  </a:lnTo>
                  <a:lnTo>
                    <a:pt x="105" y="706"/>
                  </a:lnTo>
                  <a:lnTo>
                    <a:pt x="105" y="676"/>
                  </a:lnTo>
                  <a:lnTo>
                    <a:pt x="120" y="646"/>
                  </a:lnTo>
                  <a:lnTo>
                    <a:pt x="135" y="631"/>
                  </a:lnTo>
                  <a:lnTo>
                    <a:pt x="150" y="631"/>
                  </a:lnTo>
                  <a:lnTo>
                    <a:pt x="135" y="601"/>
                  </a:lnTo>
                  <a:lnTo>
                    <a:pt x="135" y="571"/>
                  </a:lnTo>
                  <a:lnTo>
                    <a:pt x="135" y="541"/>
                  </a:lnTo>
                  <a:lnTo>
                    <a:pt x="135" y="496"/>
                  </a:lnTo>
                  <a:lnTo>
                    <a:pt x="135" y="481"/>
                  </a:lnTo>
                  <a:lnTo>
                    <a:pt x="150" y="451"/>
                  </a:lnTo>
                  <a:lnTo>
                    <a:pt x="165" y="436"/>
                  </a:lnTo>
                  <a:lnTo>
                    <a:pt x="180" y="421"/>
                  </a:lnTo>
                  <a:lnTo>
                    <a:pt x="180" y="466"/>
                  </a:lnTo>
                  <a:lnTo>
                    <a:pt x="195" y="511"/>
                  </a:lnTo>
                  <a:lnTo>
                    <a:pt x="195" y="526"/>
                  </a:lnTo>
                  <a:lnTo>
                    <a:pt x="210" y="541"/>
                  </a:lnTo>
                  <a:lnTo>
                    <a:pt x="225" y="556"/>
                  </a:lnTo>
                  <a:lnTo>
                    <a:pt x="255" y="541"/>
                  </a:lnTo>
                  <a:lnTo>
                    <a:pt x="285" y="511"/>
                  </a:lnTo>
                  <a:lnTo>
                    <a:pt x="285" y="481"/>
                  </a:lnTo>
                  <a:lnTo>
                    <a:pt x="300" y="436"/>
                  </a:lnTo>
                  <a:lnTo>
                    <a:pt x="300" y="406"/>
                  </a:lnTo>
                  <a:lnTo>
                    <a:pt x="300" y="360"/>
                  </a:lnTo>
                  <a:lnTo>
                    <a:pt x="300" y="300"/>
                  </a:lnTo>
                  <a:lnTo>
                    <a:pt x="285" y="255"/>
                  </a:lnTo>
                  <a:lnTo>
                    <a:pt x="270" y="225"/>
                  </a:lnTo>
                  <a:lnTo>
                    <a:pt x="270" y="180"/>
                  </a:lnTo>
                  <a:lnTo>
                    <a:pt x="255" y="165"/>
                  </a:lnTo>
                  <a:lnTo>
                    <a:pt x="240" y="150"/>
                  </a:lnTo>
                  <a:lnTo>
                    <a:pt x="210" y="135"/>
                  </a:lnTo>
                  <a:lnTo>
                    <a:pt x="195" y="135"/>
                  </a:lnTo>
                  <a:lnTo>
                    <a:pt x="180" y="150"/>
                  </a:lnTo>
                  <a:lnTo>
                    <a:pt x="150" y="180"/>
                  </a:lnTo>
                  <a:lnTo>
                    <a:pt x="135" y="225"/>
                  </a:lnTo>
                  <a:lnTo>
                    <a:pt x="105" y="270"/>
                  </a:lnTo>
                  <a:lnTo>
                    <a:pt x="105" y="285"/>
                  </a:lnTo>
                  <a:lnTo>
                    <a:pt x="90" y="300"/>
                  </a:lnTo>
                  <a:lnTo>
                    <a:pt x="90" y="345"/>
                  </a:lnTo>
                  <a:lnTo>
                    <a:pt x="75" y="391"/>
                  </a:lnTo>
                  <a:lnTo>
                    <a:pt x="75" y="451"/>
                  </a:lnTo>
                  <a:lnTo>
                    <a:pt x="75" y="526"/>
                  </a:lnTo>
                  <a:lnTo>
                    <a:pt x="60" y="676"/>
                  </a:lnTo>
                  <a:lnTo>
                    <a:pt x="60" y="841"/>
                  </a:lnTo>
                  <a:lnTo>
                    <a:pt x="60" y="1306"/>
                  </a:lnTo>
                  <a:lnTo>
                    <a:pt x="255" y="1306"/>
                  </a:lnTo>
                  <a:lnTo>
                    <a:pt x="315" y="1306"/>
                  </a:lnTo>
                  <a:lnTo>
                    <a:pt x="375" y="1291"/>
                  </a:lnTo>
                  <a:lnTo>
                    <a:pt x="405" y="1291"/>
                  </a:lnTo>
                  <a:lnTo>
                    <a:pt x="435" y="1276"/>
                  </a:lnTo>
                  <a:lnTo>
                    <a:pt x="450" y="1261"/>
                  </a:lnTo>
                  <a:lnTo>
                    <a:pt x="465" y="1231"/>
                  </a:lnTo>
                  <a:lnTo>
                    <a:pt x="480" y="1216"/>
                  </a:lnTo>
                  <a:lnTo>
                    <a:pt x="510" y="1141"/>
                  </a:lnTo>
                  <a:lnTo>
                    <a:pt x="525" y="1081"/>
                  </a:lnTo>
                  <a:lnTo>
                    <a:pt x="525" y="1036"/>
                  </a:lnTo>
                  <a:lnTo>
                    <a:pt x="540" y="976"/>
                  </a:lnTo>
                  <a:lnTo>
                    <a:pt x="540" y="931"/>
                  </a:lnTo>
                  <a:lnTo>
                    <a:pt x="525" y="886"/>
                  </a:lnTo>
                  <a:lnTo>
                    <a:pt x="525" y="841"/>
                  </a:lnTo>
                  <a:lnTo>
                    <a:pt x="510" y="811"/>
                  </a:lnTo>
                  <a:lnTo>
                    <a:pt x="480" y="751"/>
                  </a:lnTo>
                  <a:lnTo>
                    <a:pt x="465" y="736"/>
                  </a:lnTo>
                  <a:lnTo>
                    <a:pt x="450" y="721"/>
                  </a:lnTo>
                  <a:lnTo>
                    <a:pt x="435" y="721"/>
                  </a:lnTo>
                  <a:lnTo>
                    <a:pt x="405" y="721"/>
                  </a:lnTo>
                  <a:lnTo>
                    <a:pt x="405" y="751"/>
                  </a:lnTo>
                  <a:lnTo>
                    <a:pt x="390" y="766"/>
                  </a:lnTo>
                  <a:lnTo>
                    <a:pt x="375" y="826"/>
                  </a:lnTo>
                  <a:lnTo>
                    <a:pt x="360" y="886"/>
                  </a:lnTo>
                  <a:lnTo>
                    <a:pt x="360" y="916"/>
                  </a:lnTo>
                  <a:lnTo>
                    <a:pt x="375" y="961"/>
                  </a:lnTo>
                  <a:lnTo>
                    <a:pt x="375" y="976"/>
                  </a:lnTo>
                  <a:lnTo>
                    <a:pt x="390" y="991"/>
                  </a:lnTo>
                  <a:lnTo>
                    <a:pt x="405" y="1006"/>
                  </a:lnTo>
                  <a:lnTo>
                    <a:pt x="420" y="1006"/>
                  </a:lnTo>
                  <a:lnTo>
                    <a:pt x="420" y="1051"/>
                  </a:lnTo>
                  <a:lnTo>
                    <a:pt x="405" y="1081"/>
                  </a:lnTo>
                  <a:lnTo>
                    <a:pt x="405" y="1111"/>
                  </a:lnTo>
                  <a:lnTo>
                    <a:pt x="390" y="1126"/>
                  </a:lnTo>
                  <a:lnTo>
                    <a:pt x="375" y="1141"/>
                  </a:lnTo>
                  <a:lnTo>
                    <a:pt x="360" y="1141"/>
                  </a:lnTo>
                  <a:lnTo>
                    <a:pt x="345" y="1126"/>
                  </a:lnTo>
                  <a:lnTo>
                    <a:pt x="330" y="1111"/>
                  </a:lnTo>
                  <a:lnTo>
                    <a:pt x="330" y="1141"/>
                  </a:lnTo>
                  <a:lnTo>
                    <a:pt x="330" y="1171"/>
                  </a:lnTo>
                  <a:lnTo>
                    <a:pt x="315" y="1201"/>
                  </a:lnTo>
                  <a:lnTo>
                    <a:pt x="300" y="1201"/>
                  </a:lnTo>
                  <a:lnTo>
                    <a:pt x="300" y="1216"/>
                  </a:lnTo>
                  <a:lnTo>
                    <a:pt x="285" y="1201"/>
                  </a:lnTo>
                  <a:lnTo>
                    <a:pt x="270" y="1171"/>
                  </a:lnTo>
                  <a:lnTo>
                    <a:pt x="270" y="1141"/>
                  </a:lnTo>
                  <a:lnTo>
                    <a:pt x="255" y="1186"/>
                  </a:lnTo>
                  <a:lnTo>
                    <a:pt x="240" y="1216"/>
                  </a:lnTo>
                  <a:lnTo>
                    <a:pt x="210" y="1231"/>
                  </a:lnTo>
                  <a:lnTo>
                    <a:pt x="195" y="1231"/>
                  </a:lnTo>
                  <a:lnTo>
                    <a:pt x="180" y="1231"/>
                  </a:lnTo>
                  <a:lnTo>
                    <a:pt x="165" y="1201"/>
                  </a:lnTo>
                  <a:lnTo>
                    <a:pt x="150" y="1171"/>
                  </a:lnTo>
                  <a:lnTo>
                    <a:pt x="135" y="1126"/>
                  </a:lnTo>
                  <a:lnTo>
                    <a:pt x="150" y="1141"/>
                  </a:lnTo>
                  <a:lnTo>
                    <a:pt x="180" y="1141"/>
                  </a:lnTo>
                  <a:lnTo>
                    <a:pt x="195" y="1126"/>
                  </a:lnTo>
                  <a:lnTo>
                    <a:pt x="210" y="1096"/>
                  </a:lnTo>
                  <a:lnTo>
                    <a:pt x="225" y="1051"/>
                  </a:lnTo>
                  <a:lnTo>
                    <a:pt x="255" y="1006"/>
                  </a:lnTo>
                  <a:lnTo>
                    <a:pt x="255" y="946"/>
                  </a:lnTo>
                  <a:lnTo>
                    <a:pt x="270" y="886"/>
                  </a:lnTo>
                  <a:lnTo>
                    <a:pt x="285" y="796"/>
                  </a:lnTo>
                  <a:lnTo>
                    <a:pt x="315" y="706"/>
                  </a:lnTo>
                  <a:lnTo>
                    <a:pt x="345" y="646"/>
                  </a:lnTo>
                  <a:lnTo>
                    <a:pt x="375" y="586"/>
                  </a:lnTo>
                  <a:lnTo>
                    <a:pt x="420" y="571"/>
                  </a:lnTo>
                  <a:lnTo>
                    <a:pt x="450" y="571"/>
                  </a:lnTo>
                  <a:lnTo>
                    <a:pt x="480" y="571"/>
                  </a:lnTo>
                  <a:lnTo>
                    <a:pt x="495" y="586"/>
                  </a:lnTo>
                  <a:lnTo>
                    <a:pt x="510" y="616"/>
                  </a:lnTo>
                  <a:lnTo>
                    <a:pt x="525" y="646"/>
                  </a:lnTo>
                  <a:lnTo>
                    <a:pt x="555" y="721"/>
                  </a:lnTo>
                  <a:lnTo>
                    <a:pt x="570" y="781"/>
                  </a:lnTo>
                  <a:lnTo>
                    <a:pt x="585" y="856"/>
                  </a:lnTo>
                  <a:lnTo>
                    <a:pt x="585" y="916"/>
                  </a:lnTo>
                  <a:lnTo>
                    <a:pt x="585" y="991"/>
                  </a:lnTo>
                  <a:lnTo>
                    <a:pt x="585" y="1066"/>
                  </a:lnTo>
                  <a:lnTo>
                    <a:pt x="570" y="1126"/>
                  </a:lnTo>
                  <a:lnTo>
                    <a:pt x="555" y="1201"/>
                  </a:lnTo>
                  <a:lnTo>
                    <a:pt x="540" y="1261"/>
                  </a:lnTo>
                  <a:lnTo>
                    <a:pt x="525" y="1321"/>
                  </a:lnTo>
                  <a:lnTo>
                    <a:pt x="510" y="1336"/>
                  </a:lnTo>
                  <a:lnTo>
                    <a:pt x="495" y="1366"/>
                  </a:lnTo>
                  <a:lnTo>
                    <a:pt x="465" y="1396"/>
                  </a:lnTo>
                  <a:lnTo>
                    <a:pt x="435" y="1426"/>
                  </a:lnTo>
                  <a:lnTo>
                    <a:pt x="405" y="1441"/>
                  </a:lnTo>
                  <a:lnTo>
                    <a:pt x="330" y="1456"/>
                  </a:lnTo>
                  <a:lnTo>
                    <a:pt x="255" y="1456"/>
                  </a:lnTo>
                  <a:lnTo>
                    <a:pt x="0" y="1456"/>
                  </a:lnTo>
                  <a:lnTo>
                    <a:pt x="0" y="826"/>
                  </a:lnTo>
                  <a:lnTo>
                    <a:pt x="0" y="631"/>
                  </a:lnTo>
                  <a:lnTo>
                    <a:pt x="15" y="451"/>
                  </a:lnTo>
                  <a:lnTo>
                    <a:pt x="15" y="375"/>
                  </a:lnTo>
                  <a:lnTo>
                    <a:pt x="30" y="300"/>
                  </a:lnTo>
                  <a:lnTo>
                    <a:pt x="45" y="240"/>
                  </a:lnTo>
                  <a:lnTo>
                    <a:pt x="45" y="195"/>
                  </a:lnTo>
                  <a:lnTo>
                    <a:pt x="60" y="165"/>
                  </a:lnTo>
                  <a:lnTo>
                    <a:pt x="105" y="75"/>
                  </a:lnTo>
                  <a:close/>
                </a:path>
              </a:pathLst>
            </a:custGeom>
            <a:solidFill>
              <a:srgbClr val="B20065"/>
            </a:solidFill>
            <a:ln w="9525">
              <a:solidFill>
                <a:srgbClr val="0000FF"/>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85" name="Freeform 41" descr="Wide upward diagonal"/>
            <p:cNvSpPr>
              <a:spLocks/>
            </p:cNvSpPr>
            <p:nvPr/>
          </p:nvSpPr>
          <p:spPr bwMode="auto">
            <a:xfrm>
              <a:off x="6299" y="1287"/>
              <a:ext cx="3963" cy="255"/>
            </a:xfrm>
            <a:custGeom>
              <a:avLst/>
              <a:gdLst>
                <a:gd name="T0" fmla="*/ 18957 w 3327"/>
                <a:gd name="T1" fmla="*/ 789 h 225"/>
                <a:gd name="T2" fmla="*/ 18869 w 3327"/>
                <a:gd name="T3" fmla="*/ 733 h 225"/>
                <a:gd name="T4" fmla="*/ 18705 w 3327"/>
                <a:gd name="T5" fmla="*/ 630 h 225"/>
                <a:gd name="T6" fmla="*/ 18617 w 3327"/>
                <a:gd name="T7" fmla="*/ 577 h 225"/>
                <a:gd name="T8" fmla="*/ 18443 w 3327"/>
                <a:gd name="T9" fmla="*/ 577 h 225"/>
                <a:gd name="T10" fmla="*/ 18104 w 3327"/>
                <a:gd name="T11" fmla="*/ 524 h 225"/>
                <a:gd name="T12" fmla="*/ 17672 w 3327"/>
                <a:gd name="T13" fmla="*/ 471 h 225"/>
                <a:gd name="T14" fmla="*/ 17672 w 3327"/>
                <a:gd name="T15" fmla="*/ 471 h 225"/>
                <a:gd name="T16" fmla="*/ 0 w 3327"/>
                <a:gd name="T17" fmla="*/ 471 h 225"/>
                <a:gd name="T18" fmla="*/ 0 w 3327"/>
                <a:gd name="T19" fmla="*/ 0 h 225"/>
                <a:gd name="T20" fmla="*/ 17753 w 3327"/>
                <a:gd name="T21" fmla="*/ 0 h 225"/>
                <a:gd name="T22" fmla="*/ 18189 w 3327"/>
                <a:gd name="T23" fmla="*/ 0 h 225"/>
                <a:gd name="T24" fmla="*/ 18617 w 3327"/>
                <a:gd name="T25" fmla="*/ 52 h 225"/>
                <a:gd name="T26" fmla="*/ 18788 w 3327"/>
                <a:gd name="T27" fmla="*/ 108 h 225"/>
                <a:gd name="T28" fmla="*/ 18869 w 3327"/>
                <a:gd name="T29" fmla="*/ 160 h 225"/>
                <a:gd name="T30" fmla="*/ 19043 w 3327"/>
                <a:gd name="T31" fmla="*/ 263 h 225"/>
                <a:gd name="T32" fmla="*/ 19132 w 3327"/>
                <a:gd name="T33" fmla="*/ 367 h 225"/>
                <a:gd name="T34" fmla="*/ 18957 w 3327"/>
                <a:gd name="T35" fmla="*/ 789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27"/>
                <a:gd name="T55" fmla="*/ 0 h 225"/>
                <a:gd name="T56" fmla="*/ 3327 w 3327"/>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27" h="225">
                  <a:moveTo>
                    <a:pt x="3297" y="225"/>
                  </a:moveTo>
                  <a:lnTo>
                    <a:pt x="3282" y="210"/>
                  </a:lnTo>
                  <a:lnTo>
                    <a:pt x="3252" y="180"/>
                  </a:lnTo>
                  <a:lnTo>
                    <a:pt x="3237" y="165"/>
                  </a:lnTo>
                  <a:lnTo>
                    <a:pt x="3208" y="165"/>
                  </a:lnTo>
                  <a:lnTo>
                    <a:pt x="3148" y="150"/>
                  </a:lnTo>
                  <a:lnTo>
                    <a:pt x="3073" y="135"/>
                  </a:lnTo>
                  <a:lnTo>
                    <a:pt x="0" y="135"/>
                  </a:lnTo>
                  <a:lnTo>
                    <a:pt x="0" y="0"/>
                  </a:lnTo>
                  <a:lnTo>
                    <a:pt x="3088" y="0"/>
                  </a:lnTo>
                  <a:lnTo>
                    <a:pt x="3163" y="0"/>
                  </a:lnTo>
                  <a:lnTo>
                    <a:pt x="3237" y="15"/>
                  </a:lnTo>
                  <a:lnTo>
                    <a:pt x="3267" y="30"/>
                  </a:lnTo>
                  <a:lnTo>
                    <a:pt x="3282" y="45"/>
                  </a:lnTo>
                  <a:lnTo>
                    <a:pt x="3312" y="75"/>
                  </a:lnTo>
                  <a:lnTo>
                    <a:pt x="3327" y="105"/>
                  </a:lnTo>
                  <a:lnTo>
                    <a:pt x="3297" y="225"/>
                  </a:lnTo>
                  <a:close/>
                </a:path>
              </a:pathLst>
            </a:custGeom>
            <a:pattFill prst="wdUpDiag">
              <a:fgClr>
                <a:srgbClr val="0000FF"/>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86" name="Freeform 42"/>
            <p:cNvSpPr>
              <a:spLocks/>
            </p:cNvSpPr>
            <p:nvPr/>
          </p:nvSpPr>
          <p:spPr bwMode="auto">
            <a:xfrm>
              <a:off x="10762" y="2712"/>
              <a:ext cx="107" cy="5781"/>
            </a:xfrm>
            <a:custGeom>
              <a:avLst/>
              <a:gdLst>
                <a:gd name="T0" fmla="*/ 0 w 90"/>
                <a:gd name="T1" fmla="*/ 306 h 5117"/>
                <a:gd name="T2" fmla="*/ 87 w 90"/>
                <a:gd name="T3" fmla="*/ 456 h 5117"/>
                <a:gd name="T4" fmla="*/ 87 w 90"/>
                <a:gd name="T5" fmla="*/ 610 h 5117"/>
                <a:gd name="T6" fmla="*/ 87 w 90"/>
                <a:gd name="T7" fmla="*/ 813 h 5117"/>
                <a:gd name="T8" fmla="*/ 172 w 90"/>
                <a:gd name="T9" fmla="*/ 1066 h 5117"/>
                <a:gd name="T10" fmla="*/ 172 w 90"/>
                <a:gd name="T11" fmla="*/ 1574 h 5117"/>
                <a:gd name="T12" fmla="*/ 172 w 90"/>
                <a:gd name="T13" fmla="*/ 2133 h 5117"/>
                <a:gd name="T14" fmla="*/ 172 w 90"/>
                <a:gd name="T15" fmla="*/ 2133 h 5117"/>
                <a:gd name="T16" fmla="*/ 172 w 90"/>
                <a:gd name="T17" fmla="*/ 17333 h 5117"/>
                <a:gd name="T18" fmla="*/ 508 w 90"/>
                <a:gd name="T19" fmla="*/ 17333 h 5117"/>
                <a:gd name="T20" fmla="*/ 508 w 90"/>
                <a:gd name="T21" fmla="*/ 2084 h 5117"/>
                <a:gd name="T22" fmla="*/ 508 w 90"/>
                <a:gd name="T23" fmla="*/ 2084 h 5117"/>
                <a:gd name="T24" fmla="*/ 508 w 90"/>
                <a:gd name="T25" fmla="*/ 1472 h 5117"/>
                <a:gd name="T26" fmla="*/ 508 w 90"/>
                <a:gd name="T27" fmla="*/ 864 h 5117"/>
                <a:gd name="T28" fmla="*/ 424 w 90"/>
                <a:gd name="T29" fmla="*/ 610 h 5117"/>
                <a:gd name="T30" fmla="*/ 424 w 90"/>
                <a:gd name="T31" fmla="*/ 355 h 5117"/>
                <a:gd name="T32" fmla="*/ 336 w 90"/>
                <a:gd name="T33" fmla="*/ 156 h 5117"/>
                <a:gd name="T34" fmla="*/ 254 w 90"/>
                <a:gd name="T35" fmla="*/ 0 h 5117"/>
                <a:gd name="T36" fmla="*/ 172 w 90"/>
                <a:gd name="T37" fmla="*/ 156 h 5117"/>
                <a:gd name="T38" fmla="*/ 0 w 90"/>
                <a:gd name="T39" fmla="*/ 306 h 51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0"/>
                <a:gd name="T61" fmla="*/ 0 h 5117"/>
                <a:gd name="T62" fmla="*/ 90 w 90"/>
                <a:gd name="T63" fmla="*/ 5117 h 51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0" h="5117">
                  <a:moveTo>
                    <a:pt x="0" y="90"/>
                  </a:moveTo>
                  <a:lnTo>
                    <a:pt x="15" y="135"/>
                  </a:lnTo>
                  <a:lnTo>
                    <a:pt x="15" y="180"/>
                  </a:lnTo>
                  <a:lnTo>
                    <a:pt x="15" y="240"/>
                  </a:lnTo>
                  <a:lnTo>
                    <a:pt x="30" y="315"/>
                  </a:lnTo>
                  <a:lnTo>
                    <a:pt x="30" y="465"/>
                  </a:lnTo>
                  <a:lnTo>
                    <a:pt x="30" y="630"/>
                  </a:lnTo>
                  <a:lnTo>
                    <a:pt x="30" y="5117"/>
                  </a:lnTo>
                  <a:lnTo>
                    <a:pt x="90" y="5117"/>
                  </a:lnTo>
                  <a:lnTo>
                    <a:pt x="90" y="615"/>
                  </a:lnTo>
                  <a:lnTo>
                    <a:pt x="90" y="435"/>
                  </a:lnTo>
                  <a:lnTo>
                    <a:pt x="90" y="255"/>
                  </a:lnTo>
                  <a:lnTo>
                    <a:pt x="75" y="180"/>
                  </a:lnTo>
                  <a:lnTo>
                    <a:pt x="75" y="105"/>
                  </a:lnTo>
                  <a:lnTo>
                    <a:pt x="60" y="45"/>
                  </a:lnTo>
                  <a:lnTo>
                    <a:pt x="45" y="0"/>
                  </a:lnTo>
                  <a:lnTo>
                    <a:pt x="30" y="45"/>
                  </a:lnTo>
                  <a:lnTo>
                    <a:pt x="0" y="9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87" name="Freeform 43" descr="Wide upward diagonal"/>
            <p:cNvSpPr>
              <a:spLocks/>
            </p:cNvSpPr>
            <p:nvPr/>
          </p:nvSpPr>
          <p:spPr bwMode="auto">
            <a:xfrm>
              <a:off x="2335" y="1287"/>
              <a:ext cx="3964" cy="255"/>
            </a:xfrm>
            <a:custGeom>
              <a:avLst/>
              <a:gdLst>
                <a:gd name="T0" fmla="*/ 176 w 3327"/>
                <a:gd name="T1" fmla="*/ 789 h 225"/>
                <a:gd name="T2" fmla="*/ 260 w 3327"/>
                <a:gd name="T3" fmla="*/ 733 h 225"/>
                <a:gd name="T4" fmla="*/ 430 w 3327"/>
                <a:gd name="T5" fmla="*/ 630 h 225"/>
                <a:gd name="T6" fmla="*/ 514 w 3327"/>
                <a:gd name="T7" fmla="*/ 577 h 225"/>
                <a:gd name="T8" fmla="*/ 685 w 3327"/>
                <a:gd name="T9" fmla="*/ 577 h 225"/>
                <a:gd name="T10" fmla="*/ 1032 w 3327"/>
                <a:gd name="T11" fmla="*/ 524 h 225"/>
                <a:gd name="T12" fmla="*/ 1466 w 3327"/>
                <a:gd name="T13" fmla="*/ 471 h 225"/>
                <a:gd name="T14" fmla="*/ 1466 w 3327"/>
                <a:gd name="T15" fmla="*/ 471 h 225"/>
                <a:gd name="T16" fmla="*/ 19179 w 3327"/>
                <a:gd name="T17" fmla="*/ 471 h 225"/>
                <a:gd name="T18" fmla="*/ 19179 w 3327"/>
                <a:gd name="T19" fmla="*/ 0 h 225"/>
                <a:gd name="T20" fmla="*/ 1380 w 3327"/>
                <a:gd name="T21" fmla="*/ 0 h 225"/>
                <a:gd name="T22" fmla="*/ 940 w 3327"/>
                <a:gd name="T23" fmla="*/ 0 h 225"/>
                <a:gd name="T24" fmla="*/ 608 w 3327"/>
                <a:gd name="T25" fmla="*/ 52 h 225"/>
                <a:gd name="T26" fmla="*/ 343 w 3327"/>
                <a:gd name="T27" fmla="*/ 108 h 225"/>
                <a:gd name="T28" fmla="*/ 260 w 3327"/>
                <a:gd name="T29" fmla="*/ 160 h 225"/>
                <a:gd name="T30" fmla="*/ 87 w 3327"/>
                <a:gd name="T31" fmla="*/ 263 h 225"/>
                <a:gd name="T32" fmla="*/ 0 w 3327"/>
                <a:gd name="T33" fmla="*/ 367 h 225"/>
                <a:gd name="T34" fmla="*/ 87 w 3327"/>
                <a:gd name="T35" fmla="*/ 577 h 225"/>
                <a:gd name="T36" fmla="*/ 176 w 3327"/>
                <a:gd name="T37" fmla="*/ 789 h 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27"/>
                <a:gd name="T58" fmla="*/ 0 h 225"/>
                <a:gd name="T59" fmla="*/ 3327 w 3327"/>
                <a:gd name="T60" fmla="*/ 225 h 2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27" h="225">
                  <a:moveTo>
                    <a:pt x="30" y="225"/>
                  </a:moveTo>
                  <a:lnTo>
                    <a:pt x="45" y="210"/>
                  </a:lnTo>
                  <a:lnTo>
                    <a:pt x="75" y="180"/>
                  </a:lnTo>
                  <a:lnTo>
                    <a:pt x="90" y="165"/>
                  </a:lnTo>
                  <a:lnTo>
                    <a:pt x="119" y="165"/>
                  </a:lnTo>
                  <a:lnTo>
                    <a:pt x="179" y="150"/>
                  </a:lnTo>
                  <a:lnTo>
                    <a:pt x="254" y="135"/>
                  </a:lnTo>
                  <a:lnTo>
                    <a:pt x="3327" y="135"/>
                  </a:lnTo>
                  <a:lnTo>
                    <a:pt x="3327" y="0"/>
                  </a:lnTo>
                  <a:lnTo>
                    <a:pt x="239" y="0"/>
                  </a:lnTo>
                  <a:lnTo>
                    <a:pt x="164" y="0"/>
                  </a:lnTo>
                  <a:lnTo>
                    <a:pt x="105" y="15"/>
                  </a:lnTo>
                  <a:lnTo>
                    <a:pt x="60" y="30"/>
                  </a:lnTo>
                  <a:lnTo>
                    <a:pt x="45" y="45"/>
                  </a:lnTo>
                  <a:lnTo>
                    <a:pt x="15" y="75"/>
                  </a:lnTo>
                  <a:lnTo>
                    <a:pt x="0" y="105"/>
                  </a:lnTo>
                  <a:lnTo>
                    <a:pt x="15" y="165"/>
                  </a:lnTo>
                  <a:lnTo>
                    <a:pt x="30" y="225"/>
                  </a:lnTo>
                  <a:close/>
                </a:path>
              </a:pathLst>
            </a:custGeom>
            <a:pattFill prst="wdUpDiag">
              <a:fgClr>
                <a:srgbClr val="0000FF"/>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88" name="Freeform 44"/>
            <p:cNvSpPr>
              <a:spLocks/>
            </p:cNvSpPr>
            <p:nvPr/>
          </p:nvSpPr>
          <p:spPr bwMode="auto">
            <a:xfrm>
              <a:off x="1728" y="2712"/>
              <a:ext cx="107" cy="5781"/>
            </a:xfrm>
            <a:custGeom>
              <a:avLst/>
              <a:gdLst>
                <a:gd name="T0" fmla="*/ 508 w 90"/>
                <a:gd name="T1" fmla="*/ 306 h 5117"/>
                <a:gd name="T2" fmla="*/ 424 w 90"/>
                <a:gd name="T3" fmla="*/ 456 h 5117"/>
                <a:gd name="T4" fmla="*/ 424 w 90"/>
                <a:gd name="T5" fmla="*/ 610 h 5117"/>
                <a:gd name="T6" fmla="*/ 424 w 90"/>
                <a:gd name="T7" fmla="*/ 813 h 5117"/>
                <a:gd name="T8" fmla="*/ 336 w 90"/>
                <a:gd name="T9" fmla="*/ 1066 h 5117"/>
                <a:gd name="T10" fmla="*/ 336 w 90"/>
                <a:gd name="T11" fmla="*/ 1574 h 5117"/>
                <a:gd name="T12" fmla="*/ 336 w 90"/>
                <a:gd name="T13" fmla="*/ 2133 h 5117"/>
                <a:gd name="T14" fmla="*/ 336 w 90"/>
                <a:gd name="T15" fmla="*/ 17333 h 5117"/>
                <a:gd name="T16" fmla="*/ 0 w 90"/>
                <a:gd name="T17" fmla="*/ 17333 h 5117"/>
                <a:gd name="T18" fmla="*/ 0 w 90"/>
                <a:gd name="T19" fmla="*/ 2084 h 5117"/>
                <a:gd name="T20" fmla="*/ 0 w 90"/>
                <a:gd name="T21" fmla="*/ 2084 h 5117"/>
                <a:gd name="T22" fmla="*/ 0 w 90"/>
                <a:gd name="T23" fmla="*/ 1472 h 5117"/>
                <a:gd name="T24" fmla="*/ 87 w 90"/>
                <a:gd name="T25" fmla="*/ 864 h 5117"/>
                <a:gd name="T26" fmla="*/ 87 w 90"/>
                <a:gd name="T27" fmla="*/ 610 h 5117"/>
                <a:gd name="T28" fmla="*/ 172 w 90"/>
                <a:gd name="T29" fmla="*/ 355 h 5117"/>
                <a:gd name="T30" fmla="*/ 172 w 90"/>
                <a:gd name="T31" fmla="*/ 156 h 5117"/>
                <a:gd name="T32" fmla="*/ 254 w 90"/>
                <a:gd name="T33" fmla="*/ 0 h 5117"/>
                <a:gd name="T34" fmla="*/ 424 w 90"/>
                <a:gd name="T35" fmla="*/ 156 h 5117"/>
                <a:gd name="T36" fmla="*/ 508 w 90"/>
                <a:gd name="T37" fmla="*/ 306 h 51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117"/>
                <a:gd name="T59" fmla="*/ 90 w 90"/>
                <a:gd name="T60" fmla="*/ 5117 h 51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117">
                  <a:moveTo>
                    <a:pt x="90" y="90"/>
                  </a:moveTo>
                  <a:lnTo>
                    <a:pt x="75" y="135"/>
                  </a:lnTo>
                  <a:lnTo>
                    <a:pt x="75" y="180"/>
                  </a:lnTo>
                  <a:lnTo>
                    <a:pt x="75" y="240"/>
                  </a:lnTo>
                  <a:lnTo>
                    <a:pt x="60" y="315"/>
                  </a:lnTo>
                  <a:lnTo>
                    <a:pt x="60" y="465"/>
                  </a:lnTo>
                  <a:lnTo>
                    <a:pt x="60" y="630"/>
                  </a:lnTo>
                  <a:lnTo>
                    <a:pt x="60" y="5117"/>
                  </a:lnTo>
                  <a:lnTo>
                    <a:pt x="0" y="5117"/>
                  </a:lnTo>
                  <a:lnTo>
                    <a:pt x="0" y="615"/>
                  </a:lnTo>
                  <a:lnTo>
                    <a:pt x="0" y="435"/>
                  </a:lnTo>
                  <a:lnTo>
                    <a:pt x="15" y="255"/>
                  </a:lnTo>
                  <a:lnTo>
                    <a:pt x="15" y="180"/>
                  </a:lnTo>
                  <a:lnTo>
                    <a:pt x="30" y="105"/>
                  </a:lnTo>
                  <a:lnTo>
                    <a:pt x="30" y="45"/>
                  </a:lnTo>
                  <a:lnTo>
                    <a:pt x="45" y="0"/>
                  </a:lnTo>
                  <a:lnTo>
                    <a:pt x="75" y="45"/>
                  </a:lnTo>
                  <a:lnTo>
                    <a:pt x="90" y="9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89" name="Freeform 45" descr="Wide upward diagonal"/>
            <p:cNvSpPr>
              <a:spLocks/>
            </p:cNvSpPr>
            <p:nvPr/>
          </p:nvSpPr>
          <p:spPr bwMode="auto">
            <a:xfrm>
              <a:off x="6299" y="15444"/>
              <a:ext cx="3963" cy="255"/>
            </a:xfrm>
            <a:custGeom>
              <a:avLst/>
              <a:gdLst>
                <a:gd name="T0" fmla="*/ 18957 w 3327"/>
                <a:gd name="T1" fmla="*/ 0 h 225"/>
                <a:gd name="T2" fmla="*/ 18869 w 3327"/>
                <a:gd name="T3" fmla="*/ 108 h 225"/>
                <a:gd name="T4" fmla="*/ 18705 w 3327"/>
                <a:gd name="T5" fmla="*/ 160 h 225"/>
                <a:gd name="T6" fmla="*/ 18617 w 3327"/>
                <a:gd name="T7" fmla="*/ 210 h 225"/>
                <a:gd name="T8" fmla="*/ 18443 w 3327"/>
                <a:gd name="T9" fmla="*/ 263 h 225"/>
                <a:gd name="T10" fmla="*/ 18104 w 3327"/>
                <a:gd name="T11" fmla="*/ 314 h 225"/>
                <a:gd name="T12" fmla="*/ 17672 w 3327"/>
                <a:gd name="T13" fmla="*/ 314 h 225"/>
                <a:gd name="T14" fmla="*/ 17672 w 3327"/>
                <a:gd name="T15" fmla="*/ 314 h 225"/>
                <a:gd name="T16" fmla="*/ 0 w 3327"/>
                <a:gd name="T17" fmla="*/ 314 h 225"/>
                <a:gd name="T18" fmla="*/ 0 w 3327"/>
                <a:gd name="T19" fmla="*/ 789 h 225"/>
                <a:gd name="T20" fmla="*/ 18189 w 3327"/>
                <a:gd name="T21" fmla="*/ 789 h 225"/>
                <a:gd name="T22" fmla="*/ 18617 w 3327"/>
                <a:gd name="T23" fmla="*/ 733 h 225"/>
                <a:gd name="T24" fmla="*/ 18788 w 3327"/>
                <a:gd name="T25" fmla="*/ 681 h 225"/>
                <a:gd name="T26" fmla="*/ 18869 w 3327"/>
                <a:gd name="T27" fmla="*/ 630 h 225"/>
                <a:gd name="T28" fmla="*/ 19043 w 3327"/>
                <a:gd name="T29" fmla="*/ 524 h 225"/>
                <a:gd name="T30" fmla="*/ 19132 w 3327"/>
                <a:gd name="T31" fmla="*/ 418 h 225"/>
                <a:gd name="T32" fmla="*/ 19043 w 3327"/>
                <a:gd name="T33" fmla="*/ 210 h 225"/>
                <a:gd name="T34" fmla="*/ 18957 w 3327"/>
                <a:gd name="T35" fmla="*/ 0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27"/>
                <a:gd name="T55" fmla="*/ 0 h 225"/>
                <a:gd name="T56" fmla="*/ 3327 w 3327"/>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27" h="225">
                  <a:moveTo>
                    <a:pt x="3297" y="0"/>
                  </a:moveTo>
                  <a:lnTo>
                    <a:pt x="3282" y="30"/>
                  </a:lnTo>
                  <a:lnTo>
                    <a:pt x="3252" y="45"/>
                  </a:lnTo>
                  <a:lnTo>
                    <a:pt x="3237" y="60"/>
                  </a:lnTo>
                  <a:lnTo>
                    <a:pt x="3208" y="75"/>
                  </a:lnTo>
                  <a:lnTo>
                    <a:pt x="3148" y="90"/>
                  </a:lnTo>
                  <a:lnTo>
                    <a:pt x="3073" y="90"/>
                  </a:lnTo>
                  <a:lnTo>
                    <a:pt x="0" y="90"/>
                  </a:lnTo>
                  <a:lnTo>
                    <a:pt x="0" y="225"/>
                  </a:lnTo>
                  <a:lnTo>
                    <a:pt x="3163" y="225"/>
                  </a:lnTo>
                  <a:lnTo>
                    <a:pt x="3237" y="210"/>
                  </a:lnTo>
                  <a:lnTo>
                    <a:pt x="3267" y="195"/>
                  </a:lnTo>
                  <a:lnTo>
                    <a:pt x="3282" y="180"/>
                  </a:lnTo>
                  <a:lnTo>
                    <a:pt x="3312" y="150"/>
                  </a:lnTo>
                  <a:lnTo>
                    <a:pt x="3327" y="120"/>
                  </a:lnTo>
                  <a:lnTo>
                    <a:pt x="3312" y="60"/>
                  </a:lnTo>
                  <a:lnTo>
                    <a:pt x="3297" y="0"/>
                  </a:lnTo>
                  <a:close/>
                </a:path>
              </a:pathLst>
            </a:custGeom>
            <a:pattFill prst="wdUpDiag">
              <a:fgClr>
                <a:srgbClr val="0000FF"/>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90" name="Freeform 46"/>
            <p:cNvSpPr>
              <a:spLocks/>
            </p:cNvSpPr>
            <p:nvPr/>
          </p:nvSpPr>
          <p:spPr bwMode="auto">
            <a:xfrm>
              <a:off x="10762" y="8493"/>
              <a:ext cx="107" cy="5781"/>
            </a:xfrm>
            <a:custGeom>
              <a:avLst/>
              <a:gdLst>
                <a:gd name="T0" fmla="*/ 0 w 90"/>
                <a:gd name="T1" fmla="*/ 17032 h 5117"/>
                <a:gd name="T2" fmla="*/ 87 w 90"/>
                <a:gd name="T3" fmla="*/ 16926 h 5117"/>
                <a:gd name="T4" fmla="*/ 87 w 90"/>
                <a:gd name="T5" fmla="*/ 16725 h 5117"/>
                <a:gd name="T6" fmla="*/ 87 w 90"/>
                <a:gd name="T7" fmla="*/ 16523 h 5117"/>
                <a:gd name="T8" fmla="*/ 172 w 90"/>
                <a:gd name="T9" fmla="*/ 16316 h 5117"/>
                <a:gd name="T10" fmla="*/ 172 w 90"/>
                <a:gd name="T11" fmla="*/ 15760 h 5117"/>
                <a:gd name="T12" fmla="*/ 172 w 90"/>
                <a:gd name="T13" fmla="*/ 15201 h 5117"/>
                <a:gd name="T14" fmla="*/ 172 w 90"/>
                <a:gd name="T15" fmla="*/ 15201 h 5117"/>
                <a:gd name="T16" fmla="*/ 172 w 90"/>
                <a:gd name="T17" fmla="*/ 0 h 5117"/>
                <a:gd name="T18" fmla="*/ 508 w 90"/>
                <a:gd name="T19" fmla="*/ 0 h 5117"/>
                <a:gd name="T20" fmla="*/ 508 w 90"/>
                <a:gd name="T21" fmla="*/ 15250 h 5117"/>
                <a:gd name="T22" fmla="*/ 508 w 90"/>
                <a:gd name="T23" fmla="*/ 15250 h 5117"/>
                <a:gd name="T24" fmla="*/ 508 w 90"/>
                <a:gd name="T25" fmla="*/ 15912 h 5117"/>
                <a:gd name="T26" fmla="*/ 508 w 90"/>
                <a:gd name="T27" fmla="*/ 16470 h 5117"/>
                <a:gd name="T28" fmla="*/ 424 w 90"/>
                <a:gd name="T29" fmla="*/ 16777 h 5117"/>
                <a:gd name="T30" fmla="*/ 424 w 90"/>
                <a:gd name="T31" fmla="*/ 16978 h 5117"/>
                <a:gd name="T32" fmla="*/ 336 w 90"/>
                <a:gd name="T33" fmla="*/ 17180 h 5117"/>
                <a:gd name="T34" fmla="*/ 254 w 90"/>
                <a:gd name="T35" fmla="*/ 17333 h 5117"/>
                <a:gd name="T36" fmla="*/ 172 w 90"/>
                <a:gd name="T37" fmla="*/ 17180 h 5117"/>
                <a:gd name="T38" fmla="*/ 0 w 90"/>
                <a:gd name="T39" fmla="*/ 17032 h 5117"/>
                <a:gd name="T40" fmla="*/ 0 w 90"/>
                <a:gd name="T41" fmla="*/ 17032 h 5117"/>
                <a:gd name="T42" fmla="*/ 0 w 90"/>
                <a:gd name="T43" fmla="*/ 17032 h 51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5117"/>
                <a:gd name="T68" fmla="*/ 90 w 90"/>
                <a:gd name="T69" fmla="*/ 5117 h 51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5117">
                  <a:moveTo>
                    <a:pt x="0" y="5027"/>
                  </a:moveTo>
                  <a:lnTo>
                    <a:pt x="15" y="4997"/>
                  </a:lnTo>
                  <a:lnTo>
                    <a:pt x="15" y="4937"/>
                  </a:lnTo>
                  <a:lnTo>
                    <a:pt x="15" y="4877"/>
                  </a:lnTo>
                  <a:lnTo>
                    <a:pt x="30" y="4817"/>
                  </a:lnTo>
                  <a:lnTo>
                    <a:pt x="30" y="4652"/>
                  </a:lnTo>
                  <a:lnTo>
                    <a:pt x="30" y="4487"/>
                  </a:lnTo>
                  <a:lnTo>
                    <a:pt x="30" y="0"/>
                  </a:lnTo>
                  <a:lnTo>
                    <a:pt x="90" y="0"/>
                  </a:lnTo>
                  <a:lnTo>
                    <a:pt x="90" y="4502"/>
                  </a:lnTo>
                  <a:lnTo>
                    <a:pt x="90" y="4697"/>
                  </a:lnTo>
                  <a:lnTo>
                    <a:pt x="90" y="4862"/>
                  </a:lnTo>
                  <a:lnTo>
                    <a:pt x="75" y="4952"/>
                  </a:lnTo>
                  <a:lnTo>
                    <a:pt x="75" y="5012"/>
                  </a:lnTo>
                  <a:lnTo>
                    <a:pt x="60" y="5072"/>
                  </a:lnTo>
                  <a:lnTo>
                    <a:pt x="45" y="5117"/>
                  </a:lnTo>
                  <a:lnTo>
                    <a:pt x="30" y="5072"/>
                  </a:lnTo>
                  <a:lnTo>
                    <a:pt x="0" y="502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91" name="Freeform 47" descr="Wide upward diagonal"/>
            <p:cNvSpPr>
              <a:spLocks/>
            </p:cNvSpPr>
            <p:nvPr/>
          </p:nvSpPr>
          <p:spPr bwMode="auto">
            <a:xfrm>
              <a:off x="2335" y="15444"/>
              <a:ext cx="3964" cy="255"/>
            </a:xfrm>
            <a:custGeom>
              <a:avLst/>
              <a:gdLst>
                <a:gd name="T0" fmla="*/ 176 w 3327"/>
                <a:gd name="T1" fmla="*/ 0 h 225"/>
                <a:gd name="T2" fmla="*/ 260 w 3327"/>
                <a:gd name="T3" fmla="*/ 108 h 225"/>
                <a:gd name="T4" fmla="*/ 430 w 3327"/>
                <a:gd name="T5" fmla="*/ 160 h 225"/>
                <a:gd name="T6" fmla="*/ 514 w 3327"/>
                <a:gd name="T7" fmla="*/ 210 h 225"/>
                <a:gd name="T8" fmla="*/ 685 w 3327"/>
                <a:gd name="T9" fmla="*/ 263 h 225"/>
                <a:gd name="T10" fmla="*/ 1032 w 3327"/>
                <a:gd name="T11" fmla="*/ 314 h 225"/>
                <a:gd name="T12" fmla="*/ 1466 w 3327"/>
                <a:gd name="T13" fmla="*/ 314 h 225"/>
                <a:gd name="T14" fmla="*/ 1466 w 3327"/>
                <a:gd name="T15" fmla="*/ 314 h 225"/>
                <a:gd name="T16" fmla="*/ 19179 w 3327"/>
                <a:gd name="T17" fmla="*/ 314 h 225"/>
                <a:gd name="T18" fmla="*/ 19179 w 3327"/>
                <a:gd name="T19" fmla="*/ 789 h 225"/>
                <a:gd name="T20" fmla="*/ 940 w 3327"/>
                <a:gd name="T21" fmla="*/ 789 h 225"/>
                <a:gd name="T22" fmla="*/ 608 w 3327"/>
                <a:gd name="T23" fmla="*/ 733 h 225"/>
                <a:gd name="T24" fmla="*/ 343 w 3327"/>
                <a:gd name="T25" fmla="*/ 681 h 225"/>
                <a:gd name="T26" fmla="*/ 260 w 3327"/>
                <a:gd name="T27" fmla="*/ 630 h 225"/>
                <a:gd name="T28" fmla="*/ 87 w 3327"/>
                <a:gd name="T29" fmla="*/ 524 h 225"/>
                <a:gd name="T30" fmla="*/ 0 w 3327"/>
                <a:gd name="T31" fmla="*/ 418 h 225"/>
                <a:gd name="T32" fmla="*/ 87 w 3327"/>
                <a:gd name="T33" fmla="*/ 210 h 225"/>
                <a:gd name="T34" fmla="*/ 176 w 3327"/>
                <a:gd name="T35" fmla="*/ 0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27"/>
                <a:gd name="T55" fmla="*/ 0 h 225"/>
                <a:gd name="T56" fmla="*/ 3327 w 3327"/>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27" h="225">
                  <a:moveTo>
                    <a:pt x="30" y="0"/>
                  </a:moveTo>
                  <a:lnTo>
                    <a:pt x="45" y="30"/>
                  </a:lnTo>
                  <a:lnTo>
                    <a:pt x="75" y="45"/>
                  </a:lnTo>
                  <a:lnTo>
                    <a:pt x="90" y="60"/>
                  </a:lnTo>
                  <a:lnTo>
                    <a:pt x="119" y="75"/>
                  </a:lnTo>
                  <a:lnTo>
                    <a:pt x="179" y="90"/>
                  </a:lnTo>
                  <a:lnTo>
                    <a:pt x="254" y="90"/>
                  </a:lnTo>
                  <a:lnTo>
                    <a:pt x="3327" y="90"/>
                  </a:lnTo>
                  <a:lnTo>
                    <a:pt x="3327" y="225"/>
                  </a:lnTo>
                  <a:lnTo>
                    <a:pt x="164" y="225"/>
                  </a:lnTo>
                  <a:lnTo>
                    <a:pt x="105" y="210"/>
                  </a:lnTo>
                  <a:lnTo>
                    <a:pt x="60" y="195"/>
                  </a:lnTo>
                  <a:lnTo>
                    <a:pt x="45" y="180"/>
                  </a:lnTo>
                  <a:lnTo>
                    <a:pt x="15" y="150"/>
                  </a:lnTo>
                  <a:lnTo>
                    <a:pt x="0" y="120"/>
                  </a:lnTo>
                  <a:lnTo>
                    <a:pt x="15" y="60"/>
                  </a:lnTo>
                  <a:lnTo>
                    <a:pt x="30" y="0"/>
                  </a:lnTo>
                  <a:close/>
                </a:path>
              </a:pathLst>
            </a:custGeom>
            <a:pattFill prst="wdUpDiag">
              <a:fgClr>
                <a:srgbClr val="0000FF"/>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92" name="Freeform 48"/>
            <p:cNvSpPr>
              <a:spLocks/>
            </p:cNvSpPr>
            <p:nvPr/>
          </p:nvSpPr>
          <p:spPr bwMode="auto">
            <a:xfrm>
              <a:off x="1728" y="8493"/>
              <a:ext cx="107" cy="5781"/>
            </a:xfrm>
            <a:custGeom>
              <a:avLst/>
              <a:gdLst>
                <a:gd name="T0" fmla="*/ 508 w 90"/>
                <a:gd name="T1" fmla="*/ 17032 h 5117"/>
                <a:gd name="T2" fmla="*/ 424 w 90"/>
                <a:gd name="T3" fmla="*/ 16926 h 5117"/>
                <a:gd name="T4" fmla="*/ 424 w 90"/>
                <a:gd name="T5" fmla="*/ 16725 h 5117"/>
                <a:gd name="T6" fmla="*/ 424 w 90"/>
                <a:gd name="T7" fmla="*/ 16523 h 5117"/>
                <a:gd name="T8" fmla="*/ 336 w 90"/>
                <a:gd name="T9" fmla="*/ 16316 h 5117"/>
                <a:gd name="T10" fmla="*/ 336 w 90"/>
                <a:gd name="T11" fmla="*/ 15760 h 5117"/>
                <a:gd name="T12" fmla="*/ 336 w 90"/>
                <a:gd name="T13" fmla="*/ 15201 h 5117"/>
                <a:gd name="T14" fmla="*/ 336 w 90"/>
                <a:gd name="T15" fmla="*/ 0 h 5117"/>
                <a:gd name="T16" fmla="*/ 0 w 90"/>
                <a:gd name="T17" fmla="*/ 0 h 5117"/>
                <a:gd name="T18" fmla="*/ 0 w 90"/>
                <a:gd name="T19" fmla="*/ 15250 h 5117"/>
                <a:gd name="T20" fmla="*/ 0 w 90"/>
                <a:gd name="T21" fmla="*/ 15250 h 5117"/>
                <a:gd name="T22" fmla="*/ 0 w 90"/>
                <a:gd name="T23" fmla="*/ 15912 h 5117"/>
                <a:gd name="T24" fmla="*/ 87 w 90"/>
                <a:gd name="T25" fmla="*/ 16470 h 5117"/>
                <a:gd name="T26" fmla="*/ 87 w 90"/>
                <a:gd name="T27" fmla="*/ 16777 h 5117"/>
                <a:gd name="T28" fmla="*/ 172 w 90"/>
                <a:gd name="T29" fmla="*/ 16978 h 5117"/>
                <a:gd name="T30" fmla="*/ 172 w 90"/>
                <a:gd name="T31" fmla="*/ 17180 h 5117"/>
                <a:gd name="T32" fmla="*/ 254 w 90"/>
                <a:gd name="T33" fmla="*/ 17333 h 5117"/>
                <a:gd name="T34" fmla="*/ 508 w 90"/>
                <a:gd name="T35" fmla="*/ 17032 h 5117"/>
                <a:gd name="T36" fmla="*/ 508 w 90"/>
                <a:gd name="T37" fmla="*/ 17032 h 5117"/>
                <a:gd name="T38" fmla="*/ 508 w 90"/>
                <a:gd name="T39" fmla="*/ 17032 h 51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0"/>
                <a:gd name="T61" fmla="*/ 0 h 5117"/>
                <a:gd name="T62" fmla="*/ 90 w 90"/>
                <a:gd name="T63" fmla="*/ 5117 h 51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0" h="5117">
                  <a:moveTo>
                    <a:pt x="90" y="5027"/>
                  </a:moveTo>
                  <a:lnTo>
                    <a:pt x="75" y="4997"/>
                  </a:lnTo>
                  <a:lnTo>
                    <a:pt x="75" y="4937"/>
                  </a:lnTo>
                  <a:lnTo>
                    <a:pt x="75" y="4877"/>
                  </a:lnTo>
                  <a:lnTo>
                    <a:pt x="60" y="4817"/>
                  </a:lnTo>
                  <a:lnTo>
                    <a:pt x="60" y="4652"/>
                  </a:lnTo>
                  <a:lnTo>
                    <a:pt x="60" y="4487"/>
                  </a:lnTo>
                  <a:lnTo>
                    <a:pt x="60" y="0"/>
                  </a:lnTo>
                  <a:lnTo>
                    <a:pt x="0" y="0"/>
                  </a:lnTo>
                  <a:lnTo>
                    <a:pt x="0" y="4502"/>
                  </a:lnTo>
                  <a:lnTo>
                    <a:pt x="0" y="4697"/>
                  </a:lnTo>
                  <a:lnTo>
                    <a:pt x="15" y="4862"/>
                  </a:lnTo>
                  <a:lnTo>
                    <a:pt x="15" y="4952"/>
                  </a:lnTo>
                  <a:lnTo>
                    <a:pt x="30" y="5012"/>
                  </a:lnTo>
                  <a:lnTo>
                    <a:pt x="30" y="5072"/>
                  </a:lnTo>
                  <a:lnTo>
                    <a:pt x="45" y="5117"/>
                  </a:lnTo>
                  <a:lnTo>
                    <a:pt x="90" y="502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93" name="Freeform 49"/>
            <p:cNvSpPr>
              <a:spLocks/>
            </p:cNvSpPr>
            <p:nvPr/>
          </p:nvSpPr>
          <p:spPr bwMode="auto">
            <a:xfrm>
              <a:off x="10440" y="2475"/>
              <a:ext cx="322" cy="1288"/>
            </a:xfrm>
            <a:custGeom>
              <a:avLst/>
              <a:gdLst>
                <a:gd name="T0" fmla="*/ 1138 w 270"/>
                <a:gd name="T1" fmla="*/ 557 h 1140"/>
                <a:gd name="T2" fmla="*/ 872 w 270"/>
                <a:gd name="T3" fmla="*/ 456 h 1140"/>
                <a:gd name="T4" fmla="*/ 701 w 270"/>
                <a:gd name="T5" fmla="*/ 510 h 1140"/>
                <a:gd name="T6" fmla="*/ 525 w 270"/>
                <a:gd name="T7" fmla="*/ 764 h 1140"/>
                <a:gd name="T8" fmla="*/ 431 w 270"/>
                <a:gd name="T9" fmla="*/ 1068 h 1140"/>
                <a:gd name="T10" fmla="*/ 354 w 270"/>
                <a:gd name="T11" fmla="*/ 1374 h 1140"/>
                <a:gd name="T12" fmla="*/ 431 w 270"/>
                <a:gd name="T13" fmla="*/ 1624 h 1140"/>
                <a:gd name="T14" fmla="*/ 611 w 270"/>
                <a:gd name="T15" fmla="*/ 1880 h 1140"/>
                <a:gd name="T16" fmla="*/ 872 w 270"/>
                <a:gd name="T17" fmla="*/ 1880 h 1140"/>
                <a:gd name="T18" fmla="*/ 960 w 270"/>
                <a:gd name="T19" fmla="*/ 1829 h 1140"/>
                <a:gd name="T20" fmla="*/ 1048 w 270"/>
                <a:gd name="T21" fmla="*/ 1624 h 1140"/>
                <a:gd name="T22" fmla="*/ 1138 w 270"/>
                <a:gd name="T23" fmla="*/ 1473 h 1140"/>
                <a:gd name="T24" fmla="*/ 1313 w 270"/>
                <a:gd name="T25" fmla="*/ 1624 h 1140"/>
                <a:gd name="T26" fmla="*/ 1394 w 270"/>
                <a:gd name="T27" fmla="*/ 1829 h 1140"/>
                <a:gd name="T28" fmla="*/ 1313 w 270"/>
                <a:gd name="T29" fmla="*/ 2033 h 1140"/>
                <a:gd name="T30" fmla="*/ 1394 w 270"/>
                <a:gd name="T31" fmla="*/ 2133 h 1140"/>
                <a:gd name="T32" fmla="*/ 1482 w 270"/>
                <a:gd name="T33" fmla="*/ 2288 h 1140"/>
                <a:gd name="T34" fmla="*/ 1482 w 270"/>
                <a:gd name="T35" fmla="*/ 2494 h 1140"/>
                <a:gd name="T36" fmla="*/ 1482 w 270"/>
                <a:gd name="T37" fmla="*/ 2696 h 1140"/>
                <a:gd name="T38" fmla="*/ 1482 w 270"/>
                <a:gd name="T39" fmla="*/ 2847 h 1140"/>
                <a:gd name="T40" fmla="*/ 1568 w 270"/>
                <a:gd name="T41" fmla="*/ 3152 h 1140"/>
                <a:gd name="T42" fmla="*/ 1568 w 270"/>
                <a:gd name="T43" fmla="*/ 3507 h 1140"/>
                <a:gd name="T44" fmla="*/ 1394 w 270"/>
                <a:gd name="T45" fmla="*/ 3763 h 1140"/>
                <a:gd name="T46" fmla="*/ 1394 w 270"/>
                <a:gd name="T47" fmla="*/ 3713 h 1140"/>
                <a:gd name="T48" fmla="*/ 1313 w 270"/>
                <a:gd name="T49" fmla="*/ 3354 h 1140"/>
                <a:gd name="T50" fmla="*/ 1138 w 270"/>
                <a:gd name="T51" fmla="*/ 3051 h 1140"/>
                <a:gd name="T52" fmla="*/ 872 w 270"/>
                <a:gd name="T53" fmla="*/ 2795 h 1140"/>
                <a:gd name="T54" fmla="*/ 525 w 270"/>
                <a:gd name="T55" fmla="*/ 2540 h 1140"/>
                <a:gd name="T56" fmla="*/ 177 w 270"/>
                <a:gd name="T57" fmla="*/ 2085 h 1140"/>
                <a:gd name="T58" fmla="*/ 0 w 270"/>
                <a:gd name="T59" fmla="*/ 1473 h 1140"/>
                <a:gd name="T60" fmla="*/ 87 w 270"/>
                <a:gd name="T61" fmla="*/ 965 h 1140"/>
                <a:gd name="T62" fmla="*/ 177 w 270"/>
                <a:gd name="T63" fmla="*/ 658 h 1140"/>
                <a:gd name="T64" fmla="*/ 354 w 270"/>
                <a:gd name="T65" fmla="*/ 254 h 1140"/>
                <a:gd name="T66" fmla="*/ 701 w 270"/>
                <a:gd name="T67" fmla="*/ 51 h 1140"/>
                <a:gd name="T68" fmla="*/ 1048 w 270"/>
                <a:gd name="T69" fmla="*/ 51 h 1140"/>
                <a:gd name="T70" fmla="*/ 1394 w 270"/>
                <a:gd name="T71" fmla="*/ 203 h 1140"/>
                <a:gd name="T72" fmla="*/ 1394 w 270"/>
                <a:gd name="T73" fmla="*/ 557 h 1140"/>
                <a:gd name="T74" fmla="*/ 1313 w 270"/>
                <a:gd name="T75" fmla="*/ 658 h 11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140"/>
                <a:gd name="T116" fmla="*/ 270 w 270"/>
                <a:gd name="T117" fmla="*/ 1140 h 11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140">
                  <a:moveTo>
                    <a:pt x="225" y="210"/>
                  </a:moveTo>
                  <a:lnTo>
                    <a:pt x="195" y="165"/>
                  </a:lnTo>
                  <a:lnTo>
                    <a:pt x="180" y="135"/>
                  </a:lnTo>
                  <a:lnTo>
                    <a:pt x="150" y="135"/>
                  </a:lnTo>
                  <a:lnTo>
                    <a:pt x="135" y="135"/>
                  </a:lnTo>
                  <a:lnTo>
                    <a:pt x="120" y="150"/>
                  </a:lnTo>
                  <a:lnTo>
                    <a:pt x="105" y="180"/>
                  </a:lnTo>
                  <a:lnTo>
                    <a:pt x="90" y="225"/>
                  </a:lnTo>
                  <a:lnTo>
                    <a:pt x="75" y="255"/>
                  </a:lnTo>
                  <a:lnTo>
                    <a:pt x="75" y="315"/>
                  </a:lnTo>
                  <a:lnTo>
                    <a:pt x="60" y="360"/>
                  </a:lnTo>
                  <a:lnTo>
                    <a:pt x="60" y="405"/>
                  </a:lnTo>
                  <a:lnTo>
                    <a:pt x="75" y="450"/>
                  </a:lnTo>
                  <a:lnTo>
                    <a:pt x="75" y="480"/>
                  </a:lnTo>
                  <a:lnTo>
                    <a:pt x="90" y="510"/>
                  </a:lnTo>
                  <a:lnTo>
                    <a:pt x="105" y="555"/>
                  </a:lnTo>
                  <a:lnTo>
                    <a:pt x="135" y="570"/>
                  </a:lnTo>
                  <a:lnTo>
                    <a:pt x="150" y="555"/>
                  </a:lnTo>
                  <a:lnTo>
                    <a:pt x="165" y="555"/>
                  </a:lnTo>
                  <a:lnTo>
                    <a:pt x="165" y="540"/>
                  </a:lnTo>
                  <a:lnTo>
                    <a:pt x="180" y="510"/>
                  </a:lnTo>
                  <a:lnTo>
                    <a:pt x="180" y="480"/>
                  </a:lnTo>
                  <a:lnTo>
                    <a:pt x="180" y="435"/>
                  </a:lnTo>
                  <a:lnTo>
                    <a:pt x="195" y="435"/>
                  </a:lnTo>
                  <a:lnTo>
                    <a:pt x="210" y="450"/>
                  </a:lnTo>
                  <a:lnTo>
                    <a:pt x="225" y="480"/>
                  </a:lnTo>
                  <a:lnTo>
                    <a:pt x="225" y="510"/>
                  </a:lnTo>
                  <a:lnTo>
                    <a:pt x="240" y="540"/>
                  </a:lnTo>
                  <a:lnTo>
                    <a:pt x="240" y="570"/>
                  </a:lnTo>
                  <a:lnTo>
                    <a:pt x="225" y="600"/>
                  </a:lnTo>
                  <a:lnTo>
                    <a:pt x="225" y="630"/>
                  </a:lnTo>
                  <a:lnTo>
                    <a:pt x="240" y="630"/>
                  </a:lnTo>
                  <a:lnTo>
                    <a:pt x="240" y="660"/>
                  </a:lnTo>
                  <a:lnTo>
                    <a:pt x="255" y="675"/>
                  </a:lnTo>
                  <a:lnTo>
                    <a:pt x="255" y="705"/>
                  </a:lnTo>
                  <a:lnTo>
                    <a:pt x="255" y="735"/>
                  </a:lnTo>
                  <a:lnTo>
                    <a:pt x="255" y="765"/>
                  </a:lnTo>
                  <a:lnTo>
                    <a:pt x="255" y="795"/>
                  </a:lnTo>
                  <a:lnTo>
                    <a:pt x="240" y="810"/>
                  </a:lnTo>
                  <a:lnTo>
                    <a:pt x="255" y="840"/>
                  </a:lnTo>
                  <a:lnTo>
                    <a:pt x="270" y="885"/>
                  </a:lnTo>
                  <a:lnTo>
                    <a:pt x="270" y="930"/>
                  </a:lnTo>
                  <a:lnTo>
                    <a:pt x="270" y="990"/>
                  </a:lnTo>
                  <a:lnTo>
                    <a:pt x="270" y="1035"/>
                  </a:lnTo>
                  <a:lnTo>
                    <a:pt x="255" y="1080"/>
                  </a:lnTo>
                  <a:lnTo>
                    <a:pt x="240" y="1110"/>
                  </a:lnTo>
                  <a:lnTo>
                    <a:pt x="225" y="1140"/>
                  </a:lnTo>
                  <a:lnTo>
                    <a:pt x="240" y="1095"/>
                  </a:lnTo>
                  <a:lnTo>
                    <a:pt x="240" y="1035"/>
                  </a:lnTo>
                  <a:lnTo>
                    <a:pt x="225" y="990"/>
                  </a:lnTo>
                  <a:lnTo>
                    <a:pt x="210" y="945"/>
                  </a:lnTo>
                  <a:lnTo>
                    <a:pt x="195" y="900"/>
                  </a:lnTo>
                  <a:lnTo>
                    <a:pt x="180" y="855"/>
                  </a:lnTo>
                  <a:lnTo>
                    <a:pt x="150" y="825"/>
                  </a:lnTo>
                  <a:lnTo>
                    <a:pt x="135" y="795"/>
                  </a:lnTo>
                  <a:lnTo>
                    <a:pt x="90" y="750"/>
                  </a:lnTo>
                  <a:lnTo>
                    <a:pt x="60" y="690"/>
                  </a:lnTo>
                  <a:lnTo>
                    <a:pt x="30" y="615"/>
                  </a:lnTo>
                  <a:lnTo>
                    <a:pt x="15" y="540"/>
                  </a:lnTo>
                  <a:lnTo>
                    <a:pt x="0" y="435"/>
                  </a:lnTo>
                  <a:lnTo>
                    <a:pt x="0" y="345"/>
                  </a:lnTo>
                  <a:lnTo>
                    <a:pt x="15" y="285"/>
                  </a:lnTo>
                  <a:lnTo>
                    <a:pt x="15" y="240"/>
                  </a:lnTo>
                  <a:lnTo>
                    <a:pt x="30" y="195"/>
                  </a:lnTo>
                  <a:lnTo>
                    <a:pt x="45" y="150"/>
                  </a:lnTo>
                  <a:lnTo>
                    <a:pt x="60" y="75"/>
                  </a:lnTo>
                  <a:lnTo>
                    <a:pt x="90" y="45"/>
                  </a:lnTo>
                  <a:lnTo>
                    <a:pt x="120" y="15"/>
                  </a:lnTo>
                  <a:lnTo>
                    <a:pt x="150" y="0"/>
                  </a:lnTo>
                  <a:lnTo>
                    <a:pt x="180" y="15"/>
                  </a:lnTo>
                  <a:lnTo>
                    <a:pt x="210" y="30"/>
                  </a:lnTo>
                  <a:lnTo>
                    <a:pt x="240" y="60"/>
                  </a:lnTo>
                  <a:lnTo>
                    <a:pt x="270" y="105"/>
                  </a:lnTo>
                  <a:lnTo>
                    <a:pt x="240" y="165"/>
                  </a:lnTo>
                  <a:lnTo>
                    <a:pt x="225" y="210"/>
                  </a:lnTo>
                  <a:lnTo>
                    <a:pt x="225" y="195"/>
                  </a:lnTo>
                  <a:lnTo>
                    <a:pt x="225" y="21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94" name="Freeform 50"/>
            <p:cNvSpPr>
              <a:spLocks/>
            </p:cNvSpPr>
            <p:nvPr/>
          </p:nvSpPr>
          <p:spPr bwMode="auto">
            <a:xfrm>
              <a:off x="9834" y="1542"/>
              <a:ext cx="535" cy="746"/>
            </a:xfrm>
            <a:custGeom>
              <a:avLst/>
              <a:gdLst>
                <a:gd name="T0" fmla="*/ 2157 w 449"/>
                <a:gd name="T1" fmla="*/ 610 h 660"/>
                <a:gd name="T2" fmla="*/ 2245 w 449"/>
                <a:gd name="T3" fmla="*/ 972 h 660"/>
                <a:gd name="T4" fmla="*/ 2245 w 449"/>
                <a:gd name="T5" fmla="*/ 1275 h 660"/>
                <a:gd name="T6" fmla="*/ 2073 w 449"/>
                <a:gd name="T7" fmla="*/ 1532 h 660"/>
                <a:gd name="T8" fmla="*/ 1896 w 449"/>
                <a:gd name="T9" fmla="*/ 1684 h 660"/>
                <a:gd name="T10" fmla="*/ 1640 w 449"/>
                <a:gd name="T11" fmla="*/ 1733 h 660"/>
                <a:gd name="T12" fmla="*/ 1466 w 449"/>
                <a:gd name="T13" fmla="*/ 1633 h 660"/>
                <a:gd name="T14" fmla="*/ 1296 w 449"/>
                <a:gd name="T15" fmla="*/ 1377 h 660"/>
                <a:gd name="T16" fmla="*/ 1296 w 449"/>
                <a:gd name="T17" fmla="*/ 1020 h 660"/>
                <a:gd name="T18" fmla="*/ 1387 w 449"/>
                <a:gd name="T19" fmla="*/ 816 h 660"/>
                <a:gd name="T20" fmla="*/ 1466 w 449"/>
                <a:gd name="T21" fmla="*/ 713 h 660"/>
                <a:gd name="T22" fmla="*/ 1551 w 449"/>
                <a:gd name="T23" fmla="*/ 610 h 660"/>
                <a:gd name="T24" fmla="*/ 1466 w 449"/>
                <a:gd name="T25" fmla="*/ 411 h 660"/>
                <a:gd name="T26" fmla="*/ 1387 w 449"/>
                <a:gd name="T27" fmla="*/ 306 h 660"/>
                <a:gd name="T28" fmla="*/ 1211 w 449"/>
                <a:gd name="T29" fmla="*/ 306 h 660"/>
                <a:gd name="T30" fmla="*/ 1120 w 449"/>
                <a:gd name="T31" fmla="*/ 306 h 660"/>
                <a:gd name="T32" fmla="*/ 1035 w 449"/>
                <a:gd name="T33" fmla="*/ 101 h 660"/>
                <a:gd name="T34" fmla="*/ 866 w 449"/>
                <a:gd name="T35" fmla="*/ 101 h 660"/>
                <a:gd name="T36" fmla="*/ 779 w 449"/>
                <a:gd name="T37" fmla="*/ 157 h 660"/>
                <a:gd name="T38" fmla="*/ 608 w 449"/>
                <a:gd name="T39" fmla="*/ 157 h 660"/>
                <a:gd name="T40" fmla="*/ 430 w 449"/>
                <a:gd name="T41" fmla="*/ 0 h 660"/>
                <a:gd name="T42" fmla="*/ 176 w 449"/>
                <a:gd name="T43" fmla="*/ 0 h 660"/>
                <a:gd name="T44" fmla="*/ 0 w 449"/>
                <a:gd name="T45" fmla="*/ 203 h 660"/>
                <a:gd name="T46" fmla="*/ 87 w 449"/>
                <a:gd name="T47" fmla="*/ 306 h 660"/>
                <a:gd name="T48" fmla="*/ 343 w 449"/>
                <a:gd name="T49" fmla="*/ 363 h 660"/>
                <a:gd name="T50" fmla="*/ 514 w 449"/>
                <a:gd name="T51" fmla="*/ 562 h 660"/>
                <a:gd name="T52" fmla="*/ 691 w 449"/>
                <a:gd name="T53" fmla="*/ 972 h 660"/>
                <a:gd name="T54" fmla="*/ 866 w 449"/>
                <a:gd name="T55" fmla="*/ 1482 h 660"/>
                <a:gd name="T56" fmla="*/ 1120 w 449"/>
                <a:gd name="T57" fmla="*/ 1988 h 660"/>
                <a:gd name="T58" fmla="*/ 1551 w 449"/>
                <a:gd name="T59" fmla="*/ 2246 h 660"/>
                <a:gd name="T60" fmla="*/ 1896 w 449"/>
                <a:gd name="T61" fmla="*/ 2194 h 660"/>
                <a:gd name="T62" fmla="*/ 2157 w 449"/>
                <a:gd name="T63" fmla="*/ 2094 h 660"/>
                <a:gd name="T64" fmla="*/ 2419 w 449"/>
                <a:gd name="T65" fmla="*/ 1684 h 660"/>
                <a:gd name="T66" fmla="*/ 2587 w 449"/>
                <a:gd name="T67" fmla="*/ 1228 h 660"/>
                <a:gd name="T68" fmla="*/ 2587 w 449"/>
                <a:gd name="T69" fmla="*/ 713 h 660"/>
                <a:gd name="T70" fmla="*/ 2419 w 449"/>
                <a:gd name="T71" fmla="*/ 203 h 660"/>
                <a:gd name="T72" fmla="*/ 2245 w 449"/>
                <a:gd name="T73" fmla="*/ 203 h 660"/>
                <a:gd name="T74" fmla="*/ 2073 w 449"/>
                <a:gd name="T75" fmla="*/ 411 h 6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9"/>
                <a:gd name="T115" fmla="*/ 0 h 660"/>
                <a:gd name="T116" fmla="*/ 449 w 449"/>
                <a:gd name="T117" fmla="*/ 660 h 6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9" h="660">
                  <a:moveTo>
                    <a:pt x="359" y="120"/>
                  </a:moveTo>
                  <a:lnTo>
                    <a:pt x="374" y="180"/>
                  </a:lnTo>
                  <a:lnTo>
                    <a:pt x="389" y="225"/>
                  </a:lnTo>
                  <a:lnTo>
                    <a:pt x="389" y="285"/>
                  </a:lnTo>
                  <a:lnTo>
                    <a:pt x="389" y="330"/>
                  </a:lnTo>
                  <a:lnTo>
                    <a:pt x="389" y="375"/>
                  </a:lnTo>
                  <a:lnTo>
                    <a:pt x="374" y="420"/>
                  </a:lnTo>
                  <a:lnTo>
                    <a:pt x="359" y="450"/>
                  </a:lnTo>
                  <a:lnTo>
                    <a:pt x="344" y="465"/>
                  </a:lnTo>
                  <a:lnTo>
                    <a:pt x="329" y="495"/>
                  </a:lnTo>
                  <a:lnTo>
                    <a:pt x="299" y="510"/>
                  </a:lnTo>
                  <a:lnTo>
                    <a:pt x="284" y="510"/>
                  </a:lnTo>
                  <a:lnTo>
                    <a:pt x="269" y="495"/>
                  </a:lnTo>
                  <a:lnTo>
                    <a:pt x="254" y="480"/>
                  </a:lnTo>
                  <a:lnTo>
                    <a:pt x="240" y="465"/>
                  </a:lnTo>
                  <a:lnTo>
                    <a:pt x="225" y="405"/>
                  </a:lnTo>
                  <a:lnTo>
                    <a:pt x="225" y="330"/>
                  </a:lnTo>
                  <a:lnTo>
                    <a:pt x="225" y="300"/>
                  </a:lnTo>
                  <a:lnTo>
                    <a:pt x="225" y="270"/>
                  </a:lnTo>
                  <a:lnTo>
                    <a:pt x="240" y="240"/>
                  </a:lnTo>
                  <a:lnTo>
                    <a:pt x="240" y="225"/>
                  </a:lnTo>
                  <a:lnTo>
                    <a:pt x="254" y="210"/>
                  </a:lnTo>
                  <a:lnTo>
                    <a:pt x="269" y="210"/>
                  </a:lnTo>
                  <a:lnTo>
                    <a:pt x="269" y="180"/>
                  </a:lnTo>
                  <a:lnTo>
                    <a:pt x="269" y="135"/>
                  </a:lnTo>
                  <a:lnTo>
                    <a:pt x="254" y="120"/>
                  </a:lnTo>
                  <a:lnTo>
                    <a:pt x="240" y="90"/>
                  </a:lnTo>
                  <a:lnTo>
                    <a:pt x="225" y="90"/>
                  </a:lnTo>
                  <a:lnTo>
                    <a:pt x="210" y="90"/>
                  </a:lnTo>
                  <a:lnTo>
                    <a:pt x="195" y="120"/>
                  </a:lnTo>
                  <a:lnTo>
                    <a:pt x="195" y="90"/>
                  </a:lnTo>
                  <a:lnTo>
                    <a:pt x="180" y="60"/>
                  </a:lnTo>
                  <a:lnTo>
                    <a:pt x="180" y="30"/>
                  </a:lnTo>
                  <a:lnTo>
                    <a:pt x="165" y="30"/>
                  </a:lnTo>
                  <a:lnTo>
                    <a:pt x="150" y="30"/>
                  </a:lnTo>
                  <a:lnTo>
                    <a:pt x="135" y="30"/>
                  </a:lnTo>
                  <a:lnTo>
                    <a:pt x="135" y="45"/>
                  </a:lnTo>
                  <a:lnTo>
                    <a:pt x="120" y="75"/>
                  </a:lnTo>
                  <a:lnTo>
                    <a:pt x="105" y="45"/>
                  </a:lnTo>
                  <a:lnTo>
                    <a:pt x="90" y="15"/>
                  </a:lnTo>
                  <a:lnTo>
                    <a:pt x="75" y="0"/>
                  </a:lnTo>
                  <a:lnTo>
                    <a:pt x="60" y="0"/>
                  </a:lnTo>
                  <a:lnTo>
                    <a:pt x="30" y="0"/>
                  </a:lnTo>
                  <a:lnTo>
                    <a:pt x="15" y="30"/>
                  </a:lnTo>
                  <a:lnTo>
                    <a:pt x="0" y="60"/>
                  </a:lnTo>
                  <a:lnTo>
                    <a:pt x="0" y="90"/>
                  </a:lnTo>
                  <a:lnTo>
                    <a:pt x="15" y="90"/>
                  </a:lnTo>
                  <a:lnTo>
                    <a:pt x="30" y="90"/>
                  </a:lnTo>
                  <a:lnTo>
                    <a:pt x="60" y="105"/>
                  </a:lnTo>
                  <a:lnTo>
                    <a:pt x="75" y="135"/>
                  </a:lnTo>
                  <a:lnTo>
                    <a:pt x="90" y="165"/>
                  </a:lnTo>
                  <a:lnTo>
                    <a:pt x="105" y="225"/>
                  </a:lnTo>
                  <a:lnTo>
                    <a:pt x="120" y="285"/>
                  </a:lnTo>
                  <a:lnTo>
                    <a:pt x="135" y="345"/>
                  </a:lnTo>
                  <a:lnTo>
                    <a:pt x="150" y="435"/>
                  </a:lnTo>
                  <a:lnTo>
                    <a:pt x="165" y="525"/>
                  </a:lnTo>
                  <a:lnTo>
                    <a:pt x="195" y="585"/>
                  </a:lnTo>
                  <a:lnTo>
                    <a:pt x="240" y="630"/>
                  </a:lnTo>
                  <a:lnTo>
                    <a:pt x="269" y="660"/>
                  </a:lnTo>
                  <a:lnTo>
                    <a:pt x="314" y="660"/>
                  </a:lnTo>
                  <a:lnTo>
                    <a:pt x="329" y="645"/>
                  </a:lnTo>
                  <a:lnTo>
                    <a:pt x="344" y="630"/>
                  </a:lnTo>
                  <a:lnTo>
                    <a:pt x="374" y="615"/>
                  </a:lnTo>
                  <a:lnTo>
                    <a:pt x="389" y="570"/>
                  </a:lnTo>
                  <a:lnTo>
                    <a:pt x="419" y="495"/>
                  </a:lnTo>
                  <a:lnTo>
                    <a:pt x="434" y="435"/>
                  </a:lnTo>
                  <a:lnTo>
                    <a:pt x="449" y="360"/>
                  </a:lnTo>
                  <a:lnTo>
                    <a:pt x="449" y="285"/>
                  </a:lnTo>
                  <a:lnTo>
                    <a:pt x="449" y="210"/>
                  </a:lnTo>
                  <a:lnTo>
                    <a:pt x="434" y="135"/>
                  </a:lnTo>
                  <a:lnTo>
                    <a:pt x="419" y="60"/>
                  </a:lnTo>
                  <a:lnTo>
                    <a:pt x="404" y="0"/>
                  </a:lnTo>
                  <a:lnTo>
                    <a:pt x="389" y="60"/>
                  </a:lnTo>
                  <a:lnTo>
                    <a:pt x="359" y="12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95" name="Freeform 51"/>
            <p:cNvSpPr>
              <a:spLocks/>
            </p:cNvSpPr>
            <p:nvPr/>
          </p:nvSpPr>
          <p:spPr bwMode="auto">
            <a:xfrm>
              <a:off x="1835" y="2475"/>
              <a:ext cx="322" cy="1288"/>
            </a:xfrm>
            <a:custGeom>
              <a:avLst/>
              <a:gdLst>
                <a:gd name="T0" fmla="*/ 431 w 270"/>
                <a:gd name="T1" fmla="*/ 557 h 1140"/>
                <a:gd name="T2" fmla="*/ 701 w 270"/>
                <a:gd name="T3" fmla="*/ 456 h 1140"/>
                <a:gd name="T4" fmla="*/ 872 w 270"/>
                <a:gd name="T5" fmla="*/ 510 h 1140"/>
                <a:gd name="T6" fmla="*/ 1048 w 270"/>
                <a:gd name="T7" fmla="*/ 764 h 1140"/>
                <a:gd name="T8" fmla="*/ 1138 w 270"/>
                <a:gd name="T9" fmla="*/ 1068 h 1140"/>
                <a:gd name="T10" fmla="*/ 1216 w 270"/>
                <a:gd name="T11" fmla="*/ 1374 h 1140"/>
                <a:gd name="T12" fmla="*/ 1138 w 270"/>
                <a:gd name="T13" fmla="*/ 1624 h 1140"/>
                <a:gd name="T14" fmla="*/ 960 w 270"/>
                <a:gd name="T15" fmla="*/ 1880 h 1140"/>
                <a:gd name="T16" fmla="*/ 701 w 270"/>
                <a:gd name="T17" fmla="*/ 1880 h 1140"/>
                <a:gd name="T18" fmla="*/ 611 w 270"/>
                <a:gd name="T19" fmla="*/ 1829 h 1140"/>
                <a:gd name="T20" fmla="*/ 525 w 270"/>
                <a:gd name="T21" fmla="*/ 1624 h 1140"/>
                <a:gd name="T22" fmla="*/ 431 w 270"/>
                <a:gd name="T23" fmla="*/ 1473 h 1140"/>
                <a:gd name="T24" fmla="*/ 264 w 270"/>
                <a:gd name="T25" fmla="*/ 1624 h 1140"/>
                <a:gd name="T26" fmla="*/ 177 w 270"/>
                <a:gd name="T27" fmla="*/ 1829 h 1140"/>
                <a:gd name="T28" fmla="*/ 264 w 270"/>
                <a:gd name="T29" fmla="*/ 2033 h 1140"/>
                <a:gd name="T30" fmla="*/ 177 w 270"/>
                <a:gd name="T31" fmla="*/ 2133 h 1140"/>
                <a:gd name="T32" fmla="*/ 87 w 270"/>
                <a:gd name="T33" fmla="*/ 2288 h 1140"/>
                <a:gd name="T34" fmla="*/ 87 w 270"/>
                <a:gd name="T35" fmla="*/ 2494 h 1140"/>
                <a:gd name="T36" fmla="*/ 87 w 270"/>
                <a:gd name="T37" fmla="*/ 2696 h 1140"/>
                <a:gd name="T38" fmla="*/ 87 w 270"/>
                <a:gd name="T39" fmla="*/ 2847 h 1140"/>
                <a:gd name="T40" fmla="*/ 0 w 270"/>
                <a:gd name="T41" fmla="*/ 3152 h 1140"/>
                <a:gd name="T42" fmla="*/ 0 w 270"/>
                <a:gd name="T43" fmla="*/ 3507 h 1140"/>
                <a:gd name="T44" fmla="*/ 177 w 270"/>
                <a:gd name="T45" fmla="*/ 3763 h 1140"/>
                <a:gd name="T46" fmla="*/ 177 w 270"/>
                <a:gd name="T47" fmla="*/ 3713 h 1140"/>
                <a:gd name="T48" fmla="*/ 264 w 270"/>
                <a:gd name="T49" fmla="*/ 3354 h 1140"/>
                <a:gd name="T50" fmla="*/ 431 w 270"/>
                <a:gd name="T51" fmla="*/ 3051 h 1140"/>
                <a:gd name="T52" fmla="*/ 701 w 270"/>
                <a:gd name="T53" fmla="*/ 2795 h 1140"/>
                <a:gd name="T54" fmla="*/ 1048 w 270"/>
                <a:gd name="T55" fmla="*/ 2540 h 1140"/>
                <a:gd name="T56" fmla="*/ 1394 w 270"/>
                <a:gd name="T57" fmla="*/ 2085 h 1140"/>
                <a:gd name="T58" fmla="*/ 1568 w 270"/>
                <a:gd name="T59" fmla="*/ 1473 h 1140"/>
                <a:gd name="T60" fmla="*/ 1482 w 270"/>
                <a:gd name="T61" fmla="*/ 965 h 1140"/>
                <a:gd name="T62" fmla="*/ 1394 w 270"/>
                <a:gd name="T63" fmla="*/ 658 h 1140"/>
                <a:gd name="T64" fmla="*/ 1216 w 270"/>
                <a:gd name="T65" fmla="*/ 254 h 1140"/>
                <a:gd name="T66" fmla="*/ 872 w 270"/>
                <a:gd name="T67" fmla="*/ 51 h 1140"/>
                <a:gd name="T68" fmla="*/ 525 w 270"/>
                <a:gd name="T69" fmla="*/ 51 h 1140"/>
                <a:gd name="T70" fmla="*/ 177 w 270"/>
                <a:gd name="T71" fmla="*/ 203 h 1140"/>
                <a:gd name="T72" fmla="*/ 177 w 270"/>
                <a:gd name="T73" fmla="*/ 557 h 1140"/>
                <a:gd name="T74" fmla="*/ 264 w 270"/>
                <a:gd name="T75" fmla="*/ 658 h 11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140"/>
                <a:gd name="T116" fmla="*/ 270 w 270"/>
                <a:gd name="T117" fmla="*/ 1140 h 11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140">
                  <a:moveTo>
                    <a:pt x="45" y="210"/>
                  </a:moveTo>
                  <a:lnTo>
                    <a:pt x="75" y="165"/>
                  </a:lnTo>
                  <a:lnTo>
                    <a:pt x="90" y="135"/>
                  </a:lnTo>
                  <a:lnTo>
                    <a:pt x="120" y="135"/>
                  </a:lnTo>
                  <a:lnTo>
                    <a:pt x="135" y="135"/>
                  </a:lnTo>
                  <a:lnTo>
                    <a:pt x="150" y="150"/>
                  </a:lnTo>
                  <a:lnTo>
                    <a:pt x="165" y="180"/>
                  </a:lnTo>
                  <a:lnTo>
                    <a:pt x="180" y="225"/>
                  </a:lnTo>
                  <a:lnTo>
                    <a:pt x="195" y="255"/>
                  </a:lnTo>
                  <a:lnTo>
                    <a:pt x="195" y="315"/>
                  </a:lnTo>
                  <a:lnTo>
                    <a:pt x="210" y="360"/>
                  </a:lnTo>
                  <a:lnTo>
                    <a:pt x="210" y="405"/>
                  </a:lnTo>
                  <a:lnTo>
                    <a:pt x="195" y="450"/>
                  </a:lnTo>
                  <a:lnTo>
                    <a:pt x="195" y="480"/>
                  </a:lnTo>
                  <a:lnTo>
                    <a:pt x="180" y="510"/>
                  </a:lnTo>
                  <a:lnTo>
                    <a:pt x="165" y="555"/>
                  </a:lnTo>
                  <a:lnTo>
                    <a:pt x="135" y="570"/>
                  </a:lnTo>
                  <a:lnTo>
                    <a:pt x="120" y="555"/>
                  </a:lnTo>
                  <a:lnTo>
                    <a:pt x="105" y="555"/>
                  </a:lnTo>
                  <a:lnTo>
                    <a:pt x="105" y="540"/>
                  </a:lnTo>
                  <a:lnTo>
                    <a:pt x="90" y="510"/>
                  </a:lnTo>
                  <a:lnTo>
                    <a:pt x="90" y="480"/>
                  </a:lnTo>
                  <a:lnTo>
                    <a:pt x="90" y="435"/>
                  </a:lnTo>
                  <a:lnTo>
                    <a:pt x="75" y="435"/>
                  </a:lnTo>
                  <a:lnTo>
                    <a:pt x="60" y="450"/>
                  </a:lnTo>
                  <a:lnTo>
                    <a:pt x="45" y="480"/>
                  </a:lnTo>
                  <a:lnTo>
                    <a:pt x="45" y="510"/>
                  </a:lnTo>
                  <a:lnTo>
                    <a:pt x="30" y="540"/>
                  </a:lnTo>
                  <a:lnTo>
                    <a:pt x="30" y="570"/>
                  </a:lnTo>
                  <a:lnTo>
                    <a:pt x="45" y="600"/>
                  </a:lnTo>
                  <a:lnTo>
                    <a:pt x="45" y="630"/>
                  </a:lnTo>
                  <a:lnTo>
                    <a:pt x="30" y="630"/>
                  </a:lnTo>
                  <a:lnTo>
                    <a:pt x="30" y="660"/>
                  </a:lnTo>
                  <a:lnTo>
                    <a:pt x="15" y="675"/>
                  </a:lnTo>
                  <a:lnTo>
                    <a:pt x="15" y="705"/>
                  </a:lnTo>
                  <a:lnTo>
                    <a:pt x="15" y="735"/>
                  </a:lnTo>
                  <a:lnTo>
                    <a:pt x="15" y="765"/>
                  </a:lnTo>
                  <a:lnTo>
                    <a:pt x="15" y="795"/>
                  </a:lnTo>
                  <a:lnTo>
                    <a:pt x="30" y="810"/>
                  </a:lnTo>
                  <a:lnTo>
                    <a:pt x="15" y="840"/>
                  </a:lnTo>
                  <a:lnTo>
                    <a:pt x="0" y="885"/>
                  </a:lnTo>
                  <a:lnTo>
                    <a:pt x="0" y="930"/>
                  </a:lnTo>
                  <a:lnTo>
                    <a:pt x="0" y="990"/>
                  </a:lnTo>
                  <a:lnTo>
                    <a:pt x="0" y="1035"/>
                  </a:lnTo>
                  <a:lnTo>
                    <a:pt x="15" y="1080"/>
                  </a:lnTo>
                  <a:lnTo>
                    <a:pt x="30" y="1110"/>
                  </a:lnTo>
                  <a:lnTo>
                    <a:pt x="45" y="1140"/>
                  </a:lnTo>
                  <a:lnTo>
                    <a:pt x="30" y="1095"/>
                  </a:lnTo>
                  <a:lnTo>
                    <a:pt x="30" y="1035"/>
                  </a:lnTo>
                  <a:lnTo>
                    <a:pt x="45" y="990"/>
                  </a:lnTo>
                  <a:lnTo>
                    <a:pt x="60" y="945"/>
                  </a:lnTo>
                  <a:lnTo>
                    <a:pt x="75" y="900"/>
                  </a:lnTo>
                  <a:lnTo>
                    <a:pt x="90" y="855"/>
                  </a:lnTo>
                  <a:lnTo>
                    <a:pt x="120" y="825"/>
                  </a:lnTo>
                  <a:lnTo>
                    <a:pt x="135" y="795"/>
                  </a:lnTo>
                  <a:lnTo>
                    <a:pt x="180" y="750"/>
                  </a:lnTo>
                  <a:lnTo>
                    <a:pt x="210" y="690"/>
                  </a:lnTo>
                  <a:lnTo>
                    <a:pt x="240" y="615"/>
                  </a:lnTo>
                  <a:lnTo>
                    <a:pt x="255" y="540"/>
                  </a:lnTo>
                  <a:lnTo>
                    <a:pt x="270" y="435"/>
                  </a:lnTo>
                  <a:lnTo>
                    <a:pt x="270" y="345"/>
                  </a:lnTo>
                  <a:lnTo>
                    <a:pt x="255" y="285"/>
                  </a:lnTo>
                  <a:lnTo>
                    <a:pt x="255" y="240"/>
                  </a:lnTo>
                  <a:lnTo>
                    <a:pt x="240" y="195"/>
                  </a:lnTo>
                  <a:lnTo>
                    <a:pt x="225" y="150"/>
                  </a:lnTo>
                  <a:lnTo>
                    <a:pt x="210" y="75"/>
                  </a:lnTo>
                  <a:lnTo>
                    <a:pt x="180" y="45"/>
                  </a:lnTo>
                  <a:lnTo>
                    <a:pt x="150" y="15"/>
                  </a:lnTo>
                  <a:lnTo>
                    <a:pt x="120" y="0"/>
                  </a:lnTo>
                  <a:lnTo>
                    <a:pt x="90" y="15"/>
                  </a:lnTo>
                  <a:lnTo>
                    <a:pt x="60" y="30"/>
                  </a:lnTo>
                  <a:lnTo>
                    <a:pt x="30" y="60"/>
                  </a:lnTo>
                  <a:lnTo>
                    <a:pt x="0" y="105"/>
                  </a:lnTo>
                  <a:lnTo>
                    <a:pt x="30" y="165"/>
                  </a:lnTo>
                  <a:lnTo>
                    <a:pt x="45" y="210"/>
                  </a:lnTo>
                  <a:lnTo>
                    <a:pt x="45" y="195"/>
                  </a:lnTo>
                  <a:lnTo>
                    <a:pt x="45" y="21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96" name="Freeform 52"/>
            <p:cNvSpPr>
              <a:spLocks/>
            </p:cNvSpPr>
            <p:nvPr/>
          </p:nvSpPr>
          <p:spPr bwMode="auto">
            <a:xfrm>
              <a:off x="2228" y="1542"/>
              <a:ext cx="553" cy="746"/>
            </a:xfrm>
            <a:custGeom>
              <a:avLst/>
              <a:gdLst>
                <a:gd name="T0" fmla="*/ 430 w 464"/>
                <a:gd name="T1" fmla="*/ 610 h 660"/>
                <a:gd name="T2" fmla="*/ 349 w 464"/>
                <a:gd name="T3" fmla="*/ 972 h 660"/>
                <a:gd name="T4" fmla="*/ 349 w 464"/>
                <a:gd name="T5" fmla="*/ 1275 h 660"/>
                <a:gd name="T6" fmla="*/ 523 w 464"/>
                <a:gd name="T7" fmla="*/ 1532 h 660"/>
                <a:gd name="T8" fmla="*/ 779 w 464"/>
                <a:gd name="T9" fmla="*/ 1684 h 660"/>
                <a:gd name="T10" fmla="*/ 956 w 464"/>
                <a:gd name="T11" fmla="*/ 1733 h 660"/>
                <a:gd name="T12" fmla="*/ 1126 w 464"/>
                <a:gd name="T13" fmla="*/ 1633 h 660"/>
                <a:gd name="T14" fmla="*/ 1295 w 464"/>
                <a:gd name="T15" fmla="*/ 1377 h 660"/>
                <a:gd name="T16" fmla="*/ 1295 w 464"/>
                <a:gd name="T17" fmla="*/ 1020 h 660"/>
                <a:gd name="T18" fmla="*/ 1208 w 464"/>
                <a:gd name="T19" fmla="*/ 816 h 660"/>
                <a:gd name="T20" fmla="*/ 1126 w 464"/>
                <a:gd name="T21" fmla="*/ 713 h 660"/>
                <a:gd name="T22" fmla="*/ 1043 w 464"/>
                <a:gd name="T23" fmla="*/ 610 h 660"/>
                <a:gd name="T24" fmla="*/ 1126 w 464"/>
                <a:gd name="T25" fmla="*/ 411 h 660"/>
                <a:gd name="T26" fmla="*/ 1208 w 464"/>
                <a:gd name="T27" fmla="*/ 306 h 660"/>
                <a:gd name="T28" fmla="*/ 1385 w 464"/>
                <a:gd name="T29" fmla="*/ 306 h 660"/>
                <a:gd name="T30" fmla="*/ 1466 w 464"/>
                <a:gd name="T31" fmla="*/ 306 h 660"/>
                <a:gd name="T32" fmla="*/ 1555 w 464"/>
                <a:gd name="T33" fmla="*/ 101 h 660"/>
                <a:gd name="T34" fmla="*/ 1725 w 464"/>
                <a:gd name="T35" fmla="*/ 101 h 660"/>
                <a:gd name="T36" fmla="*/ 1819 w 464"/>
                <a:gd name="T37" fmla="*/ 157 h 660"/>
                <a:gd name="T38" fmla="*/ 1992 w 464"/>
                <a:gd name="T39" fmla="*/ 157 h 660"/>
                <a:gd name="T40" fmla="*/ 2168 w 464"/>
                <a:gd name="T41" fmla="*/ 0 h 660"/>
                <a:gd name="T42" fmla="*/ 2421 w 464"/>
                <a:gd name="T43" fmla="*/ 0 h 660"/>
                <a:gd name="T44" fmla="*/ 2597 w 464"/>
                <a:gd name="T45" fmla="*/ 203 h 660"/>
                <a:gd name="T46" fmla="*/ 2508 w 464"/>
                <a:gd name="T47" fmla="*/ 306 h 660"/>
                <a:gd name="T48" fmla="*/ 2332 w 464"/>
                <a:gd name="T49" fmla="*/ 363 h 660"/>
                <a:gd name="T50" fmla="*/ 2080 w 464"/>
                <a:gd name="T51" fmla="*/ 562 h 660"/>
                <a:gd name="T52" fmla="*/ 1903 w 464"/>
                <a:gd name="T53" fmla="*/ 972 h 660"/>
                <a:gd name="T54" fmla="*/ 1725 w 464"/>
                <a:gd name="T55" fmla="*/ 1482 h 660"/>
                <a:gd name="T56" fmla="*/ 1466 w 464"/>
                <a:gd name="T57" fmla="*/ 1988 h 660"/>
                <a:gd name="T58" fmla="*/ 1043 w 464"/>
                <a:gd name="T59" fmla="*/ 2246 h 660"/>
                <a:gd name="T60" fmla="*/ 691 w 464"/>
                <a:gd name="T61" fmla="*/ 2194 h 660"/>
                <a:gd name="T62" fmla="*/ 430 w 464"/>
                <a:gd name="T63" fmla="*/ 2094 h 660"/>
                <a:gd name="T64" fmla="*/ 176 w 464"/>
                <a:gd name="T65" fmla="*/ 1684 h 660"/>
                <a:gd name="T66" fmla="*/ 0 w 464"/>
                <a:gd name="T67" fmla="*/ 1228 h 660"/>
                <a:gd name="T68" fmla="*/ 0 w 464"/>
                <a:gd name="T69" fmla="*/ 713 h 660"/>
                <a:gd name="T70" fmla="*/ 176 w 464"/>
                <a:gd name="T71" fmla="*/ 203 h 660"/>
                <a:gd name="T72" fmla="*/ 430 w 464"/>
                <a:gd name="T73" fmla="*/ 203 h 660"/>
                <a:gd name="T74" fmla="*/ 523 w 464"/>
                <a:gd name="T75" fmla="*/ 411 h 6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4"/>
                <a:gd name="T115" fmla="*/ 0 h 660"/>
                <a:gd name="T116" fmla="*/ 464 w 464"/>
                <a:gd name="T117" fmla="*/ 660 h 6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4" h="660">
                  <a:moveTo>
                    <a:pt x="90" y="120"/>
                  </a:moveTo>
                  <a:lnTo>
                    <a:pt x="75" y="180"/>
                  </a:lnTo>
                  <a:lnTo>
                    <a:pt x="60" y="225"/>
                  </a:lnTo>
                  <a:lnTo>
                    <a:pt x="60" y="285"/>
                  </a:lnTo>
                  <a:lnTo>
                    <a:pt x="60" y="330"/>
                  </a:lnTo>
                  <a:lnTo>
                    <a:pt x="60" y="375"/>
                  </a:lnTo>
                  <a:lnTo>
                    <a:pt x="75" y="420"/>
                  </a:lnTo>
                  <a:lnTo>
                    <a:pt x="90" y="450"/>
                  </a:lnTo>
                  <a:lnTo>
                    <a:pt x="105" y="465"/>
                  </a:lnTo>
                  <a:lnTo>
                    <a:pt x="135" y="495"/>
                  </a:lnTo>
                  <a:lnTo>
                    <a:pt x="150" y="510"/>
                  </a:lnTo>
                  <a:lnTo>
                    <a:pt x="165" y="510"/>
                  </a:lnTo>
                  <a:lnTo>
                    <a:pt x="180" y="495"/>
                  </a:lnTo>
                  <a:lnTo>
                    <a:pt x="195" y="480"/>
                  </a:lnTo>
                  <a:lnTo>
                    <a:pt x="209" y="465"/>
                  </a:lnTo>
                  <a:lnTo>
                    <a:pt x="224" y="405"/>
                  </a:lnTo>
                  <a:lnTo>
                    <a:pt x="224" y="330"/>
                  </a:lnTo>
                  <a:lnTo>
                    <a:pt x="224" y="300"/>
                  </a:lnTo>
                  <a:lnTo>
                    <a:pt x="224" y="270"/>
                  </a:lnTo>
                  <a:lnTo>
                    <a:pt x="209" y="240"/>
                  </a:lnTo>
                  <a:lnTo>
                    <a:pt x="209" y="225"/>
                  </a:lnTo>
                  <a:lnTo>
                    <a:pt x="195" y="210"/>
                  </a:lnTo>
                  <a:lnTo>
                    <a:pt x="180" y="210"/>
                  </a:lnTo>
                  <a:lnTo>
                    <a:pt x="180" y="180"/>
                  </a:lnTo>
                  <a:lnTo>
                    <a:pt x="180" y="135"/>
                  </a:lnTo>
                  <a:lnTo>
                    <a:pt x="195" y="120"/>
                  </a:lnTo>
                  <a:lnTo>
                    <a:pt x="209" y="90"/>
                  </a:lnTo>
                  <a:lnTo>
                    <a:pt x="224" y="90"/>
                  </a:lnTo>
                  <a:lnTo>
                    <a:pt x="239" y="90"/>
                  </a:lnTo>
                  <a:lnTo>
                    <a:pt x="254" y="120"/>
                  </a:lnTo>
                  <a:lnTo>
                    <a:pt x="254" y="90"/>
                  </a:lnTo>
                  <a:lnTo>
                    <a:pt x="269" y="60"/>
                  </a:lnTo>
                  <a:lnTo>
                    <a:pt x="269" y="30"/>
                  </a:lnTo>
                  <a:lnTo>
                    <a:pt x="284" y="30"/>
                  </a:lnTo>
                  <a:lnTo>
                    <a:pt x="299" y="30"/>
                  </a:lnTo>
                  <a:lnTo>
                    <a:pt x="314" y="30"/>
                  </a:lnTo>
                  <a:lnTo>
                    <a:pt x="314" y="45"/>
                  </a:lnTo>
                  <a:lnTo>
                    <a:pt x="329" y="75"/>
                  </a:lnTo>
                  <a:lnTo>
                    <a:pt x="344" y="45"/>
                  </a:lnTo>
                  <a:lnTo>
                    <a:pt x="359" y="15"/>
                  </a:lnTo>
                  <a:lnTo>
                    <a:pt x="374" y="0"/>
                  </a:lnTo>
                  <a:lnTo>
                    <a:pt x="389" y="0"/>
                  </a:lnTo>
                  <a:lnTo>
                    <a:pt x="419" y="0"/>
                  </a:lnTo>
                  <a:lnTo>
                    <a:pt x="434" y="30"/>
                  </a:lnTo>
                  <a:lnTo>
                    <a:pt x="449" y="60"/>
                  </a:lnTo>
                  <a:lnTo>
                    <a:pt x="464" y="90"/>
                  </a:lnTo>
                  <a:lnTo>
                    <a:pt x="434" y="90"/>
                  </a:lnTo>
                  <a:lnTo>
                    <a:pt x="419" y="90"/>
                  </a:lnTo>
                  <a:lnTo>
                    <a:pt x="404" y="105"/>
                  </a:lnTo>
                  <a:lnTo>
                    <a:pt x="374" y="135"/>
                  </a:lnTo>
                  <a:lnTo>
                    <a:pt x="359" y="165"/>
                  </a:lnTo>
                  <a:lnTo>
                    <a:pt x="344" y="225"/>
                  </a:lnTo>
                  <a:lnTo>
                    <a:pt x="329" y="285"/>
                  </a:lnTo>
                  <a:lnTo>
                    <a:pt x="314" y="345"/>
                  </a:lnTo>
                  <a:lnTo>
                    <a:pt x="299" y="435"/>
                  </a:lnTo>
                  <a:lnTo>
                    <a:pt x="284" y="525"/>
                  </a:lnTo>
                  <a:lnTo>
                    <a:pt x="254" y="585"/>
                  </a:lnTo>
                  <a:lnTo>
                    <a:pt x="209" y="630"/>
                  </a:lnTo>
                  <a:lnTo>
                    <a:pt x="180" y="660"/>
                  </a:lnTo>
                  <a:lnTo>
                    <a:pt x="135" y="660"/>
                  </a:lnTo>
                  <a:lnTo>
                    <a:pt x="120" y="645"/>
                  </a:lnTo>
                  <a:lnTo>
                    <a:pt x="105" y="630"/>
                  </a:lnTo>
                  <a:lnTo>
                    <a:pt x="75" y="615"/>
                  </a:lnTo>
                  <a:lnTo>
                    <a:pt x="60" y="570"/>
                  </a:lnTo>
                  <a:lnTo>
                    <a:pt x="30" y="495"/>
                  </a:lnTo>
                  <a:lnTo>
                    <a:pt x="15" y="435"/>
                  </a:lnTo>
                  <a:lnTo>
                    <a:pt x="0" y="360"/>
                  </a:lnTo>
                  <a:lnTo>
                    <a:pt x="0" y="285"/>
                  </a:lnTo>
                  <a:lnTo>
                    <a:pt x="0" y="210"/>
                  </a:lnTo>
                  <a:lnTo>
                    <a:pt x="15" y="135"/>
                  </a:lnTo>
                  <a:lnTo>
                    <a:pt x="30" y="60"/>
                  </a:lnTo>
                  <a:lnTo>
                    <a:pt x="45" y="0"/>
                  </a:lnTo>
                  <a:lnTo>
                    <a:pt x="75" y="60"/>
                  </a:lnTo>
                  <a:lnTo>
                    <a:pt x="90" y="12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97" name="Freeform 53"/>
            <p:cNvSpPr>
              <a:spLocks/>
            </p:cNvSpPr>
            <p:nvPr/>
          </p:nvSpPr>
          <p:spPr bwMode="auto">
            <a:xfrm>
              <a:off x="10440" y="13223"/>
              <a:ext cx="322" cy="1288"/>
            </a:xfrm>
            <a:custGeom>
              <a:avLst/>
              <a:gdLst>
                <a:gd name="T0" fmla="*/ 1138 w 270"/>
                <a:gd name="T1" fmla="*/ 3306 h 1140"/>
                <a:gd name="T2" fmla="*/ 872 w 270"/>
                <a:gd name="T3" fmla="*/ 3402 h 1140"/>
                <a:gd name="T4" fmla="*/ 701 w 270"/>
                <a:gd name="T5" fmla="*/ 3354 h 1140"/>
                <a:gd name="T6" fmla="*/ 525 w 270"/>
                <a:gd name="T7" fmla="*/ 3101 h 1140"/>
                <a:gd name="T8" fmla="*/ 431 w 270"/>
                <a:gd name="T9" fmla="*/ 2795 h 1140"/>
                <a:gd name="T10" fmla="*/ 354 w 270"/>
                <a:gd name="T11" fmla="*/ 2494 h 1140"/>
                <a:gd name="T12" fmla="*/ 431 w 270"/>
                <a:gd name="T13" fmla="*/ 2238 h 1140"/>
                <a:gd name="T14" fmla="*/ 611 w 270"/>
                <a:gd name="T15" fmla="*/ 2033 h 1140"/>
                <a:gd name="T16" fmla="*/ 872 w 270"/>
                <a:gd name="T17" fmla="*/ 1985 h 1140"/>
                <a:gd name="T18" fmla="*/ 960 w 270"/>
                <a:gd name="T19" fmla="*/ 2085 h 1140"/>
                <a:gd name="T20" fmla="*/ 1048 w 270"/>
                <a:gd name="T21" fmla="*/ 2288 h 1140"/>
                <a:gd name="T22" fmla="*/ 1138 w 270"/>
                <a:gd name="T23" fmla="*/ 2390 h 1140"/>
                <a:gd name="T24" fmla="*/ 1313 w 270"/>
                <a:gd name="T25" fmla="*/ 2238 h 1140"/>
                <a:gd name="T26" fmla="*/ 1394 w 270"/>
                <a:gd name="T27" fmla="*/ 2033 h 1140"/>
                <a:gd name="T28" fmla="*/ 1313 w 270"/>
                <a:gd name="T29" fmla="*/ 1829 h 1140"/>
                <a:gd name="T30" fmla="*/ 1394 w 270"/>
                <a:gd name="T31" fmla="*/ 1731 h 1140"/>
                <a:gd name="T32" fmla="*/ 1482 w 270"/>
                <a:gd name="T33" fmla="*/ 1574 h 1140"/>
                <a:gd name="T34" fmla="*/ 1482 w 270"/>
                <a:gd name="T35" fmla="*/ 1374 h 1140"/>
                <a:gd name="T36" fmla="*/ 1482 w 270"/>
                <a:gd name="T37" fmla="*/ 1170 h 1140"/>
                <a:gd name="T38" fmla="*/ 1482 w 270"/>
                <a:gd name="T39" fmla="*/ 1017 h 1140"/>
                <a:gd name="T40" fmla="*/ 1568 w 270"/>
                <a:gd name="T41" fmla="*/ 711 h 1140"/>
                <a:gd name="T42" fmla="*/ 1568 w 270"/>
                <a:gd name="T43" fmla="*/ 355 h 1140"/>
                <a:gd name="T44" fmla="*/ 1394 w 270"/>
                <a:gd name="T45" fmla="*/ 101 h 1140"/>
                <a:gd name="T46" fmla="*/ 1394 w 270"/>
                <a:gd name="T47" fmla="*/ 203 h 1140"/>
                <a:gd name="T48" fmla="*/ 1313 w 270"/>
                <a:gd name="T49" fmla="*/ 510 h 1140"/>
                <a:gd name="T50" fmla="*/ 1138 w 270"/>
                <a:gd name="T51" fmla="*/ 864 h 1140"/>
                <a:gd name="T52" fmla="*/ 872 w 270"/>
                <a:gd name="T53" fmla="*/ 1068 h 1140"/>
                <a:gd name="T54" fmla="*/ 525 w 270"/>
                <a:gd name="T55" fmla="*/ 1322 h 1140"/>
                <a:gd name="T56" fmla="*/ 177 w 270"/>
                <a:gd name="T57" fmla="*/ 1778 h 1140"/>
                <a:gd name="T58" fmla="*/ 0 w 270"/>
                <a:gd name="T59" fmla="*/ 2390 h 1140"/>
                <a:gd name="T60" fmla="*/ 87 w 270"/>
                <a:gd name="T61" fmla="*/ 2898 h 1140"/>
                <a:gd name="T62" fmla="*/ 177 w 270"/>
                <a:gd name="T63" fmla="*/ 3204 h 1140"/>
                <a:gd name="T64" fmla="*/ 354 w 270"/>
                <a:gd name="T65" fmla="*/ 3606 h 1140"/>
                <a:gd name="T66" fmla="*/ 701 w 270"/>
                <a:gd name="T67" fmla="*/ 3813 h 1140"/>
                <a:gd name="T68" fmla="*/ 1048 w 270"/>
                <a:gd name="T69" fmla="*/ 3863 h 1140"/>
                <a:gd name="T70" fmla="*/ 1394 w 270"/>
                <a:gd name="T71" fmla="*/ 3657 h 1140"/>
                <a:gd name="T72" fmla="*/ 1394 w 270"/>
                <a:gd name="T73" fmla="*/ 3354 h 1140"/>
                <a:gd name="T74" fmla="*/ 1313 w 270"/>
                <a:gd name="T75" fmla="*/ 3152 h 11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140"/>
                <a:gd name="T116" fmla="*/ 270 w 270"/>
                <a:gd name="T117" fmla="*/ 1140 h 11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140">
                  <a:moveTo>
                    <a:pt x="225" y="945"/>
                  </a:moveTo>
                  <a:lnTo>
                    <a:pt x="195" y="975"/>
                  </a:lnTo>
                  <a:lnTo>
                    <a:pt x="180" y="1005"/>
                  </a:lnTo>
                  <a:lnTo>
                    <a:pt x="150" y="1005"/>
                  </a:lnTo>
                  <a:lnTo>
                    <a:pt x="135" y="1005"/>
                  </a:lnTo>
                  <a:lnTo>
                    <a:pt x="120" y="990"/>
                  </a:lnTo>
                  <a:lnTo>
                    <a:pt x="105" y="960"/>
                  </a:lnTo>
                  <a:lnTo>
                    <a:pt x="90" y="915"/>
                  </a:lnTo>
                  <a:lnTo>
                    <a:pt x="75" y="885"/>
                  </a:lnTo>
                  <a:lnTo>
                    <a:pt x="75" y="825"/>
                  </a:lnTo>
                  <a:lnTo>
                    <a:pt x="60" y="780"/>
                  </a:lnTo>
                  <a:lnTo>
                    <a:pt x="60" y="735"/>
                  </a:lnTo>
                  <a:lnTo>
                    <a:pt x="75" y="690"/>
                  </a:lnTo>
                  <a:lnTo>
                    <a:pt x="75" y="660"/>
                  </a:lnTo>
                  <a:lnTo>
                    <a:pt x="90" y="630"/>
                  </a:lnTo>
                  <a:lnTo>
                    <a:pt x="105" y="600"/>
                  </a:lnTo>
                  <a:lnTo>
                    <a:pt x="135" y="585"/>
                  </a:lnTo>
                  <a:lnTo>
                    <a:pt x="150" y="585"/>
                  </a:lnTo>
                  <a:lnTo>
                    <a:pt x="165" y="585"/>
                  </a:lnTo>
                  <a:lnTo>
                    <a:pt x="165" y="615"/>
                  </a:lnTo>
                  <a:lnTo>
                    <a:pt x="180" y="630"/>
                  </a:lnTo>
                  <a:lnTo>
                    <a:pt x="180" y="675"/>
                  </a:lnTo>
                  <a:lnTo>
                    <a:pt x="180" y="705"/>
                  </a:lnTo>
                  <a:lnTo>
                    <a:pt x="195" y="705"/>
                  </a:lnTo>
                  <a:lnTo>
                    <a:pt x="210" y="690"/>
                  </a:lnTo>
                  <a:lnTo>
                    <a:pt x="225" y="660"/>
                  </a:lnTo>
                  <a:lnTo>
                    <a:pt x="225" y="630"/>
                  </a:lnTo>
                  <a:lnTo>
                    <a:pt x="240" y="600"/>
                  </a:lnTo>
                  <a:lnTo>
                    <a:pt x="240" y="570"/>
                  </a:lnTo>
                  <a:lnTo>
                    <a:pt x="225" y="540"/>
                  </a:lnTo>
                  <a:lnTo>
                    <a:pt x="225" y="510"/>
                  </a:lnTo>
                  <a:lnTo>
                    <a:pt x="240" y="510"/>
                  </a:lnTo>
                  <a:lnTo>
                    <a:pt x="240" y="480"/>
                  </a:lnTo>
                  <a:lnTo>
                    <a:pt x="255" y="465"/>
                  </a:lnTo>
                  <a:lnTo>
                    <a:pt x="255" y="435"/>
                  </a:lnTo>
                  <a:lnTo>
                    <a:pt x="255" y="405"/>
                  </a:lnTo>
                  <a:lnTo>
                    <a:pt x="255" y="375"/>
                  </a:lnTo>
                  <a:lnTo>
                    <a:pt x="255" y="345"/>
                  </a:lnTo>
                  <a:lnTo>
                    <a:pt x="240" y="330"/>
                  </a:lnTo>
                  <a:lnTo>
                    <a:pt x="255" y="300"/>
                  </a:lnTo>
                  <a:lnTo>
                    <a:pt x="270" y="255"/>
                  </a:lnTo>
                  <a:lnTo>
                    <a:pt x="270" y="210"/>
                  </a:lnTo>
                  <a:lnTo>
                    <a:pt x="270" y="165"/>
                  </a:lnTo>
                  <a:lnTo>
                    <a:pt x="270" y="105"/>
                  </a:lnTo>
                  <a:lnTo>
                    <a:pt x="255" y="60"/>
                  </a:lnTo>
                  <a:lnTo>
                    <a:pt x="240" y="30"/>
                  </a:lnTo>
                  <a:lnTo>
                    <a:pt x="225" y="0"/>
                  </a:lnTo>
                  <a:lnTo>
                    <a:pt x="240" y="60"/>
                  </a:lnTo>
                  <a:lnTo>
                    <a:pt x="240" y="105"/>
                  </a:lnTo>
                  <a:lnTo>
                    <a:pt x="225" y="150"/>
                  </a:lnTo>
                  <a:lnTo>
                    <a:pt x="210" y="195"/>
                  </a:lnTo>
                  <a:lnTo>
                    <a:pt x="195" y="255"/>
                  </a:lnTo>
                  <a:lnTo>
                    <a:pt x="180" y="285"/>
                  </a:lnTo>
                  <a:lnTo>
                    <a:pt x="150" y="315"/>
                  </a:lnTo>
                  <a:lnTo>
                    <a:pt x="135" y="345"/>
                  </a:lnTo>
                  <a:lnTo>
                    <a:pt x="90" y="390"/>
                  </a:lnTo>
                  <a:lnTo>
                    <a:pt x="60" y="450"/>
                  </a:lnTo>
                  <a:lnTo>
                    <a:pt x="30" y="525"/>
                  </a:lnTo>
                  <a:lnTo>
                    <a:pt x="15" y="615"/>
                  </a:lnTo>
                  <a:lnTo>
                    <a:pt x="0" y="705"/>
                  </a:lnTo>
                  <a:lnTo>
                    <a:pt x="0" y="795"/>
                  </a:lnTo>
                  <a:lnTo>
                    <a:pt x="15" y="855"/>
                  </a:lnTo>
                  <a:lnTo>
                    <a:pt x="15" y="900"/>
                  </a:lnTo>
                  <a:lnTo>
                    <a:pt x="30" y="945"/>
                  </a:lnTo>
                  <a:lnTo>
                    <a:pt x="45" y="990"/>
                  </a:lnTo>
                  <a:lnTo>
                    <a:pt x="60" y="1065"/>
                  </a:lnTo>
                  <a:lnTo>
                    <a:pt x="90" y="1110"/>
                  </a:lnTo>
                  <a:lnTo>
                    <a:pt x="120" y="1125"/>
                  </a:lnTo>
                  <a:lnTo>
                    <a:pt x="150" y="1140"/>
                  </a:lnTo>
                  <a:lnTo>
                    <a:pt x="180" y="1140"/>
                  </a:lnTo>
                  <a:lnTo>
                    <a:pt x="210" y="1110"/>
                  </a:lnTo>
                  <a:lnTo>
                    <a:pt x="240" y="1080"/>
                  </a:lnTo>
                  <a:lnTo>
                    <a:pt x="270" y="1035"/>
                  </a:lnTo>
                  <a:lnTo>
                    <a:pt x="240" y="990"/>
                  </a:lnTo>
                  <a:lnTo>
                    <a:pt x="225" y="945"/>
                  </a:lnTo>
                  <a:lnTo>
                    <a:pt x="225" y="930"/>
                  </a:lnTo>
                  <a:lnTo>
                    <a:pt x="225" y="945"/>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98" name="Freeform 54"/>
            <p:cNvSpPr>
              <a:spLocks/>
            </p:cNvSpPr>
            <p:nvPr/>
          </p:nvSpPr>
          <p:spPr bwMode="auto">
            <a:xfrm>
              <a:off x="9834" y="14698"/>
              <a:ext cx="535" cy="763"/>
            </a:xfrm>
            <a:custGeom>
              <a:avLst/>
              <a:gdLst>
                <a:gd name="T0" fmla="*/ 2157 w 449"/>
                <a:gd name="T1" fmla="*/ 1637 h 675"/>
                <a:gd name="T2" fmla="*/ 2245 w 449"/>
                <a:gd name="T3" fmla="*/ 1276 h 675"/>
                <a:gd name="T4" fmla="*/ 2245 w 449"/>
                <a:gd name="T5" fmla="*/ 972 h 675"/>
                <a:gd name="T6" fmla="*/ 2073 w 449"/>
                <a:gd name="T7" fmla="*/ 764 h 675"/>
                <a:gd name="T8" fmla="*/ 1896 w 449"/>
                <a:gd name="T9" fmla="*/ 563 h 675"/>
                <a:gd name="T10" fmla="*/ 1640 w 449"/>
                <a:gd name="T11" fmla="*/ 511 h 675"/>
                <a:gd name="T12" fmla="*/ 1466 w 449"/>
                <a:gd name="T13" fmla="*/ 610 h 675"/>
                <a:gd name="T14" fmla="*/ 1296 w 449"/>
                <a:gd name="T15" fmla="*/ 868 h 675"/>
                <a:gd name="T16" fmla="*/ 1296 w 449"/>
                <a:gd name="T17" fmla="*/ 1228 h 675"/>
                <a:gd name="T18" fmla="*/ 1387 w 449"/>
                <a:gd name="T19" fmla="*/ 1430 h 675"/>
                <a:gd name="T20" fmla="*/ 1466 w 449"/>
                <a:gd name="T21" fmla="*/ 1532 h 675"/>
                <a:gd name="T22" fmla="*/ 1551 w 449"/>
                <a:gd name="T23" fmla="*/ 1637 h 675"/>
                <a:gd name="T24" fmla="*/ 1466 w 449"/>
                <a:gd name="T25" fmla="*/ 1888 h 675"/>
                <a:gd name="T26" fmla="*/ 1387 w 449"/>
                <a:gd name="T27" fmla="*/ 1991 h 675"/>
                <a:gd name="T28" fmla="*/ 1211 w 449"/>
                <a:gd name="T29" fmla="*/ 1940 h 675"/>
                <a:gd name="T30" fmla="*/ 1120 w 449"/>
                <a:gd name="T31" fmla="*/ 1940 h 675"/>
                <a:gd name="T32" fmla="*/ 1035 w 449"/>
                <a:gd name="T33" fmla="*/ 2147 h 675"/>
                <a:gd name="T34" fmla="*/ 866 w 449"/>
                <a:gd name="T35" fmla="*/ 2194 h 675"/>
                <a:gd name="T36" fmla="*/ 779 w 449"/>
                <a:gd name="T37" fmla="*/ 2095 h 675"/>
                <a:gd name="T38" fmla="*/ 608 w 449"/>
                <a:gd name="T39" fmla="*/ 2095 h 675"/>
                <a:gd name="T40" fmla="*/ 430 w 449"/>
                <a:gd name="T41" fmla="*/ 2246 h 675"/>
                <a:gd name="T42" fmla="*/ 176 w 449"/>
                <a:gd name="T43" fmla="*/ 2246 h 675"/>
                <a:gd name="T44" fmla="*/ 0 w 449"/>
                <a:gd name="T45" fmla="*/ 2095 h 675"/>
                <a:gd name="T46" fmla="*/ 87 w 449"/>
                <a:gd name="T47" fmla="*/ 1991 h 675"/>
                <a:gd name="T48" fmla="*/ 343 w 449"/>
                <a:gd name="T49" fmla="*/ 1888 h 675"/>
                <a:gd name="T50" fmla="*/ 514 w 449"/>
                <a:gd name="T51" fmla="*/ 1687 h 675"/>
                <a:gd name="T52" fmla="*/ 691 w 449"/>
                <a:gd name="T53" fmla="*/ 1276 h 675"/>
                <a:gd name="T54" fmla="*/ 866 w 449"/>
                <a:gd name="T55" fmla="*/ 764 h 675"/>
                <a:gd name="T56" fmla="*/ 1120 w 449"/>
                <a:gd name="T57" fmla="*/ 255 h 675"/>
                <a:gd name="T58" fmla="*/ 1551 w 449"/>
                <a:gd name="T59" fmla="*/ 0 h 675"/>
                <a:gd name="T60" fmla="*/ 1896 w 449"/>
                <a:gd name="T61" fmla="*/ 51 h 675"/>
                <a:gd name="T62" fmla="*/ 2157 w 449"/>
                <a:gd name="T63" fmla="*/ 157 h 675"/>
                <a:gd name="T64" fmla="*/ 2419 w 449"/>
                <a:gd name="T65" fmla="*/ 511 h 675"/>
                <a:gd name="T66" fmla="*/ 2587 w 449"/>
                <a:gd name="T67" fmla="*/ 1020 h 675"/>
                <a:gd name="T68" fmla="*/ 2587 w 449"/>
                <a:gd name="T69" fmla="*/ 1532 h 675"/>
                <a:gd name="T70" fmla="*/ 2419 w 449"/>
                <a:gd name="T71" fmla="*/ 2041 h 675"/>
                <a:gd name="T72" fmla="*/ 2245 w 449"/>
                <a:gd name="T73" fmla="*/ 2041 h 675"/>
                <a:gd name="T74" fmla="*/ 2073 w 449"/>
                <a:gd name="T75" fmla="*/ 1840 h 6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9"/>
                <a:gd name="T115" fmla="*/ 0 h 675"/>
                <a:gd name="T116" fmla="*/ 449 w 449"/>
                <a:gd name="T117" fmla="*/ 675 h 6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9" h="675">
                  <a:moveTo>
                    <a:pt x="359" y="540"/>
                  </a:moveTo>
                  <a:lnTo>
                    <a:pt x="374" y="480"/>
                  </a:lnTo>
                  <a:lnTo>
                    <a:pt x="389" y="435"/>
                  </a:lnTo>
                  <a:lnTo>
                    <a:pt x="389" y="375"/>
                  </a:lnTo>
                  <a:lnTo>
                    <a:pt x="389" y="330"/>
                  </a:lnTo>
                  <a:lnTo>
                    <a:pt x="389" y="285"/>
                  </a:lnTo>
                  <a:lnTo>
                    <a:pt x="374" y="255"/>
                  </a:lnTo>
                  <a:lnTo>
                    <a:pt x="359" y="225"/>
                  </a:lnTo>
                  <a:lnTo>
                    <a:pt x="344" y="195"/>
                  </a:lnTo>
                  <a:lnTo>
                    <a:pt x="329" y="165"/>
                  </a:lnTo>
                  <a:lnTo>
                    <a:pt x="299" y="150"/>
                  </a:lnTo>
                  <a:lnTo>
                    <a:pt x="284" y="150"/>
                  </a:lnTo>
                  <a:lnTo>
                    <a:pt x="269" y="165"/>
                  </a:lnTo>
                  <a:lnTo>
                    <a:pt x="254" y="180"/>
                  </a:lnTo>
                  <a:lnTo>
                    <a:pt x="240" y="195"/>
                  </a:lnTo>
                  <a:lnTo>
                    <a:pt x="225" y="255"/>
                  </a:lnTo>
                  <a:lnTo>
                    <a:pt x="225" y="330"/>
                  </a:lnTo>
                  <a:lnTo>
                    <a:pt x="225" y="360"/>
                  </a:lnTo>
                  <a:lnTo>
                    <a:pt x="225" y="390"/>
                  </a:lnTo>
                  <a:lnTo>
                    <a:pt x="240" y="420"/>
                  </a:lnTo>
                  <a:lnTo>
                    <a:pt x="240" y="435"/>
                  </a:lnTo>
                  <a:lnTo>
                    <a:pt x="254" y="450"/>
                  </a:lnTo>
                  <a:lnTo>
                    <a:pt x="269" y="450"/>
                  </a:lnTo>
                  <a:lnTo>
                    <a:pt x="269" y="480"/>
                  </a:lnTo>
                  <a:lnTo>
                    <a:pt x="269" y="525"/>
                  </a:lnTo>
                  <a:lnTo>
                    <a:pt x="254" y="555"/>
                  </a:lnTo>
                  <a:lnTo>
                    <a:pt x="240" y="570"/>
                  </a:lnTo>
                  <a:lnTo>
                    <a:pt x="240" y="585"/>
                  </a:lnTo>
                  <a:lnTo>
                    <a:pt x="225" y="570"/>
                  </a:lnTo>
                  <a:lnTo>
                    <a:pt x="210" y="570"/>
                  </a:lnTo>
                  <a:lnTo>
                    <a:pt x="195" y="540"/>
                  </a:lnTo>
                  <a:lnTo>
                    <a:pt x="195" y="570"/>
                  </a:lnTo>
                  <a:lnTo>
                    <a:pt x="180" y="600"/>
                  </a:lnTo>
                  <a:lnTo>
                    <a:pt x="180" y="630"/>
                  </a:lnTo>
                  <a:lnTo>
                    <a:pt x="165" y="645"/>
                  </a:lnTo>
                  <a:lnTo>
                    <a:pt x="150" y="645"/>
                  </a:lnTo>
                  <a:lnTo>
                    <a:pt x="135" y="630"/>
                  </a:lnTo>
                  <a:lnTo>
                    <a:pt x="135" y="615"/>
                  </a:lnTo>
                  <a:lnTo>
                    <a:pt x="120" y="585"/>
                  </a:lnTo>
                  <a:lnTo>
                    <a:pt x="105" y="615"/>
                  </a:lnTo>
                  <a:lnTo>
                    <a:pt x="90" y="660"/>
                  </a:lnTo>
                  <a:lnTo>
                    <a:pt x="75" y="660"/>
                  </a:lnTo>
                  <a:lnTo>
                    <a:pt x="60" y="675"/>
                  </a:lnTo>
                  <a:lnTo>
                    <a:pt x="30" y="660"/>
                  </a:lnTo>
                  <a:lnTo>
                    <a:pt x="15" y="645"/>
                  </a:lnTo>
                  <a:lnTo>
                    <a:pt x="0" y="615"/>
                  </a:lnTo>
                  <a:lnTo>
                    <a:pt x="0" y="570"/>
                  </a:lnTo>
                  <a:lnTo>
                    <a:pt x="15" y="585"/>
                  </a:lnTo>
                  <a:lnTo>
                    <a:pt x="30" y="570"/>
                  </a:lnTo>
                  <a:lnTo>
                    <a:pt x="60" y="555"/>
                  </a:lnTo>
                  <a:lnTo>
                    <a:pt x="75" y="525"/>
                  </a:lnTo>
                  <a:lnTo>
                    <a:pt x="90" y="495"/>
                  </a:lnTo>
                  <a:lnTo>
                    <a:pt x="105" y="435"/>
                  </a:lnTo>
                  <a:lnTo>
                    <a:pt x="120" y="375"/>
                  </a:lnTo>
                  <a:lnTo>
                    <a:pt x="135" y="315"/>
                  </a:lnTo>
                  <a:lnTo>
                    <a:pt x="150" y="225"/>
                  </a:lnTo>
                  <a:lnTo>
                    <a:pt x="165" y="135"/>
                  </a:lnTo>
                  <a:lnTo>
                    <a:pt x="195" y="75"/>
                  </a:lnTo>
                  <a:lnTo>
                    <a:pt x="240" y="30"/>
                  </a:lnTo>
                  <a:lnTo>
                    <a:pt x="269" y="0"/>
                  </a:lnTo>
                  <a:lnTo>
                    <a:pt x="314" y="0"/>
                  </a:lnTo>
                  <a:lnTo>
                    <a:pt x="329" y="15"/>
                  </a:lnTo>
                  <a:lnTo>
                    <a:pt x="344" y="30"/>
                  </a:lnTo>
                  <a:lnTo>
                    <a:pt x="374" y="45"/>
                  </a:lnTo>
                  <a:lnTo>
                    <a:pt x="389" y="90"/>
                  </a:lnTo>
                  <a:lnTo>
                    <a:pt x="419" y="150"/>
                  </a:lnTo>
                  <a:lnTo>
                    <a:pt x="434" y="225"/>
                  </a:lnTo>
                  <a:lnTo>
                    <a:pt x="449" y="300"/>
                  </a:lnTo>
                  <a:lnTo>
                    <a:pt x="449" y="375"/>
                  </a:lnTo>
                  <a:lnTo>
                    <a:pt x="449" y="450"/>
                  </a:lnTo>
                  <a:lnTo>
                    <a:pt x="434" y="525"/>
                  </a:lnTo>
                  <a:lnTo>
                    <a:pt x="419" y="600"/>
                  </a:lnTo>
                  <a:lnTo>
                    <a:pt x="404" y="675"/>
                  </a:lnTo>
                  <a:lnTo>
                    <a:pt x="389" y="600"/>
                  </a:lnTo>
                  <a:lnTo>
                    <a:pt x="359" y="54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199" name="Freeform 55"/>
            <p:cNvSpPr>
              <a:spLocks/>
            </p:cNvSpPr>
            <p:nvPr/>
          </p:nvSpPr>
          <p:spPr bwMode="auto">
            <a:xfrm>
              <a:off x="1835" y="13223"/>
              <a:ext cx="322" cy="1288"/>
            </a:xfrm>
            <a:custGeom>
              <a:avLst/>
              <a:gdLst>
                <a:gd name="T0" fmla="*/ 431 w 270"/>
                <a:gd name="T1" fmla="*/ 3306 h 1140"/>
                <a:gd name="T2" fmla="*/ 701 w 270"/>
                <a:gd name="T3" fmla="*/ 3402 h 1140"/>
                <a:gd name="T4" fmla="*/ 872 w 270"/>
                <a:gd name="T5" fmla="*/ 3354 h 1140"/>
                <a:gd name="T6" fmla="*/ 1048 w 270"/>
                <a:gd name="T7" fmla="*/ 3101 h 1140"/>
                <a:gd name="T8" fmla="*/ 1138 w 270"/>
                <a:gd name="T9" fmla="*/ 2795 h 1140"/>
                <a:gd name="T10" fmla="*/ 1216 w 270"/>
                <a:gd name="T11" fmla="*/ 2494 h 1140"/>
                <a:gd name="T12" fmla="*/ 1138 w 270"/>
                <a:gd name="T13" fmla="*/ 2238 h 1140"/>
                <a:gd name="T14" fmla="*/ 960 w 270"/>
                <a:gd name="T15" fmla="*/ 2033 h 1140"/>
                <a:gd name="T16" fmla="*/ 701 w 270"/>
                <a:gd name="T17" fmla="*/ 1985 h 1140"/>
                <a:gd name="T18" fmla="*/ 611 w 270"/>
                <a:gd name="T19" fmla="*/ 2085 h 1140"/>
                <a:gd name="T20" fmla="*/ 525 w 270"/>
                <a:gd name="T21" fmla="*/ 2288 h 1140"/>
                <a:gd name="T22" fmla="*/ 431 w 270"/>
                <a:gd name="T23" fmla="*/ 2390 h 1140"/>
                <a:gd name="T24" fmla="*/ 264 w 270"/>
                <a:gd name="T25" fmla="*/ 2238 h 1140"/>
                <a:gd name="T26" fmla="*/ 177 w 270"/>
                <a:gd name="T27" fmla="*/ 2033 h 1140"/>
                <a:gd name="T28" fmla="*/ 264 w 270"/>
                <a:gd name="T29" fmla="*/ 1829 h 1140"/>
                <a:gd name="T30" fmla="*/ 177 w 270"/>
                <a:gd name="T31" fmla="*/ 1731 h 1140"/>
                <a:gd name="T32" fmla="*/ 87 w 270"/>
                <a:gd name="T33" fmla="*/ 1574 h 1140"/>
                <a:gd name="T34" fmla="*/ 87 w 270"/>
                <a:gd name="T35" fmla="*/ 1374 h 1140"/>
                <a:gd name="T36" fmla="*/ 87 w 270"/>
                <a:gd name="T37" fmla="*/ 1170 h 1140"/>
                <a:gd name="T38" fmla="*/ 87 w 270"/>
                <a:gd name="T39" fmla="*/ 1017 h 1140"/>
                <a:gd name="T40" fmla="*/ 0 w 270"/>
                <a:gd name="T41" fmla="*/ 711 h 1140"/>
                <a:gd name="T42" fmla="*/ 0 w 270"/>
                <a:gd name="T43" fmla="*/ 355 h 1140"/>
                <a:gd name="T44" fmla="*/ 177 w 270"/>
                <a:gd name="T45" fmla="*/ 101 h 1140"/>
                <a:gd name="T46" fmla="*/ 177 w 270"/>
                <a:gd name="T47" fmla="*/ 203 h 1140"/>
                <a:gd name="T48" fmla="*/ 264 w 270"/>
                <a:gd name="T49" fmla="*/ 510 h 1140"/>
                <a:gd name="T50" fmla="*/ 431 w 270"/>
                <a:gd name="T51" fmla="*/ 864 h 1140"/>
                <a:gd name="T52" fmla="*/ 701 w 270"/>
                <a:gd name="T53" fmla="*/ 1068 h 1140"/>
                <a:gd name="T54" fmla="*/ 1048 w 270"/>
                <a:gd name="T55" fmla="*/ 1322 h 1140"/>
                <a:gd name="T56" fmla="*/ 1394 w 270"/>
                <a:gd name="T57" fmla="*/ 1778 h 1140"/>
                <a:gd name="T58" fmla="*/ 1568 w 270"/>
                <a:gd name="T59" fmla="*/ 2390 h 1140"/>
                <a:gd name="T60" fmla="*/ 1482 w 270"/>
                <a:gd name="T61" fmla="*/ 2898 h 1140"/>
                <a:gd name="T62" fmla="*/ 1394 w 270"/>
                <a:gd name="T63" fmla="*/ 3204 h 1140"/>
                <a:gd name="T64" fmla="*/ 1216 w 270"/>
                <a:gd name="T65" fmla="*/ 3606 h 1140"/>
                <a:gd name="T66" fmla="*/ 872 w 270"/>
                <a:gd name="T67" fmla="*/ 3813 h 1140"/>
                <a:gd name="T68" fmla="*/ 525 w 270"/>
                <a:gd name="T69" fmla="*/ 3863 h 1140"/>
                <a:gd name="T70" fmla="*/ 177 w 270"/>
                <a:gd name="T71" fmla="*/ 3657 h 1140"/>
                <a:gd name="T72" fmla="*/ 177 w 270"/>
                <a:gd name="T73" fmla="*/ 3354 h 1140"/>
                <a:gd name="T74" fmla="*/ 264 w 270"/>
                <a:gd name="T75" fmla="*/ 3152 h 11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140"/>
                <a:gd name="T116" fmla="*/ 270 w 270"/>
                <a:gd name="T117" fmla="*/ 1140 h 11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140">
                  <a:moveTo>
                    <a:pt x="45" y="945"/>
                  </a:moveTo>
                  <a:lnTo>
                    <a:pt x="75" y="975"/>
                  </a:lnTo>
                  <a:lnTo>
                    <a:pt x="90" y="1005"/>
                  </a:lnTo>
                  <a:lnTo>
                    <a:pt x="120" y="1005"/>
                  </a:lnTo>
                  <a:lnTo>
                    <a:pt x="135" y="1005"/>
                  </a:lnTo>
                  <a:lnTo>
                    <a:pt x="150" y="990"/>
                  </a:lnTo>
                  <a:lnTo>
                    <a:pt x="165" y="960"/>
                  </a:lnTo>
                  <a:lnTo>
                    <a:pt x="180" y="915"/>
                  </a:lnTo>
                  <a:lnTo>
                    <a:pt x="195" y="885"/>
                  </a:lnTo>
                  <a:lnTo>
                    <a:pt x="195" y="825"/>
                  </a:lnTo>
                  <a:lnTo>
                    <a:pt x="210" y="780"/>
                  </a:lnTo>
                  <a:lnTo>
                    <a:pt x="210" y="735"/>
                  </a:lnTo>
                  <a:lnTo>
                    <a:pt x="195" y="690"/>
                  </a:lnTo>
                  <a:lnTo>
                    <a:pt x="195" y="660"/>
                  </a:lnTo>
                  <a:lnTo>
                    <a:pt x="180" y="630"/>
                  </a:lnTo>
                  <a:lnTo>
                    <a:pt x="165" y="600"/>
                  </a:lnTo>
                  <a:lnTo>
                    <a:pt x="135" y="585"/>
                  </a:lnTo>
                  <a:lnTo>
                    <a:pt x="120" y="585"/>
                  </a:lnTo>
                  <a:lnTo>
                    <a:pt x="105" y="585"/>
                  </a:lnTo>
                  <a:lnTo>
                    <a:pt x="105" y="615"/>
                  </a:lnTo>
                  <a:lnTo>
                    <a:pt x="90" y="630"/>
                  </a:lnTo>
                  <a:lnTo>
                    <a:pt x="90" y="675"/>
                  </a:lnTo>
                  <a:lnTo>
                    <a:pt x="90" y="705"/>
                  </a:lnTo>
                  <a:lnTo>
                    <a:pt x="75" y="705"/>
                  </a:lnTo>
                  <a:lnTo>
                    <a:pt x="60" y="690"/>
                  </a:lnTo>
                  <a:lnTo>
                    <a:pt x="45" y="660"/>
                  </a:lnTo>
                  <a:lnTo>
                    <a:pt x="45" y="630"/>
                  </a:lnTo>
                  <a:lnTo>
                    <a:pt x="30" y="600"/>
                  </a:lnTo>
                  <a:lnTo>
                    <a:pt x="30" y="570"/>
                  </a:lnTo>
                  <a:lnTo>
                    <a:pt x="45" y="540"/>
                  </a:lnTo>
                  <a:lnTo>
                    <a:pt x="45" y="510"/>
                  </a:lnTo>
                  <a:lnTo>
                    <a:pt x="30" y="510"/>
                  </a:lnTo>
                  <a:lnTo>
                    <a:pt x="30" y="480"/>
                  </a:lnTo>
                  <a:lnTo>
                    <a:pt x="15" y="465"/>
                  </a:lnTo>
                  <a:lnTo>
                    <a:pt x="15" y="435"/>
                  </a:lnTo>
                  <a:lnTo>
                    <a:pt x="15" y="405"/>
                  </a:lnTo>
                  <a:lnTo>
                    <a:pt x="15" y="375"/>
                  </a:lnTo>
                  <a:lnTo>
                    <a:pt x="15" y="345"/>
                  </a:lnTo>
                  <a:lnTo>
                    <a:pt x="30" y="330"/>
                  </a:lnTo>
                  <a:lnTo>
                    <a:pt x="15" y="300"/>
                  </a:lnTo>
                  <a:lnTo>
                    <a:pt x="0" y="255"/>
                  </a:lnTo>
                  <a:lnTo>
                    <a:pt x="0" y="210"/>
                  </a:lnTo>
                  <a:lnTo>
                    <a:pt x="0" y="165"/>
                  </a:lnTo>
                  <a:lnTo>
                    <a:pt x="0" y="105"/>
                  </a:lnTo>
                  <a:lnTo>
                    <a:pt x="15" y="60"/>
                  </a:lnTo>
                  <a:lnTo>
                    <a:pt x="30" y="30"/>
                  </a:lnTo>
                  <a:lnTo>
                    <a:pt x="45" y="0"/>
                  </a:lnTo>
                  <a:lnTo>
                    <a:pt x="30" y="60"/>
                  </a:lnTo>
                  <a:lnTo>
                    <a:pt x="30" y="105"/>
                  </a:lnTo>
                  <a:lnTo>
                    <a:pt x="45" y="150"/>
                  </a:lnTo>
                  <a:lnTo>
                    <a:pt x="60" y="195"/>
                  </a:lnTo>
                  <a:lnTo>
                    <a:pt x="75" y="255"/>
                  </a:lnTo>
                  <a:lnTo>
                    <a:pt x="90" y="285"/>
                  </a:lnTo>
                  <a:lnTo>
                    <a:pt x="120" y="315"/>
                  </a:lnTo>
                  <a:lnTo>
                    <a:pt x="135" y="345"/>
                  </a:lnTo>
                  <a:lnTo>
                    <a:pt x="180" y="390"/>
                  </a:lnTo>
                  <a:lnTo>
                    <a:pt x="210" y="450"/>
                  </a:lnTo>
                  <a:lnTo>
                    <a:pt x="240" y="525"/>
                  </a:lnTo>
                  <a:lnTo>
                    <a:pt x="255" y="615"/>
                  </a:lnTo>
                  <a:lnTo>
                    <a:pt x="270" y="705"/>
                  </a:lnTo>
                  <a:lnTo>
                    <a:pt x="270" y="795"/>
                  </a:lnTo>
                  <a:lnTo>
                    <a:pt x="255" y="855"/>
                  </a:lnTo>
                  <a:lnTo>
                    <a:pt x="255" y="900"/>
                  </a:lnTo>
                  <a:lnTo>
                    <a:pt x="240" y="945"/>
                  </a:lnTo>
                  <a:lnTo>
                    <a:pt x="225" y="990"/>
                  </a:lnTo>
                  <a:lnTo>
                    <a:pt x="210" y="1065"/>
                  </a:lnTo>
                  <a:lnTo>
                    <a:pt x="180" y="1110"/>
                  </a:lnTo>
                  <a:lnTo>
                    <a:pt x="150" y="1125"/>
                  </a:lnTo>
                  <a:lnTo>
                    <a:pt x="120" y="1140"/>
                  </a:lnTo>
                  <a:lnTo>
                    <a:pt x="90" y="1140"/>
                  </a:lnTo>
                  <a:lnTo>
                    <a:pt x="60" y="1110"/>
                  </a:lnTo>
                  <a:lnTo>
                    <a:pt x="30" y="1080"/>
                  </a:lnTo>
                  <a:lnTo>
                    <a:pt x="0" y="1035"/>
                  </a:lnTo>
                  <a:lnTo>
                    <a:pt x="30" y="990"/>
                  </a:lnTo>
                  <a:lnTo>
                    <a:pt x="45" y="945"/>
                  </a:lnTo>
                  <a:lnTo>
                    <a:pt x="45" y="930"/>
                  </a:lnTo>
                  <a:lnTo>
                    <a:pt x="45" y="945"/>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sp>
          <p:nvSpPr>
            <p:cNvPr id="7200" name="Freeform 56"/>
            <p:cNvSpPr>
              <a:spLocks/>
            </p:cNvSpPr>
            <p:nvPr/>
          </p:nvSpPr>
          <p:spPr bwMode="auto">
            <a:xfrm>
              <a:off x="2228" y="14698"/>
              <a:ext cx="553" cy="763"/>
            </a:xfrm>
            <a:custGeom>
              <a:avLst/>
              <a:gdLst>
                <a:gd name="T0" fmla="*/ 430 w 464"/>
                <a:gd name="T1" fmla="*/ 1637 h 675"/>
                <a:gd name="T2" fmla="*/ 349 w 464"/>
                <a:gd name="T3" fmla="*/ 1276 h 675"/>
                <a:gd name="T4" fmla="*/ 349 w 464"/>
                <a:gd name="T5" fmla="*/ 972 h 675"/>
                <a:gd name="T6" fmla="*/ 523 w 464"/>
                <a:gd name="T7" fmla="*/ 764 h 675"/>
                <a:gd name="T8" fmla="*/ 779 w 464"/>
                <a:gd name="T9" fmla="*/ 563 h 675"/>
                <a:gd name="T10" fmla="*/ 956 w 464"/>
                <a:gd name="T11" fmla="*/ 511 h 675"/>
                <a:gd name="T12" fmla="*/ 1126 w 464"/>
                <a:gd name="T13" fmla="*/ 610 h 675"/>
                <a:gd name="T14" fmla="*/ 1295 w 464"/>
                <a:gd name="T15" fmla="*/ 868 h 675"/>
                <a:gd name="T16" fmla="*/ 1295 w 464"/>
                <a:gd name="T17" fmla="*/ 1228 h 675"/>
                <a:gd name="T18" fmla="*/ 1208 w 464"/>
                <a:gd name="T19" fmla="*/ 1430 h 675"/>
                <a:gd name="T20" fmla="*/ 1126 w 464"/>
                <a:gd name="T21" fmla="*/ 1532 h 675"/>
                <a:gd name="T22" fmla="*/ 1043 w 464"/>
                <a:gd name="T23" fmla="*/ 1637 h 675"/>
                <a:gd name="T24" fmla="*/ 1126 w 464"/>
                <a:gd name="T25" fmla="*/ 1888 h 675"/>
                <a:gd name="T26" fmla="*/ 1208 w 464"/>
                <a:gd name="T27" fmla="*/ 1991 h 675"/>
                <a:gd name="T28" fmla="*/ 1385 w 464"/>
                <a:gd name="T29" fmla="*/ 1940 h 675"/>
                <a:gd name="T30" fmla="*/ 1466 w 464"/>
                <a:gd name="T31" fmla="*/ 1940 h 675"/>
                <a:gd name="T32" fmla="*/ 1555 w 464"/>
                <a:gd name="T33" fmla="*/ 2147 h 675"/>
                <a:gd name="T34" fmla="*/ 1725 w 464"/>
                <a:gd name="T35" fmla="*/ 2194 h 675"/>
                <a:gd name="T36" fmla="*/ 1819 w 464"/>
                <a:gd name="T37" fmla="*/ 2095 h 675"/>
                <a:gd name="T38" fmla="*/ 1992 w 464"/>
                <a:gd name="T39" fmla="*/ 2095 h 675"/>
                <a:gd name="T40" fmla="*/ 2168 w 464"/>
                <a:gd name="T41" fmla="*/ 2246 h 675"/>
                <a:gd name="T42" fmla="*/ 2421 w 464"/>
                <a:gd name="T43" fmla="*/ 2246 h 675"/>
                <a:gd name="T44" fmla="*/ 2597 w 464"/>
                <a:gd name="T45" fmla="*/ 2095 h 675"/>
                <a:gd name="T46" fmla="*/ 2508 w 464"/>
                <a:gd name="T47" fmla="*/ 1991 h 675"/>
                <a:gd name="T48" fmla="*/ 2332 w 464"/>
                <a:gd name="T49" fmla="*/ 1888 h 675"/>
                <a:gd name="T50" fmla="*/ 2080 w 464"/>
                <a:gd name="T51" fmla="*/ 1687 h 675"/>
                <a:gd name="T52" fmla="*/ 1903 w 464"/>
                <a:gd name="T53" fmla="*/ 1276 h 675"/>
                <a:gd name="T54" fmla="*/ 1725 w 464"/>
                <a:gd name="T55" fmla="*/ 764 h 675"/>
                <a:gd name="T56" fmla="*/ 1466 w 464"/>
                <a:gd name="T57" fmla="*/ 255 h 675"/>
                <a:gd name="T58" fmla="*/ 1043 w 464"/>
                <a:gd name="T59" fmla="*/ 0 h 675"/>
                <a:gd name="T60" fmla="*/ 691 w 464"/>
                <a:gd name="T61" fmla="*/ 51 h 675"/>
                <a:gd name="T62" fmla="*/ 430 w 464"/>
                <a:gd name="T63" fmla="*/ 157 h 675"/>
                <a:gd name="T64" fmla="*/ 176 w 464"/>
                <a:gd name="T65" fmla="*/ 511 h 675"/>
                <a:gd name="T66" fmla="*/ 0 w 464"/>
                <a:gd name="T67" fmla="*/ 1020 h 675"/>
                <a:gd name="T68" fmla="*/ 0 w 464"/>
                <a:gd name="T69" fmla="*/ 1532 h 675"/>
                <a:gd name="T70" fmla="*/ 176 w 464"/>
                <a:gd name="T71" fmla="*/ 2041 h 675"/>
                <a:gd name="T72" fmla="*/ 430 w 464"/>
                <a:gd name="T73" fmla="*/ 2041 h 675"/>
                <a:gd name="T74" fmla="*/ 523 w 464"/>
                <a:gd name="T75" fmla="*/ 1840 h 6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4"/>
                <a:gd name="T115" fmla="*/ 0 h 675"/>
                <a:gd name="T116" fmla="*/ 464 w 464"/>
                <a:gd name="T117" fmla="*/ 675 h 6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4" h="675">
                  <a:moveTo>
                    <a:pt x="90" y="540"/>
                  </a:moveTo>
                  <a:lnTo>
                    <a:pt x="75" y="480"/>
                  </a:lnTo>
                  <a:lnTo>
                    <a:pt x="60" y="435"/>
                  </a:lnTo>
                  <a:lnTo>
                    <a:pt x="60" y="375"/>
                  </a:lnTo>
                  <a:lnTo>
                    <a:pt x="60" y="330"/>
                  </a:lnTo>
                  <a:lnTo>
                    <a:pt x="60" y="285"/>
                  </a:lnTo>
                  <a:lnTo>
                    <a:pt x="75" y="255"/>
                  </a:lnTo>
                  <a:lnTo>
                    <a:pt x="90" y="225"/>
                  </a:lnTo>
                  <a:lnTo>
                    <a:pt x="105" y="195"/>
                  </a:lnTo>
                  <a:lnTo>
                    <a:pt x="135" y="165"/>
                  </a:lnTo>
                  <a:lnTo>
                    <a:pt x="150" y="150"/>
                  </a:lnTo>
                  <a:lnTo>
                    <a:pt x="165" y="150"/>
                  </a:lnTo>
                  <a:lnTo>
                    <a:pt x="180" y="165"/>
                  </a:lnTo>
                  <a:lnTo>
                    <a:pt x="195" y="180"/>
                  </a:lnTo>
                  <a:lnTo>
                    <a:pt x="209" y="195"/>
                  </a:lnTo>
                  <a:lnTo>
                    <a:pt x="224" y="255"/>
                  </a:lnTo>
                  <a:lnTo>
                    <a:pt x="224" y="330"/>
                  </a:lnTo>
                  <a:lnTo>
                    <a:pt x="224" y="360"/>
                  </a:lnTo>
                  <a:lnTo>
                    <a:pt x="224" y="390"/>
                  </a:lnTo>
                  <a:lnTo>
                    <a:pt x="209" y="420"/>
                  </a:lnTo>
                  <a:lnTo>
                    <a:pt x="209" y="435"/>
                  </a:lnTo>
                  <a:lnTo>
                    <a:pt x="195" y="450"/>
                  </a:lnTo>
                  <a:lnTo>
                    <a:pt x="180" y="450"/>
                  </a:lnTo>
                  <a:lnTo>
                    <a:pt x="180" y="480"/>
                  </a:lnTo>
                  <a:lnTo>
                    <a:pt x="180" y="525"/>
                  </a:lnTo>
                  <a:lnTo>
                    <a:pt x="195" y="555"/>
                  </a:lnTo>
                  <a:lnTo>
                    <a:pt x="209" y="570"/>
                  </a:lnTo>
                  <a:lnTo>
                    <a:pt x="209" y="585"/>
                  </a:lnTo>
                  <a:lnTo>
                    <a:pt x="224" y="570"/>
                  </a:lnTo>
                  <a:lnTo>
                    <a:pt x="239" y="570"/>
                  </a:lnTo>
                  <a:lnTo>
                    <a:pt x="254" y="540"/>
                  </a:lnTo>
                  <a:lnTo>
                    <a:pt x="254" y="570"/>
                  </a:lnTo>
                  <a:lnTo>
                    <a:pt x="269" y="600"/>
                  </a:lnTo>
                  <a:lnTo>
                    <a:pt x="269" y="630"/>
                  </a:lnTo>
                  <a:lnTo>
                    <a:pt x="284" y="645"/>
                  </a:lnTo>
                  <a:lnTo>
                    <a:pt x="299" y="645"/>
                  </a:lnTo>
                  <a:lnTo>
                    <a:pt x="314" y="630"/>
                  </a:lnTo>
                  <a:lnTo>
                    <a:pt x="314" y="615"/>
                  </a:lnTo>
                  <a:lnTo>
                    <a:pt x="329" y="585"/>
                  </a:lnTo>
                  <a:lnTo>
                    <a:pt x="344" y="615"/>
                  </a:lnTo>
                  <a:lnTo>
                    <a:pt x="359" y="660"/>
                  </a:lnTo>
                  <a:lnTo>
                    <a:pt x="374" y="660"/>
                  </a:lnTo>
                  <a:lnTo>
                    <a:pt x="389" y="675"/>
                  </a:lnTo>
                  <a:lnTo>
                    <a:pt x="419" y="660"/>
                  </a:lnTo>
                  <a:lnTo>
                    <a:pt x="434" y="645"/>
                  </a:lnTo>
                  <a:lnTo>
                    <a:pt x="449" y="615"/>
                  </a:lnTo>
                  <a:lnTo>
                    <a:pt x="464" y="570"/>
                  </a:lnTo>
                  <a:lnTo>
                    <a:pt x="434" y="585"/>
                  </a:lnTo>
                  <a:lnTo>
                    <a:pt x="419" y="570"/>
                  </a:lnTo>
                  <a:lnTo>
                    <a:pt x="404" y="555"/>
                  </a:lnTo>
                  <a:lnTo>
                    <a:pt x="374" y="525"/>
                  </a:lnTo>
                  <a:lnTo>
                    <a:pt x="359" y="495"/>
                  </a:lnTo>
                  <a:lnTo>
                    <a:pt x="344" y="435"/>
                  </a:lnTo>
                  <a:lnTo>
                    <a:pt x="329" y="375"/>
                  </a:lnTo>
                  <a:lnTo>
                    <a:pt x="314" y="315"/>
                  </a:lnTo>
                  <a:lnTo>
                    <a:pt x="299" y="225"/>
                  </a:lnTo>
                  <a:lnTo>
                    <a:pt x="284" y="135"/>
                  </a:lnTo>
                  <a:lnTo>
                    <a:pt x="254" y="75"/>
                  </a:lnTo>
                  <a:lnTo>
                    <a:pt x="209" y="30"/>
                  </a:lnTo>
                  <a:lnTo>
                    <a:pt x="180" y="0"/>
                  </a:lnTo>
                  <a:lnTo>
                    <a:pt x="135" y="0"/>
                  </a:lnTo>
                  <a:lnTo>
                    <a:pt x="120" y="15"/>
                  </a:lnTo>
                  <a:lnTo>
                    <a:pt x="105" y="30"/>
                  </a:lnTo>
                  <a:lnTo>
                    <a:pt x="75" y="45"/>
                  </a:lnTo>
                  <a:lnTo>
                    <a:pt x="60" y="90"/>
                  </a:lnTo>
                  <a:lnTo>
                    <a:pt x="30" y="150"/>
                  </a:lnTo>
                  <a:lnTo>
                    <a:pt x="15" y="225"/>
                  </a:lnTo>
                  <a:lnTo>
                    <a:pt x="0" y="300"/>
                  </a:lnTo>
                  <a:lnTo>
                    <a:pt x="0" y="375"/>
                  </a:lnTo>
                  <a:lnTo>
                    <a:pt x="0" y="450"/>
                  </a:lnTo>
                  <a:lnTo>
                    <a:pt x="15" y="525"/>
                  </a:lnTo>
                  <a:lnTo>
                    <a:pt x="30" y="600"/>
                  </a:lnTo>
                  <a:lnTo>
                    <a:pt x="45" y="675"/>
                  </a:lnTo>
                  <a:lnTo>
                    <a:pt x="75" y="600"/>
                  </a:lnTo>
                  <a:lnTo>
                    <a:pt x="90" y="54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en-US" altLang="en-US" sz="2800" kern="0">
                <a:solidFill>
                  <a:srgbClr val="FFFF00"/>
                </a:solidFill>
                <a:latin typeface="Times New Roman" panose="02020603050405020304" pitchFamily="18" charset="0"/>
              </a:endParaRPr>
            </a:p>
          </p:txBody>
        </p:sp>
      </p:grpSp>
      <p:sp>
        <p:nvSpPr>
          <p:cNvPr id="7171" name="Rectangle 57"/>
          <p:cNvSpPr>
            <a:spLocks noChangeArrowheads="1"/>
          </p:cNvSpPr>
          <p:nvPr/>
        </p:nvSpPr>
        <p:spPr bwMode="auto">
          <a:xfrm>
            <a:off x="228600" y="2114551"/>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vi-VN" altLang="en-US" sz="2800" kern="0">
              <a:solidFill>
                <a:srgbClr val="FFFF00"/>
              </a:solidFill>
              <a:latin typeface="Times New Roman" panose="02020603050405020304" pitchFamily="18" charset="0"/>
              <a:cs typeface="Arial" panose="020B0604020202020204" pitchFamily="34" charset="0"/>
            </a:endParaRPr>
          </a:p>
        </p:txBody>
      </p:sp>
      <p:sp>
        <p:nvSpPr>
          <p:cNvPr id="7172" name="Rectangle 58"/>
          <p:cNvSpPr>
            <a:spLocks noChangeArrowheads="1"/>
          </p:cNvSpPr>
          <p:nvPr/>
        </p:nvSpPr>
        <p:spPr bwMode="auto">
          <a:xfrm>
            <a:off x="228600" y="2319339"/>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vi-VN" altLang="en-US" sz="2800" kern="0">
              <a:solidFill>
                <a:srgbClr val="FFFF00"/>
              </a:solidFill>
              <a:latin typeface="Times New Roman" panose="02020603050405020304" pitchFamily="18" charset="0"/>
              <a:cs typeface="Arial" panose="020B0604020202020204" pitchFamily="34" charset="0"/>
            </a:endParaRPr>
          </a:p>
        </p:txBody>
      </p:sp>
      <p:sp>
        <p:nvSpPr>
          <p:cNvPr id="7173" name="Rectangle 62"/>
          <p:cNvSpPr>
            <a:spLocks noChangeArrowheads="1"/>
          </p:cNvSpPr>
          <p:nvPr/>
        </p:nvSpPr>
        <p:spPr bwMode="auto">
          <a:xfrm>
            <a:off x="152400" y="4400551"/>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vi-VN" altLang="en-US" sz="2800" kern="0">
              <a:solidFill>
                <a:srgbClr val="FFFF00"/>
              </a:solidFill>
              <a:latin typeface="Times New Roman" panose="02020603050405020304" pitchFamily="18" charset="0"/>
              <a:cs typeface="Arial" panose="020B0604020202020204" pitchFamily="34" charset="0"/>
            </a:endParaRPr>
          </a:p>
        </p:txBody>
      </p:sp>
      <p:sp>
        <p:nvSpPr>
          <p:cNvPr id="7174" name="Rectangle 63"/>
          <p:cNvSpPr>
            <a:spLocks noChangeArrowheads="1"/>
          </p:cNvSpPr>
          <p:nvPr/>
        </p:nvSpPr>
        <p:spPr bwMode="auto">
          <a:xfrm>
            <a:off x="152400" y="4605339"/>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endParaRPr lang="vi-VN" altLang="en-US" sz="2800" kern="0">
              <a:solidFill>
                <a:srgbClr val="FFFF00"/>
              </a:solidFill>
              <a:latin typeface="Times New Roman" panose="02020603050405020304" pitchFamily="18" charset="0"/>
              <a:cs typeface="Arial" panose="020B0604020202020204" pitchFamily="34" charset="0"/>
            </a:endParaRPr>
          </a:p>
        </p:txBody>
      </p:sp>
      <p:sp>
        <p:nvSpPr>
          <p:cNvPr id="18512" name="Text Box 80"/>
          <p:cNvSpPr txBox="1">
            <a:spLocks noChangeArrowheads="1"/>
          </p:cNvSpPr>
          <p:nvPr/>
        </p:nvSpPr>
        <p:spPr bwMode="auto">
          <a:xfrm>
            <a:off x="304800" y="1066801"/>
            <a:ext cx="419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auto" hangingPunct="1">
              <a:spcBef>
                <a:spcPct val="50000"/>
              </a:spcBef>
              <a:spcAft>
                <a:spcPts val="0"/>
              </a:spcAft>
            </a:pPr>
            <a:r>
              <a:rPr lang="en-US" altLang="en-US" sz="2800" b="1" kern="0">
                <a:solidFill>
                  <a:srgbClr val="FFFF00"/>
                </a:solidFill>
                <a:latin typeface="Times New Roman" panose="02020603050405020304" pitchFamily="18" charset="0"/>
                <a:cs typeface="Arial" panose="020B0604020202020204" pitchFamily="34" charset="0"/>
              </a:rPr>
              <a:t>3. Bố cục:</a:t>
            </a:r>
            <a:r>
              <a:rPr lang="en-US" altLang="en-US" sz="2800" kern="0">
                <a:solidFill>
                  <a:srgbClr val="FFFF00"/>
                </a:solidFill>
                <a:latin typeface="Times New Roman" panose="02020603050405020304" pitchFamily="18" charset="0"/>
                <a:cs typeface="Arial" panose="020B0604020202020204" pitchFamily="34" charset="0"/>
              </a:rPr>
              <a:t> Chia 4 phần</a:t>
            </a:r>
          </a:p>
        </p:txBody>
      </p:sp>
      <p:sp>
        <p:nvSpPr>
          <p:cNvPr id="18514" name="Text Box 82"/>
          <p:cNvSpPr txBox="1">
            <a:spLocks noChangeArrowheads="1"/>
          </p:cNvSpPr>
          <p:nvPr/>
        </p:nvSpPr>
        <p:spPr bwMode="auto">
          <a:xfrm>
            <a:off x="381000" y="2590800"/>
            <a:ext cx="876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auto" hangingPunct="1">
              <a:spcBef>
                <a:spcPts val="0"/>
              </a:spcBef>
              <a:spcAft>
                <a:spcPts val="0"/>
              </a:spcAft>
            </a:pPr>
            <a:r>
              <a:rPr lang="en-US" altLang="en-US" sz="2800" b="1" kern="0">
                <a:solidFill>
                  <a:srgbClr val="FFFF00"/>
                </a:solidFill>
                <a:latin typeface="Times New Roman" panose="02020603050405020304" pitchFamily="18" charset="0"/>
                <a:cs typeface="Arial" panose="020B0604020202020204" pitchFamily="34" charset="0"/>
              </a:rPr>
              <a:t>+ Phần 2: </a:t>
            </a:r>
            <a:r>
              <a:rPr lang="en-US" altLang="en-US" sz="2800" kern="0">
                <a:solidFill>
                  <a:srgbClr val="FFFF00"/>
                </a:solidFill>
                <a:latin typeface="Times New Roman" panose="02020603050405020304" pitchFamily="18" charset="0"/>
                <a:cs typeface="Arial" panose="020B0604020202020204" pitchFamily="34" charset="0"/>
              </a:rPr>
              <a:t>Tiếp …cho toàn thế giới</a:t>
            </a:r>
            <a:r>
              <a:rPr lang="en-US" altLang="en-US" sz="2800" b="1" i="1" kern="0">
                <a:solidFill>
                  <a:srgbClr val="FFFF00"/>
                </a:solidFill>
                <a:latin typeface="Times New Roman" panose="02020603050405020304" pitchFamily="18" charset="0"/>
                <a:cs typeface="Arial" panose="020B0604020202020204" pitchFamily="34" charset="0"/>
              </a:rPr>
              <a:t> : Sự tốn kém  và vô lí của  vũ trang hạt nhân</a:t>
            </a:r>
            <a:endParaRPr lang="en-US" altLang="en-US" sz="2800" kern="0">
              <a:solidFill>
                <a:srgbClr val="FFFF00"/>
              </a:solidFill>
              <a:latin typeface="Times New Roman" panose="02020603050405020304" pitchFamily="18" charset="0"/>
              <a:cs typeface="Arial" panose="020B0604020202020204" pitchFamily="34" charset="0"/>
            </a:endParaRPr>
          </a:p>
        </p:txBody>
      </p:sp>
      <p:sp>
        <p:nvSpPr>
          <p:cNvPr id="18515" name="Text Box 83"/>
          <p:cNvSpPr txBox="1">
            <a:spLocks noChangeArrowheads="1"/>
          </p:cNvSpPr>
          <p:nvPr/>
        </p:nvSpPr>
        <p:spPr bwMode="auto">
          <a:xfrm>
            <a:off x="381000" y="3505200"/>
            <a:ext cx="861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auto" hangingPunct="1">
              <a:spcBef>
                <a:spcPts val="0"/>
              </a:spcBef>
              <a:spcAft>
                <a:spcPts val="0"/>
              </a:spcAft>
            </a:pPr>
            <a:r>
              <a:rPr lang="en-US" altLang="en-US" sz="2800" b="1" kern="0">
                <a:solidFill>
                  <a:srgbClr val="FFFF00"/>
                </a:solidFill>
                <a:latin typeface="Times New Roman" panose="02020603050405020304" pitchFamily="18" charset="0"/>
                <a:cs typeface="Arial" panose="020B0604020202020204" pitchFamily="34" charset="0"/>
              </a:rPr>
              <a:t>+ Phần 3: </a:t>
            </a:r>
            <a:r>
              <a:rPr lang="en-US" altLang="en-US" sz="2800" kern="0">
                <a:solidFill>
                  <a:srgbClr val="FFFF00"/>
                </a:solidFill>
                <a:latin typeface="Times New Roman" panose="02020603050405020304" pitchFamily="18" charset="0"/>
                <a:cs typeface="Arial" panose="020B0604020202020204" pitchFamily="34" charset="0"/>
              </a:rPr>
              <a:t>Tiếp …điểm xuất phát của nó: </a:t>
            </a:r>
            <a:r>
              <a:rPr lang="en-US" altLang="en-US" sz="2800" b="1" i="1" kern="0">
                <a:solidFill>
                  <a:srgbClr val="FFFF00"/>
                </a:solidFill>
                <a:latin typeface="Times New Roman" panose="02020603050405020304" pitchFamily="18" charset="0"/>
                <a:cs typeface="Arial" panose="020B0604020202020204" pitchFamily="34" charset="0"/>
              </a:rPr>
              <a:t>chiến tranh hạt nhân đi ngược lại lí trí tự nhiên, con người. Cảnh báo của nhà văn</a:t>
            </a:r>
            <a:endParaRPr lang="en-US" altLang="en-US" sz="2800" kern="0">
              <a:solidFill>
                <a:srgbClr val="FFFF00"/>
              </a:solidFill>
              <a:latin typeface="Times New Roman" panose="02020603050405020304" pitchFamily="18" charset="0"/>
              <a:cs typeface="Arial" panose="020B0604020202020204" pitchFamily="34" charset="0"/>
            </a:endParaRPr>
          </a:p>
        </p:txBody>
      </p:sp>
      <p:sp>
        <p:nvSpPr>
          <p:cNvPr id="18516" name="Text Box 84"/>
          <p:cNvSpPr txBox="1">
            <a:spLocks noChangeArrowheads="1"/>
          </p:cNvSpPr>
          <p:nvPr/>
        </p:nvSpPr>
        <p:spPr bwMode="auto">
          <a:xfrm>
            <a:off x="228600" y="4724400"/>
            <a:ext cx="853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auto" hangingPunct="1">
              <a:spcBef>
                <a:spcPts val="0"/>
              </a:spcBef>
              <a:spcAft>
                <a:spcPts val="0"/>
              </a:spcAft>
            </a:pPr>
            <a:r>
              <a:rPr lang="en-US" altLang="en-US" sz="2800" b="1" kern="0">
                <a:solidFill>
                  <a:srgbClr val="FFFF00"/>
                </a:solidFill>
                <a:latin typeface="Times New Roman" panose="02020603050405020304" pitchFamily="18" charset="0"/>
                <a:cs typeface="Arial" panose="020B0604020202020204" pitchFamily="34" charset="0"/>
              </a:rPr>
              <a:t>+ Phần 4: </a:t>
            </a:r>
            <a:r>
              <a:rPr lang="en-US" altLang="en-US" sz="2800" kern="0">
                <a:solidFill>
                  <a:srgbClr val="FFFF00"/>
                </a:solidFill>
                <a:latin typeface="Times New Roman" panose="02020603050405020304" pitchFamily="18" charset="0"/>
                <a:cs typeface="Arial" panose="020B0604020202020204" pitchFamily="34" charset="0"/>
              </a:rPr>
              <a:t>Còn lại: </a:t>
            </a:r>
            <a:r>
              <a:rPr lang="en-US" altLang="en-US" sz="2800" b="1" i="1" kern="0">
                <a:solidFill>
                  <a:srgbClr val="FFFF00"/>
                </a:solidFill>
                <a:latin typeface="Times New Roman" panose="02020603050405020304" pitchFamily="18" charset="0"/>
                <a:cs typeface="Arial" panose="020B0604020202020204" pitchFamily="34" charset="0"/>
              </a:rPr>
              <a:t>Ngăn chặn chiến tranh là nhiệm vụ của mọi người .</a:t>
            </a:r>
          </a:p>
        </p:txBody>
      </p:sp>
      <p:sp>
        <p:nvSpPr>
          <p:cNvPr id="35" name="TextBox 34"/>
          <p:cNvSpPr txBox="1">
            <a:spLocks noChangeArrowheads="1"/>
          </p:cNvSpPr>
          <p:nvPr/>
        </p:nvSpPr>
        <p:spPr bwMode="auto">
          <a:xfrm>
            <a:off x="0" y="1524000"/>
            <a:ext cx="876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kern="0">
                <a:solidFill>
                  <a:srgbClr val="FFFF00"/>
                </a:solidFill>
                <a:latin typeface="Times New Roman" panose="02020603050405020304" pitchFamily="18" charset="0"/>
              </a:rPr>
              <a:t>+ Phần 1: Từ đầu….vận mệnh thế giới( Sự tốn kém, vô lí của cuộc chạy đua vũ trang hạt nhân)</a:t>
            </a:r>
          </a:p>
        </p:txBody>
      </p:sp>
      <p:sp>
        <p:nvSpPr>
          <p:cNvPr id="36" name="Cloud Callout 35"/>
          <p:cNvSpPr/>
          <p:nvPr/>
        </p:nvSpPr>
        <p:spPr>
          <a:xfrm>
            <a:off x="0" y="685800"/>
            <a:ext cx="9144000" cy="47053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Bố</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cục</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của</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văn</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bản</a:t>
            </a:r>
            <a:r>
              <a:rPr lang="en-US" sz="2800" kern="0" dirty="0">
                <a:solidFill>
                  <a:sysClr val="windowText" lastClr="000000"/>
                </a:solidFill>
                <a:latin typeface="Times New Roman" pitchFamily="18" charset="0"/>
              </a:rPr>
              <a:t>?</a:t>
            </a:r>
          </a:p>
        </p:txBody>
      </p:sp>
    </p:spTree>
    <p:extLst>
      <p:ext uri="{BB962C8B-B14F-4D97-AF65-F5344CB8AC3E}">
        <p14:creationId xmlns:p14="http://schemas.microsoft.com/office/powerpoint/2010/main" val="952881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512"/>
                                        </p:tgtEl>
                                        <p:attrNameLst>
                                          <p:attrName>style.visibility</p:attrName>
                                        </p:attrNameLst>
                                      </p:cBhvr>
                                      <p:to>
                                        <p:strVal val="visible"/>
                                      </p:to>
                                    </p:set>
                                    <p:animEffect transition="in" filter="blinds(horizontal)">
                                      <p:cBhvr>
                                        <p:cTn id="17" dur="500"/>
                                        <p:tgtEl>
                                          <p:spTgt spid="185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linds(horizontal)">
                                      <p:cBhvr>
                                        <p:cTn id="22" dur="500"/>
                                        <p:tgtEl>
                                          <p:spTgt spid="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514"/>
                                        </p:tgtEl>
                                        <p:attrNameLst>
                                          <p:attrName>style.visibility</p:attrName>
                                        </p:attrNameLst>
                                      </p:cBhvr>
                                      <p:to>
                                        <p:strVal val="visible"/>
                                      </p:to>
                                    </p:set>
                                    <p:animEffect transition="in" filter="blinds(horizontal)">
                                      <p:cBhvr>
                                        <p:cTn id="27" dur="500"/>
                                        <p:tgtEl>
                                          <p:spTgt spid="185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515"/>
                                        </p:tgtEl>
                                        <p:attrNameLst>
                                          <p:attrName>style.visibility</p:attrName>
                                        </p:attrNameLst>
                                      </p:cBhvr>
                                      <p:to>
                                        <p:strVal val="visible"/>
                                      </p:to>
                                    </p:set>
                                    <p:animEffect transition="in" filter="blinds(horizontal)">
                                      <p:cBhvr>
                                        <p:cTn id="32" dur="500"/>
                                        <p:tgtEl>
                                          <p:spTgt spid="185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516"/>
                                        </p:tgtEl>
                                        <p:attrNameLst>
                                          <p:attrName>style.visibility</p:attrName>
                                        </p:attrNameLst>
                                      </p:cBhvr>
                                      <p:to>
                                        <p:strVal val="visible"/>
                                      </p:to>
                                    </p:set>
                                    <p:animEffect transition="in" filter="blinds(horizontal)">
                                      <p:cBhvr>
                                        <p:cTn id="37" dur="500"/>
                                        <p:tgtEl>
                                          <p:spTgt spid="18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2" grpId="0"/>
      <p:bldP spid="18514" grpId="0"/>
      <p:bldP spid="18515" grpId="0"/>
      <p:bldP spid="18516" grpId="0"/>
      <p:bldP spid="35" grpId="0"/>
      <p:bldP spid="36" grpId="0" animBg="1"/>
      <p:bldP spid="3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6"/>
          <p:cNvGrpSpPr>
            <a:grpSpLocks/>
          </p:cNvGrpSpPr>
          <p:nvPr/>
        </p:nvGrpSpPr>
        <p:grpSpPr bwMode="auto">
          <a:xfrm>
            <a:off x="0" y="857250"/>
            <a:ext cx="9144000" cy="5143500"/>
            <a:chOff x="1710" y="1254"/>
            <a:chExt cx="9177" cy="14478"/>
          </a:xfrm>
        </p:grpSpPr>
        <p:sp>
          <p:nvSpPr>
            <p:cNvPr id="7181" name="Freeform 37"/>
            <p:cNvSpPr>
              <a:spLocks/>
            </p:cNvSpPr>
            <p:nvPr/>
          </p:nvSpPr>
          <p:spPr bwMode="auto">
            <a:xfrm>
              <a:off x="10190" y="1254"/>
              <a:ext cx="697" cy="1662"/>
            </a:xfrm>
            <a:custGeom>
              <a:avLst/>
              <a:gdLst>
                <a:gd name="T0" fmla="*/ 2420 w 585"/>
                <a:gd name="T1" fmla="*/ 4884 h 1471"/>
                <a:gd name="T2" fmla="*/ 1990 w 585"/>
                <a:gd name="T3" fmla="*/ 4935 h 1471"/>
                <a:gd name="T4" fmla="*/ 1469 w 585"/>
                <a:gd name="T5" fmla="*/ 4480 h 1471"/>
                <a:gd name="T6" fmla="*/ 1296 w 585"/>
                <a:gd name="T7" fmla="*/ 3969 h 1471"/>
                <a:gd name="T8" fmla="*/ 1386 w 585"/>
                <a:gd name="T9" fmla="*/ 3152 h 1471"/>
                <a:gd name="T10" fmla="*/ 1818 w 585"/>
                <a:gd name="T11" fmla="*/ 2390 h 1471"/>
                <a:gd name="T12" fmla="*/ 2334 w 585"/>
                <a:gd name="T13" fmla="*/ 2033 h 1471"/>
                <a:gd name="T14" fmla="*/ 2596 w 585"/>
                <a:gd name="T15" fmla="*/ 1574 h 1471"/>
                <a:gd name="T16" fmla="*/ 2596 w 585"/>
                <a:gd name="T17" fmla="*/ 1120 h 1471"/>
                <a:gd name="T18" fmla="*/ 2855 w 585"/>
                <a:gd name="T19" fmla="*/ 1428 h 1471"/>
                <a:gd name="T20" fmla="*/ 2773 w 585"/>
                <a:gd name="T21" fmla="*/ 1934 h 1471"/>
                <a:gd name="T22" fmla="*/ 2676 w 585"/>
                <a:gd name="T23" fmla="*/ 2239 h 1471"/>
                <a:gd name="T24" fmla="*/ 2773 w 585"/>
                <a:gd name="T25" fmla="*/ 2540 h 1471"/>
                <a:gd name="T26" fmla="*/ 2596 w 585"/>
                <a:gd name="T27" fmla="*/ 2799 h 1471"/>
                <a:gd name="T28" fmla="*/ 2596 w 585"/>
                <a:gd name="T29" fmla="*/ 3051 h 1471"/>
                <a:gd name="T30" fmla="*/ 2596 w 585"/>
                <a:gd name="T31" fmla="*/ 3355 h 1471"/>
                <a:gd name="T32" fmla="*/ 2334 w 585"/>
                <a:gd name="T33" fmla="*/ 3509 h 1471"/>
                <a:gd name="T34" fmla="*/ 2246 w 585"/>
                <a:gd name="T35" fmla="*/ 3152 h 1471"/>
                <a:gd name="T36" fmla="*/ 2077 w 585"/>
                <a:gd name="T37" fmla="*/ 3051 h 1471"/>
                <a:gd name="T38" fmla="*/ 1723 w 585"/>
                <a:gd name="T39" fmla="*/ 3306 h 1471"/>
                <a:gd name="T40" fmla="*/ 1644 w 585"/>
                <a:gd name="T41" fmla="*/ 3715 h 1471"/>
                <a:gd name="T42" fmla="*/ 1818 w 585"/>
                <a:gd name="T43" fmla="*/ 4176 h 1471"/>
                <a:gd name="T44" fmla="*/ 1990 w 585"/>
                <a:gd name="T45" fmla="*/ 4480 h 1471"/>
                <a:gd name="T46" fmla="*/ 2334 w 585"/>
                <a:gd name="T47" fmla="*/ 4432 h 1471"/>
                <a:gd name="T48" fmla="*/ 2773 w 585"/>
                <a:gd name="T49" fmla="*/ 4021 h 1471"/>
                <a:gd name="T50" fmla="*/ 2855 w 585"/>
                <a:gd name="T51" fmla="*/ 3766 h 1471"/>
                <a:gd name="T52" fmla="*/ 2943 w 585"/>
                <a:gd name="T53" fmla="*/ 3205 h 1471"/>
                <a:gd name="T54" fmla="*/ 3031 w 585"/>
                <a:gd name="T55" fmla="*/ 456 h 1471"/>
                <a:gd name="T56" fmla="*/ 1564 w 585"/>
                <a:gd name="T57" fmla="*/ 557 h 1471"/>
                <a:gd name="T58" fmla="*/ 866 w 585"/>
                <a:gd name="T59" fmla="*/ 658 h 1471"/>
                <a:gd name="T60" fmla="*/ 691 w 585"/>
                <a:gd name="T61" fmla="*/ 813 h 1471"/>
                <a:gd name="T62" fmla="*/ 343 w 585"/>
                <a:gd name="T63" fmla="*/ 1270 h 1471"/>
                <a:gd name="T64" fmla="*/ 343 w 585"/>
                <a:gd name="T65" fmla="*/ 1778 h 1471"/>
                <a:gd name="T66" fmla="*/ 430 w 585"/>
                <a:gd name="T67" fmla="*/ 2189 h 1471"/>
                <a:gd name="T68" fmla="*/ 779 w 585"/>
                <a:gd name="T69" fmla="*/ 2494 h 1471"/>
                <a:gd name="T70" fmla="*/ 1120 w 585"/>
                <a:gd name="T71" fmla="*/ 2439 h 1471"/>
                <a:gd name="T72" fmla="*/ 1209 w 585"/>
                <a:gd name="T73" fmla="*/ 2133 h 1471"/>
                <a:gd name="T74" fmla="*/ 1209 w 585"/>
                <a:gd name="T75" fmla="*/ 1679 h 1471"/>
                <a:gd name="T76" fmla="*/ 1035 w 585"/>
                <a:gd name="T77" fmla="*/ 1525 h 1471"/>
                <a:gd name="T78" fmla="*/ 1035 w 585"/>
                <a:gd name="T79" fmla="*/ 1270 h 1471"/>
                <a:gd name="T80" fmla="*/ 1209 w 585"/>
                <a:gd name="T81" fmla="*/ 1068 h 1471"/>
                <a:gd name="T82" fmla="*/ 1469 w 585"/>
                <a:gd name="T83" fmla="*/ 1171 h 1471"/>
                <a:gd name="T84" fmla="*/ 1564 w 585"/>
                <a:gd name="T85" fmla="*/ 864 h 1471"/>
                <a:gd name="T86" fmla="*/ 1723 w 585"/>
                <a:gd name="T87" fmla="*/ 864 h 1471"/>
                <a:gd name="T88" fmla="*/ 1903 w 585"/>
                <a:gd name="T89" fmla="*/ 917 h 1471"/>
                <a:gd name="T90" fmla="*/ 2246 w 585"/>
                <a:gd name="T91" fmla="*/ 764 h 1471"/>
                <a:gd name="T92" fmla="*/ 2596 w 585"/>
                <a:gd name="T93" fmla="*/ 965 h 1471"/>
                <a:gd name="T94" fmla="*/ 2334 w 585"/>
                <a:gd name="T95" fmla="*/ 1068 h 1471"/>
                <a:gd name="T96" fmla="*/ 2077 w 585"/>
                <a:gd name="T97" fmla="*/ 1374 h 1471"/>
                <a:gd name="T98" fmla="*/ 1818 w 585"/>
                <a:gd name="T99" fmla="*/ 1934 h 1471"/>
                <a:gd name="T100" fmla="*/ 1386 w 585"/>
                <a:gd name="T101" fmla="*/ 2799 h 1471"/>
                <a:gd name="T102" fmla="*/ 779 w 585"/>
                <a:gd name="T103" fmla="*/ 3051 h 1471"/>
                <a:gd name="T104" fmla="*/ 430 w 585"/>
                <a:gd name="T105" fmla="*/ 2847 h 1471"/>
                <a:gd name="T106" fmla="*/ 87 w 585"/>
                <a:gd name="T107" fmla="*/ 2288 h 1471"/>
                <a:gd name="T108" fmla="*/ 0 w 585"/>
                <a:gd name="T109" fmla="*/ 1574 h 1471"/>
                <a:gd name="T110" fmla="*/ 176 w 585"/>
                <a:gd name="T111" fmla="*/ 864 h 1471"/>
                <a:gd name="T112" fmla="*/ 430 w 585"/>
                <a:gd name="T113" fmla="*/ 411 h 1471"/>
                <a:gd name="T114" fmla="*/ 866 w 585"/>
                <a:gd name="T115" fmla="*/ 156 h 1471"/>
                <a:gd name="T116" fmla="*/ 1903 w 585"/>
                <a:gd name="T117" fmla="*/ 0 h 1471"/>
                <a:gd name="T118" fmla="*/ 3372 w 585"/>
                <a:gd name="T119" fmla="*/ 2133 h 1471"/>
                <a:gd name="T120" fmla="*/ 3286 w 585"/>
                <a:gd name="T121" fmla="*/ 3402 h 1471"/>
                <a:gd name="T122" fmla="*/ 3112 w 585"/>
                <a:gd name="T123" fmla="*/ 4123 h 1471"/>
                <a:gd name="T124" fmla="*/ 2943 w 585"/>
                <a:gd name="T125" fmla="*/ 4528 h 14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
                <a:gd name="T190" fmla="*/ 0 h 1471"/>
                <a:gd name="T191" fmla="*/ 585 w 585"/>
                <a:gd name="T192" fmla="*/ 1471 h 14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 h="1471">
                  <a:moveTo>
                    <a:pt x="480" y="1381"/>
                  </a:moveTo>
                  <a:lnTo>
                    <a:pt x="450" y="1426"/>
                  </a:lnTo>
                  <a:lnTo>
                    <a:pt x="420" y="1441"/>
                  </a:lnTo>
                  <a:lnTo>
                    <a:pt x="390" y="1456"/>
                  </a:lnTo>
                  <a:lnTo>
                    <a:pt x="375" y="1471"/>
                  </a:lnTo>
                  <a:lnTo>
                    <a:pt x="345" y="1456"/>
                  </a:lnTo>
                  <a:lnTo>
                    <a:pt x="315" y="1426"/>
                  </a:lnTo>
                  <a:lnTo>
                    <a:pt x="285" y="1381"/>
                  </a:lnTo>
                  <a:lnTo>
                    <a:pt x="255" y="1321"/>
                  </a:lnTo>
                  <a:lnTo>
                    <a:pt x="240" y="1276"/>
                  </a:lnTo>
                  <a:lnTo>
                    <a:pt x="240" y="1216"/>
                  </a:lnTo>
                  <a:lnTo>
                    <a:pt x="225" y="1171"/>
                  </a:lnTo>
                  <a:lnTo>
                    <a:pt x="225" y="1126"/>
                  </a:lnTo>
                  <a:lnTo>
                    <a:pt x="225" y="1035"/>
                  </a:lnTo>
                  <a:lnTo>
                    <a:pt x="240" y="930"/>
                  </a:lnTo>
                  <a:lnTo>
                    <a:pt x="255" y="840"/>
                  </a:lnTo>
                  <a:lnTo>
                    <a:pt x="285" y="765"/>
                  </a:lnTo>
                  <a:lnTo>
                    <a:pt x="315" y="705"/>
                  </a:lnTo>
                  <a:lnTo>
                    <a:pt x="345" y="660"/>
                  </a:lnTo>
                  <a:lnTo>
                    <a:pt x="375" y="645"/>
                  </a:lnTo>
                  <a:lnTo>
                    <a:pt x="405" y="600"/>
                  </a:lnTo>
                  <a:lnTo>
                    <a:pt x="420" y="570"/>
                  </a:lnTo>
                  <a:lnTo>
                    <a:pt x="435" y="525"/>
                  </a:lnTo>
                  <a:lnTo>
                    <a:pt x="450" y="465"/>
                  </a:lnTo>
                  <a:lnTo>
                    <a:pt x="450" y="420"/>
                  </a:lnTo>
                  <a:lnTo>
                    <a:pt x="450" y="375"/>
                  </a:lnTo>
                  <a:lnTo>
                    <a:pt x="450" y="330"/>
                  </a:lnTo>
                  <a:lnTo>
                    <a:pt x="465" y="345"/>
                  </a:lnTo>
                  <a:lnTo>
                    <a:pt x="480" y="390"/>
                  </a:lnTo>
                  <a:lnTo>
                    <a:pt x="495" y="420"/>
                  </a:lnTo>
                  <a:lnTo>
                    <a:pt x="495" y="480"/>
                  </a:lnTo>
                  <a:lnTo>
                    <a:pt x="495" y="525"/>
                  </a:lnTo>
                  <a:lnTo>
                    <a:pt x="480" y="570"/>
                  </a:lnTo>
                  <a:lnTo>
                    <a:pt x="480" y="615"/>
                  </a:lnTo>
                  <a:lnTo>
                    <a:pt x="450" y="645"/>
                  </a:lnTo>
                  <a:lnTo>
                    <a:pt x="465" y="660"/>
                  </a:lnTo>
                  <a:lnTo>
                    <a:pt x="480" y="690"/>
                  </a:lnTo>
                  <a:lnTo>
                    <a:pt x="480" y="720"/>
                  </a:lnTo>
                  <a:lnTo>
                    <a:pt x="480" y="750"/>
                  </a:lnTo>
                  <a:lnTo>
                    <a:pt x="480" y="780"/>
                  </a:lnTo>
                  <a:lnTo>
                    <a:pt x="465" y="810"/>
                  </a:lnTo>
                  <a:lnTo>
                    <a:pt x="450" y="825"/>
                  </a:lnTo>
                  <a:lnTo>
                    <a:pt x="435" y="840"/>
                  </a:lnTo>
                  <a:lnTo>
                    <a:pt x="450" y="870"/>
                  </a:lnTo>
                  <a:lnTo>
                    <a:pt x="450" y="900"/>
                  </a:lnTo>
                  <a:lnTo>
                    <a:pt x="450" y="930"/>
                  </a:lnTo>
                  <a:lnTo>
                    <a:pt x="450" y="960"/>
                  </a:lnTo>
                  <a:lnTo>
                    <a:pt x="450" y="990"/>
                  </a:lnTo>
                  <a:lnTo>
                    <a:pt x="435" y="1020"/>
                  </a:lnTo>
                  <a:lnTo>
                    <a:pt x="420" y="1035"/>
                  </a:lnTo>
                  <a:lnTo>
                    <a:pt x="405" y="1035"/>
                  </a:lnTo>
                  <a:lnTo>
                    <a:pt x="405" y="990"/>
                  </a:lnTo>
                  <a:lnTo>
                    <a:pt x="390" y="960"/>
                  </a:lnTo>
                  <a:lnTo>
                    <a:pt x="390" y="930"/>
                  </a:lnTo>
                  <a:lnTo>
                    <a:pt x="375" y="915"/>
                  </a:lnTo>
                  <a:lnTo>
                    <a:pt x="375" y="900"/>
                  </a:lnTo>
                  <a:lnTo>
                    <a:pt x="360" y="900"/>
                  </a:lnTo>
                  <a:lnTo>
                    <a:pt x="330" y="915"/>
                  </a:lnTo>
                  <a:lnTo>
                    <a:pt x="300" y="960"/>
                  </a:lnTo>
                  <a:lnTo>
                    <a:pt x="300" y="975"/>
                  </a:lnTo>
                  <a:lnTo>
                    <a:pt x="285" y="1020"/>
                  </a:lnTo>
                  <a:lnTo>
                    <a:pt x="285" y="1065"/>
                  </a:lnTo>
                  <a:lnTo>
                    <a:pt x="285" y="1096"/>
                  </a:lnTo>
                  <a:lnTo>
                    <a:pt x="285" y="1156"/>
                  </a:lnTo>
                  <a:lnTo>
                    <a:pt x="300" y="1201"/>
                  </a:lnTo>
                  <a:lnTo>
                    <a:pt x="315" y="1231"/>
                  </a:lnTo>
                  <a:lnTo>
                    <a:pt x="315" y="1276"/>
                  </a:lnTo>
                  <a:lnTo>
                    <a:pt x="330" y="1291"/>
                  </a:lnTo>
                  <a:lnTo>
                    <a:pt x="345" y="1321"/>
                  </a:lnTo>
                  <a:lnTo>
                    <a:pt x="375" y="1321"/>
                  </a:lnTo>
                  <a:lnTo>
                    <a:pt x="390" y="1321"/>
                  </a:lnTo>
                  <a:lnTo>
                    <a:pt x="405" y="1306"/>
                  </a:lnTo>
                  <a:lnTo>
                    <a:pt x="435" y="1291"/>
                  </a:lnTo>
                  <a:lnTo>
                    <a:pt x="450" y="1246"/>
                  </a:lnTo>
                  <a:lnTo>
                    <a:pt x="480" y="1186"/>
                  </a:lnTo>
                  <a:lnTo>
                    <a:pt x="480" y="1171"/>
                  </a:lnTo>
                  <a:lnTo>
                    <a:pt x="495" y="1156"/>
                  </a:lnTo>
                  <a:lnTo>
                    <a:pt x="495" y="1111"/>
                  </a:lnTo>
                  <a:lnTo>
                    <a:pt x="510" y="1065"/>
                  </a:lnTo>
                  <a:lnTo>
                    <a:pt x="510" y="1020"/>
                  </a:lnTo>
                  <a:lnTo>
                    <a:pt x="510" y="945"/>
                  </a:lnTo>
                  <a:lnTo>
                    <a:pt x="525" y="795"/>
                  </a:lnTo>
                  <a:lnTo>
                    <a:pt x="525" y="615"/>
                  </a:lnTo>
                  <a:lnTo>
                    <a:pt x="525" y="135"/>
                  </a:lnTo>
                  <a:lnTo>
                    <a:pt x="330" y="150"/>
                  </a:lnTo>
                  <a:lnTo>
                    <a:pt x="270" y="165"/>
                  </a:lnTo>
                  <a:lnTo>
                    <a:pt x="210" y="165"/>
                  </a:lnTo>
                  <a:lnTo>
                    <a:pt x="180" y="180"/>
                  </a:lnTo>
                  <a:lnTo>
                    <a:pt x="150" y="195"/>
                  </a:lnTo>
                  <a:lnTo>
                    <a:pt x="135" y="210"/>
                  </a:lnTo>
                  <a:lnTo>
                    <a:pt x="120" y="225"/>
                  </a:lnTo>
                  <a:lnTo>
                    <a:pt x="120" y="240"/>
                  </a:lnTo>
                  <a:lnTo>
                    <a:pt x="105" y="255"/>
                  </a:lnTo>
                  <a:lnTo>
                    <a:pt x="90" y="315"/>
                  </a:lnTo>
                  <a:lnTo>
                    <a:pt x="60" y="375"/>
                  </a:lnTo>
                  <a:lnTo>
                    <a:pt x="60" y="420"/>
                  </a:lnTo>
                  <a:lnTo>
                    <a:pt x="60" y="480"/>
                  </a:lnTo>
                  <a:lnTo>
                    <a:pt x="60" y="525"/>
                  </a:lnTo>
                  <a:lnTo>
                    <a:pt x="60" y="570"/>
                  </a:lnTo>
                  <a:lnTo>
                    <a:pt x="60" y="615"/>
                  </a:lnTo>
                  <a:lnTo>
                    <a:pt x="75" y="645"/>
                  </a:lnTo>
                  <a:lnTo>
                    <a:pt x="105" y="705"/>
                  </a:lnTo>
                  <a:lnTo>
                    <a:pt x="120" y="720"/>
                  </a:lnTo>
                  <a:lnTo>
                    <a:pt x="135" y="735"/>
                  </a:lnTo>
                  <a:lnTo>
                    <a:pt x="150" y="735"/>
                  </a:lnTo>
                  <a:lnTo>
                    <a:pt x="180" y="735"/>
                  </a:lnTo>
                  <a:lnTo>
                    <a:pt x="195" y="720"/>
                  </a:lnTo>
                  <a:lnTo>
                    <a:pt x="195" y="690"/>
                  </a:lnTo>
                  <a:lnTo>
                    <a:pt x="210" y="660"/>
                  </a:lnTo>
                  <a:lnTo>
                    <a:pt x="210" y="630"/>
                  </a:lnTo>
                  <a:lnTo>
                    <a:pt x="225" y="570"/>
                  </a:lnTo>
                  <a:lnTo>
                    <a:pt x="225" y="540"/>
                  </a:lnTo>
                  <a:lnTo>
                    <a:pt x="210" y="495"/>
                  </a:lnTo>
                  <a:lnTo>
                    <a:pt x="210" y="480"/>
                  </a:lnTo>
                  <a:lnTo>
                    <a:pt x="195" y="465"/>
                  </a:lnTo>
                  <a:lnTo>
                    <a:pt x="180" y="450"/>
                  </a:lnTo>
                  <a:lnTo>
                    <a:pt x="165" y="450"/>
                  </a:lnTo>
                  <a:lnTo>
                    <a:pt x="165" y="405"/>
                  </a:lnTo>
                  <a:lnTo>
                    <a:pt x="180" y="375"/>
                  </a:lnTo>
                  <a:lnTo>
                    <a:pt x="180" y="345"/>
                  </a:lnTo>
                  <a:lnTo>
                    <a:pt x="195" y="330"/>
                  </a:lnTo>
                  <a:lnTo>
                    <a:pt x="210" y="315"/>
                  </a:lnTo>
                  <a:lnTo>
                    <a:pt x="225" y="315"/>
                  </a:lnTo>
                  <a:lnTo>
                    <a:pt x="240" y="330"/>
                  </a:lnTo>
                  <a:lnTo>
                    <a:pt x="255" y="345"/>
                  </a:lnTo>
                  <a:lnTo>
                    <a:pt x="255" y="315"/>
                  </a:lnTo>
                  <a:lnTo>
                    <a:pt x="255" y="285"/>
                  </a:lnTo>
                  <a:lnTo>
                    <a:pt x="270" y="255"/>
                  </a:lnTo>
                  <a:lnTo>
                    <a:pt x="285" y="255"/>
                  </a:lnTo>
                  <a:lnTo>
                    <a:pt x="300" y="255"/>
                  </a:lnTo>
                  <a:lnTo>
                    <a:pt x="315" y="285"/>
                  </a:lnTo>
                  <a:lnTo>
                    <a:pt x="315" y="315"/>
                  </a:lnTo>
                  <a:lnTo>
                    <a:pt x="330" y="270"/>
                  </a:lnTo>
                  <a:lnTo>
                    <a:pt x="345" y="240"/>
                  </a:lnTo>
                  <a:lnTo>
                    <a:pt x="375" y="225"/>
                  </a:lnTo>
                  <a:lnTo>
                    <a:pt x="390" y="225"/>
                  </a:lnTo>
                  <a:lnTo>
                    <a:pt x="405" y="225"/>
                  </a:lnTo>
                  <a:lnTo>
                    <a:pt x="435" y="255"/>
                  </a:lnTo>
                  <a:lnTo>
                    <a:pt x="450" y="285"/>
                  </a:lnTo>
                  <a:lnTo>
                    <a:pt x="450" y="330"/>
                  </a:lnTo>
                  <a:lnTo>
                    <a:pt x="435" y="315"/>
                  </a:lnTo>
                  <a:lnTo>
                    <a:pt x="405" y="315"/>
                  </a:lnTo>
                  <a:lnTo>
                    <a:pt x="390" y="330"/>
                  </a:lnTo>
                  <a:lnTo>
                    <a:pt x="375" y="360"/>
                  </a:lnTo>
                  <a:lnTo>
                    <a:pt x="360" y="405"/>
                  </a:lnTo>
                  <a:lnTo>
                    <a:pt x="345" y="450"/>
                  </a:lnTo>
                  <a:lnTo>
                    <a:pt x="330" y="510"/>
                  </a:lnTo>
                  <a:lnTo>
                    <a:pt x="315" y="570"/>
                  </a:lnTo>
                  <a:lnTo>
                    <a:pt x="300" y="660"/>
                  </a:lnTo>
                  <a:lnTo>
                    <a:pt x="270" y="750"/>
                  </a:lnTo>
                  <a:lnTo>
                    <a:pt x="240" y="825"/>
                  </a:lnTo>
                  <a:lnTo>
                    <a:pt x="210" y="870"/>
                  </a:lnTo>
                  <a:lnTo>
                    <a:pt x="165" y="900"/>
                  </a:lnTo>
                  <a:lnTo>
                    <a:pt x="135" y="900"/>
                  </a:lnTo>
                  <a:lnTo>
                    <a:pt x="105" y="885"/>
                  </a:lnTo>
                  <a:lnTo>
                    <a:pt x="90" y="870"/>
                  </a:lnTo>
                  <a:lnTo>
                    <a:pt x="75" y="840"/>
                  </a:lnTo>
                  <a:lnTo>
                    <a:pt x="60" y="810"/>
                  </a:lnTo>
                  <a:lnTo>
                    <a:pt x="30" y="735"/>
                  </a:lnTo>
                  <a:lnTo>
                    <a:pt x="15" y="675"/>
                  </a:lnTo>
                  <a:lnTo>
                    <a:pt x="0" y="600"/>
                  </a:lnTo>
                  <a:lnTo>
                    <a:pt x="0" y="540"/>
                  </a:lnTo>
                  <a:lnTo>
                    <a:pt x="0" y="465"/>
                  </a:lnTo>
                  <a:lnTo>
                    <a:pt x="0" y="390"/>
                  </a:lnTo>
                  <a:lnTo>
                    <a:pt x="15" y="330"/>
                  </a:lnTo>
                  <a:lnTo>
                    <a:pt x="30" y="255"/>
                  </a:lnTo>
                  <a:lnTo>
                    <a:pt x="60" y="135"/>
                  </a:lnTo>
                  <a:lnTo>
                    <a:pt x="75" y="135"/>
                  </a:lnTo>
                  <a:lnTo>
                    <a:pt x="75" y="120"/>
                  </a:lnTo>
                  <a:lnTo>
                    <a:pt x="90" y="90"/>
                  </a:lnTo>
                  <a:lnTo>
                    <a:pt x="120" y="60"/>
                  </a:lnTo>
                  <a:lnTo>
                    <a:pt x="150" y="45"/>
                  </a:lnTo>
                  <a:lnTo>
                    <a:pt x="180" y="30"/>
                  </a:lnTo>
                  <a:lnTo>
                    <a:pt x="255" y="0"/>
                  </a:lnTo>
                  <a:lnTo>
                    <a:pt x="330" y="0"/>
                  </a:lnTo>
                  <a:lnTo>
                    <a:pt x="585" y="0"/>
                  </a:lnTo>
                  <a:lnTo>
                    <a:pt x="585" y="630"/>
                  </a:lnTo>
                  <a:lnTo>
                    <a:pt x="585" y="825"/>
                  </a:lnTo>
                  <a:lnTo>
                    <a:pt x="570" y="1005"/>
                  </a:lnTo>
                  <a:lnTo>
                    <a:pt x="570" y="1096"/>
                  </a:lnTo>
                  <a:lnTo>
                    <a:pt x="555" y="1156"/>
                  </a:lnTo>
                  <a:lnTo>
                    <a:pt x="540" y="1216"/>
                  </a:lnTo>
                  <a:lnTo>
                    <a:pt x="540" y="1276"/>
                  </a:lnTo>
                  <a:lnTo>
                    <a:pt x="525" y="1291"/>
                  </a:lnTo>
                  <a:lnTo>
                    <a:pt x="510" y="1336"/>
                  </a:lnTo>
                  <a:lnTo>
                    <a:pt x="480" y="1381"/>
                  </a:lnTo>
                  <a:close/>
                </a:path>
              </a:pathLst>
            </a:custGeom>
            <a:solidFill>
              <a:srgbClr val="B20065"/>
            </a:solidFill>
            <a:ln w="9525">
              <a:solidFill>
                <a:srgbClr val="0000FF"/>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82" name="Freeform 38"/>
            <p:cNvSpPr>
              <a:spLocks/>
            </p:cNvSpPr>
            <p:nvPr/>
          </p:nvSpPr>
          <p:spPr bwMode="auto">
            <a:xfrm>
              <a:off x="1710" y="1254"/>
              <a:ext cx="697" cy="1662"/>
            </a:xfrm>
            <a:custGeom>
              <a:avLst/>
              <a:gdLst>
                <a:gd name="T0" fmla="*/ 956 w 585"/>
                <a:gd name="T1" fmla="*/ 4884 h 1471"/>
                <a:gd name="T2" fmla="*/ 1386 w 585"/>
                <a:gd name="T3" fmla="*/ 4935 h 1471"/>
                <a:gd name="T4" fmla="*/ 1903 w 585"/>
                <a:gd name="T5" fmla="*/ 4480 h 1471"/>
                <a:gd name="T6" fmla="*/ 2077 w 585"/>
                <a:gd name="T7" fmla="*/ 3969 h 1471"/>
                <a:gd name="T8" fmla="*/ 1990 w 585"/>
                <a:gd name="T9" fmla="*/ 3152 h 1471"/>
                <a:gd name="T10" fmla="*/ 1564 w 585"/>
                <a:gd name="T11" fmla="*/ 2390 h 1471"/>
                <a:gd name="T12" fmla="*/ 1035 w 585"/>
                <a:gd name="T13" fmla="*/ 2033 h 1471"/>
                <a:gd name="T14" fmla="*/ 779 w 585"/>
                <a:gd name="T15" fmla="*/ 1574 h 1471"/>
                <a:gd name="T16" fmla="*/ 779 w 585"/>
                <a:gd name="T17" fmla="*/ 1120 h 1471"/>
                <a:gd name="T18" fmla="*/ 514 w 585"/>
                <a:gd name="T19" fmla="*/ 1428 h 1471"/>
                <a:gd name="T20" fmla="*/ 608 w 585"/>
                <a:gd name="T21" fmla="*/ 1934 h 1471"/>
                <a:gd name="T22" fmla="*/ 691 w 585"/>
                <a:gd name="T23" fmla="*/ 2239 h 1471"/>
                <a:gd name="T24" fmla="*/ 608 w 585"/>
                <a:gd name="T25" fmla="*/ 2540 h 1471"/>
                <a:gd name="T26" fmla="*/ 779 w 585"/>
                <a:gd name="T27" fmla="*/ 2799 h 1471"/>
                <a:gd name="T28" fmla="*/ 779 w 585"/>
                <a:gd name="T29" fmla="*/ 3051 h 1471"/>
                <a:gd name="T30" fmla="*/ 779 w 585"/>
                <a:gd name="T31" fmla="*/ 3355 h 1471"/>
                <a:gd name="T32" fmla="*/ 1035 w 585"/>
                <a:gd name="T33" fmla="*/ 3509 h 1471"/>
                <a:gd name="T34" fmla="*/ 1120 w 585"/>
                <a:gd name="T35" fmla="*/ 3152 h 1471"/>
                <a:gd name="T36" fmla="*/ 1296 w 585"/>
                <a:gd name="T37" fmla="*/ 3051 h 1471"/>
                <a:gd name="T38" fmla="*/ 1644 w 585"/>
                <a:gd name="T39" fmla="*/ 3306 h 1471"/>
                <a:gd name="T40" fmla="*/ 1723 w 585"/>
                <a:gd name="T41" fmla="*/ 3715 h 1471"/>
                <a:gd name="T42" fmla="*/ 1564 w 585"/>
                <a:gd name="T43" fmla="*/ 4176 h 1471"/>
                <a:gd name="T44" fmla="*/ 1386 w 585"/>
                <a:gd name="T45" fmla="*/ 4480 h 1471"/>
                <a:gd name="T46" fmla="*/ 1035 w 585"/>
                <a:gd name="T47" fmla="*/ 4432 h 1471"/>
                <a:gd name="T48" fmla="*/ 608 w 585"/>
                <a:gd name="T49" fmla="*/ 4021 h 1471"/>
                <a:gd name="T50" fmla="*/ 514 w 585"/>
                <a:gd name="T51" fmla="*/ 3766 h 1471"/>
                <a:gd name="T52" fmla="*/ 430 w 585"/>
                <a:gd name="T53" fmla="*/ 3205 h 1471"/>
                <a:gd name="T54" fmla="*/ 343 w 585"/>
                <a:gd name="T55" fmla="*/ 456 h 1471"/>
                <a:gd name="T56" fmla="*/ 2166 w 585"/>
                <a:gd name="T57" fmla="*/ 557 h 1471"/>
                <a:gd name="T58" fmla="*/ 2596 w 585"/>
                <a:gd name="T59" fmla="*/ 711 h 1471"/>
                <a:gd name="T60" fmla="*/ 2773 w 585"/>
                <a:gd name="T61" fmla="*/ 864 h 1471"/>
                <a:gd name="T62" fmla="*/ 3031 w 585"/>
                <a:gd name="T63" fmla="*/ 1428 h 1471"/>
                <a:gd name="T64" fmla="*/ 3031 w 585"/>
                <a:gd name="T65" fmla="*/ 1934 h 1471"/>
                <a:gd name="T66" fmla="*/ 2855 w 585"/>
                <a:gd name="T67" fmla="*/ 2288 h 1471"/>
                <a:gd name="T68" fmla="*/ 2596 w 585"/>
                <a:gd name="T69" fmla="*/ 2494 h 1471"/>
                <a:gd name="T70" fmla="*/ 2334 w 585"/>
                <a:gd name="T71" fmla="*/ 2439 h 1471"/>
                <a:gd name="T72" fmla="*/ 2077 w 585"/>
                <a:gd name="T73" fmla="*/ 1934 h 1471"/>
                <a:gd name="T74" fmla="*/ 2166 w 585"/>
                <a:gd name="T75" fmla="*/ 1624 h 1471"/>
                <a:gd name="T76" fmla="*/ 2420 w 585"/>
                <a:gd name="T77" fmla="*/ 1525 h 1471"/>
                <a:gd name="T78" fmla="*/ 2334 w 585"/>
                <a:gd name="T79" fmla="*/ 1171 h 1471"/>
                <a:gd name="T80" fmla="*/ 2077 w 585"/>
                <a:gd name="T81" fmla="*/ 1068 h 1471"/>
                <a:gd name="T82" fmla="*/ 1903 w 585"/>
                <a:gd name="T83" fmla="*/ 1068 h 1471"/>
                <a:gd name="T84" fmla="*/ 1723 w 585"/>
                <a:gd name="T85" fmla="*/ 864 h 1471"/>
                <a:gd name="T86" fmla="*/ 1564 w 585"/>
                <a:gd name="T87" fmla="*/ 965 h 1471"/>
                <a:gd name="T88" fmla="*/ 1386 w 585"/>
                <a:gd name="T89" fmla="*/ 813 h 1471"/>
                <a:gd name="T90" fmla="*/ 1035 w 585"/>
                <a:gd name="T91" fmla="*/ 764 h 1471"/>
                <a:gd name="T92" fmla="*/ 779 w 585"/>
                <a:gd name="T93" fmla="*/ 1120 h 1471"/>
                <a:gd name="T94" fmla="*/ 1120 w 585"/>
                <a:gd name="T95" fmla="*/ 1120 h 1471"/>
                <a:gd name="T96" fmla="*/ 1469 w 585"/>
                <a:gd name="T97" fmla="*/ 1525 h 1471"/>
                <a:gd name="T98" fmla="*/ 1644 w 585"/>
                <a:gd name="T99" fmla="*/ 2239 h 1471"/>
                <a:gd name="T100" fmla="*/ 2166 w 585"/>
                <a:gd name="T101" fmla="*/ 2950 h 1471"/>
                <a:gd name="T102" fmla="*/ 2773 w 585"/>
                <a:gd name="T103" fmla="*/ 3001 h 1471"/>
                <a:gd name="T104" fmla="*/ 3031 w 585"/>
                <a:gd name="T105" fmla="*/ 2746 h 1471"/>
                <a:gd name="T106" fmla="*/ 3372 w 585"/>
                <a:gd name="T107" fmla="*/ 2033 h 1471"/>
                <a:gd name="T108" fmla="*/ 3372 w 585"/>
                <a:gd name="T109" fmla="*/ 1323 h 1471"/>
                <a:gd name="T110" fmla="*/ 3112 w 585"/>
                <a:gd name="T111" fmla="*/ 658 h 1471"/>
                <a:gd name="T112" fmla="*/ 2855 w 585"/>
                <a:gd name="T113" fmla="*/ 306 h 1471"/>
                <a:gd name="T114" fmla="*/ 2334 w 585"/>
                <a:gd name="T115" fmla="*/ 101 h 1471"/>
                <a:gd name="T116" fmla="*/ 1469 w 585"/>
                <a:gd name="T117" fmla="*/ 0 h 1471"/>
                <a:gd name="T118" fmla="*/ 0 w 585"/>
                <a:gd name="T119" fmla="*/ 2133 h 1471"/>
                <a:gd name="T120" fmla="*/ 87 w 585"/>
                <a:gd name="T121" fmla="*/ 3715 h 1471"/>
                <a:gd name="T122" fmla="*/ 260 w 585"/>
                <a:gd name="T123" fmla="*/ 4327 h 1471"/>
                <a:gd name="T124" fmla="*/ 608 w 585"/>
                <a:gd name="T125" fmla="*/ 4681 h 14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
                <a:gd name="T190" fmla="*/ 0 h 1471"/>
                <a:gd name="T191" fmla="*/ 585 w 585"/>
                <a:gd name="T192" fmla="*/ 1471 h 14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 h="1471">
                  <a:moveTo>
                    <a:pt x="105" y="1381"/>
                  </a:moveTo>
                  <a:lnTo>
                    <a:pt x="135" y="1426"/>
                  </a:lnTo>
                  <a:lnTo>
                    <a:pt x="165" y="1441"/>
                  </a:lnTo>
                  <a:lnTo>
                    <a:pt x="195" y="1456"/>
                  </a:lnTo>
                  <a:lnTo>
                    <a:pt x="210" y="1471"/>
                  </a:lnTo>
                  <a:lnTo>
                    <a:pt x="240" y="1456"/>
                  </a:lnTo>
                  <a:lnTo>
                    <a:pt x="270" y="1426"/>
                  </a:lnTo>
                  <a:lnTo>
                    <a:pt x="300" y="1381"/>
                  </a:lnTo>
                  <a:lnTo>
                    <a:pt x="330" y="1321"/>
                  </a:lnTo>
                  <a:lnTo>
                    <a:pt x="345" y="1276"/>
                  </a:lnTo>
                  <a:lnTo>
                    <a:pt x="345" y="1216"/>
                  </a:lnTo>
                  <a:lnTo>
                    <a:pt x="360" y="1171"/>
                  </a:lnTo>
                  <a:lnTo>
                    <a:pt x="360" y="1126"/>
                  </a:lnTo>
                  <a:lnTo>
                    <a:pt x="360" y="1035"/>
                  </a:lnTo>
                  <a:lnTo>
                    <a:pt x="345" y="930"/>
                  </a:lnTo>
                  <a:lnTo>
                    <a:pt x="330" y="840"/>
                  </a:lnTo>
                  <a:lnTo>
                    <a:pt x="300" y="765"/>
                  </a:lnTo>
                  <a:lnTo>
                    <a:pt x="270" y="705"/>
                  </a:lnTo>
                  <a:lnTo>
                    <a:pt x="240" y="660"/>
                  </a:lnTo>
                  <a:lnTo>
                    <a:pt x="210" y="645"/>
                  </a:lnTo>
                  <a:lnTo>
                    <a:pt x="180" y="600"/>
                  </a:lnTo>
                  <a:lnTo>
                    <a:pt x="165" y="570"/>
                  </a:lnTo>
                  <a:lnTo>
                    <a:pt x="150" y="525"/>
                  </a:lnTo>
                  <a:lnTo>
                    <a:pt x="135" y="465"/>
                  </a:lnTo>
                  <a:lnTo>
                    <a:pt x="135" y="420"/>
                  </a:lnTo>
                  <a:lnTo>
                    <a:pt x="135" y="375"/>
                  </a:lnTo>
                  <a:lnTo>
                    <a:pt x="135" y="330"/>
                  </a:lnTo>
                  <a:lnTo>
                    <a:pt x="120" y="345"/>
                  </a:lnTo>
                  <a:lnTo>
                    <a:pt x="105" y="390"/>
                  </a:lnTo>
                  <a:lnTo>
                    <a:pt x="90" y="420"/>
                  </a:lnTo>
                  <a:lnTo>
                    <a:pt x="90" y="480"/>
                  </a:lnTo>
                  <a:lnTo>
                    <a:pt x="90" y="525"/>
                  </a:lnTo>
                  <a:lnTo>
                    <a:pt x="105" y="570"/>
                  </a:lnTo>
                  <a:lnTo>
                    <a:pt x="120" y="615"/>
                  </a:lnTo>
                  <a:lnTo>
                    <a:pt x="135" y="645"/>
                  </a:lnTo>
                  <a:lnTo>
                    <a:pt x="120" y="660"/>
                  </a:lnTo>
                  <a:lnTo>
                    <a:pt x="105" y="690"/>
                  </a:lnTo>
                  <a:lnTo>
                    <a:pt x="105" y="720"/>
                  </a:lnTo>
                  <a:lnTo>
                    <a:pt x="105" y="750"/>
                  </a:lnTo>
                  <a:lnTo>
                    <a:pt x="105" y="780"/>
                  </a:lnTo>
                  <a:lnTo>
                    <a:pt x="120" y="810"/>
                  </a:lnTo>
                  <a:lnTo>
                    <a:pt x="135" y="825"/>
                  </a:lnTo>
                  <a:lnTo>
                    <a:pt x="150" y="840"/>
                  </a:lnTo>
                  <a:lnTo>
                    <a:pt x="135" y="870"/>
                  </a:lnTo>
                  <a:lnTo>
                    <a:pt x="135" y="900"/>
                  </a:lnTo>
                  <a:lnTo>
                    <a:pt x="135" y="930"/>
                  </a:lnTo>
                  <a:lnTo>
                    <a:pt x="135" y="960"/>
                  </a:lnTo>
                  <a:lnTo>
                    <a:pt x="135" y="990"/>
                  </a:lnTo>
                  <a:lnTo>
                    <a:pt x="150" y="1020"/>
                  </a:lnTo>
                  <a:lnTo>
                    <a:pt x="165" y="1035"/>
                  </a:lnTo>
                  <a:lnTo>
                    <a:pt x="180" y="1035"/>
                  </a:lnTo>
                  <a:lnTo>
                    <a:pt x="180" y="990"/>
                  </a:lnTo>
                  <a:lnTo>
                    <a:pt x="195" y="960"/>
                  </a:lnTo>
                  <a:lnTo>
                    <a:pt x="195" y="930"/>
                  </a:lnTo>
                  <a:lnTo>
                    <a:pt x="210" y="915"/>
                  </a:lnTo>
                  <a:lnTo>
                    <a:pt x="225" y="900"/>
                  </a:lnTo>
                  <a:lnTo>
                    <a:pt x="255" y="915"/>
                  </a:lnTo>
                  <a:lnTo>
                    <a:pt x="285" y="960"/>
                  </a:lnTo>
                  <a:lnTo>
                    <a:pt x="285" y="975"/>
                  </a:lnTo>
                  <a:lnTo>
                    <a:pt x="300" y="1020"/>
                  </a:lnTo>
                  <a:lnTo>
                    <a:pt x="300" y="1065"/>
                  </a:lnTo>
                  <a:lnTo>
                    <a:pt x="300" y="1096"/>
                  </a:lnTo>
                  <a:lnTo>
                    <a:pt x="300" y="1156"/>
                  </a:lnTo>
                  <a:lnTo>
                    <a:pt x="285" y="1201"/>
                  </a:lnTo>
                  <a:lnTo>
                    <a:pt x="270" y="1231"/>
                  </a:lnTo>
                  <a:lnTo>
                    <a:pt x="270" y="1276"/>
                  </a:lnTo>
                  <a:lnTo>
                    <a:pt x="255" y="1291"/>
                  </a:lnTo>
                  <a:lnTo>
                    <a:pt x="240" y="1321"/>
                  </a:lnTo>
                  <a:lnTo>
                    <a:pt x="210" y="1321"/>
                  </a:lnTo>
                  <a:lnTo>
                    <a:pt x="195" y="1321"/>
                  </a:lnTo>
                  <a:lnTo>
                    <a:pt x="180" y="1306"/>
                  </a:lnTo>
                  <a:lnTo>
                    <a:pt x="150" y="1291"/>
                  </a:lnTo>
                  <a:lnTo>
                    <a:pt x="135" y="1246"/>
                  </a:lnTo>
                  <a:lnTo>
                    <a:pt x="105" y="1186"/>
                  </a:lnTo>
                  <a:lnTo>
                    <a:pt x="105" y="1171"/>
                  </a:lnTo>
                  <a:lnTo>
                    <a:pt x="90" y="1156"/>
                  </a:lnTo>
                  <a:lnTo>
                    <a:pt x="90" y="1111"/>
                  </a:lnTo>
                  <a:lnTo>
                    <a:pt x="75" y="1065"/>
                  </a:lnTo>
                  <a:lnTo>
                    <a:pt x="75" y="1020"/>
                  </a:lnTo>
                  <a:lnTo>
                    <a:pt x="75" y="945"/>
                  </a:lnTo>
                  <a:lnTo>
                    <a:pt x="60" y="795"/>
                  </a:lnTo>
                  <a:lnTo>
                    <a:pt x="60" y="615"/>
                  </a:lnTo>
                  <a:lnTo>
                    <a:pt x="60" y="135"/>
                  </a:lnTo>
                  <a:lnTo>
                    <a:pt x="255" y="150"/>
                  </a:lnTo>
                  <a:lnTo>
                    <a:pt x="315" y="165"/>
                  </a:lnTo>
                  <a:lnTo>
                    <a:pt x="375" y="165"/>
                  </a:lnTo>
                  <a:lnTo>
                    <a:pt x="405" y="180"/>
                  </a:lnTo>
                  <a:lnTo>
                    <a:pt x="435" y="195"/>
                  </a:lnTo>
                  <a:lnTo>
                    <a:pt x="450" y="210"/>
                  </a:lnTo>
                  <a:lnTo>
                    <a:pt x="465" y="225"/>
                  </a:lnTo>
                  <a:lnTo>
                    <a:pt x="480" y="240"/>
                  </a:lnTo>
                  <a:lnTo>
                    <a:pt x="480" y="255"/>
                  </a:lnTo>
                  <a:lnTo>
                    <a:pt x="510" y="315"/>
                  </a:lnTo>
                  <a:lnTo>
                    <a:pt x="525" y="375"/>
                  </a:lnTo>
                  <a:lnTo>
                    <a:pt x="525" y="420"/>
                  </a:lnTo>
                  <a:lnTo>
                    <a:pt x="540" y="480"/>
                  </a:lnTo>
                  <a:lnTo>
                    <a:pt x="540" y="525"/>
                  </a:lnTo>
                  <a:lnTo>
                    <a:pt x="525" y="570"/>
                  </a:lnTo>
                  <a:lnTo>
                    <a:pt x="525" y="615"/>
                  </a:lnTo>
                  <a:lnTo>
                    <a:pt x="510" y="645"/>
                  </a:lnTo>
                  <a:lnTo>
                    <a:pt x="495" y="675"/>
                  </a:lnTo>
                  <a:lnTo>
                    <a:pt x="480" y="705"/>
                  </a:lnTo>
                  <a:lnTo>
                    <a:pt x="465" y="720"/>
                  </a:lnTo>
                  <a:lnTo>
                    <a:pt x="450" y="735"/>
                  </a:lnTo>
                  <a:lnTo>
                    <a:pt x="435" y="735"/>
                  </a:lnTo>
                  <a:lnTo>
                    <a:pt x="405" y="735"/>
                  </a:lnTo>
                  <a:lnTo>
                    <a:pt x="405" y="720"/>
                  </a:lnTo>
                  <a:lnTo>
                    <a:pt x="390" y="690"/>
                  </a:lnTo>
                  <a:lnTo>
                    <a:pt x="375" y="630"/>
                  </a:lnTo>
                  <a:lnTo>
                    <a:pt x="360" y="570"/>
                  </a:lnTo>
                  <a:lnTo>
                    <a:pt x="360" y="540"/>
                  </a:lnTo>
                  <a:lnTo>
                    <a:pt x="375" y="495"/>
                  </a:lnTo>
                  <a:lnTo>
                    <a:pt x="375" y="480"/>
                  </a:lnTo>
                  <a:lnTo>
                    <a:pt x="390" y="465"/>
                  </a:lnTo>
                  <a:lnTo>
                    <a:pt x="405" y="450"/>
                  </a:lnTo>
                  <a:lnTo>
                    <a:pt x="420" y="450"/>
                  </a:lnTo>
                  <a:lnTo>
                    <a:pt x="420" y="405"/>
                  </a:lnTo>
                  <a:lnTo>
                    <a:pt x="405" y="375"/>
                  </a:lnTo>
                  <a:lnTo>
                    <a:pt x="405" y="345"/>
                  </a:lnTo>
                  <a:lnTo>
                    <a:pt x="390" y="330"/>
                  </a:lnTo>
                  <a:lnTo>
                    <a:pt x="375" y="315"/>
                  </a:lnTo>
                  <a:lnTo>
                    <a:pt x="360" y="315"/>
                  </a:lnTo>
                  <a:lnTo>
                    <a:pt x="345" y="330"/>
                  </a:lnTo>
                  <a:lnTo>
                    <a:pt x="330" y="345"/>
                  </a:lnTo>
                  <a:lnTo>
                    <a:pt x="330" y="315"/>
                  </a:lnTo>
                  <a:lnTo>
                    <a:pt x="330" y="285"/>
                  </a:lnTo>
                  <a:lnTo>
                    <a:pt x="315" y="255"/>
                  </a:lnTo>
                  <a:lnTo>
                    <a:pt x="300" y="255"/>
                  </a:lnTo>
                  <a:lnTo>
                    <a:pt x="285" y="255"/>
                  </a:lnTo>
                  <a:lnTo>
                    <a:pt x="270" y="285"/>
                  </a:lnTo>
                  <a:lnTo>
                    <a:pt x="270" y="315"/>
                  </a:lnTo>
                  <a:lnTo>
                    <a:pt x="255" y="270"/>
                  </a:lnTo>
                  <a:lnTo>
                    <a:pt x="240" y="240"/>
                  </a:lnTo>
                  <a:lnTo>
                    <a:pt x="210" y="225"/>
                  </a:lnTo>
                  <a:lnTo>
                    <a:pt x="195" y="225"/>
                  </a:lnTo>
                  <a:lnTo>
                    <a:pt x="180" y="225"/>
                  </a:lnTo>
                  <a:lnTo>
                    <a:pt x="165" y="255"/>
                  </a:lnTo>
                  <a:lnTo>
                    <a:pt x="150" y="285"/>
                  </a:lnTo>
                  <a:lnTo>
                    <a:pt x="135" y="330"/>
                  </a:lnTo>
                  <a:lnTo>
                    <a:pt x="150" y="315"/>
                  </a:lnTo>
                  <a:lnTo>
                    <a:pt x="180" y="315"/>
                  </a:lnTo>
                  <a:lnTo>
                    <a:pt x="195" y="330"/>
                  </a:lnTo>
                  <a:lnTo>
                    <a:pt x="210" y="360"/>
                  </a:lnTo>
                  <a:lnTo>
                    <a:pt x="225" y="405"/>
                  </a:lnTo>
                  <a:lnTo>
                    <a:pt x="255" y="450"/>
                  </a:lnTo>
                  <a:lnTo>
                    <a:pt x="255" y="510"/>
                  </a:lnTo>
                  <a:lnTo>
                    <a:pt x="270" y="570"/>
                  </a:lnTo>
                  <a:lnTo>
                    <a:pt x="285" y="660"/>
                  </a:lnTo>
                  <a:lnTo>
                    <a:pt x="315" y="750"/>
                  </a:lnTo>
                  <a:lnTo>
                    <a:pt x="345" y="825"/>
                  </a:lnTo>
                  <a:lnTo>
                    <a:pt x="375" y="870"/>
                  </a:lnTo>
                  <a:lnTo>
                    <a:pt x="420" y="900"/>
                  </a:lnTo>
                  <a:lnTo>
                    <a:pt x="450" y="900"/>
                  </a:lnTo>
                  <a:lnTo>
                    <a:pt x="480" y="885"/>
                  </a:lnTo>
                  <a:lnTo>
                    <a:pt x="495" y="870"/>
                  </a:lnTo>
                  <a:lnTo>
                    <a:pt x="510" y="840"/>
                  </a:lnTo>
                  <a:lnTo>
                    <a:pt x="525" y="810"/>
                  </a:lnTo>
                  <a:lnTo>
                    <a:pt x="555" y="735"/>
                  </a:lnTo>
                  <a:lnTo>
                    <a:pt x="570" y="675"/>
                  </a:lnTo>
                  <a:lnTo>
                    <a:pt x="585" y="600"/>
                  </a:lnTo>
                  <a:lnTo>
                    <a:pt x="585" y="540"/>
                  </a:lnTo>
                  <a:lnTo>
                    <a:pt x="585" y="465"/>
                  </a:lnTo>
                  <a:lnTo>
                    <a:pt x="585" y="390"/>
                  </a:lnTo>
                  <a:lnTo>
                    <a:pt x="570" y="330"/>
                  </a:lnTo>
                  <a:lnTo>
                    <a:pt x="555" y="255"/>
                  </a:lnTo>
                  <a:lnTo>
                    <a:pt x="540" y="195"/>
                  </a:lnTo>
                  <a:lnTo>
                    <a:pt x="525" y="135"/>
                  </a:lnTo>
                  <a:lnTo>
                    <a:pt x="510" y="120"/>
                  </a:lnTo>
                  <a:lnTo>
                    <a:pt x="495" y="90"/>
                  </a:lnTo>
                  <a:lnTo>
                    <a:pt x="465" y="60"/>
                  </a:lnTo>
                  <a:lnTo>
                    <a:pt x="435" y="45"/>
                  </a:lnTo>
                  <a:lnTo>
                    <a:pt x="405" y="30"/>
                  </a:lnTo>
                  <a:lnTo>
                    <a:pt x="330" y="0"/>
                  </a:lnTo>
                  <a:lnTo>
                    <a:pt x="255" y="0"/>
                  </a:lnTo>
                  <a:lnTo>
                    <a:pt x="0" y="0"/>
                  </a:lnTo>
                  <a:lnTo>
                    <a:pt x="0" y="630"/>
                  </a:lnTo>
                  <a:lnTo>
                    <a:pt x="0" y="825"/>
                  </a:lnTo>
                  <a:lnTo>
                    <a:pt x="15" y="1005"/>
                  </a:lnTo>
                  <a:lnTo>
                    <a:pt x="15" y="1096"/>
                  </a:lnTo>
                  <a:lnTo>
                    <a:pt x="30" y="1156"/>
                  </a:lnTo>
                  <a:lnTo>
                    <a:pt x="45" y="1216"/>
                  </a:lnTo>
                  <a:lnTo>
                    <a:pt x="45" y="1276"/>
                  </a:lnTo>
                  <a:lnTo>
                    <a:pt x="60" y="1291"/>
                  </a:lnTo>
                  <a:lnTo>
                    <a:pt x="90" y="1336"/>
                  </a:lnTo>
                  <a:lnTo>
                    <a:pt x="105" y="1381"/>
                  </a:lnTo>
                  <a:close/>
                </a:path>
              </a:pathLst>
            </a:custGeom>
            <a:solidFill>
              <a:srgbClr val="B20065"/>
            </a:solidFill>
            <a:ln w="9525">
              <a:solidFill>
                <a:srgbClr val="0000FF"/>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83" name="Freeform 39"/>
            <p:cNvSpPr>
              <a:spLocks/>
            </p:cNvSpPr>
            <p:nvPr/>
          </p:nvSpPr>
          <p:spPr bwMode="auto">
            <a:xfrm>
              <a:off x="10190" y="14087"/>
              <a:ext cx="697" cy="1645"/>
            </a:xfrm>
            <a:custGeom>
              <a:avLst/>
              <a:gdLst>
                <a:gd name="T0" fmla="*/ 2420 w 585"/>
                <a:gd name="T1" fmla="*/ 51 h 1456"/>
                <a:gd name="T2" fmla="*/ 1990 w 585"/>
                <a:gd name="T3" fmla="*/ 51 h 1456"/>
                <a:gd name="T4" fmla="*/ 1469 w 585"/>
                <a:gd name="T5" fmla="*/ 510 h 1456"/>
                <a:gd name="T6" fmla="*/ 1296 w 585"/>
                <a:gd name="T7" fmla="*/ 965 h 1456"/>
                <a:gd name="T8" fmla="*/ 1386 w 585"/>
                <a:gd name="T9" fmla="*/ 1781 h 1456"/>
                <a:gd name="T10" fmla="*/ 1818 w 585"/>
                <a:gd name="T11" fmla="*/ 2543 h 1456"/>
                <a:gd name="T12" fmla="*/ 2334 w 585"/>
                <a:gd name="T13" fmla="*/ 2901 h 1456"/>
                <a:gd name="T14" fmla="*/ 2596 w 585"/>
                <a:gd name="T15" fmla="*/ 3359 h 1456"/>
                <a:gd name="T16" fmla="*/ 2596 w 585"/>
                <a:gd name="T17" fmla="*/ 3815 h 1456"/>
                <a:gd name="T18" fmla="*/ 2855 w 585"/>
                <a:gd name="T19" fmla="*/ 3511 h 1456"/>
                <a:gd name="T20" fmla="*/ 2773 w 585"/>
                <a:gd name="T21" fmla="*/ 3002 h 1456"/>
                <a:gd name="T22" fmla="*/ 2676 w 585"/>
                <a:gd name="T23" fmla="*/ 2697 h 1456"/>
                <a:gd name="T24" fmla="*/ 2773 w 585"/>
                <a:gd name="T25" fmla="*/ 2393 h 1456"/>
                <a:gd name="T26" fmla="*/ 2596 w 585"/>
                <a:gd name="T27" fmla="*/ 2142 h 1456"/>
                <a:gd name="T28" fmla="*/ 2596 w 585"/>
                <a:gd name="T29" fmla="*/ 1936 h 1456"/>
                <a:gd name="T30" fmla="*/ 2596 w 585"/>
                <a:gd name="T31" fmla="*/ 1630 h 1456"/>
                <a:gd name="T32" fmla="*/ 2334 w 585"/>
                <a:gd name="T33" fmla="*/ 1429 h 1456"/>
                <a:gd name="T34" fmla="*/ 2246 w 585"/>
                <a:gd name="T35" fmla="*/ 1781 h 1456"/>
                <a:gd name="T36" fmla="*/ 2077 w 585"/>
                <a:gd name="T37" fmla="*/ 1886 h 1456"/>
                <a:gd name="T38" fmla="*/ 1723 w 585"/>
                <a:gd name="T39" fmla="*/ 1630 h 1456"/>
                <a:gd name="T40" fmla="*/ 1644 w 585"/>
                <a:gd name="T41" fmla="*/ 1221 h 1456"/>
                <a:gd name="T42" fmla="*/ 1818 w 585"/>
                <a:gd name="T43" fmla="*/ 764 h 1456"/>
                <a:gd name="T44" fmla="*/ 1990 w 585"/>
                <a:gd name="T45" fmla="*/ 510 h 1456"/>
                <a:gd name="T46" fmla="*/ 2334 w 585"/>
                <a:gd name="T47" fmla="*/ 510 h 1456"/>
                <a:gd name="T48" fmla="*/ 2773 w 585"/>
                <a:gd name="T49" fmla="*/ 917 h 1456"/>
                <a:gd name="T50" fmla="*/ 2855 w 585"/>
                <a:gd name="T51" fmla="*/ 1170 h 1456"/>
                <a:gd name="T52" fmla="*/ 2943 w 585"/>
                <a:gd name="T53" fmla="*/ 1781 h 1456"/>
                <a:gd name="T54" fmla="*/ 3031 w 585"/>
                <a:gd name="T55" fmla="*/ 4429 h 1456"/>
                <a:gd name="T56" fmla="*/ 1564 w 585"/>
                <a:gd name="T57" fmla="*/ 4429 h 1456"/>
                <a:gd name="T58" fmla="*/ 866 w 585"/>
                <a:gd name="T59" fmla="*/ 4325 h 1456"/>
                <a:gd name="T60" fmla="*/ 608 w 585"/>
                <a:gd name="T61" fmla="*/ 4120 h 1456"/>
                <a:gd name="T62" fmla="*/ 343 w 585"/>
                <a:gd name="T63" fmla="*/ 3511 h 1456"/>
                <a:gd name="T64" fmla="*/ 343 w 585"/>
                <a:gd name="T65" fmla="*/ 3002 h 1456"/>
                <a:gd name="T66" fmla="*/ 608 w 585"/>
                <a:gd name="T67" fmla="*/ 2543 h 1456"/>
                <a:gd name="T68" fmla="*/ 866 w 585"/>
                <a:gd name="T69" fmla="*/ 2447 h 1456"/>
                <a:gd name="T70" fmla="*/ 1120 w 585"/>
                <a:gd name="T71" fmla="*/ 2595 h 1456"/>
                <a:gd name="T72" fmla="*/ 1296 w 585"/>
                <a:gd name="T73" fmla="*/ 3104 h 1456"/>
                <a:gd name="T74" fmla="*/ 1120 w 585"/>
                <a:gd name="T75" fmla="*/ 3359 h 1456"/>
                <a:gd name="T76" fmla="*/ 956 w 585"/>
                <a:gd name="T77" fmla="*/ 3560 h 1456"/>
                <a:gd name="T78" fmla="*/ 1120 w 585"/>
                <a:gd name="T79" fmla="*/ 3815 h 1456"/>
                <a:gd name="T80" fmla="*/ 1386 w 585"/>
                <a:gd name="T81" fmla="*/ 3815 h 1456"/>
                <a:gd name="T82" fmla="*/ 1469 w 585"/>
                <a:gd name="T83" fmla="*/ 3969 h 1456"/>
                <a:gd name="T84" fmla="*/ 1644 w 585"/>
                <a:gd name="T85" fmla="*/ 4120 h 1456"/>
                <a:gd name="T86" fmla="*/ 1818 w 585"/>
                <a:gd name="T87" fmla="*/ 3866 h 1456"/>
                <a:gd name="T88" fmla="*/ 2166 w 585"/>
                <a:gd name="T89" fmla="*/ 4176 h 1456"/>
                <a:gd name="T90" fmla="*/ 2507 w 585"/>
                <a:gd name="T91" fmla="*/ 4070 h 1456"/>
                <a:gd name="T92" fmla="*/ 2507 w 585"/>
                <a:gd name="T93" fmla="*/ 3866 h 1456"/>
                <a:gd name="T94" fmla="*/ 2166 w 585"/>
                <a:gd name="T95" fmla="*/ 3715 h 1456"/>
                <a:gd name="T96" fmla="*/ 1903 w 585"/>
                <a:gd name="T97" fmla="*/ 3206 h 1456"/>
                <a:gd name="T98" fmla="*/ 1564 w 585"/>
                <a:gd name="T99" fmla="*/ 2393 h 1456"/>
                <a:gd name="T100" fmla="*/ 956 w 585"/>
                <a:gd name="T101" fmla="*/ 1936 h 1456"/>
                <a:gd name="T102" fmla="*/ 514 w 585"/>
                <a:gd name="T103" fmla="*/ 1986 h 1456"/>
                <a:gd name="T104" fmla="*/ 176 w 585"/>
                <a:gd name="T105" fmla="*/ 2447 h 1456"/>
                <a:gd name="T106" fmla="*/ 0 w 585"/>
                <a:gd name="T107" fmla="*/ 3104 h 1456"/>
                <a:gd name="T108" fmla="*/ 87 w 585"/>
                <a:gd name="T109" fmla="*/ 3815 h 1456"/>
                <a:gd name="T110" fmla="*/ 343 w 585"/>
                <a:gd name="T111" fmla="*/ 4476 h 1456"/>
                <a:gd name="T112" fmla="*/ 691 w 585"/>
                <a:gd name="T113" fmla="*/ 4729 h 1456"/>
                <a:gd name="T114" fmla="*/ 1469 w 585"/>
                <a:gd name="T115" fmla="*/ 4935 h 1456"/>
                <a:gd name="T116" fmla="*/ 3372 w 585"/>
                <a:gd name="T117" fmla="*/ 4935 h 1456"/>
                <a:gd name="T118" fmla="*/ 3372 w 585"/>
                <a:gd name="T119" fmla="*/ 2142 h 1456"/>
                <a:gd name="T120" fmla="*/ 3200 w 585"/>
                <a:gd name="T121" fmla="*/ 1017 h 1456"/>
                <a:gd name="T122" fmla="*/ 3031 w 585"/>
                <a:gd name="T123" fmla="*/ 557 h 1456"/>
                <a:gd name="T124" fmla="*/ 2773 w 585"/>
                <a:gd name="T125" fmla="*/ 254 h 14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
                <a:gd name="T190" fmla="*/ 0 h 1456"/>
                <a:gd name="T191" fmla="*/ 585 w 585"/>
                <a:gd name="T192" fmla="*/ 1456 h 14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 h="1456">
                  <a:moveTo>
                    <a:pt x="480" y="75"/>
                  </a:moveTo>
                  <a:lnTo>
                    <a:pt x="450" y="45"/>
                  </a:lnTo>
                  <a:lnTo>
                    <a:pt x="420" y="15"/>
                  </a:lnTo>
                  <a:lnTo>
                    <a:pt x="390" y="0"/>
                  </a:lnTo>
                  <a:lnTo>
                    <a:pt x="375" y="0"/>
                  </a:lnTo>
                  <a:lnTo>
                    <a:pt x="345" y="15"/>
                  </a:lnTo>
                  <a:lnTo>
                    <a:pt x="315" y="45"/>
                  </a:lnTo>
                  <a:lnTo>
                    <a:pt x="285" y="90"/>
                  </a:lnTo>
                  <a:lnTo>
                    <a:pt x="255" y="150"/>
                  </a:lnTo>
                  <a:lnTo>
                    <a:pt x="240" y="195"/>
                  </a:lnTo>
                  <a:lnTo>
                    <a:pt x="240" y="240"/>
                  </a:lnTo>
                  <a:lnTo>
                    <a:pt x="225" y="285"/>
                  </a:lnTo>
                  <a:lnTo>
                    <a:pt x="225" y="330"/>
                  </a:lnTo>
                  <a:lnTo>
                    <a:pt x="225" y="436"/>
                  </a:lnTo>
                  <a:lnTo>
                    <a:pt x="240" y="526"/>
                  </a:lnTo>
                  <a:lnTo>
                    <a:pt x="255" y="616"/>
                  </a:lnTo>
                  <a:lnTo>
                    <a:pt x="285" y="691"/>
                  </a:lnTo>
                  <a:lnTo>
                    <a:pt x="315" y="751"/>
                  </a:lnTo>
                  <a:lnTo>
                    <a:pt x="345" y="796"/>
                  </a:lnTo>
                  <a:lnTo>
                    <a:pt x="375" y="826"/>
                  </a:lnTo>
                  <a:lnTo>
                    <a:pt x="405" y="856"/>
                  </a:lnTo>
                  <a:lnTo>
                    <a:pt x="420" y="886"/>
                  </a:lnTo>
                  <a:lnTo>
                    <a:pt x="435" y="931"/>
                  </a:lnTo>
                  <a:lnTo>
                    <a:pt x="450" y="991"/>
                  </a:lnTo>
                  <a:lnTo>
                    <a:pt x="450" y="1036"/>
                  </a:lnTo>
                  <a:lnTo>
                    <a:pt x="450" y="1081"/>
                  </a:lnTo>
                  <a:lnTo>
                    <a:pt x="450" y="1126"/>
                  </a:lnTo>
                  <a:lnTo>
                    <a:pt x="465" y="1111"/>
                  </a:lnTo>
                  <a:lnTo>
                    <a:pt x="480" y="1081"/>
                  </a:lnTo>
                  <a:lnTo>
                    <a:pt x="495" y="1036"/>
                  </a:lnTo>
                  <a:lnTo>
                    <a:pt x="495" y="991"/>
                  </a:lnTo>
                  <a:lnTo>
                    <a:pt x="495" y="931"/>
                  </a:lnTo>
                  <a:lnTo>
                    <a:pt x="480" y="886"/>
                  </a:lnTo>
                  <a:lnTo>
                    <a:pt x="480" y="841"/>
                  </a:lnTo>
                  <a:lnTo>
                    <a:pt x="450" y="811"/>
                  </a:lnTo>
                  <a:lnTo>
                    <a:pt x="465" y="796"/>
                  </a:lnTo>
                  <a:lnTo>
                    <a:pt x="480" y="766"/>
                  </a:lnTo>
                  <a:lnTo>
                    <a:pt x="480" y="736"/>
                  </a:lnTo>
                  <a:lnTo>
                    <a:pt x="480" y="706"/>
                  </a:lnTo>
                  <a:lnTo>
                    <a:pt x="480" y="676"/>
                  </a:lnTo>
                  <a:lnTo>
                    <a:pt x="465" y="646"/>
                  </a:lnTo>
                  <a:lnTo>
                    <a:pt x="450" y="631"/>
                  </a:lnTo>
                  <a:lnTo>
                    <a:pt x="435" y="631"/>
                  </a:lnTo>
                  <a:lnTo>
                    <a:pt x="450" y="601"/>
                  </a:lnTo>
                  <a:lnTo>
                    <a:pt x="450" y="571"/>
                  </a:lnTo>
                  <a:lnTo>
                    <a:pt x="450" y="541"/>
                  </a:lnTo>
                  <a:lnTo>
                    <a:pt x="450" y="496"/>
                  </a:lnTo>
                  <a:lnTo>
                    <a:pt x="450" y="481"/>
                  </a:lnTo>
                  <a:lnTo>
                    <a:pt x="435" y="451"/>
                  </a:lnTo>
                  <a:lnTo>
                    <a:pt x="420" y="436"/>
                  </a:lnTo>
                  <a:lnTo>
                    <a:pt x="405" y="421"/>
                  </a:lnTo>
                  <a:lnTo>
                    <a:pt x="405" y="466"/>
                  </a:lnTo>
                  <a:lnTo>
                    <a:pt x="390" y="511"/>
                  </a:lnTo>
                  <a:lnTo>
                    <a:pt x="390" y="526"/>
                  </a:lnTo>
                  <a:lnTo>
                    <a:pt x="375" y="541"/>
                  </a:lnTo>
                  <a:lnTo>
                    <a:pt x="375" y="556"/>
                  </a:lnTo>
                  <a:lnTo>
                    <a:pt x="360" y="556"/>
                  </a:lnTo>
                  <a:lnTo>
                    <a:pt x="330" y="541"/>
                  </a:lnTo>
                  <a:lnTo>
                    <a:pt x="300" y="511"/>
                  </a:lnTo>
                  <a:lnTo>
                    <a:pt x="300" y="481"/>
                  </a:lnTo>
                  <a:lnTo>
                    <a:pt x="285" y="436"/>
                  </a:lnTo>
                  <a:lnTo>
                    <a:pt x="285" y="406"/>
                  </a:lnTo>
                  <a:lnTo>
                    <a:pt x="285" y="360"/>
                  </a:lnTo>
                  <a:lnTo>
                    <a:pt x="285" y="300"/>
                  </a:lnTo>
                  <a:lnTo>
                    <a:pt x="300" y="255"/>
                  </a:lnTo>
                  <a:lnTo>
                    <a:pt x="315" y="225"/>
                  </a:lnTo>
                  <a:lnTo>
                    <a:pt x="315" y="180"/>
                  </a:lnTo>
                  <a:lnTo>
                    <a:pt x="330" y="165"/>
                  </a:lnTo>
                  <a:lnTo>
                    <a:pt x="345" y="150"/>
                  </a:lnTo>
                  <a:lnTo>
                    <a:pt x="375" y="135"/>
                  </a:lnTo>
                  <a:lnTo>
                    <a:pt x="390" y="135"/>
                  </a:lnTo>
                  <a:lnTo>
                    <a:pt x="405" y="150"/>
                  </a:lnTo>
                  <a:lnTo>
                    <a:pt x="435" y="180"/>
                  </a:lnTo>
                  <a:lnTo>
                    <a:pt x="450" y="225"/>
                  </a:lnTo>
                  <a:lnTo>
                    <a:pt x="480" y="270"/>
                  </a:lnTo>
                  <a:lnTo>
                    <a:pt x="480" y="285"/>
                  </a:lnTo>
                  <a:lnTo>
                    <a:pt x="495" y="300"/>
                  </a:lnTo>
                  <a:lnTo>
                    <a:pt x="495" y="345"/>
                  </a:lnTo>
                  <a:lnTo>
                    <a:pt x="510" y="391"/>
                  </a:lnTo>
                  <a:lnTo>
                    <a:pt x="510" y="451"/>
                  </a:lnTo>
                  <a:lnTo>
                    <a:pt x="510" y="526"/>
                  </a:lnTo>
                  <a:lnTo>
                    <a:pt x="525" y="676"/>
                  </a:lnTo>
                  <a:lnTo>
                    <a:pt x="525" y="841"/>
                  </a:lnTo>
                  <a:lnTo>
                    <a:pt x="525" y="1306"/>
                  </a:lnTo>
                  <a:lnTo>
                    <a:pt x="330" y="1306"/>
                  </a:lnTo>
                  <a:lnTo>
                    <a:pt x="270" y="1306"/>
                  </a:lnTo>
                  <a:lnTo>
                    <a:pt x="210" y="1291"/>
                  </a:lnTo>
                  <a:lnTo>
                    <a:pt x="180" y="1291"/>
                  </a:lnTo>
                  <a:lnTo>
                    <a:pt x="150" y="1276"/>
                  </a:lnTo>
                  <a:lnTo>
                    <a:pt x="135" y="1261"/>
                  </a:lnTo>
                  <a:lnTo>
                    <a:pt x="120" y="1231"/>
                  </a:lnTo>
                  <a:lnTo>
                    <a:pt x="105" y="1216"/>
                  </a:lnTo>
                  <a:lnTo>
                    <a:pt x="90" y="1141"/>
                  </a:lnTo>
                  <a:lnTo>
                    <a:pt x="60" y="1081"/>
                  </a:lnTo>
                  <a:lnTo>
                    <a:pt x="60" y="1036"/>
                  </a:lnTo>
                  <a:lnTo>
                    <a:pt x="60" y="976"/>
                  </a:lnTo>
                  <a:lnTo>
                    <a:pt x="60" y="931"/>
                  </a:lnTo>
                  <a:lnTo>
                    <a:pt x="60" y="886"/>
                  </a:lnTo>
                  <a:lnTo>
                    <a:pt x="60" y="841"/>
                  </a:lnTo>
                  <a:lnTo>
                    <a:pt x="75" y="811"/>
                  </a:lnTo>
                  <a:lnTo>
                    <a:pt x="105" y="751"/>
                  </a:lnTo>
                  <a:lnTo>
                    <a:pt x="120" y="736"/>
                  </a:lnTo>
                  <a:lnTo>
                    <a:pt x="135" y="721"/>
                  </a:lnTo>
                  <a:lnTo>
                    <a:pt x="150" y="721"/>
                  </a:lnTo>
                  <a:lnTo>
                    <a:pt x="180" y="721"/>
                  </a:lnTo>
                  <a:lnTo>
                    <a:pt x="195" y="751"/>
                  </a:lnTo>
                  <a:lnTo>
                    <a:pt x="195" y="766"/>
                  </a:lnTo>
                  <a:lnTo>
                    <a:pt x="210" y="826"/>
                  </a:lnTo>
                  <a:lnTo>
                    <a:pt x="225" y="886"/>
                  </a:lnTo>
                  <a:lnTo>
                    <a:pt x="225" y="916"/>
                  </a:lnTo>
                  <a:lnTo>
                    <a:pt x="210" y="961"/>
                  </a:lnTo>
                  <a:lnTo>
                    <a:pt x="210" y="976"/>
                  </a:lnTo>
                  <a:lnTo>
                    <a:pt x="195" y="991"/>
                  </a:lnTo>
                  <a:lnTo>
                    <a:pt x="180" y="1006"/>
                  </a:lnTo>
                  <a:lnTo>
                    <a:pt x="165" y="1006"/>
                  </a:lnTo>
                  <a:lnTo>
                    <a:pt x="165" y="1051"/>
                  </a:lnTo>
                  <a:lnTo>
                    <a:pt x="180" y="1081"/>
                  </a:lnTo>
                  <a:lnTo>
                    <a:pt x="180" y="1111"/>
                  </a:lnTo>
                  <a:lnTo>
                    <a:pt x="195" y="1126"/>
                  </a:lnTo>
                  <a:lnTo>
                    <a:pt x="210" y="1141"/>
                  </a:lnTo>
                  <a:lnTo>
                    <a:pt x="225" y="1141"/>
                  </a:lnTo>
                  <a:lnTo>
                    <a:pt x="240" y="1126"/>
                  </a:lnTo>
                  <a:lnTo>
                    <a:pt x="255" y="1111"/>
                  </a:lnTo>
                  <a:lnTo>
                    <a:pt x="255" y="1141"/>
                  </a:lnTo>
                  <a:lnTo>
                    <a:pt x="255" y="1171"/>
                  </a:lnTo>
                  <a:lnTo>
                    <a:pt x="270" y="1201"/>
                  </a:lnTo>
                  <a:lnTo>
                    <a:pt x="285" y="1201"/>
                  </a:lnTo>
                  <a:lnTo>
                    <a:pt x="285" y="1216"/>
                  </a:lnTo>
                  <a:lnTo>
                    <a:pt x="300" y="1201"/>
                  </a:lnTo>
                  <a:lnTo>
                    <a:pt x="315" y="1171"/>
                  </a:lnTo>
                  <a:lnTo>
                    <a:pt x="315" y="1141"/>
                  </a:lnTo>
                  <a:lnTo>
                    <a:pt x="330" y="1186"/>
                  </a:lnTo>
                  <a:lnTo>
                    <a:pt x="345" y="1216"/>
                  </a:lnTo>
                  <a:lnTo>
                    <a:pt x="375" y="1231"/>
                  </a:lnTo>
                  <a:lnTo>
                    <a:pt x="390" y="1231"/>
                  </a:lnTo>
                  <a:lnTo>
                    <a:pt x="405" y="1231"/>
                  </a:lnTo>
                  <a:lnTo>
                    <a:pt x="435" y="1201"/>
                  </a:lnTo>
                  <a:lnTo>
                    <a:pt x="450" y="1171"/>
                  </a:lnTo>
                  <a:lnTo>
                    <a:pt x="450" y="1126"/>
                  </a:lnTo>
                  <a:lnTo>
                    <a:pt x="435" y="1141"/>
                  </a:lnTo>
                  <a:lnTo>
                    <a:pt x="405" y="1141"/>
                  </a:lnTo>
                  <a:lnTo>
                    <a:pt x="390" y="1126"/>
                  </a:lnTo>
                  <a:lnTo>
                    <a:pt x="375" y="1096"/>
                  </a:lnTo>
                  <a:lnTo>
                    <a:pt x="360" y="1051"/>
                  </a:lnTo>
                  <a:lnTo>
                    <a:pt x="345" y="1006"/>
                  </a:lnTo>
                  <a:lnTo>
                    <a:pt x="330" y="946"/>
                  </a:lnTo>
                  <a:lnTo>
                    <a:pt x="315" y="886"/>
                  </a:lnTo>
                  <a:lnTo>
                    <a:pt x="300" y="796"/>
                  </a:lnTo>
                  <a:lnTo>
                    <a:pt x="270" y="706"/>
                  </a:lnTo>
                  <a:lnTo>
                    <a:pt x="240" y="646"/>
                  </a:lnTo>
                  <a:lnTo>
                    <a:pt x="210" y="586"/>
                  </a:lnTo>
                  <a:lnTo>
                    <a:pt x="165" y="571"/>
                  </a:lnTo>
                  <a:lnTo>
                    <a:pt x="135" y="571"/>
                  </a:lnTo>
                  <a:lnTo>
                    <a:pt x="105" y="571"/>
                  </a:lnTo>
                  <a:lnTo>
                    <a:pt x="90" y="586"/>
                  </a:lnTo>
                  <a:lnTo>
                    <a:pt x="75" y="616"/>
                  </a:lnTo>
                  <a:lnTo>
                    <a:pt x="60" y="646"/>
                  </a:lnTo>
                  <a:lnTo>
                    <a:pt x="30" y="721"/>
                  </a:lnTo>
                  <a:lnTo>
                    <a:pt x="15" y="781"/>
                  </a:lnTo>
                  <a:lnTo>
                    <a:pt x="0" y="856"/>
                  </a:lnTo>
                  <a:lnTo>
                    <a:pt x="0" y="916"/>
                  </a:lnTo>
                  <a:lnTo>
                    <a:pt x="0" y="991"/>
                  </a:lnTo>
                  <a:lnTo>
                    <a:pt x="0" y="1066"/>
                  </a:lnTo>
                  <a:lnTo>
                    <a:pt x="15" y="1126"/>
                  </a:lnTo>
                  <a:lnTo>
                    <a:pt x="30" y="1201"/>
                  </a:lnTo>
                  <a:lnTo>
                    <a:pt x="45" y="1261"/>
                  </a:lnTo>
                  <a:lnTo>
                    <a:pt x="60" y="1321"/>
                  </a:lnTo>
                  <a:lnTo>
                    <a:pt x="75" y="1336"/>
                  </a:lnTo>
                  <a:lnTo>
                    <a:pt x="90" y="1366"/>
                  </a:lnTo>
                  <a:lnTo>
                    <a:pt x="120" y="1396"/>
                  </a:lnTo>
                  <a:lnTo>
                    <a:pt x="150" y="1426"/>
                  </a:lnTo>
                  <a:lnTo>
                    <a:pt x="180" y="1441"/>
                  </a:lnTo>
                  <a:lnTo>
                    <a:pt x="255" y="1456"/>
                  </a:lnTo>
                  <a:lnTo>
                    <a:pt x="330" y="1456"/>
                  </a:lnTo>
                  <a:lnTo>
                    <a:pt x="585" y="1456"/>
                  </a:lnTo>
                  <a:lnTo>
                    <a:pt x="585" y="826"/>
                  </a:lnTo>
                  <a:lnTo>
                    <a:pt x="585" y="631"/>
                  </a:lnTo>
                  <a:lnTo>
                    <a:pt x="570" y="451"/>
                  </a:lnTo>
                  <a:lnTo>
                    <a:pt x="570" y="375"/>
                  </a:lnTo>
                  <a:lnTo>
                    <a:pt x="555" y="300"/>
                  </a:lnTo>
                  <a:lnTo>
                    <a:pt x="540" y="240"/>
                  </a:lnTo>
                  <a:lnTo>
                    <a:pt x="540" y="195"/>
                  </a:lnTo>
                  <a:lnTo>
                    <a:pt x="525" y="165"/>
                  </a:lnTo>
                  <a:lnTo>
                    <a:pt x="510" y="120"/>
                  </a:lnTo>
                  <a:lnTo>
                    <a:pt x="480" y="75"/>
                  </a:lnTo>
                  <a:close/>
                </a:path>
              </a:pathLst>
            </a:custGeom>
            <a:solidFill>
              <a:srgbClr val="B20065"/>
            </a:solidFill>
            <a:ln w="9525">
              <a:solidFill>
                <a:srgbClr val="0000FF"/>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84" name="Freeform 40"/>
            <p:cNvSpPr>
              <a:spLocks/>
            </p:cNvSpPr>
            <p:nvPr/>
          </p:nvSpPr>
          <p:spPr bwMode="auto">
            <a:xfrm>
              <a:off x="1710" y="14087"/>
              <a:ext cx="697" cy="1645"/>
            </a:xfrm>
            <a:custGeom>
              <a:avLst/>
              <a:gdLst>
                <a:gd name="T0" fmla="*/ 956 w 585"/>
                <a:gd name="T1" fmla="*/ 51 h 1456"/>
                <a:gd name="T2" fmla="*/ 1386 w 585"/>
                <a:gd name="T3" fmla="*/ 51 h 1456"/>
                <a:gd name="T4" fmla="*/ 1903 w 585"/>
                <a:gd name="T5" fmla="*/ 510 h 1456"/>
                <a:gd name="T6" fmla="*/ 2077 w 585"/>
                <a:gd name="T7" fmla="*/ 965 h 1456"/>
                <a:gd name="T8" fmla="*/ 1990 w 585"/>
                <a:gd name="T9" fmla="*/ 1781 h 1456"/>
                <a:gd name="T10" fmla="*/ 1564 w 585"/>
                <a:gd name="T11" fmla="*/ 2543 h 1456"/>
                <a:gd name="T12" fmla="*/ 1035 w 585"/>
                <a:gd name="T13" fmla="*/ 2901 h 1456"/>
                <a:gd name="T14" fmla="*/ 779 w 585"/>
                <a:gd name="T15" fmla="*/ 3359 h 1456"/>
                <a:gd name="T16" fmla="*/ 779 w 585"/>
                <a:gd name="T17" fmla="*/ 3815 h 1456"/>
                <a:gd name="T18" fmla="*/ 514 w 585"/>
                <a:gd name="T19" fmla="*/ 3511 h 1456"/>
                <a:gd name="T20" fmla="*/ 608 w 585"/>
                <a:gd name="T21" fmla="*/ 3002 h 1456"/>
                <a:gd name="T22" fmla="*/ 691 w 585"/>
                <a:gd name="T23" fmla="*/ 2697 h 1456"/>
                <a:gd name="T24" fmla="*/ 608 w 585"/>
                <a:gd name="T25" fmla="*/ 2393 h 1456"/>
                <a:gd name="T26" fmla="*/ 779 w 585"/>
                <a:gd name="T27" fmla="*/ 2142 h 1456"/>
                <a:gd name="T28" fmla="*/ 779 w 585"/>
                <a:gd name="T29" fmla="*/ 1936 h 1456"/>
                <a:gd name="T30" fmla="*/ 779 w 585"/>
                <a:gd name="T31" fmla="*/ 1630 h 1456"/>
                <a:gd name="T32" fmla="*/ 1035 w 585"/>
                <a:gd name="T33" fmla="*/ 1429 h 1456"/>
                <a:gd name="T34" fmla="*/ 1120 w 585"/>
                <a:gd name="T35" fmla="*/ 1781 h 1456"/>
                <a:gd name="T36" fmla="*/ 1296 w 585"/>
                <a:gd name="T37" fmla="*/ 1886 h 1456"/>
                <a:gd name="T38" fmla="*/ 1644 w 585"/>
                <a:gd name="T39" fmla="*/ 1630 h 1456"/>
                <a:gd name="T40" fmla="*/ 1723 w 585"/>
                <a:gd name="T41" fmla="*/ 1221 h 1456"/>
                <a:gd name="T42" fmla="*/ 1564 w 585"/>
                <a:gd name="T43" fmla="*/ 764 h 1456"/>
                <a:gd name="T44" fmla="*/ 1386 w 585"/>
                <a:gd name="T45" fmla="*/ 510 h 1456"/>
                <a:gd name="T46" fmla="*/ 1035 w 585"/>
                <a:gd name="T47" fmla="*/ 510 h 1456"/>
                <a:gd name="T48" fmla="*/ 608 w 585"/>
                <a:gd name="T49" fmla="*/ 917 h 1456"/>
                <a:gd name="T50" fmla="*/ 514 w 585"/>
                <a:gd name="T51" fmla="*/ 1170 h 1456"/>
                <a:gd name="T52" fmla="*/ 430 w 585"/>
                <a:gd name="T53" fmla="*/ 1781 h 1456"/>
                <a:gd name="T54" fmla="*/ 343 w 585"/>
                <a:gd name="T55" fmla="*/ 4429 h 1456"/>
                <a:gd name="T56" fmla="*/ 2166 w 585"/>
                <a:gd name="T57" fmla="*/ 4377 h 1456"/>
                <a:gd name="T58" fmla="*/ 2596 w 585"/>
                <a:gd name="T59" fmla="*/ 4274 h 1456"/>
                <a:gd name="T60" fmla="*/ 2943 w 585"/>
                <a:gd name="T61" fmla="*/ 3866 h 1456"/>
                <a:gd name="T62" fmla="*/ 3112 w 585"/>
                <a:gd name="T63" fmla="*/ 3310 h 1456"/>
                <a:gd name="T64" fmla="*/ 3031 w 585"/>
                <a:gd name="T65" fmla="*/ 2848 h 1456"/>
                <a:gd name="T66" fmla="*/ 2676 w 585"/>
                <a:gd name="T67" fmla="*/ 2497 h 1456"/>
                <a:gd name="T68" fmla="*/ 2334 w 585"/>
                <a:gd name="T69" fmla="*/ 2447 h 1456"/>
                <a:gd name="T70" fmla="*/ 2166 w 585"/>
                <a:gd name="T71" fmla="*/ 2800 h 1456"/>
                <a:gd name="T72" fmla="*/ 2166 w 585"/>
                <a:gd name="T73" fmla="*/ 3256 h 1456"/>
                <a:gd name="T74" fmla="*/ 2334 w 585"/>
                <a:gd name="T75" fmla="*/ 3412 h 1456"/>
                <a:gd name="T76" fmla="*/ 2334 w 585"/>
                <a:gd name="T77" fmla="*/ 3659 h 1456"/>
                <a:gd name="T78" fmla="*/ 2166 w 585"/>
                <a:gd name="T79" fmla="*/ 3866 h 1456"/>
                <a:gd name="T80" fmla="*/ 1903 w 585"/>
                <a:gd name="T81" fmla="*/ 3765 h 1456"/>
                <a:gd name="T82" fmla="*/ 1818 w 585"/>
                <a:gd name="T83" fmla="*/ 4070 h 1456"/>
                <a:gd name="T84" fmla="*/ 1644 w 585"/>
                <a:gd name="T85" fmla="*/ 4070 h 1456"/>
                <a:gd name="T86" fmla="*/ 1469 w 585"/>
                <a:gd name="T87" fmla="*/ 4021 h 1456"/>
                <a:gd name="T88" fmla="*/ 1120 w 585"/>
                <a:gd name="T89" fmla="*/ 4176 h 1456"/>
                <a:gd name="T90" fmla="*/ 866 w 585"/>
                <a:gd name="T91" fmla="*/ 3969 h 1456"/>
                <a:gd name="T92" fmla="*/ 1035 w 585"/>
                <a:gd name="T93" fmla="*/ 3866 h 1456"/>
                <a:gd name="T94" fmla="*/ 1296 w 585"/>
                <a:gd name="T95" fmla="*/ 3560 h 1456"/>
                <a:gd name="T96" fmla="*/ 1564 w 585"/>
                <a:gd name="T97" fmla="*/ 3002 h 1456"/>
                <a:gd name="T98" fmla="*/ 1990 w 585"/>
                <a:gd name="T99" fmla="*/ 2190 h 1456"/>
                <a:gd name="T100" fmla="*/ 2596 w 585"/>
                <a:gd name="T101" fmla="*/ 1936 h 1456"/>
                <a:gd name="T102" fmla="*/ 2943 w 585"/>
                <a:gd name="T103" fmla="*/ 2086 h 1456"/>
                <a:gd name="T104" fmla="*/ 3286 w 585"/>
                <a:gd name="T105" fmla="*/ 2644 h 1456"/>
                <a:gd name="T106" fmla="*/ 3372 w 585"/>
                <a:gd name="T107" fmla="*/ 3359 h 1456"/>
                <a:gd name="T108" fmla="*/ 3200 w 585"/>
                <a:gd name="T109" fmla="*/ 4070 h 1456"/>
                <a:gd name="T110" fmla="*/ 2943 w 585"/>
                <a:gd name="T111" fmla="*/ 4524 h 1456"/>
                <a:gd name="T112" fmla="*/ 2507 w 585"/>
                <a:gd name="T113" fmla="*/ 4832 h 1456"/>
                <a:gd name="T114" fmla="*/ 1469 w 585"/>
                <a:gd name="T115" fmla="*/ 4935 h 1456"/>
                <a:gd name="T116" fmla="*/ 0 w 585"/>
                <a:gd name="T117" fmla="*/ 2800 h 1456"/>
                <a:gd name="T118" fmla="*/ 87 w 585"/>
                <a:gd name="T119" fmla="*/ 1532 h 1456"/>
                <a:gd name="T120" fmla="*/ 260 w 585"/>
                <a:gd name="T121" fmla="*/ 813 h 1456"/>
                <a:gd name="T122" fmla="*/ 608 w 585"/>
                <a:gd name="T123" fmla="*/ 254 h 14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85"/>
                <a:gd name="T187" fmla="*/ 0 h 1456"/>
                <a:gd name="T188" fmla="*/ 585 w 585"/>
                <a:gd name="T189" fmla="*/ 1456 h 14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85" h="1456">
                  <a:moveTo>
                    <a:pt x="105" y="75"/>
                  </a:moveTo>
                  <a:lnTo>
                    <a:pt x="135" y="45"/>
                  </a:lnTo>
                  <a:lnTo>
                    <a:pt x="165" y="15"/>
                  </a:lnTo>
                  <a:lnTo>
                    <a:pt x="195" y="0"/>
                  </a:lnTo>
                  <a:lnTo>
                    <a:pt x="210" y="0"/>
                  </a:lnTo>
                  <a:lnTo>
                    <a:pt x="240" y="15"/>
                  </a:lnTo>
                  <a:lnTo>
                    <a:pt x="270" y="45"/>
                  </a:lnTo>
                  <a:lnTo>
                    <a:pt x="300" y="90"/>
                  </a:lnTo>
                  <a:lnTo>
                    <a:pt x="330" y="150"/>
                  </a:lnTo>
                  <a:lnTo>
                    <a:pt x="345" y="195"/>
                  </a:lnTo>
                  <a:lnTo>
                    <a:pt x="345" y="240"/>
                  </a:lnTo>
                  <a:lnTo>
                    <a:pt x="360" y="285"/>
                  </a:lnTo>
                  <a:lnTo>
                    <a:pt x="360" y="330"/>
                  </a:lnTo>
                  <a:lnTo>
                    <a:pt x="360" y="436"/>
                  </a:lnTo>
                  <a:lnTo>
                    <a:pt x="345" y="526"/>
                  </a:lnTo>
                  <a:lnTo>
                    <a:pt x="330" y="616"/>
                  </a:lnTo>
                  <a:lnTo>
                    <a:pt x="300" y="691"/>
                  </a:lnTo>
                  <a:lnTo>
                    <a:pt x="270" y="751"/>
                  </a:lnTo>
                  <a:lnTo>
                    <a:pt x="240" y="796"/>
                  </a:lnTo>
                  <a:lnTo>
                    <a:pt x="210" y="826"/>
                  </a:lnTo>
                  <a:lnTo>
                    <a:pt x="180" y="856"/>
                  </a:lnTo>
                  <a:lnTo>
                    <a:pt x="165" y="886"/>
                  </a:lnTo>
                  <a:lnTo>
                    <a:pt x="150" y="931"/>
                  </a:lnTo>
                  <a:lnTo>
                    <a:pt x="135" y="991"/>
                  </a:lnTo>
                  <a:lnTo>
                    <a:pt x="135" y="1036"/>
                  </a:lnTo>
                  <a:lnTo>
                    <a:pt x="135" y="1081"/>
                  </a:lnTo>
                  <a:lnTo>
                    <a:pt x="135" y="1126"/>
                  </a:lnTo>
                  <a:lnTo>
                    <a:pt x="120" y="1111"/>
                  </a:lnTo>
                  <a:lnTo>
                    <a:pt x="105" y="1081"/>
                  </a:lnTo>
                  <a:lnTo>
                    <a:pt x="90" y="1036"/>
                  </a:lnTo>
                  <a:lnTo>
                    <a:pt x="90" y="991"/>
                  </a:lnTo>
                  <a:lnTo>
                    <a:pt x="90" y="931"/>
                  </a:lnTo>
                  <a:lnTo>
                    <a:pt x="105" y="886"/>
                  </a:lnTo>
                  <a:lnTo>
                    <a:pt x="120" y="841"/>
                  </a:lnTo>
                  <a:lnTo>
                    <a:pt x="135" y="811"/>
                  </a:lnTo>
                  <a:lnTo>
                    <a:pt x="120" y="796"/>
                  </a:lnTo>
                  <a:lnTo>
                    <a:pt x="105" y="766"/>
                  </a:lnTo>
                  <a:lnTo>
                    <a:pt x="105" y="736"/>
                  </a:lnTo>
                  <a:lnTo>
                    <a:pt x="105" y="706"/>
                  </a:lnTo>
                  <a:lnTo>
                    <a:pt x="105" y="676"/>
                  </a:lnTo>
                  <a:lnTo>
                    <a:pt x="120" y="646"/>
                  </a:lnTo>
                  <a:lnTo>
                    <a:pt x="135" y="631"/>
                  </a:lnTo>
                  <a:lnTo>
                    <a:pt x="150" y="631"/>
                  </a:lnTo>
                  <a:lnTo>
                    <a:pt x="135" y="601"/>
                  </a:lnTo>
                  <a:lnTo>
                    <a:pt x="135" y="571"/>
                  </a:lnTo>
                  <a:lnTo>
                    <a:pt x="135" y="541"/>
                  </a:lnTo>
                  <a:lnTo>
                    <a:pt x="135" y="496"/>
                  </a:lnTo>
                  <a:lnTo>
                    <a:pt x="135" y="481"/>
                  </a:lnTo>
                  <a:lnTo>
                    <a:pt x="150" y="451"/>
                  </a:lnTo>
                  <a:lnTo>
                    <a:pt x="165" y="436"/>
                  </a:lnTo>
                  <a:lnTo>
                    <a:pt x="180" y="421"/>
                  </a:lnTo>
                  <a:lnTo>
                    <a:pt x="180" y="466"/>
                  </a:lnTo>
                  <a:lnTo>
                    <a:pt x="195" y="511"/>
                  </a:lnTo>
                  <a:lnTo>
                    <a:pt x="195" y="526"/>
                  </a:lnTo>
                  <a:lnTo>
                    <a:pt x="210" y="541"/>
                  </a:lnTo>
                  <a:lnTo>
                    <a:pt x="225" y="556"/>
                  </a:lnTo>
                  <a:lnTo>
                    <a:pt x="255" y="541"/>
                  </a:lnTo>
                  <a:lnTo>
                    <a:pt x="285" y="511"/>
                  </a:lnTo>
                  <a:lnTo>
                    <a:pt x="285" y="481"/>
                  </a:lnTo>
                  <a:lnTo>
                    <a:pt x="300" y="436"/>
                  </a:lnTo>
                  <a:lnTo>
                    <a:pt x="300" y="406"/>
                  </a:lnTo>
                  <a:lnTo>
                    <a:pt x="300" y="360"/>
                  </a:lnTo>
                  <a:lnTo>
                    <a:pt x="300" y="300"/>
                  </a:lnTo>
                  <a:lnTo>
                    <a:pt x="285" y="255"/>
                  </a:lnTo>
                  <a:lnTo>
                    <a:pt x="270" y="225"/>
                  </a:lnTo>
                  <a:lnTo>
                    <a:pt x="270" y="180"/>
                  </a:lnTo>
                  <a:lnTo>
                    <a:pt x="255" y="165"/>
                  </a:lnTo>
                  <a:lnTo>
                    <a:pt x="240" y="150"/>
                  </a:lnTo>
                  <a:lnTo>
                    <a:pt x="210" y="135"/>
                  </a:lnTo>
                  <a:lnTo>
                    <a:pt x="195" y="135"/>
                  </a:lnTo>
                  <a:lnTo>
                    <a:pt x="180" y="150"/>
                  </a:lnTo>
                  <a:lnTo>
                    <a:pt x="150" y="180"/>
                  </a:lnTo>
                  <a:lnTo>
                    <a:pt x="135" y="225"/>
                  </a:lnTo>
                  <a:lnTo>
                    <a:pt x="105" y="270"/>
                  </a:lnTo>
                  <a:lnTo>
                    <a:pt x="105" y="285"/>
                  </a:lnTo>
                  <a:lnTo>
                    <a:pt x="90" y="300"/>
                  </a:lnTo>
                  <a:lnTo>
                    <a:pt x="90" y="345"/>
                  </a:lnTo>
                  <a:lnTo>
                    <a:pt x="75" y="391"/>
                  </a:lnTo>
                  <a:lnTo>
                    <a:pt x="75" y="451"/>
                  </a:lnTo>
                  <a:lnTo>
                    <a:pt x="75" y="526"/>
                  </a:lnTo>
                  <a:lnTo>
                    <a:pt x="60" y="676"/>
                  </a:lnTo>
                  <a:lnTo>
                    <a:pt x="60" y="841"/>
                  </a:lnTo>
                  <a:lnTo>
                    <a:pt x="60" y="1306"/>
                  </a:lnTo>
                  <a:lnTo>
                    <a:pt x="255" y="1306"/>
                  </a:lnTo>
                  <a:lnTo>
                    <a:pt x="315" y="1306"/>
                  </a:lnTo>
                  <a:lnTo>
                    <a:pt x="375" y="1291"/>
                  </a:lnTo>
                  <a:lnTo>
                    <a:pt x="405" y="1291"/>
                  </a:lnTo>
                  <a:lnTo>
                    <a:pt x="435" y="1276"/>
                  </a:lnTo>
                  <a:lnTo>
                    <a:pt x="450" y="1261"/>
                  </a:lnTo>
                  <a:lnTo>
                    <a:pt x="465" y="1231"/>
                  </a:lnTo>
                  <a:lnTo>
                    <a:pt x="480" y="1216"/>
                  </a:lnTo>
                  <a:lnTo>
                    <a:pt x="510" y="1141"/>
                  </a:lnTo>
                  <a:lnTo>
                    <a:pt x="525" y="1081"/>
                  </a:lnTo>
                  <a:lnTo>
                    <a:pt x="525" y="1036"/>
                  </a:lnTo>
                  <a:lnTo>
                    <a:pt x="540" y="976"/>
                  </a:lnTo>
                  <a:lnTo>
                    <a:pt x="540" y="931"/>
                  </a:lnTo>
                  <a:lnTo>
                    <a:pt x="525" y="886"/>
                  </a:lnTo>
                  <a:lnTo>
                    <a:pt x="525" y="841"/>
                  </a:lnTo>
                  <a:lnTo>
                    <a:pt x="510" y="811"/>
                  </a:lnTo>
                  <a:lnTo>
                    <a:pt x="480" y="751"/>
                  </a:lnTo>
                  <a:lnTo>
                    <a:pt x="465" y="736"/>
                  </a:lnTo>
                  <a:lnTo>
                    <a:pt x="450" y="721"/>
                  </a:lnTo>
                  <a:lnTo>
                    <a:pt x="435" y="721"/>
                  </a:lnTo>
                  <a:lnTo>
                    <a:pt x="405" y="721"/>
                  </a:lnTo>
                  <a:lnTo>
                    <a:pt x="405" y="751"/>
                  </a:lnTo>
                  <a:lnTo>
                    <a:pt x="390" y="766"/>
                  </a:lnTo>
                  <a:lnTo>
                    <a:pt x="375" y="826"/>
                  </a:lnTo>
                  <a:lnTo>
                    <a:pt x="360" y="886"/>
                  </a:lnTo>
                  <a:lnTo>
                    <a:pt x="360" y="916"/>
                  </a:lnTo>
                  <a:lnTo>
                    <a:pt x="375" y="961"/>
                  </a:lnTo>
                  <a:lnTo>
                    <a:pt x="375" y="976"/>
                  </a:lnTo>
                  <a:lnTo>
                    <a:pt x="390" y="991"/>
                  </a:lnTo>
                  <a:lnTo>
                    <a:pt x="405" y="1006"/>
                  </a:lnTo>
                  <a:lnTo>
                    <a:pt x="420" y="1006"/>
                  </a:lnTo>
                  <a:lnTo>
                    <a:pt x="420" y="1051"/>
                  </a:lnTo>
                  <a:lnTo>
                    <a:pt x="405" y="1081"/>
                  </a:lnTo>
                  <a:lnTo>
                    <a:pt x="405" y="1111"/>
                  </a:lnTo>
                  <a:lnTo>
                    <a:pt x="390" y="1126"/>
                  </a:lnTo>
                  <a:lnTo>
                    <a:pt x="375" y="1141"/>
                  </a:lnTo>
                  <a:lnTo>
                    <a:pt x="360" y="1141"/>
                  </a:lnTo>
                  <a:lnTo>
                    <a:pt x="345" y="1126"/>
                  </a:lnTo>
                  <a:lnTo>
                    <a:pt x="330" y="1111"/>
                  </a:lnTo>
                  <a:lnTo>
                    <a:pt x="330" y="1141"/>
                  </a:lnTo>
                  <a:lnTo>
                    <a:pt x="330" y="1171"/>
                  </a:lnTo>
                  <a:lnTo>
                    <a:pt x="315" y="1201"/>
                  </a:lnTo>
                  <a:lnTo>
                    <a:pt x="300" y="1201"/>
                  </a:lnTo>
                  <a:lnTo>
                    <a:pt x="300" y="1216"/>
                  </a:lnTo>
                  <a:lnTo>
                    <a:pt x="285" y="1201"/>
                  </a:lnTo>
                  <a:lnTo>
                    <a:pt x="270" y="1171"/>
                  </a:lnTo>
                  <a:lnTo>
                    <a:pt x="270" y="1141"/>
                  </a:lnTo>
                  <a:lnTo>
                    <a:pt x="255" y="1186"/>
                  </a:lnTo>
                  <a:lnTo>
                    <a:pt x="240" y="1216"/>
                  </a:lnTo>
                  <a:lnTo>
                    <a:pt x="210" y="1231"/>
                  </a:lnTo>
                  <a:lnTo>
                    <a:pt x="195" y="1231"/>
                  </a:lnTo>
                  <a:lnTo>
                    <a:pt x="180" y="1231"/>
                  </a:lnTo>
                  <a:lnTo>
                    <a:pt x="165" y="1201"/>
                  </a:lnTo>
                  <a:lnTo>
                    <a:pt x="150" y="1171"/>
                  </a:lnTo>
                  <a:lnTo>
                    <a:pt x="135" y="1126"/>
                  </a:lnTo>
                  <a:lnTo>
                    <a:pt x="150" y="1141"/>
                  </a:lnTo>
                  <a:lnTo>
                    <a:pt x="180" y="1141"/>
                  </a:lnTo>
                  <a:lnTo>
                    <a:pt x="195" y="1126"/>
                  </a:lnTo>
                  <a:lnTo>
                    <a:pt x="210" y="1096"/>
                  </a:lnTo>
                  <a:lnTo>
                    <a:pt x="225" y="1051"/>
                  </a:lnTo>
                  <a:lnTo>
                    <a:pt x="255" y="1006"/>
                  </a:lnTo>
                  <a:lnTo>
                    <a:pt x="255" y="946"/>
                  </a:lnTo>
                  <a:lnTo>
                    <a:pt x="270" y="886"/>
                  </a:lnTo>
                  <a:lnTo>
                    <a:pt x="285" y="796"/>
                  </a:lnTo>
                  <a:lnTo>
                    <a:pt x="315" y="706"/>
                  </a:lnTo>
                  <a:lnTo>
                    <a:pt x="345" y="646"/>
                  </a:lnTo>
                  <a:lnTo>
                    <a:pt x="375" y="586"/>
                  </a:lnTo>
                  <a:lnTo>
                    <a:pt x="420" y="571"/>
                  </a:lnTo>
                  <a:lnTo>
                    <a:pt x="450" y="571"/>
                  </a:lnTo>
                  <a:lnTo>
                    <a:pt x="480" y="571"/>
                  </a:lnTo>
                  <a:lnTo>
                    <a:pt x="495" y="586"/>
                  </a:lnTo>
                  <a:lnTo>
                    <a:pt x="510" y="616"/>
                  </a:lnTo>
                  <a:lnTo>
                    <a:pt x="525" y="646"/>
                  </a:lnTo>
                  <a:lnTo>
                    <a:pt x="555" y="721"/>
                  </a:lnTo>
                  <a:lnTo>
                    <a:pt x="570" y="781"/>
                  </a:lnTo>
                  <a:lnTo>
                    <a:pt x="585" y="856"/>
                  </a:lnTo>
                  <a:lnTo>
                    <a:pt x="585" y="916"/>
                  </a:lnTo>
                  <a:lnTo>
                    <a:pt x="585" y="991"/>
                  </a:lnTo>
                  <a:lnTo>
                    <a:pt x="585" y="1066"/>
                  </a:lnTo>
                  <a:lnTo>
                    <a:pt x="570" y="1126"/>
                  </a:lnTo>
                  <a:lnTo>
                    <a:pt x="555" y="1201"/>
                  </a:lnTo>
                  <a:lnTo>
                    <a:pt x="540" y="1261"/>
                  </a:lnTo>
                  <a:lnTo>
                    <a:pt x="525" y="1321"/>
                  </a:lnTo>
                  <a:lnTo>
                    <a:pt x="510" y="1336"/>
                  </a:lnTo>
                  <a:lnTo>
                    <a:pt x="495" y="1366"/>
                  </a:lnTo>
                  <a:lnTo>
                    <a:pt x="465" y="1396"/>
                  </a:lnTo>
                  <a:lnTo>
                    <a:pt x="435" y="1426"/>
                  </a:lnTo>
                  <a:lnTo>
                    <a:pt x="405" y="1441"/>
                  </a:lnTo>
                  <a:lnTo>
                    <a:pt x="330" y="1456"/>
                  </a:lnTo>
                  <a:lnTo>
                    <a:pt x="255" y="1456"/>
                  </a:lnTo>
                  <a:lnTo>
                    <a:pt x="0" y="1456"/>
                  </a:lnTo>
                  <a:lnTo>
                    <a:pt x="0" y="826"/>
                  </a:lnTo>
                  <a:lnTo>
                    <a:pt x="0" y="631"/>
                  </a:lnTo>
                  <a:lnTo>
                    <a:pt x="15" y="451"/>
                  </a:lnTo>
                  <a:lnTo>
                    <a:pt x="15" y="375"/>
                  </a:lnTo>
                  <a:lnTo>
                    <a:pt x="30" y="300"/>
                  </a:lnTo>
                  <a:lnTo>
                    <a:pt x="45" y="240"/>
                  </a:lnTo>
                  <a:lnTo>
                    <a:pt x="45" y="195"/>
                  </a:lnTo>
                  <a:lnTo>
                    <a:pt x="60" y="165"/>
                  </a:lnTo>
                  <a:lnTo>
                    <a:pt x="105" y="75"/>
                  </a:lnTo>
                  <a:close/>
                </a:path>
              </a:pathLst>
            </a:custGeom>
            <a:solidFill>
              <a:srgbClr val="B20065"/>
            </a:solidFill>
            <a:ln w="9525">
              <a:solidFill>
                <a:srgbClr val="0000FF"/>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85" name="Freeform 41" descr="Wide upward diagonal"/>
            <p:cNvSpPr>
              <a:spLocks/>
            </p:cNvSpPr>
            <p:nvPr/>
          </p:nvSpPr>
          <p:spPr bwMode="auto">
            <a:xfrm>
              <a:off x="6299" y="1287"/>
              <a:ext cx="3963" cy="255"/>
            </a:xfrm>
            <a:custGeom>
              <a:avLst/>
              <a:gdLst>
                <a:gd name="T0" fmla="*/ 18957 w 3327"/>
                <a:gd name="T1" fmla="*/ 789 h 225"/>
                <a:gd name="T2" fmla="*/ 18869 w 3327"/>
                <a:gd name="T3" fmla="*/ 733 h 225"/>
                <a:gd name="T4" fmla="*/ 18705 w 3327"/>
                <a:gd name="T5" fmla="*/ 630 h 225"/>
                <a:gd name="T6" fmla="*/ 18617 w 3327"/>
                <a:gd name="T7" fmla="*/ 577 h 225"/>
                <a:gd name="T8" fmla="*/ 18443 w 3327"/>
                <a:gd name="T9" fmla="*/ 577 h 225"/>
                <a:gd name="T10" fmla="*/ 18104 w 3327"/>
                <a:gd name="T11" fmla="*/ 524 h 225"/>
                <a:gd name="T12" fmla="*/ 17672 w 3327"/>
                <a:gd name="T13" fmla="*/ 471 h 225"/>
                <a:gd name="T14" fmla="*/ 17672 w 3327"/>
                <a:gd name="T15" fmla="*/ 471 h 225"/>
                <a:gd name="T16" fmla="*/ 0 w 3327"/>
                <a:gd name="T17" fmla="*/ 471 h 225"/>
                <a:gd name="T18" fmla="*/ 0 w 3327"/>
                <a:gd name="T19" fmla="*/ 0 h 225"/>
                <a:gd name="T20" fmla="*/ 17753 w 3327"/>
                <a:gd name="T21" fmla="*/ 0 h 225"/>
                <a:gd name="T22" fmla="*/ 18189 w 3327"/>
                <a:gd name="T23" fmla="*/ 0 h 225"/>
                <a:gd name="T24" fmla="*/ 18617 w 3327"/>
                <a:gd name="T25" fmla="*/ 52 h 225"/>
                <a:gd name="T26" fmla="*/ 18788 w 3327"/>
                <a:gd name="T27" fmla="*/ 108 h 225"/>
                <a:gd name="T28" fmla="*/ 18869 w 3327"/>
                <a:gd name="T29" fmla="*/ 160 h 225"/>
                <a:gd name="T30" fmla="*/ 19043 w 3327"/>
                <a:gd name="T31" fmla="*/ 263 h 225"/>
                <a:gd name="T32" fmla="*/ 19132 w 3327"/>
                <a:gd name="T33" fmla="*/ 367 h 225"/>
                <a:gd name="T34" fmla="*/ 18957 w 3327"/>
                <a:gd name="T35" fmla="*/ 789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27"/>
                <a:gd name="T55" fmla="*/ 0 h 225"/>
                <a:gd name="T56" fmla="*/ 3327 w 3327"/>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27" h="225">
                  <a:moveTo>
                    <a:pt x="3297" y="225"/>
                  </a:moveTo>
                  <a:lnTo>
                    <a:pt x="3282" y="210"/>
                  </a:lnTo>
                  <a:lnTo>
                    <a:pt x="3252" y="180"/>
                  </a:lnTo>
                  <a:lnTo>
                    <a:pt x="3237" y="165"/>
                  </a:lnTo>
                  <a:lnTo>
                    <a:pt x="3208" y="165"/>
                  </a:lnTo>
                  <a:lnTo>
                    <a:pt x="3148" y="150"/>
                  </a:lnTo>
                  <a:lnTo>
                    <a:pt x="3073" y="135"/>
                  </a:lnTo>
                  <a:lnTo>
                    <a:pt x="0" y="135"/>
                  </a:lnTo>
                  <a:lnTo>
                    <a:pt x="0" y="0"/>
                  </a:lnTo>
                  <a:lnTo>
                    <a:pt x="3088" y="0"/>
                  </a:lnTo>
                  <a:lnTo>
                    <a:pt x="3163" y="0"/>
                  </a:lnTo>
                  <a:lnTo>
                    <a:pt x="3237" y="15"/>
                  </a:lnTo>
                  <a:lnTo>
                    <a:pt x="3267" y="30"/>
                  </a:lnTo>
                  <a:lnTo>
                    <a:pt x="3282" y="45"/>
                  </a:lnTo>
                  <a:lnTo>
                    <a:pt x="3312" y="75"/>
                  </a:lnTo>
                  <a:lnTo>
                    <a:pt x="3327" y="105"/>
                  </a:lnTo>
                  <a:lnTo>
                    <a:pt x="3297" y="225"/>
                  </a:lnTo>
                  <a:close/>
                </a:path>
              </a:pathLst>
            </a:custGeom>
            <a:pattFill prst="wdUpDiag">
              <a:fgClr>
                <a:srgbClr val="0000FF"/>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86" name="Freeform 42"/>
            <p:cNvSpPr>
              <a:spLocks/>
            </p:cNvSpPr>
            <p:nvPr/>
          </p:nvSpPr>
          <p:spPr bwMode="auto">
            <a:xfrm>
              <a:off x="10762" y="2712"/>
              <a:ext cx="107" cy="5781"/>
            </a:xfrm>
            <a:custGeom>
              <a:avLst/>
              <a:gdLst>
                <a:gd name="T0" fmla="*/ 0 w 90"/>
                <a:gd name="T1" fmla="*/ 306 h 5117"/>
                <a:gd name="T2" fmla="*/ 87 w 90"/>
                <a:gd name="T3" fmla="*/ 456 h 5117"/>
                <a:gd name="T4" fmla="*/ 87 w 90"/>
                <a:gd name="T5" fmla="*/ 610 h 5117"/>
                <a:gd name="T6" fmla="*/ 87 w 90"/>
                <a:gd name="T7" fmla="*/ 813 h 5117"/>
                <a:gd name="T8" fmla="*/ 172 w 90"/>
                <a:gd name="T9" fmla="*/ 1066 h 5117"/>
                <a:gd name="T10" fmla="*/ 172 w 90"/>
                <a:gd name="T11" fmla="*/ 1574 h 5117"/>
                <a:gd name="T12" fmla="*/ 172 w 90"/>
                <a:gd name="T13" fmla="*/ 2133 h 5117"/>
                <a:gd name="T14" fmla="*/ 172 w 90"/>
                <a:gd name="T15" fmla="*/ 2133 h 5117"/>
                <a:gd name="T16" fmla="*/ 172 w 90"/>
                <a:gd name="T17" fmla="*/ 17333 h 5117"/>
                <a:gd name="T18" fmla="*/ 508 w 90"/>
                <a:gd name="T19" fmla="*/ 17333 h 5117"/>
                <a:gd name="T20" fmla="*/ 508 w 90"/>
                <a:gd name="T21" fmla="*/ 2084 h 5117"/>
                <a:gd name="T22" fmla="*/ 508 w 90"/>
                <a:gd name="T23" fmla="*/ 2084 h 5117"/>
                <a:gd name="T24" fmla="*/ 508 w 90"/>
                <a:gd name="T25" fmla="*/ 1472 h 5117"/>
                <a:gd name="T26" fmla="*/ 508 w 90"/>
                <a:gd name="T27" fmla="*/ 864 h 5117"/>
                <a:gd name="T28" fmla="*/ 424 w 90"/>
                <a:gd name="T29" fmla="*/ 610 h 5117"/>
                <a:gd name="T30" fmla="*/ 424 w 90"/>
                <a:gd name="T31" fmla="*/ 355 h 5117"/>
                <a:gd name="T32" fmla="*/ 336 w 90"/>
                <a:gd name="T33" fmla="*/ 156 h 5117"/>
                <a:gd name="T34" fmla="*/ 254 w 90"/>
                <a:gd name="T35" fmla="*/ 0 h 5117"/>
                <a:gd name="T36" fmla="*/ 172 w 90"/>
                <a:gd name="T37" fmla="*/ 156 h 5117"/>
                <a:gd name="T38" fmla="*/ 0 w 90"/>
                <a:gd name="T39" fmla="*/ 306 h 51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0"/>
                <a:gd name="T61" fmla="*/ 0 h 5117"/>
                <a:gd name="T62" fmla="*/ 90 w 90"/>
                <a:gd name="T63" fmla="*/ 5117 h 51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0" h="5117">
                  <a:moveTo>
                    <a:pt x="0" y="90"/>
                  </a:moveTo>
                  <a:lnTo>
                    <a:pt x="15" y="135"/>
                  </a:lnTo>
                  <a:lnTo>
                    <a:pt x="15" y="180"/>
                  </a:lnTo>
                  <a:lnTo>
                    <a:pt x="15" y="240"/>
                  </a:lnTo>
                  <a:lnTo>
                    <a:pt x="30" y="315"/>
                  </a:lnTo>
                  <a:lnTo>
                    <a:pt x="30" y="465"/>
                  </a:lnTo>
                  <a:lnTo>
                    <a:pt x="30" y="630"/>
                  </a:lnTo>
                  <a:lnTo>
                    <a:pt x="30" y="5117"/>
                  </a:lnTo>
                  <a:lnTo>
                    <a:pt x="90" y="5117"/>
                  </a:lnTo>
                  <a:lnTo>
                    <a:pt x="90" y="615"/>
                  </a:lnTo>
                  <a:lnTo>
                    <a:pt x="90" y="435"/>
                  </a:lnTo>
                  <a:lnTo>
                    <a:pt x="90" y="255"/>
                  </a:lnTo>
                  <a:lnTo>
                    <a:pt x="75" y="180"/>
                  </a:lnTo>
                  <a:lnTo>
                    <a:pt x="75" y="105"/>
                  </a:lnTo>
                  <a:lnTo>
                    <a:pt x="60" y="45"/>
                  </a:lnTo>
                  <a:lnTo>
                    <a:pt x="45" y="0"/>
                  </a:lnTo>
                  <a:lnTo>
                    <a:pt x="30" y="45"/>
                  </a:lnTo>
                  <a:lnTo>
                    <a:pt x="0" y="9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87" name="Freeform 43" descr="Wide upward diagonal"/>
            <p:cNvSpPr>
              <a:spLocks/>
            </p:cNvSpPr>
            <p:nvPr/>
          </p:nvSpPr>
          <p:spPr bwMode="auto">
            <a:xfrm>
              <a:off x="2335" y="1287"/>
              <a:ext cx="3964" cy="255"/>
            </a:xfrm>
            <a:custGeom>
              <a:avLst/>
              <a:gdLst>
                <a:gd name="T0" fmla="*/ 176 w 3327"/>
                <a:gd name="T1" fmla="*/ 789 h 225"/>
                <a:gd name="T2" fmla="*/ 260 w 3327"/>
                <a:gd name="T3" fmla="*/ 733 h 225"/>
                <a:gd name="T4" fmla="*/ 430 w 3327"/>
                <a:gd name="T5" fmla="*/ 630 h 225"/>
                <a:gd name="T6" fmla="*/ 514 w 3327"/>
                <a:gd name="T7" fmla="*/ 577 h 225"/>
                <a:gd name="T8" fmla="*/ 685 w 3327"/>
                <a:gd name="T9" fmla="*/ 577 h 225"/>
                <a:gd name="T10" fmla="*/ 1032 w 3327"/>
                <a:gd name="T11" fmla="*/ 524 h 225"/>
                <a:gd name="T12" fmla="*/ 1466 w 3327"/>
                <a:gd name="T13" fmla="*/ 471 h 225"/>
                <a:gd name="T14" fmla="*/ 1466 w 3327"/>
                <a:gd name="T15" fmla="*/ 471 h 225"/>
                <a:gd name="T16" fmla="*/ 19179 w 3327"/>
                <a:gd name="T17" fmla="*/ 471 h 225"/>
                <a:gd name="T18" fmla="*/ 19179 w 3327"/>
                <a:gd name="T19" fmla="*/ 0 h 225"/>
                <a:gd name="T20" fmla="*/ 1380 w 3327"/>
                <a:gd name="T21" fmla="*/ 0 h 225"/>
                <a:gd name="T22" fmla="*/ 940 w 3327"/>
                <a:gd name="T23" fmla="*/ 0 h 225"/>
                <a:gd name="T24" fmla="*/ 608 w 3327"/>
                <a:gd name="T25" fmla="*/ 52 h 225"/>
                <a:gd name="T26" fmla="*/ 343 w 3327"/>
                <a:gd name="T27" fmla="*/ 108 h 225"/>
                <a:gd name="T28" fmla="*/ 260 w 3327"/>
                <a:gd name="T29" fmla="*/ 160 h 225"/>
                <a:gd name="T30" fmla="*/ 87 w 3327"/>
                <a:gd name="T31" fmla="*/ 263 h 225"/>
                <a:gd name="T32" fmla="*/ 0 w 3327"/>
                <a:gd name="T33" fmla="*/ 367 h 225"/>
                <a:gd name="T34" fmla="*/ 87 w 3327"/>
                <a:gd name="T35" fmla="*/ 577 h 225"/>
                <a:gd name="T36" fmla="*/ 176 w 3327"/>
                <a:gd name="T37" fmla="*/ 789 h 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27"/>
                <a:gd name="T58" fmla="*/ 0 h 225"/>
                <a:gd name="T59" fmla="*/ 3327 w 3327"/>
                <a:gd name="T60" fmla="*/ 225 h 2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27" h="225">
                  <a:moveTo>
                    <a:pt x="30" y="225"/>
                  </a:moveTo>
                  <a:lnTo>
                    <a:pt x="45" y="210"/>
                  </a:lnTo>
                  <a:lnTo>
                    <a:pt x="75" y="180"/>
                  </a:lnTo>
                  <a:lnTo>
                    <a:pt x="90" y="165"/>
                  </a:lnTo>
                  <a:lnTo>
                    <a:pt x="119" y="165"/>
                  </a:lnTo>
                  <a:lnTo>
                    <a:pt x="179" y="150"/>
                  </a:lnTo>
                  <a:lnTo>
                    <a:pt x="254" y="135"/>
                  </a:lnTo>
                  <a:lnTo>
                    <a:pt x="3327" y="135"/>
                  </a:lnTo>
                  <a:lnTo>
                    <a:pt x="3327" y="0"/>
                  </a:lnTo>
                  <a:lnTo>
                    <a:pt x="239" y="0"/>
                  </a:lnTo>
                  <a:lnTo>
                    <a:pt x="164" y="0"/>
                  </a:lnTo>
                  <a:lnTo>
                    <a:pt x="105" y="15"/>
                  </a:lnTo>
                  <a:lnTo>
                    <a:pt x="60" y="30"/>
                  </a:lnTo>
                  <a:lnTo>
                    <a:pt x="45" y="45"/>
                  </a:lnTo>
                  <a:lnTo>
                    <a:pt x="15" y="75"/>
                  </a:lnTo>
                  <a:lnTo>
                    <a:pt x="0" y="105"/>
                  </a:lnTo>
                  <a:lnTo>
                    <a:pt x="15" y="165"/>
                  </a:lnTo>
                  <a:lnTo>
                    <a:pt x="30" y="225"/>
                  </a:lnTo>
                  <a:close/>
                </a:path>
              </a:pathLst>
            </a:custGeom>
            <a:pattFill prst="wdUpDiag">
              <a:fgClr>
                <a:srgbClr val="0000FF"/>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88" name="Freeform 44"/>
            <p:cNvSpPr>
              <a:spLocks/>
            </p:cNvSpPr>
            <p:nvPr/>
          </p:nvSpPr>
          <p:spPr bwMode="auto">
            <a:xfrm>
              <a:off x="1728" y="2712"/>
              <a:ext cx="107" cy="5781"/>
            </a:xfrm>
            <a:custGeom>
              <a:avLst/>
              <a:gdLst>
                <a:gd name="T0" fmla="*/ 508 w 90"/>
                <a:gd name="T1" fmla="*/ 306 h 5117"/>
                <a:gd name="T2" fmla="*/ 424 w 90"/>
                <a:gd name="T3" fmla="*/ 456 h 5117"/>
                <a:gd name="T4" fmla="*/ 424 w 90"/>
                <a:gd name="T5" fmla="*/ 610 h 5117"/>
                <a:gd name="T6" fmla="*/ 424 w 90"/>
                <a:gd name="T7" fmla="*/ 813 h 5117"/>
                <a:gd name="T8" fmla="*/ 336 w 90"/>
                <a:gd name="T9" fmla="*/ 1066 h 5117"/>
                <a:gd name="T10" fmla="*/ 336 w 90"/>
                <a:gd name="T11" fmla="*/ 1574 h 5117"/>
                <a:gd name="T12" fmla="*/ 336 w 90"/>
                <a:gd name="T13" fmla="*/ 2133 h 5117"/>
                <a:gd name="T14" fmla="*/ 336 w 90"/>
                <a:gd name="T15" fmla="*/ 17333 h 5117"/>
                <a:gd name="T16" fmla="*/ 0 w 90"/>
                <a:gd name="T17" fmla="*/ 17333 h 5117"/>
                <a:gd name="T18" fmla="*/ 0 w 90"/>
                <a:gd name="T19" fmla="*/ 2084 h 5117"/>
                <a:gd name="T20" fmla="*/ 0 w 90"/>
                <a:gd name="T21" fmla="*/ 2084 h 5117"/>
                <a:gd name="T22" fmla="*/ 0 w 90"/>
                <a:gd name="T23" fmla="*/ 1472 h 5117"/>
                <a:gd name="T24" fmla="*/ 87 w 90"/>
                <a:gd name="T25" fmla="*/ 864 h 5117"/>
                <a:gd name="T26" fmla="*/ 87 w 90"/>
                <a:gd name="T27" fmla="*/ 610 h 5117"/>
                <a:gd name="T28" fmla="*/ 172 w 90"/>
                <a:gd name="T29" fmla="*/ 355 h 5117"/>
                <a:gd name="T30" fmla="*/ 172 w 90"/>
                <a:gd name="T31" fmla="*/ 156 h 5117"/>
                <a:gd name="T32" fmla="*/ 254 w 90"/>
                <a:gd name="T33" fmla="*/ 0 h 5117"/>
                <a:gd name="T34" fmla="*/ 424 w 90"/>
                <a:gd name="T35" fmla="*/ 156 h 5117"/>
                <a:gd name="T36" fmla="*/ 508 w 90"/>
                <a:gd name="T37" fmla="*/ 306 h 51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117"/>
                <a:gd name="T59" fmla="*/ 90 w 90"/>
                <a:gd name="T60" fmla="*/ 5117 h 51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117">
                  <a:moveTo>
                    <a:pt x="90" y="90"/>
                  </a:moveTo>
                  <a:lnTo>
                    <a:pt x="75" y="135"/>
                  </a:lnTo>
                  <a:lnTo>
                    <a:pt x="75" y="180"/>
                  </a:lnTo>
                  <a:lnTo>
                    <a:pt x="75" y="240"/>
                  </a:lnTo>
                  <a:lnTo>
                    <a:pt x="60" y="315"/>
                  </a:lnTo>
                  <a:lnTo>
                    <a:pt x="60" y="465"/>
                  </a:lnTo>
                  <a:lnTo>
                    <a:pt x="60" y="630"/>
                  </a:lnTo>
                  <a:lnTo>
                    <a:pt x="60" y="5117"/>
                  </a:lnTo>
                  <a:lnTo>
                    <a:pt x="0" y="5117"/>
                  </a:lnTo>
                  <a:lnTo>
                    <a:pt x="0" y="615"/>
                  </a:lnTo>
                  <a:lnTo>
                    <a:pt x="0" y="435"/>
                  </a:lnTo>
                  <a:lnTo>
                    <a:pt x="15" y="255"/>
                  </a:lnTo>
                  <a:lnTo>
                    <a:pt x="15" y="180"/>
                  </a:lnTo>
                  <a:lnTo>
                    <a:pt x="30" y="105"/>
                  </a:lnTo>
                  <a:lnTo>
                    <a:pt x="30" y="45"/>
                  </a:lnTo>
                  <a:lnTo>
                    <a:pt x="45" y="0"/>
                  </a:lnTo>
                  <a:lnTo>
                    <a:pt x="75" y="45"/>
                  </a:lnTo>
                  <a:lnTo>
                    <a:pt x="90" y="9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89" name="Freeform 45" descr="Wide upward diagonal"/>
            <p:cNvSpPr>
              <a:spLocks/>
            </p:cNvSpPr>
            <p:nvPr/>
          </p:nvSpPr>
          <p:spPr bwMode="auto">
            <a:xfrm>
              <a:off x="6299" y="15444"/>
              <a:ext cx="3963" cy="255"/>
            </a:xfrm>
            <a:custGeom>
              <a:avLst/>
              <a:gdLst>
                <a:gd name="T0" fmla="*/ 18957 w 3327"/>
                <a:gd name="T1" fmla="*/ 0 h 225"/>
                <a:gd name="T2" fmla="*/ 18869 w 3327"/>
                <a:gd name="T3" fmla="*/ 108 h 225"/>
                <a:gd name="T4" fmla="*/ 18705 w 3327"/>
                <a:gd name="T5" fmla="*/ 160 h 225"/>
                <a:gd name="T6" fmla="*/ 18617 w 3327"/>
                <a:gd name="T7" fmla="*/ 210 h 225"/>
                <a:gd name="T8" fmla="*/ 18443 w 3327"/>
                <a:gd name="T9" fmla="*/ 263 h 225"/>
                <a:gd name="T10" fmla="*/ 18104 w 3327"/>
                <a:gd name="T11" fmla="*/ 314 h 225"/>
                <a:gd name="T12" fmla="*/ 17672 w 3327"/>
                <a:gd name="T13" fmla="*/ 314 h 225"/>
                <a:gd name="T14" fmla="*/ 17672 w 3327"/>
                <a:gd name="T15" fmla="*/ 314 h 225"/>
                <a:gd name="T16" fmla="*/ 0 w 3327"/>
                <a:gd name="T17" fmla="*/ 314 h 225"/>
                <a:gd name="T18" fmla="*/ 0 w 3327"/>
                <a:gd name="T19" fmla="*/ 789 h 225"/>
                <a:gd name="T20" fmla="*/ 18189 w 3327"/>
                <a:gd name="T21" fmla="*/ 789 h 225"/>
                <a:gd name="T22" fmla="*/ 18617 w 3327"/>
                <a:gd name="T23" fmla="*/ 733 h 225"/>
                <a:gd name="T24" fmla="*/ 18788 w 3327"/>
                <a:gd name="T25" fmla="*/ 681 h 225"/>
                <a:gd name="T26" fmla="*/ 18869 w 3327"/>
                <a:gd name="T27" fmla="*/ 630 h 225"/>
                <a:gd name="T28" fmla="*/ 19043 w 3327"/>
                <a:gd name="T29" fmla="*/ 524 h 225"/>
                <a:gd name="T30" fmla="*/ 19132 w 3327"/>
                <a:gd name="T31" fmla="*/ 418 h 225"/>
                <a:gd name="T32" fmla="*/ 19043 w 3327"/>
                <a:gd name="T33" fmla="*/ 210 h 225"/>
                <a:gd name="T34" fmla="*/ 18957 w 3327"/>
                <a:gd name="T35" fmla="*/ 0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27"/>
                <a:gd name="T55" fmla="*/ 0 h 225"/>
                <a:gd name="T56" fmla="*/ 3327 w 3327"/>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27" h="225">
                  <a:moveTo>
                    <a:pt x="3297" y="0"/>
                  </a:moveTo>
                  <a:lnTo>
                    <a:pt x="3282" y="30"/>
                  </a:lnTo>
                  <a:lnTo>
                    <a:pt x="3252" y="45"/>
                  </a:lnTo>
                  <a:lnTo>
                    <a:pt x="3237" y="60"/>
                  </a:lnTo>
                  <a:lnTo>
                    <a:pt x="3208" y="75"/>
                  </a:lnTo>
                  <a:lnTo>
                    <a:pt x="3148" y="90"/>
                  </a:lnTo>
                  <a:lnTo>
                    <a:pt x="3073" y="90"/>
                  </a:lnTo>
                  <a:lnTo>
                    <a:pt x="0" y="90"/>
                  </a:lnTo>
                  <a:lnTo>
                    <a:pt x="0" y="225"/>
                  </a:lnTo>
                  <a:lnTo>
                    <a:pt x="3163" y="225"/>
                  </a:lnTo>
                  <a:lnTo>
                    <a:pt x="3237" y="210"/>
                  </a:lnTo>
                  <a:lnTo>
                    <a:pt x="3267" y="195"/>
                  </a:lnTo>
                  <a:lnTo>
                    <a:pt x="3282" y="180"/>
                  </a:lnTo>
                  <a:lnTo>
                    <a:pt x="3312" y="150"/>
                  </a:lnTo>
                  <a:lnTo>
                    <a:pt x="3327" y="120"/>
                  </a:lnTo>
                  <a:lnTo>
                    <a:pt x="3312" y="60"/>
                  </a:lnTo>
                  <a:lnTo>
                    <a:pt x="3297" y="0"/>
                  </a:lnTo>
                  <a:close/>
                </a:path>
              </a:pathLst>
            </a:custGeom>
            <a:pattFill prst="wdUpDiag">
              <a:fgClr>
                <a:srgbClr val="0000FF"/>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90" name="Freeform 46"/>
            <p:cNvSpPr>
              <a:spLocks/>
            </p:cNvSpPr>
            <p:nvPr/>
          </p:nvSpPr>
          <p:spPr bwMode="auto">
            <a:xfrm>
              <a:off x="10762" y="8493"/>
              <a:ext cx="107" cy="5781"/>
            </a:xfrm>
            <a:custGeom>
              <a:avLst/>
              <a:gdLst>
                <a:gd name="T0" fmla="*/ 0 w 90"/>
                <a:gd name="T1" fmla="*/ 17032 h 5117"/>
                <a:gd name="T2" fmla="*/ 87 w 90"/>
                <a:gd name="T3" fmla="*/ 16926 h 5117"/>
                <a:gd name="T4" fmla="*/ 87 w 90"/>
                <a:gd name="T5" fmla="*/ 16725 h 5117"/>
                <a:gd name="T6" fmla="*/ 87 w 90"/>
                <a:gd name="T7" fmla="*/ 16523 h 5117"/>
                <a:gd name="T8" fmla="*/ 172 w 90"/>
                <a:gd name="T9" fmla="*/ 16316 h 5117"/>
                <a:gd name="T10" fmla="*/ 172 w 90"/>
                <a:gd name="T11" fmla="*/ 15760 h 5117"/>
                <a:gd name="T12" fmla="*/ 172 w 90"/>
                <a:gd name="T13" fmla="*/ 15201 h 5117"/>
                <a:gd name="T14" fmla="*/ 172 w 90"/>
                <a:gd name="T15" fmla="*/ 15201 h 5117"/>
                <a:gd name="T16" fmla="*/ 172 w 90"/>
                <a:gd name="T17" fmla="*/ 0 h 5117"/>
                <a:gd name="T18" fmla="*/ 508 w 90"/>
                <a:gd name="T19" fmla="*/ 0 h 5117"/>
                <a:gd name="T20" fmla="*/ 508 w 90"/>
                <a:gd name="T21" fmla="*/ 15250 h 5117"/>
                <a:gd name="T22" fmla="*/ 508 w 90"/>
                <a:gd name="T23" fmla="*/ 15250 h 5117"/>
                <a:gd name="T24" fmla="*/ 508 w 90"/>
                <a:gd name="T25" fmla="*/ 15912 h 5117"/>
                <a:gd name="T26" fmla="*/ 508 w 90"/>
                <a:gd name="T27" fmla="*/ 16470 h 5117"/>
                <a:gd name="T28" fmla="*/ 424 w 90"/>
                <a:gd name="T29" fmla="*/ 16777 h 5117"/>
                <a:gd name="T30" fmla="*/ 424 w 90"/>
                <a:gd name="T31" fmla="*/ 16978 h 5117"/>
                <a:gd name="T32" fmla="*/ 336 w 90"/>
                <a:gd name="T33" fmla="*/ 17180 h 5117"/>
                <a:gd name="T34" fmla="*/ 254 w 90"/>
                <a:gd name="T35" fmla="*/ 17333 h 5117"/>
                <a:gd name="T36" fmla="*/ 172 w 90"/>
                <a:gd name="T37" fmla="*/ 17180 h 5117"/>
                <a:gd name="T38" fmla="*/ 0 w 90"/>
                <a:gd name="T39" fmla="*/ 17032 h 5117"/>
                <a:gd name="T40" fmla="*/ 0 w 90"/>
                <a:gd name="T41" fmla="*/ 17032 h 5117"/>
                <a:gd name="T42" fmla="*/ 0 w 90"/>
                <a:gd name="T43" fmla="*/ 17032 h 51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5117"/>
                <a:gd name="T68" fmla="*/ 90 w 90"/>
                <a:gd name="T69" fmla="*/ 5117 h 51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5117">
                  <a:moveTo>
                    <a:pt x="0" y="5027"/>
                  </a:moveTo>
                  <a:lnTo>
                    <a:pt x="15" y="4997"/>
                  </a:lnTo>
                  <a:lnTo>
                    <a:pt x="15" y="4937"/>
                  </a:lnTo>
                  <a:lnTo>
                    <a:pt x="15" y="4877"/>
                  </a:lnTo>
                  <a:lnTo>
                    <a:pt x="30" y="4817"/>
                  </a:lnTo>
                  <a:lnTo>
                    <a:pt x="30" y="4652"/>
                  </a:lnTo>
                  <a:lnTo>
                    <a:pt x="30" y="4487"/>
                  </a:lnTo>
                  <a:lnTo>
                    <a:pt x="30" y="0"/>
                  </a:lnTo>
                  <a:lnTo>
                    <a:pt x="90" y="0"/>
                  </a:lnTo>
                  <a:lnTo>
                    <a:pt x="90" y="4502"/>
                  </a:lnTo>
                  <a:lnTo>
                    <a:pt x="90" y="4697"/>
                  </a:lnTo>
                  <a:lnTo>
                    <a:pt x="90" y="4862"/>
                  </a:lnTo>
                  <a:lnTo>
                    <a:pt x="75" y="4952"/>
                  </a:lnTo>
                  <a:lnTo>
                    <a:pt x="75" y="5012"/>
                  </a:lnTo>
                  <a:lnTo>
                    <a:pt x="60" y="5072"/>
                  </a:lnTo>
                  <a:lnTo>
                    <a:pt x="45" y="5117"/>
                  </a:lnTo>
                  <a:lnTo>
                    <a:pt x="30" y="5072"/>
                  </a:lnTo>
                  <a:lnTo>
                    <a:pt x="0" y="502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91" name="Freeform 47" descr="Wide upward diagonal"/>
            <p:cNvSpPr>
              <a:spLocks/>
            </p:cNvSpPr>
            <p:nvPr/>
          </p:nvSpPr>
          <p:spPr bwMode="auto">
            <a:xfrm>
              <a:off x="2335" y="15444"/>
              <a:ext cx="3964" cy="255"/>
            </a:xfrm>
            <a:custGeom>
              <a:avLst/>
              <a:gdLst>
                <a:gd name="T0" fmla="*/ 176 w 3327"/>
                <a:gd name="T1" fmla="*/ 0 h 225"/>
                <a:gd name="T2" fmla="*/ 260 w 3327"/>
                <a:gd name="T3" fmla="*/ 108 h 225"/>
                <a:gd name="T4" fmla="*/ 430 w 3327"/>
                <a:gd name="T5" fmla="*/ 160 h 225"/>
                <a:gd name="T6" fmla="*/ 514 w 3327"/>
                <a:gd name="T7" fmla="*/ 210 h 225"/>
                <a:gd name="T8" fmla="*/ 685 w 3327"/>
                <a:gd name="T9" fmla="*/ 263 h 225"/>
                <a:gd name="T10" fmla="*/ 1032 w 3327"/>
                <a:gd name="T11" fmla="*/ 314 h 225"/>
                <a:gd name="T12" fmla="*/ 1466 w 3327"/>
                <a:gd name="T13" fmla="*/ 314 h 225"/>
                <a:gd name="T14" fmla="*/ 1466 w 3327"/>
                <a:gd name="T15" fmla="*/ 314 h 225"/>
                <a:gd name="T16" fmla="*/ 19179 w 3327"/>
                <a:gd name="T17" fmla="*/ 314 h 225"/>
                <a:gd name="T18" fmla="*/ 19179 w 3327"/>
                <a:gd name="T19" fmla="*/ 789 h 225"/>
                <a:gd name="T20" fmla="*/ 940 w 3327"/>
                <a:gd name="T21" fmla="*/ 789 h 225"/>
                <a:gd name="T22" fmla="*/ 608 w 3327"/>
                <a:gd name="T23" fmla="*/ 733 h 225"/>
                <a:gd name="T24" fmla="*/ 343 w 3327"/>
                <a:gd name="T25" fmla="*/ 681 h 225"/>
                <a:gd name="T26" fmla="*/ 260 w 3327"/>
                <a:gd name="T27" fmla="*/ 630 h 225"/>
                <a:gd name="T28" fmla="*/ 87 w 3327"/>
                <a:gd name="T29" fmla="*/ 524 h 225"/>
                <a:gd name="T30" fmla="*/ 0 w 3327"/>
                <a:gd name="T31" fmla="*/ 418 h 225"/>
                <a:gd name="T32" fmla="*/ 87 w 3327"/>
                <a:gd name="T33" fmla="*/ 210 h 225"/>
                <a:gd name="T34" fmla="*/ 176 w 3327"/>
                <a:gd name="T35" fmla="*/ 0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27"/>
                <a:gd name="T55" fmla="*/ 0 h 225"/>
                <a:gd name="T56" fmla="*/ 3327 w 3327"/>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27" h="225">
                  <a:moveTo>
                    <a:pt x="30" y="0"/>
                  </a:moveTo>
                  <a:lnTo>
                    <a:pt x="45" y="30"/>
                  </a:lnTo>
                  <a:lnTo>
                    <a:pt x="75" y="45"/>
                  </a:lnTo>
                  <a:lnTo>
                    <a:pt x="90" y="60"/>
                  </a:lnTo>
                  <a:lnTo>
                    <a:pt x="119" y="75"/>
                  </a:lnTo>
                  <a:lnTo>
                    <a:pt x="179" y="90"/>
                  </a:lnTo>
                  <a:lnTo>
                    <a:pt x="254" y="90"/>
                  </a:lnTo>
                  <a:lnTo>
                    <a:pt x="3327" y="90"/>
                  </a:lnTo>
                  <a:lnTo>
                    <a:pt x="3327" y="225"/>
                  </a:lnTo>
                  <a:lnTo>
                    <a:pt x="164" y="225"/>
                  </a:lnTo>
                  <a:lnTo>
                    <a:pt x="105" y="210"/>
                  </a:lnTo>
                  <a:lnTo>
                    <a:pt x="60" y="195"/>
                  </a:lnTo>
                  <a:lnTo>
                    <a:pt x="45" y="180"/>
                  </a:lnTo>
                  <a:lnTo>
                    <a:pt x="15" y="150"/>
                  </a:lnTo>
                  <a:lnTo>
                    <a:pt x="0" y="120"/>
                  </a:lnTo>
                  <a:lnTo>
                    <a:pt x="15" y="60"/>
                  </a:lnTo>
                  <a:lnTo>
                    <a:pt x="30" y="0"/>
                  </a:lnTo>
                  <a:close/>
                </a:path>
              </a:pathLst>
            </a:custGeom>
            <a:pattFill prst="wdUpDiag">
              <a:fgClr>
                <a:srgbClr val="0000FF"/>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92" name="Freeform 48"/>
            <p:cNvSpPr>
              <a:spLocks/>
            </p:cNvSpPr>
            <p:nvPr/>
          </p:nvSpPr>
          <p:spPr bwMode="auto">
            <a:xfrm>
              <a:off x="1728" y="8493"/>
              <a:ext cx="107" cy="5781"/>
            </a:xfrm>
            <a:custGeom>
              <a:avLst/>
              <a:gdLst>
                <a:gd name="T0" fmla="*/ 508 w 90"/>
                <a:gd name="T1" fmla="*/ 17032 h 5117"/>
                <a:gd name="T2" fmla="*/ 424 w 90"/>
                <a:gd name="T3" fmla="*/ 16926 h 5117"/>
                <a:gd name="T4" fmla="*/ 424 w 90"/>
                <a:gd name="T5" fmla="*/ 16725 h 5117"/>
                <a:gd name="T6" fmla="*/ 424 w 90"/>
                <a:gd name="T7" fmla="*/ 16523 h 5117"/>
                <a:gd name="T8" fmla="*/ 336 w 90"/>
                <a:gd name="T9" fmla="*/ 16316 h 5117"/>
                <a:gd name="T10" fmla="*/ 336 w 90"/>
                <a:gd name="T11" fmla="*/ 15760 h 5117"/>
                <a:gd name="T12" fmla="*/ 336 w 90"/>
                <a:gd name="T13" fmla="*/ 15201 h 5117"/>
                <a:gd name="T14" fmla="*/ 336 w 90"/>
                <a:gd name="T15" fmla="*/ 0 h 5117"/>
                <a:gd name="T16" fmla="*/ 0 w 90"/>
                <a:gd name="T17" fmla="*/ 0 h 5117"/>
                <a:gd name="T18" fmla="*/ 0 w 90"/>
                <a:gd name="T19" fmla="*/ 15250 h 5117"/>
                <a:gd name="T20" fmla="*/ 0 w 90"/>
                <a:gd name="T21" fmla="*/ 15250 h 5117"/>
                <a:gd name="T22" fmla="*/ 0 w 90"/>
                <a:gd name="T23" fmla="*/ 15912 h 5117"/>
                <a:gd name="T24" fmla="*/ 87 w 90"/>
                <a:gd name="T25" fmla="*/ 16470 h 5117"/>
                <a:gd name="T26" fmla="*/ 87 w 90"/>
                <a:gd name="T27" fmla="*/ 16777 h 5117"/>
                <a:gd name="T28" fmla="*/ 172 w 90"/>
                <a:gd name="T29" fmla="*/ 16978 h 5117"/>
                <a:gd name="T30" fmla="*/ 172 w 90"/>
                <a:gd name="T31" fmla="*/ 17180 h 5117"/>
                <a:gd name="T32" fmla="*/ 254 w 90"/>
                <a:gd name="T33" fmla="*/ 17333 h 5117"/>
                <a:gd name="T34" fmla="*/ 508 w 90"/>
                <a:gd name="T35" fmla="*/ 17032 h 5117"/>
                <a:gd name="T36" fmla="*/ 508 w 90"/>
                <a:gd name="T37" fmla="*/ 17032 h 5117"/>
                <a:gd name="T38" fmla="*/ 508 w 90"/>
                <a:gd name="T39" fmla="*/ 17032 h 51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0"/>
                <a:gd name="T61" fmla="*/ 0 h 5117"/>
                <a:gd name="T62" fmla="*/ 90 w 90"/>
                <a:gd name="T63" fmla="*/ 5117 h 51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0" h="5117">
                  <a:moveTo>
                    <a:pt x="90" y="5027"/>
                  </a:moveTo>
                  <a:lnTo>
                    <a:pt x="75" y="4997"/>
                  </a:lnTo>
                  <a:lnTo>
                    <a:pt x="75" y="4937"/>
                  </a:lnTo>
                  <a:lnTo>
                    <a:pt x="75" y="4877"/>
                  </a:lnTo>
                  <a:lnTo>
                    <a:pt x="60" y="4817"/>
                  </a:lnTo>
                  <a:lnTo>
                    <a:pt x="60" y="4652"/>
                  </a:lnTo>
                  <a:lnTo>
                    <a:pt x="60" y="4487"/>
                  </a:lnTo>
                  <a:lnTo>
                    <a:pt x="60" y="0"/>
                  </a:lnTo>
                  <a:lnTo>
                    <a:pt x="0" y="0"/>
                  </a:lnTo>
                  <a:lnTo>
                    <a:pt x="0" y="4502"/>
                  </a:lnTo>
                  <a:lnTo>
                    <a:pt x="0" y="4697"/>
                  </a:lnTo>
                  <a:lnTo>
                    <a:pt x="15" y="4862"/>
                  </a:lnTo>
                  <a:lnTo>
                    <a:pt x="15" y="4952"/>
                  </a:lnTo>
                  <a:lnTo>
                    <a:pt x="30" y="5012"/>
                  </a:lnTo>
                  <a:lnTo>
                    <a:pt x="30" y="5072"/>
                  </a:lnTo>
                  <a:lnTo>
                    <a:pt x="45" y="5117"/>
                  </a:lnTo>
                  <a:lnTo>
                    <a:pt x="90" y="502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93" name="Freeform 49"/>
            <p:cNvSpPr>
              <a:spLocks/>
            </p:cNvSpPr>
            <p:nvPr/>
          </p:nvSpPr>
          <p:spPr bwMode="auto">
            <a:xfrm>
              <a:off x="10440" y="2475"/>
              <a:ext cx="322" cy="1288"/>
            </a:xfrm>
            <a:custGeom>
              <a:avLst/>
              <a:gdLst>
                <a:gd name="T0" fmla="*/ 1138 w 270"/>
                <a:gd name="T1" fmla="*/ 557 h 1140"/>
                <a:gd name="T2" fmla="*/ 872 w 270"/>
                <a:gd name="T3" fmla="*/ 456 h 1140"/>
                <a:gd name="T4" fmla="*/ 701 w 270"/>
                <a:gd name="T5" fmla="*/ 510 h 1140"/>
                <a:gd name="T6" fmla="*/ 525 w 270"/>
                <a:gd name="T7" fmla="*/ 764 h 1140"/>
                <a:gd name="T8" fmla="*/ 431 w 270"/>
                <a:gd name="T9" fmla="*/ 1068 h 1140"/>
                <a:gd name="T10" fmla="*/ 354 w 270"/>
                <a:gd name="T11" fmla="*/ 1374 h 1140"/>
                <a:gd name="T12" fmla="*/ 431 w 270"/>
                <a:gd name="T13" fmla="*/ 1624 h 1140"/>
                <a:gd name="T14" fmla="*/ 611 w 270"/>
                <a:gd name="T15" fmla="*/ 1880 h 1140"/>
                <a:gd name="T16" fmla="*/ 872 w 270"/>
                <a:gd name="T17" fmla="*/ 1880 h 1140"/>
                <a:gd name="T18" fmla="*/ 960 w 270"/>
                <a:gd name="T19" fmla="*/ 1829 h 1140"/>
                <a:gd name="T20" fmla="*/ 1048 w 270"/>
                <a:gd name="T21" fmla="*/ 1624 h 1140"/>
                <a:gd name="T22" fmla="*/ 1138 w 270"/>
                <a:gd name="T23" fmla="*/ 1473 h 1140"/>
                <a:gd name="T24" fmla="*/ 1313 w 270"/>
                <a:gd name="T25" fmla="*/ 1624 h 1140"/>
                <a:gd name="T26" fmla="*/ 1394 w 270"/>
                <a:gd name="T27" fmla="*/ 1829 h 1140"/>
                <a:gd name="T28" fmla="*/ 1313 w 270"/>
                <a:gd name="T29" fmla="*/ 2033 h 1140"/>
                <a:gd name="T30" fmla="*/ 1394 w 270"/>
                <a:gd name="T31" fmla="*/ 2133 h 1140"/>
                <a:gd name="T32" fmla="*/ 1482 w 270"/>
                <a:gd name="T33" fmla="*/ 2288 h 1140"/>
                <a:gd name="T34" fmla="*/ 1482 w 270"/>
                <a:gd name="T35" fmla="*/ 2494 h 1140"/>
                <a:gd name="T36" fmla="*/ 1482 w 270"/>
                <a:gd name="T37" fmla="*/ 2696 h 1140"/>
                <a:gd name="T38" fmla="*/ 1482 w 270"/>
                <a:gd name="T39" fmla="*/ 2847 h 1140"/>
                <a:gd name="T40" fmla="*/ 1568 w 270"/>
                <a:gd name="T41" fmla="*/ 3152 h 1140"/>
                <a:gd name="T42" fmla="*/ 1568 w 270"/>
                <a:gd name="T43" fmla="*/ 3507 h 1140"/>
                <a:gd name="T44" fmla="*/ 1394 w 270"/>
                <a:gd name="T45" fmla="*/ 3763 h 1140"/>
                <a:gd name="T46" fmla="*/ 1394 w 270"/>
                <a:gd name="T47" fmla="*/ 3713 h 1140"/>
                <a:gd name="T48" fmla="*/ 1313 w 270"/>
                <a:gd name="T49" fmla="*/ 3354 h 1140"/>
                <a:gd name="T50" fmla="*/ 1138 w 270"/>
                <a:gd name="T51" fmla="*/ 3051 h 1140"/>
                <a:gd name="T52" fmla="*/ 872 w 270"/>
                <a:gd name="T53" fmla="*/ 2795 h 1140"/>
                <a:gd name="T54" fmla="*/ 525 w 270"/>
                <a:gd name="T55" fmla="*/ 2540 h 1140"/>
                <a:gd name="T56" fmla="*/ 177 w 270"/>
                <a:gd name="T57" fmla="*/ 2085 h 1140"/>
                <a:gd name="T58" fmla="*/ 0 w 270"/>
                <a:gd name="T59" fmla="*/ 1473 h 1140"/>
                <a:gd name="T60" fmla="*/ 87 w 270"/>
                <a:gd name="T61" fmla="*/ 965 h 1140"/>
                <a:gd name="T62" fmla="*/ 177 w 270"/>
                <a:gd name="T63" fmla="*/ 658 h 1140"/>
                <a:gd name="T64" fmla="*/ 354 w 270"/>
                <a:gd name="T65" fmla="*/ 254 h 1140"/>
                <a:gd name="T66" fmla="*/ 701 w 270"/>
                <a:gd name="T67" fmla="*/ 51 h 1140"/>
                <a:gd name="T68" fmla="*/ 1048 w 270"/>
                <a:gd name="T69" fmla="*/ 51 h 1140"/>
                <a:gd name="T70" fmla="*/ 1394 w 270"/>
                <a:gd name="T71" fmla="*/ 203 h 1140"/>
                <a:gd name="T72" fmla="*/ 1394 w 270"/>
                <a:gd name="T73" fmla="*/ 557 h 1140"/>
                <a:gd name="T74" fmla="*/ 1313 w 270"/>
                <a:gd name="T75" fmla="*/ 658 h 11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140"/>
                <a:gd name="T116" fmla="*/ 270 w 270"/>
                <a:gd name="T117" fmla="*/ 1140 h 11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140">
                  <a:moveTo>
                    <a:pt x="225" y="210"/>
                  </a:moveTo>
                  <a:lnTo>
                    <a:pt x="195" y="165"/>
                  </a:lnTo>
                  <a:lnTo>
                    <a:pt x="180" y="135"/>
                  </a:lnTo>
                  <a:lnTo>
                    <a:pt x="150" y="135"/>
                  </a:lnTo>
                  <a:lnTo>
                    <a:pt x="135" y="135"/>
                  </a:lnTo>
                  <a:lnTo>
                    <a:pt x="120" y="150"/>
                  </a:lnTo>
                  <a:lnTo>
                    <a:pt x="105" y="180"/>
                  </a:lnTo>
                  <a:lnTo>
                    <a:pt x="90" y="225"/>
                  </a:lnTo>
                  <a:lnTo>
                    <a:pt x="75" y="255"/>
                  </a:lnTo>
                  <a:lnTo>
                    <a:pt x="75" y="315"/>
                  </a:lnTo>
                  <a:lnTo>
                    <a:pt x="60" y="360"/>
                  </a:lnTo>
                  <a:lnTo>
                    <a:pt x="60" y="405"/>
                  </a:lnTo>
                  <a:lnTo>
                    <a:pt x="75" y="450"/>
                  </a:lnTo>
                  <a:lnTo>
                    <a:pt x="75" y="480"/>
                  </a:lnTo>
                  <a:lnTo>
                    <a:pt x="90" y="510"/>
                  </a:lnTo>
                  <a:lnTo>
                    <a:pt x="105" y="555"/>
                  </a:lnTo>
                  <a:lnTo>
                    <a:pt x="135" y="570"/>
                  </a:lnTo>
                  <a:lnTo>
                    <a:pt x="150" y="555"/>
                  </a:lnTo>
                  <a:lnTo>
                    <a:pt x="165" y="555"/>
                  </a:lnTo>
                  <a:lnTo>
                    <a:pt x="165" y="540"/>
                  </a:lnTo>
                  <a:lnTo>
                    <a:pt x="180" y="510"/>
                  </a:lnTo>
                  <a:lnTo>
                    <a:pt x="180" y="480"/>
                  </a:lnTo>
                  <a:lnTo>
                    <a:pt x="180" y="435"/>
                  </a:lnTo>
                  <a:lnTo>
                    <a:pt x="195" y="435"/>
                  </a:lnTo>
                  <a:lnTo>
                    <a:pt x="210" y="450"/>
                  </a:lnTo>
                  <a:lnTo>
                    <a:pt x="225" y="480"/>
                  </a:lnTo>
                  <a:lnTo>
                    <a:pt x="225" y="510"/>
                  </a:lnTo>
                  <a:lnTo>
                    <a:pt x="240" y="540"/>
                  </a:lnTo>
                  <a:lnTo>
                    <a:pt x="240" y="570"/>
                  </a:lnTo>
                  <a:lnTo>
                    <a:pt x="225" y="600"/>
                  </a:lnTo>
                  <a:lnTo>
                    <a:pt x="225" y="630"/>
                  </a:lnTo>
                  <a:lnTo>
                    <a:pt x="240" y="630"/>
                  </a:lnTo>
                  <a:lnTo>
                    <a:pt x="240" y="660"/>
                  </a:lnTo>
                  <a:lnTo>
                    <a:pt x="255" y="675"/>
                  </a:lnTo>
                  <a:lnTo>
                    <a:pt x="255" y="705"/>
                  </a:lnTo>
                  <a:lnTo>
                    <a:pt x="255" y="735"/>
                  </a:lnTo>
                  <a:lnTo>
                    <a:pt x="255" y="765"/>
                  </a:lnTo>
                  <a:lnTo>
                    <a:pt x="255" y="795"/>
                  </a:lnTo>
                  <a:lnTo>
                    <a:pt x="240" y="810"/>
                  </a:lnTo>
                  <a:lnTo>
                    <a:pt x="255" y="840"/>
                  </a:lnTo>
                  <a:lnTo>
                    <a:pt x="270" y="885"/>
                  </a:lnTo>
                  <a:lnTo>
                    <a:pt x="270" y="930"/>
                  </a:lnTo>
                  <a:lnTo>
                    <a:pt x="270" y="990"/>
                  </a:lnTo>
                  <a:lnTo>
                    <a:pt x="270" y="1035"/>
                  </a:lnTo>
                  <a:lnTo>
                    <a:pt x="255" y="1080"/>
                  </a:lnTo>
                  <a:lnTo>
                    <a:pt x="240" y="1110"/>
                  </a:lnTo>
                  <a:lnTo>
                    <a:pt x="225" y="1140"/>
                  </a:lnTo>
                  <a:lnTo>
                    <a:pt x="240" y="1095"/>
                  </a:lnTo>
                  <a:lnTo>
                    <a:pt x="240" y="1035"/>
                  </a:lnTo>
                  <a:lnTo>
                    <a:pt x="225" y="990"/>
                  </a:lnTo>
                  <a:lnTo>
                    <a:pt x="210" y="945"/>
                  </a:lnTo>
                  <a:lnTo>
                    <a:pt x="195" y="900"/>
                  </a:lnTo>
                  <a:lnTo>
                    <a:pt x="180" y="855"/>
                  </a:lnTo>
                  <a:lnTo>
                    <a:pt x="150" y="825"/>
                  </a:lnTo>
                  <a:lnTo>
                    <a:pt x="135" y="795"/>
                  </a:lnTo>
                  <a:lnTo>
                    <a:pt x="90" y="750"/>
                  </a:lnTo>
                  <a:lnTo>
                    <a:pt x="60" y="690"/>
                  </a:lnTo>
                  <a:lnTo>
                    <a:pt x="30" y="615"/>
                  </a:lnTo>
                  <a:lnTo>
                    <a:pt x="15" y="540"/>
                  </a:lnTo>
                  <a:lnTo>
                    <a:pt x="0" y="435"/>
                  </a:lnTo>
                  <a:lnTo>
                    <a:pt x="0" y="345"/>
                  </a:lnTo>
                  <a:lnTo>
                    <a:pt x="15" y="285"/>
                  </a:lnTo>
                  <a:lnTo>
                    <a:pt x="15" y="240"/>
                  </a:lnTo>
                  <a:lnTo>
                    <a:pt x="30" y="195"/>
                  </a:lnTo>
                  <a:lnTo>
                    <a:pt x="45" y="150"/>
                  </a:lnTo>
                  <a:lnTo>
                    <a:pt x="60" y="75"/>
                  </a:lnTo>
                  <a:lnTo>
                    <a:pt x="90" y="45"/>
                  </a:lnTo>
                  <a:lnTo>
                    <a:pt x="120" y="15"/>
                  </a:lnTo>
                  <a:lnTo>
                    <a:pt x="150" y="0"/>
                  </a:lnTo>
                  <a:lnTo>
                    <a:pt x="180" y="15"/>
                  </a:lnTo>
                  <a:lnTo>
                    <a:pt x="210" y="30"/>
                  </a:lnTo>
                  <a:lnTo>
                    <a:pt x="240" y="60"/>
                  </a:lnTo>
                  <a:lnTo>
                    <a:pt x="270" y="105"/>
                  </a:lnTo>
                  <a:lnTo>
                    <a:pt x="240" y="165"/>
                  </a:lnTo>
                  <a:lnTo>
                    <a:pt x="225" y="210"/>
                  </a:lnTo>
                  <a:lnTo>
                    <a:pt x="225" y="195"/>
                  </a:lnTo>
                  <a:lnTo>
                    <a:pt x="225" y="21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94" name="Freeform 50"/>
            <p:cNvSpPr>
              <a:spLocks/>
            </p:cNvSpPr>
            <p:nvPr/>
          </p:nvSpPr>
          <p:spPr bwMode="auto">
            <a:xfrm>
              <a:off x="9834" y="1542"/>
              <a:ext cx="535" cy="746"/>
            </a:xfrm>
            <a:custGeom>
              <a:avLst/>
              <a:gdLst>
                <a:gd name="T0" fmla="*/ 2157 w 449"/>
                <a:gd name="T1" fmla="*/ 610 h 660"/>
                <a:gd name="T2" fmla="*/ 2245 w 449"/>
                <a:gd name="T3" fmla="*/ 972 h 660"/>
                <a:gd name="T4" fmla="*/ 2245 w 449"/>
                <a:gd name="T5" fmla="*/ 1275 h 660"/>
                <a:gd name="T6" fmla="*/ 2073 w 449"/>
                <a:gd name="T7" fmla="*/ 1532 h 660"/>
                <a:gd name="T8" fmla="*/ 1896 w 449"/>
                <a:gd name="T9" fmla="*/ 1684 h 660"/>
                <a:gd name="T10" fmla="*/ 1640 w 449"/>
                <a:gd name="T11" fmla="*/ 1733 h 660"/>
                <a:gd name="T12" fmla="*/ 1466 w 449"/>
                <a:gd name="T13" fmla="*/ 1633 h 660"/>
                <a:gd name="T14" fmla="*/ 1296 w 449"/>
                <a:gd name="T15" fmla="*/ 1377 h 660"/>
                <a:gd name="T16" fmla="*/ 1296 w 449"/>
                <a:gd name="T17" fmla="*/ 1020 h 660"/>
                <a:gd name="T18" fmla="*/ 1387 w 449"/>
                <a:gd name="T19" fmla="*/ 816 h 660"/>
                <a:gd name="T20" fmla="*/ 1466 w 449"/>
                <a:gd name="T21" fmla="*/ 713 h 660"/>
                <a:gd name="T22" fmla="*/ 1551 w 449"/>
                <a:gd name="T23" fmla="*/ 610 h 660"/>
                <a:gd name="T24" fmla="*/ 1466 w 449"/>
                <a:gd name="T25" fmla="*/ 411 h 660"/>
                <a:gd name="T26" fmla="*/ 1387 w 449"/>
                <a:gd name="T27" fmla="*/ 306 h 660"/>
                <a:gd name="T28" fmla="*/ 1211 w 449"/>
                <a:gd name="T29" fmla="*/ 306 h 660"/>
                <a:gd name="T30" fmla="*/ 1120 w 449"/>
                <a:gd name="T31" fmla="*/ 306 h 660"/>
                <a:gd name="T32" fmla="*/ 1035 w 449"/>
                <a:gd name="T33" fmla="*/ 101 h 660"/>
                <a:gd name="T34" fmla="*/ 866 w 449"/>
                <a:gd name="T35" fmla="*/ 101 h 660"/>
                <a:gd name="T36" fmla="*/ 779 w 449"/>
                <a:gd name="T37" fmla="*/ 157 h 660"/>
                <a:gd name="T38" fmla="*/ 608 w 449"/>
                <a:gd name="T39" fmla="*/ 157 h 660"/>
                <a:gd name="T40" fmla="*/ 430 w 449"/>
                <a:gd name="T41" fmla="*/ 0 h 660"/>
                <a:gd name="T42" fmla="*/ 176 w 449"/>
                <a:gd name="T43" fmla="*/ 0 h 660"/>
                <a:gd name="T44" fmla="*/ 0 w 449"/>
                <a:gd name="T45" fmla="*/ 203 h 660"/>
                <a:gd name="T46" fmla="*/ 87 w 449"/>
                <a:gd name="T47" fmla="*/ 306 h 660"/>
                <a:gd name="T48" fmla="*/ 343 w 449"/>
                <a:gd name="T49" fmla="*/ 363 h 660"/>
                <a:gd name="T50" fmla="*/ 514 w 449"/>
                <a:gd name="T51" fmla="*/ 562 h 660"/>
                <a:gd name="T52" fmla="*/ 691 w 449"/>
                <a:gd name="T53" fmla="*/ 972 h 660"/>
                <a:gd name="T54" fmla="*/ 866 w 449"/>
                <a:gd name="T55" fmla="*/ 1482 h 660"/>
                <a:gd name="T56" fmla="*/ 1120 w 449"/>
                <a:gd name="T57" fmla="*/ 1988 h 660"/>
                <a:gd name="T58" fmla="*/ 1551 w 449"/>
                <a:gd name="T59" fmla="*/ 2246 h 660"/>
                <a:gd name="T60" fmla="*/ 1896 w 449"/>
                <a:gd name="T61" fmla="*/ 2194 h 660"/>
                <a:gd name="T62" fmla="*/ 2157 w 449"/>
                <a:gd name="T63" fmla="*/ 2094 h 660"/>
                <a:gd name="T64" fmla="*/ 2419 w 449"/>
                <a:gd name="T65" fmla="*/ 1684 h 660"/>
                <a:gd name="T66" fmla="*/ 2587 w 449"/>
                <a:gd name="T67" fmla="*/ 1228 h 660"/>
                <a:gd name="T68" fmla="*/ 2587 w 449"/>
                <a:gd name="T69" fmla="*/ 713 h 660"/>
                <a:gd name="T70" fmla="*/ 2419 w 449"/>
                <a:gd name="T71" fmla="*/ 203 h 660"/>
                <a:gd name="T72" fmla="*/ 2245 w 449"/>
                <a:gd name="T73" fmla="*/ 203 h 660"/>
                <a:gd name="T74" fmla="*/ 2073 w 449"/>
                <a:gd name="T75" fmla="*/ 411 h 6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9"/>
                <a:gd name="T115" fmla="*/ 0 h 660"/>
                <a:gd name="T116" fmla="*/ 449 w 449"/>
                <a:gd name="T117" fmla="*/ 660 h 6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9" h="660">
                  <a:moveTo>
                    <a:pt x="359" y="120"/>
                  </a:moveTo>
                  <a:lnTo>
                    <a:pt x="374" y="180"/>
                  </a:lnTo>
                  <a:lnTo>
                    <a:pt x="389" y="225"/>
                  </a:lnTo>
                  <a:lnTo>
                    <a:pt x="389" y="285"/>
                  </a:lnTo>
                  <a:lnTo>
                    <a:pt x="389" y="330"/>
                  </a:lnTo>
                  <a:lnTo>
                    <a:pt x="389" y="375"/>
                  </a:lnTo>
                  <a:lnTo>
                    <a:pt x="374" y="420"/>
                  </a:lnTo>
                  <a:lnTo>
                    <a:pt x="359" y="450"/>
                  </a:lnTo>
                  <a:lnTo>
                    <a:pt x="344" y="465"/>
                  </a:lnTo>
                  <a:lnTo>
                    <a:pt x="329" y="495"/>
                  </a:lnTo>
                  <a:lnTo>
                    <a:pt x="299" y="510"/>
                  </a:lnTo>
                  <a:lnTo>
                    <a:pt x="284" y="510"/>
                  </a:lnTo>
                  <a:lnTo>
                    <a:pt x="269" y="495"/>
                  </a:lnTo>
                  <a:lnTo>
                    <a:pt x="254" y="480"/>
                  </a:lnTo>
                  <a:lnTo>
                    <a:pt x="240" y="465"/>
                  </a:lnTo>
                  <a:lnTo>
                    <a:pt x="225" y="405"/>
                  </a:lnTo>
                  <a:lnTo>
                    <a:pt x="225" y="330"/>
                  </a:lnTo>
                  <a:lnTo>
                    <a:pt x="225" y="300"/>
                  </a:lnTo>
                  <a:lnTo>
                    <a:pt x="225" y="270"/>
                  </a:lnTo>
                  <a:lnTo>
                    <a:pt x="240" y="240"/>
                  </a:lnTo>
                  <a:lnTo>
                    <a:pt x="240" y="225"/>
                  </a:lnTo>
                  <a:lnTo>
                    <a:pt x="254" y="210"/>
                  </a:lnTo>
                  <a:lnTo>
                    <a:pt x="269" y="210"/>
                  </a:lnTo>
                  <a:lnTo>
                    <a:pt x="269" y="180"/>
                  </a:lnTo>
                  <a:lnTo>
                    <a:pt x="269" y="135"/>
                  </a:lnTo>
                  <a:lnTo>
                    <a:pt x="254" y="120"/>
                  </a:lnTo>
                  <a:lnTo>
                    <a:pt x="240" y="90"/>
                  </a:lnTo>
                  <a:lnTo>
                    <a:pt x="225" y="90"/>
                  </a:lnTo>
                  <a:lnTo>
                    <a:pt x="210" y="90"/>
                  </a:lnTo>
                  <a:lnTo>
                    <a:pt x="195" y="120"/>
                  </a:lnTo>
                  <a:lnTo>
                    <a:pt x="195" y="90"/>
                  </a:lnTo>
                  <a:lnTo>
                    <a:pt x="180" y="60"/>
                  </a:lnTo>
                  <a:lnTo>
                    <a:pt x="180" y="30"/>
                  </a:lnTo>
                  <a:lnTo>
                    <a:pt x="165" y="30"/>
                  </a:lnTo>
                  <a:lnTo>
                    <a:pt x="150" y="30"/>
                  </a:lnTo>
                  <a:lnTo>
                    <a:pt x="135" y="30"/>
                  </a:lnTo>
                  <a:lnTo>
                    <a:pt x="135" y="45"/>
                  </a:lnTo>
                  <a:lnTo>
                    <a:pt x="120" y="75"/>
                  </a:lnTo>
                  <a:lnTo>
                    <a:pt x="105" y="45"/>
                  </a:lnTo>
                  <a:lnTo>
                    <a:pt x="90" y="15"/>
                  </a:lnTo>
                  <a:lnTo>
                    <a:pt x="75" y="0"/>
                  </a:lnTo>
                  <a:lnTo>
                    <a:pt x="60" y="0"/>
                  </a:lnTo>
                  <a:lnTo>
                    <a:pt x="30" y="0"/>
                  </a:lnTo>
                  <a:lnTo>
                    <a:pt x="15" y="30"/>
                  </a:lnTo>
                  <a:lnTo>
                    <a:pt x="0" y="60"/>
                  </a:lnTo>
                  <a:lnTo>
                    <a:pt x="0" y="90"/>
                  </a:lnTo>
                  <a:lnTo>
                    <a:pt x="15" y="90"/>
                  </a:lnTo>
                  <a:lnTo>
                    <a:pt x="30" y="90"/>
                  </a:lnTo>
                  <a:lnTo>
                    <a:pt x="60" y="105"/>
                  </a:lnTo>
                  <a:lnTo>
                    <a:pt x="75" y="135"/>
                  </a:lnTo>
                  <a:lnTo>
                    <a:pt x="90" y="165"/>
                  </a:lnTo>
                  <a:lnTo>
                    <a:pt x="105" y="225"/>
                  </a:lnTo>
                  <a:lnTo>
                    <a:pt x="120" y="285"/>
                  </a:lnTo>
                  <a:lnTo>
                    <a:pt x="135" y="345"/>
                  </a:lnTo>
                  <a:lnTo>
                    <a:pt x="150" y="435"/>
                  </a:lnTo>
                  <a:lnTo>
                    <a:pt x="165" y="525"/>
                  </a:lnTo>
                  <a:lnTo>
                    <a:pt x="195" y="585"/>
                  </a:lnTo>
                  <a:lnTo>
                    <a:pt x="240" y="630"/>
                  </a:lnTo>
                  <a:lnTo>
                    <a:pt x="269" y="660"/>
                  </a:lnTo>
                  <a:lnTo>
                    <a:pt x="314" y="660"/>
                  </a:lnTo>
                  <a:lnTo>
                    <a:pt x="329" y="645"/>
                  </a:lnTo>
                  <a:lnTo>
                    <a:pt x="344" y="630"/>
                  </a:lnTo>
                  <a:lnTo>
                    <a:pt x="374" y="615"/>
                  </a:lnTo>
                  <a:lnTo>
                    <a:pt x="389" y="570"/>
                  </a:lnTo>
                  <a:lnTo>
                    <a:pt x="419" y="495"/>
                  </a:lnTo>
                  <a:lnTo>
                    <a:pt x="434" y="435"/>
                  </a:lnTo>
                  <a:lnTo>
                    <a:pt x="449" y="360"/>
                  </a:lnTo>
                  <a:lnTo>
                    <a:pt x="449" y="285"/>
                  </a:lnTo>
                  <a:lnTo>
                    <a:pt x="449" y="210"/>
                  </a:lnTo>
                  <a:lnTo>
                    <a:pt x="434" y="135"/>
                  </a:lnTo>
                  <a:lnTo>
                    <a:pt x="419" y="60"/>
                  </a:lnTo>
                  <a:lnTo>
                    <a:pt x="404" y="0"/>
                  </a:lnTo>
                  <a:lnTo>
                    <a:pt x="389" y="60"/>
                  </a:lnTo>
                  <a:lnTo>
                    <a:pt x="359" y="12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95" name="Freeform 51"/>
            <p:cNvSpPr>
              <a:spLocks/>
            </p:cNvSpPr>
            <p:nvPr/>
          </p:nvSpPr>
          <p:spPr bwMode="auto">
            <a:xfrm>
              <a:off x="1835" y="2475"/>
              <a:ext cx="322" cy="1288"/>
            </a:xfrm>
            <a:custGeom>
              <a:avLst/>
              <a:gdLst>
                <a:gd name="T0" fmla="*/ 431 w 270"/>
                <a:gd name="T1" fmla="*/ 557 h 1140"/>
                <a:gd name="T2" fmla="*/ 701 w 270"/>
                <a:gd name="T3" fmla="*/ 456 h 1140"/>
                <a:gd name="T4" fmla="*/ 872 w 270"/>
                <a:gd name="T5" fmla="*/ 510 h 1140"/>
                <a:gd name="T6" fmla="*/ 1048 w 270"/>
                <a:gd name="T7" fmla="*/ 764 h 1140"/>
                <a:gd name="T8" fmla="*/ 1138 w 270"/>
                <a:gd name="T9" fmla="*/ 1068 h 1140"/>
                <a:gd name="T10" fmla="*/ 1216 w 270"/>
                <a:gd name="T11" fmla="*/ 1374 h 1140"/>
                <a:gd name="T12" fmla="*/ 1138 w 270"/>
                <a:gd name="T13" fmla="*/ 1624 h 1140"/>
                <a:gd name="T14" fmla="*/ 960 w 270"/>
                <a:gd name="T15" fmla="*/ 1880 h 1140"/>
                <a:gd name="T16" fmla="*/ 701 w 270"/>
                <a:gd name="T17" fmla="*/ 1880 h 1140"/>
                <a:gd name="T18" fmla="*/ 611 w 270"/>
                <a:gd name="T19" fmla="*/ 1829 h 1140"/>
                <a:gd name="T20" fmla="*/ 525 w 270"/>
                <a:gd name="T21" fmla="*/ 1624 h 1140"/>
                <a:gd name="T22" fmla="*/ 431 w 270"/>
                <a:gd name="T23" fmla="*/ 1473 h 1140"/>
                <a:gd name="T24" fmla="*/ 264 w 270"/>
                <a:gd name="T25" fmla="*/ 1624 h 1140"/>
                <a:gd name="T26" fmla="*/ 177 w 270"/>
                <a:gd name="T27" fmla="*/ 1829 h 1140"/>
                <a:gd name="T28" fmla="*/ 264 w 270"/>
                <a:gd name="T29" fmla="*/ 2033 h 1140"/>
                <a:gd name="T30" fmla="*/ 177 w 270"/>
                <a:gd name="T31" fmla="*/ 2133 h 1140"/>
                <a:gd name="T32" fmla="*/ 87 w 270"/>
                <a:gd name="T33" fmla="*/ 2288 h 1140"/>
                <a:gd name="T34" fmla="*/ 87 w 270"/>
                <a:gd name="T35" fmla="*/ 2494 h 1140"/>
                <a:gd name="T36" fmla="*/ 87 w 270"/>
                <a:gd name="T37" fmla="*/ 2696 h 1140"/>
                <a:gd name="T38" fmla="*/ 87 w 270"/>
                <a:gd name="T39" fmla="*/ 2847 h 1140"/>
                <a:gd name="T40" fmla="*/ 0 w 270"/>
                <a:gd name="T41" fmla="*/ 3152 h 1140"/>
                <a:gd name="T42" fmla="*/ 0 w 270"/>
                <a:gd name="T43" fmla="*/ 3507 h 1140"/>
                <a:gd name="T44" fmla="*/ 177 w 270"/>
                <a:gd name="T45" fmla="*/ 3763 h 1140"/>
                <a:gd name="T46" fmla="*/ 177 w 270"/>
                <a:gd name="T47" fmla="*/ 3713 h 1140"/>
                <a:gd name="T48" fmla="*/ 264 w 270"/>
                <a:gd name="T49" fmla="*/ 3354 h 1140"/>
                <a:gd name="T50" fmla="*/ 431 w 270"/>
                <a:gd name="T51" fmla="*/ 3051 h 1140"/>
                <a:gd name="T52" fmla="*/ 701 w 270"/>
                <a:gd name="T53" fmla="*/ 2795 h 1140"/>
                <a:gd name="T54" fmla="*/ 1048 w 270"/>
                <a:gd name="T55" fmla="*/ 2540 h 1140"/>
                <a:gd name="T56" fmla="*/ 1394 w 270"/>
                <a:gd name="T57" fmla="*/ 2085 h 1140"/>
                <a:gd name="T58" fmla="*/ 1568 w 270"/>
                <a:gd name="T59" fmla="*/ 1473 h 1140"/>
                <a:gd name="T60" fmla="*/ 1482 w 270"/>
                <a:gd name="T61" fmla="*/ 965 h 1140"/>
                <a:gd name="T62" fmla="*/ 1394 w 270"/>
                <a:gd name="T63" fmla="*/ 658 h 1140"/>
                <a:gd name="T64" fmla="*/ 1216 w 270"/>
                <a:gd name="T65" fmla="*/ 254 h 1140"/>
                <a:gd name="T66" fmla="*/ 872 w 270"/>
                <a:gd name="T67" fmla="*/ 51 h 1140"/>
                <a:gd name="T68" fmla="*/ 525 w 270"/>
                <a:gd name="T69" fmla="*/ 51 h 1140"/>
                <a:gd name="T70" fmla="*/ 177 w 270"/>
                <a:gd name="T71" fmla="*/ 203 h 1140"/>
                <a:gd name="T72" fmla="*/ 177 w 270"/>
                <a:gd name="T73" fmla="*/ 557 h 1140"/>
                <a:gd name="T74" fmla="*/ 264 w 270"/>
                <a:gd name="T75" fmla="*/ 658 h 11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140"/>
                <a:gd name="T116" fmla="*/ 270 w 270"/>
                <a:gd name="T117" fmla="*/ 1140 h 11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140">
                  <a:moveTo>
                    <a:pt x="45" y="210"/>
                  </a:moveTo>
                  <a:lnTo>
                    <a:pt x="75" y="165"/>
                  </a:lnTo>
                  <a:lnTo>
                    <a:pt x="90" y="135"/>
                  </a:lnTo>
                  <a:lnTo>
                    <a:pt x="120" y="135"/>
                  </a:lnTo>
                  <a:lnTo>
                    <a:pt x="135" y="135"/>
                  </a:lnTo>
                  <a:lnTo>
                    <a:pt x="150" y="150"/>
                  </a:lnTo>
                  <a:lnTo>
                    <a:pt x="165" y="180"/>
                  </a:lnTo>
                  <a:lnTo>
                    <a:pt x="180" y="225"/>
                  </a:lnTo>
                  <a:lnTo>
                    <a:pt x="195" y="255"/>
                  </a:lnTo>
                  <a:lnTo>
                    <a:pt x="195" y="315"/>
                  </a:lnTo>
                  <a:lnTo>
                    <a:pt x="210" y="360"/>
                  </a:lnTo>
                  <a:lnTo>
                    <a:pt x="210" y="405"/>
                  </a:lnTo>
                  <a:lnTo>
                    <a:pt x="195" y="450"/>
                  </a:lnTo>
                  <a:lnTo>
                    <a:pt x="195" y="480"/>
                  </a:lnTo>
                  <a:lnTo>
                    <a:pt x="180" y="510"/>
                  </a:lnTo>
                  <a:lnTo>
                    <a:pt x="165" y="555"/>
                  </a:lnTo>
                  <a:lnTo>
                    <a:pt x="135" y="570"/>
                  </a:lnTo>
                  <a:lnTo>
                    <a:pt x="120" y="555"/>
                  </a:lnTo>
                  <a:lnTo>
                    <a:pt x="105" y="555"/>
                  </a:lnTo>
                  <a:lnTo>
                    <a:pt x="105" y="540"/>
                  </a:lnTo>
                  <a:lnTo>
                    <a:pt x="90" y="510"/>
                  </a:lnTo>
                  <a:lnTo>
                    <a:pt x="90" y="480"/>
                  </a:lnTo>
                  <a:lnTo>
                    <a:pt x="90" y="435"/>
                  </a:lnTo>
                  <a:lnTo>
                    <a:pt x="75" y="435"/>
                  </a:lnTo>
                  <a:lnTo>
                    <a:pt x="60" y="450"/>
                  </a:lnTo>
                  <a:lnTo>
                    <a:pt x="45" y="480"/>
                  </a:lnTo>
                  <a:lnTo>
                    <a:pt x="45" y="510"/>
                  </a:lnTo>
                  <a:lnTo>
                    <a:pt x="30" y="540"/>
                  </a:lnTo>
                  <a:lnTo>
                    <a:pt x="30" y="570"/>
                  </a:lnTo>
                  <a:lnTo>
                    <a:pt x="45" y="600"/>
                  </a:lnTo>
                  <a:lnTo>
                    <a:pt x="45" y="630"/>
                  </a:lnTo>
                  <a:lnTo>
                    <a:pt x="30" y="630"/>
                  </a:lnTo>
                  <a:lnTo>
                    <a:pt x="30" y="660"/>
                  </a:lnTo>
                  <a:lnTo>
                    <a:pt x="15" y="675"/>
                  </a:lnTo>
                  <a:lnTo>
                    <a:pt x="15" y="705"/>
                  </a:lnTo>
                  <a:lnTo>
                    <a:pt x="15" y="735"/>
                  </a:lnTo>
                  <a:lnTo>
                    <a:pt x="15" y="765"/>
                  </a:lnTo>
                  <a:lnTo>
                    <a:pt x="15" y="795"/>
                  </a:lnTo>
                  <a:lnTo>
                    <a:pt x="30" y="810"/>
                  </a:lnTo>
                  <a:lnTo>
                    <a:pt x="15" y="840"/>
                  </a:lnTo>
                  <a:lnTo>
                    <a:pt x="0" y="885"/>
                  </a:lnTo>
                  <a:lnTo>
                    <a:pt x="0" y="930"/>
                  </a:lnTo>
                  <a:lnTo>
                    <a:pt x="0" y="990"/>
                  </a:lnTo>
                  <a:lnTo>
                    <a:pt x="0" y="1035"/>
                  </a:lnTo>
                  <a:lnTo>
                    <a:pt x="15" y="1080"/>
                  </a:lnTo>
                  <a:lnTo>
                    <a:pt x="30" y="1110"/>
                  </a:lnTo>
                  <a:lnTo>
                    <a:pt x="45" y="1140"/>
                  </a:lnTo>
                  <a:lnTo>
                    <a:pt x="30" y="1095"/>
                  </a:lnTo>
                  <a:lnTo>
                    <a:pt x="30" y="1035"/>
                  </a:lnTo>
                  <a:lnTo>
                    <a:pt x="45" y="990"/>
                  </a:lnTo>
                  <a:lnTo>
                    <a:pt x="60" y="945"/>
                  </a:lnTo>
                  <a:lnTo>
                    <a:pt x="75" y="900"/>
                  </a:lnTo>
                  <a:lnTo>
                    <a:pt x="90" y="855"/>
                  </a:lnTo>
                  <a:lnTo>
                    <a:pt x="120" y="825"/>
                  </a:lnTo>
                  <a:lnTo>
                    <a:pt x="135" y="795"/>
                  </a:lnTo>
                  <a:lnTo>
                    <a:pt x="180" y="750"/>
                  </a:lnTo>
                  <a:lnTo>
                    <a:pt x="210" y="690"/>
                  </a:lnTo>
                  <a:lnTo>
                    <a:pt x="240" y="615"/>
                  </a:lnTo>
                  <a:lnTo>
                    <a:pt x="255" y="540"/>
                  </a:lnTo>
                  <a:lnTo>
                    <a:pt x="270" y="435"/>
                  </a:lnTo>
                  <a:lnTo>
                    <a:pt x="270" y="345"/>
                  </a:lnTo>
                  <a:lnTo>
                    <a:pt x="255" y="285"/>
                  </a:lnTo>
                  <a:lnTo>
                    <a:pt x="255" y="240"/>
                  </a:lnTo>
                  <a:lnTo>
                    <a:pt x="240" y="195"/>
                  </a:lnTo>
                  <a:lnTo>
                    <a:pt x="225" y="150"/>
                  </a:lnTo>
                  <a:lnTo>
                    <a:pt x="210" y="75"/>
                  </a:lnTo>
                  <a:lnTo>
                    <a:pt x="180" y="45"/>
                  </a:lnTo>
                  <a:lnTo>
                    <a:pt x="150" y="15"/>
                  </a:lnTo>
                  <a:lnTo>
                    <a:pt x="120" y="0"/>
                  </a:lnTo>
                  <a:lnTo>
                    <a:pt x="90" y="15"/>
                  </a:lnTo>
                  <a:lnTo>
                    <a:pt x="60" y="30"/>
                  </a:lnTo>
                  <a:lnTo>
                    <a:pt x="30" y="60"/>
                  </a:lnTo>
                  <a:lnTo>
                    <a:pt x="0" y="105"/>
                  </a:lnTo>
                  <a:lnTo>
                    <a:pt x="30" y="165"/>
                  </a:lnTo>
                  <a:lnTo>
                    <a:pt x="45" y="210"/>
                  </a:lnTo>
                  <a:lnTo>
                    <a:pt x="45" y="195"/>
                  </a:lnTo>
                  <a:lnTo>
                    <a:pt x="45" y="21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96" name="Freeform 52"/>
            <p:cNvSpPr>
              <a:spLocks/>
            </p:cNvSpPr>
            <p:nvPr/>
          </p:nvSpPr>
          <p:spPr bwMode="auto">
            <a:xfrm>
              <a:off x="2228" y="1542"/>
              <a:ext cx="553" cy="746"/>
            </a:xfrm>
            <a:custGeom>
              <a:avLst/>
              <a:gdLst>
                <a:gd name="T0" fmla="*/ 430 w 464"/>
                <a:gd name="T1" fmla="*/ 610 h 660"/>
                <a:gd name="T2" fmla="*/ 349 w 464"/>
                <a:gd name="T3" fmla="*/ 972 h 660"/>
                <a:gd name="T4" fmla="*/ 349 w 464"/>
                <a:gd name="T5" fmla="*/ 1275 h 660"/>
                <a:gd name="T6" fmla="*/ 523 w 464"/>
                <a:gd name="T7" fmla="*/ 1532 h 660"/>
                <a:gd name="T8" fmla="*/ 779 w 464"/>
                <a:gd name="T9" fmla="*/ 1684 h 660"/>
                <a:gd name="T10" fmla="*/ 956 w 464"/>
                <a:gd name="T11" fmla="*/ 1733 h 660"/>
                <a:gd name="T12" fmla="*/ 1126 w 464"/>
                <a:gd name="T13" fmla="*/ 1633 h 660"/>
                <a:gd name="T14" fmla="*/ 1295 w 464"/>
                <a:gd name="T15" fmla="*/ 1377 h 660"/>
                <a:gd name="T16" fmla="*/ 1295 w 464"/>
                <a:gd name="T17" fmla="*/ 1020 h 660"/>
                <a:gd name="T18" fmla="*/ 1208 w 464"/>
                <a:gd name="T19" fmla="*/ 816 h 660"/>
                <a:gd name="T20" fmla="*/ 1126 w 464"/>
                <a:gd name="T21" fmla="*/ 713 h 660"/>
                <a:gd name="T22" fmla="*/ 1043 w 464"/>
                <a:gd name="T23" fmla="*/ 610 h 660"/>
                <a:gd name="T24" fmla="*/ 1126 w 464"/>
                <a:gd name="T25" fmla="*/ 411 h 660"/>
                <a:gd name="T26" fmla="*/ 1208 w 464"/>
                <a:gd name="T27" fmla="*/ 306 h 660"/>
                <a:gd name="T28" fmla="*/ 1385 w 464"/>
                <a:gd name="T29" fmla="*/ 306 h 660"/>
                <a:gd name="T30" fmla="*/ 1466 w 464"/>
                <a:gd name="T31" fmla="*/ 306 h 660"/>
                <a:gd name="T32" fmla="*/ 1555 w 464"/>
                <a:gd name="T33" fmla="*/ 101 h 660"/>
                <a:gd name="T34" fmla="*/ 1725 w 464"/>
                <a:gd name="T35" fmla="*/ 101 h 660"/>
                <a:gd name="T36" fmla="*/ 1819 w 464"/>
                <a:gd name="T37" fmla="*/ 157 h 660"/>
                <a:gd name="T38" fmla="*/ 1992 w 464"/>
                <a:gd name="T39" fmla="*/ 157 h 660"/>
                <a:gd name="T40" fmla="*/ 2168 w 464"/>
                <a:gd name="T41" fmla="*/ 0 h 660"/>
                <a:gd name="T42" fmla="*/ 2421 w 464"/>
                <a:gd name="T43" fmla="*/ 0 h 660"/>
                <a:gd name="T44" fmla="*/ 2597 w 464"/>
                <a:gd name="T45" fmla="*/ 203 h 660"/>
                <a:gd name="T46" fmla="*/ 2508 w 464"/>
                <a:gd name="T47" fmla="*/ 306 h 660"/>
                <a:gd name="T48" fmla="*/ 2332 w 464"/>
                <a:gd name="T49" fmla="*/ 363 h 660"/>
                <a:gd name="T50" fmla="*/ 2080 w 464"/>
                <a:gd name="T51" fmla="*/ 562 h 660"/>
                <a:gd name="T52" fmla="*/ 1903 w 464"/>
                <a:gd name="T53" fmla="*/ 972 h 660"/>
                <a:gd name="T54" fmla="*/ 1725 w 464"/>
                <a:gd name="T55" fmla="*/ 1482 h 660"/>
                <a:gd name="T56" fmla="*/ 1466 w 464"/>
                <a:gd name="T57" fmla="*/ 1988 h 660"/>
                <a:gd name="T58" fmla="*/ 1043 w 464"/>
                <a:gd name="T59" fmla="*/ 2246 h 660"/>
                <a:gd name="T60" fmla="*/ 691 w 464"/>
                <a:gd name="T61" fmla="*/ 2194 h 660"/>
                <a:gd name="T62" fmla="*/ 430 w 464"/>
                <a:gd name="T63" fmla="*/ 2094 h 660"/>
                <a:gd name="T64" fmla="*/ 176 w 464"/>
                <a:gd name="T65" fmla="*/ 1684 h 660"/>
                <a:gd name="T66" fmla="*/ 0 w 464"/>
                <a:gd name="T67" fmla="*/ 1228 h 660"/>
                <a:gd name="T68" fmla="*/ 0 w 464"/>
                <a:gd name="T69" fmla="*/ 713 h 660"/>
                <a:gd name="T70" fmla="*/ 176 w 464"/>
                <a:gd name="T71" fmla="*/ 203 h 660"/>
                <a:gd name="T72" fmla="*/ 430 w 464"/>
                <a:gd name="T73" fmla="*/ 203 h 660"/>
                <a:gd name="T74" fmla="*/ 523 w 464"/>
                <a:gd name="T75" fmla="*/ 411 h 6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4"/>
                <a:gd name="T115" fmla="*/ 0 h 660"/>
                <a:gd name="T116" fmla="*/ 464 w 464"/>
                <a:gd name="T117" fmla="*/ 660 h 6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4" h="660">
                  <a:moveTo>
                    <a:pt x="90" y="120"/>
                  </a:moveTo>
                  <a:lnTo>
                    <a:pt x="75" y="180"/>
                  </a:lnTo>
                  <a:lnTo>
                    <a:pt x="60" y="225"/>
                  </a:lnTo>
                  <a:lnTo>
                    <a:pt x="60" y="285"/>
                  </a:lnTo>
                  <a:lnTo>
                    <a:pt x="60" y="330"/>
                  </a:lnTo>
                  <a:lnTo>
                    <a:pt x="60" y="375"/>
                  </a:lnTo>
                  <a:lnTo>
                    <a:pt x="75" y="420"/>
                  </a:lnTo>
                  <a:lnTo>
                    <a:pt x="90" y="450"/>
                  </a:lnTo>
                  <a:lnTo>
                    <a:pt x="105" y="465"/>
                  </a:lnTo>
                  <a:lnTo>
                    <a:pt x="135" y="495"/>
                  </a:lnTo>
                  <a:lnTo>
                    <a:pt x="150" y="510"/>
                  </a:lnTo>
                  <a:lnTo>
                    <a:pt x="165" y="510"/>
                  </a:lnTo>
                  <a:lnTo>
                    <a:pt x="180" y="495"/>
                  </a:lnTo>
                  <a:lnTo>
                    <a:pt x="195" y="480"/>
                  </a:lnTo>
                  <a:lnTo>
                    <a:pt x="209" y="465"/>
                  </a:lnTo>
                  <a:lnTo>
                    <a:pt x="224" y="405"/>
                  </a:lnTo>
                  <a:lnTo>
                    <a:pt x="224" y="330"/>
                  </a:lnTo>
                  <a:lnTo>
                    <a:pt x="224" y="300"/>
                  </a:lnTo>
                  <a:lnTo>
                    <a:pt x="224" y="270"/>
                  </a:lnTo>
                  <a:lnTo>
                    <a:pt x="209" y="240"/>
                  </a:lnTo>
                  <a:lnTo>
                    <a:pt x="209" y="225"/>
                  </a:lnTo>
                  <a:lnTo>
                    <a:pt x="195" y="210"/>
                  </a:lnTo>
                  <a:lnTo>
                    <a:pt x="180" y="210"/>
                  </a:lnTo>
                  <a:lnTo>
                    <a:pt x="180" y="180"/>
                  </a:lnTo>
                  <a:lnTo>
                    <a:pt x="180" y="135"/>
                  </a:lnTo>
                  <a:lnTo>
                    <a:pt x="195" y="120"/>
                  </a:lnTo>
                  <a:lnTo>
                    <a:pt x="209" y="90"/>
                  </a:lnTo>
                  <a:lnTo>
                    <a:pt x="224" y="90"/>
                  </a:lnTo>
                  <a:lnTo>
                    <a:pt x="239" y="90"/>
                  </a:lnTo>
                  <a:lnTo>
                    <a:pt x="254" y="120"/>
                  </a:lnTo>
                  <a:lnTo>
                    <a:pt x="254" y="90"/>
                  </a:lnTo>
                  <a:lnTo>
                    <a:pt x="269" y="60"/>
                  </a:lnTo>
                  <a:lnTo>
                    <a:pt x="269" y="30"/>
                  </a:lnTo>
                  <a:lnTo>
                    <a:pt x="284" y="30"/>
                  </a:lnTo>
                  <a:lnTo>
                    <a:pt x="299" y="30"/>
                  </a:lnTo>
                  <a:lnTo>
                    <a:pt x="314" y="30"/>
                  </a:lnTo>
                  <a:lnTo>
                    <a:pt x="314" y="45"/>
                  </a:lnTo>
                  <a:lnTo>
                    <a:pt x="329" y="75"/>
                  </a:lnTo>
                  <a:lnTo>
                    <a:pt x="344" y="45"/>
                  </a:lnTo>
                  <a:lnTo>
                    <a:pt x="359" y="15"/>
                  </a:lnTo>
                  <a:lnTo>
                    <a:pt x="374" y="0"/>
                  </a:lnTo>
                  <a:lnTo>
                    <a:pt x="389" y="0"/>
                  </a:lnTo>
                  <a:lnTo>
                    <a:pt x="419" y="0"/>
                  </a:lnTo>
                  <a:lnTo>
                    <a:pt x="434" y="30"/>
                  </a:lnTo>
                  <a:lnTo>
                    <a:pt x="449" y="60"/>
                  </a:lnTo>
                  <a:lnTo>
                    <a:pt x="464" y="90"/>
                  </a:lnTo>
                  <a:lnTo>
                    <a:pt x="434" y="90"/>
                  </a:lnTo>
                  <a:lnTo>
                    <a:pt x="419" y="90"/>
                  </a:lnTo>
                  <a:lnTo>
                    <a:pt x="404" y="105"/>
                  </a:lnTo>
                  <a:lnTo>
                    <a:pt x="374" y="135"/>
                  </a:lnTo>
                  <a:lnTo>
                    <a:pt x="359" y="165"/>
                  </a:lnTo>
                  <a:lnTo>
                    <a:pt x="344" y="225"/>
                  </a:lnTo>
                  <a:lnTo>
                    <a:pt x="329" y="285"/>
                  </a:lnTo>
                  <a:lnTo>
                    <a:pt x="314" y="345"/>
                  </a:lnTo>
                  <a:lnTo>
                    <a:pt x="299" y="435"/>
                  </a:lnTo>
                  <a:lnTo>
                    <a:pt x="284" y="525"/>
                  </a:lnTo>
                  <a:lnTo>
                    <a:pt x="254" y="585"/>
                  </a:lnTo>
                  <a:lnTo>
                    <a:pt x="209" y="630"/>
                  </a:lnTo>
                  <a:lnTo>
                    <a:pt x="180" y="660"/>
                  </a:lnTo>
                  <a:lnTo>
                    <a:pt x="135" y="660"/>
                  </a:lnTo>
                  <a:lnTo>
                    <a:pt x="120" y="645"/>
                  </a:lnTo>
                  <a:lnTo>
                    <a:pt x="105" y="630"/>
                  </a:lnTo>
                  <a:lnTo>
                    <a:pt x="75" y="615"/>
                  </a:lnTo>
                  <a:lnTo>
                    <a:pt x="60" y="570"/>
                  </a:lnTo>
                  <a:lnTo>
                    <a:pt x="30" y="495"/>
                  </a:lnTo>
                  <a:lnTo>
                    <a:pt x="15" y="435"/>
                  </a:lnTo>
                  <a:lnTo>
                    <a:pt x="0" y="360"/>
                  </a:lnTo>
                  <a:lnTo>
                    <a:pt x="0" y="285"/>
                  </a:lnTo>
                  <a:lnTo>
                    <a:pt x="0" y="210"/>
                  </a:lnTo>
                  <a:lnTo>
                    <a:pt x="15" y="135"/>
                  </a:lnTo>
                  <a:lnTo>
                    <a:pt x="30" y="60"/>
                  </a:lnTo>
                  <a:lnTo>
                    <a:pt x="45" y="0"/>
                  </a:lnTo>
                  <a:lnTo>
                    <a:pt x="75" y="60"/>
                  </a:lnTo>
                  <a:lnTo>
                    <a:pt x="90" y="12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97" name="Freeform 53"/>
            <p:cNvSpPr>
              <a:spLocks/>
            </p:cNvSpPr>
            <p:nvPr/>
          </p:nvSpPr>
          <p:spPr bwMode="auto">
            <a:xfrm>
              <a:off x="10440" y="13223"/>
              <a:ext cx="322" cy="1288"/>
            </a:xfrm>
            <a:custGeom>
              <a:avLst/>
              <a:gdLst>
                <a:gd name="T0" fmla="*/ 1138 w 270"/>
                <a:gd name="T1" fmla="*/ 3306 h 1140"/>
                <a:gd name="T2" fmla="*/ 872 w 270"/>
                <a:gd name="T3" fmla="*/ 3402 h 1140"/>
                <a:gd name="T4" fmla="*/ 701 w 270"/>
                <a:gd name="T5" fmla="*/ 3354 h 1140"/>
                <a:gd name="T6" fmla="*/ 525 w 270"/>
                <a:gd name="T7" fmla="*/ 3101 h 1140"/>
                <a:gd name="T8" fmla="*/ 431 w 270"/>
                <a:gd name="T9" fmla="*/ 2795 h 1140"/>
                <a:gd name="T10" fmla="*/ 354 w 270"/>
                <a:gd name="T11" fmla="*/ 2494 h 1140"/>
                <a:gd name="T12" fmla="*/ 431 w 270"/>
                <a:gd name="T13" fmla="*/ 2238 h 1140"/>
                <a:gd name="T14" fmla="*/ 611 w 270"/>
                <a:gd name="T15" fmla="*/ 2033 h 1140"/>
                <a:gd name="T16" fmla="*/ 872 w 270"/>
                <a:gd name="T17" fmla="*/ 1985 h 1140"/>
                <a:gd name="T18" fmla="*/ 960 w 270"/>
                <a:gd name="T19" fmla="*/ 2085 h 1140"/>
                <a:gd name="T20" fmla="*/ 1048 w 270"/>
                <a:gd name="T21" fmla="*/ 2288 h 1140"/>
                <a:gd name="T22" fmla="*/ 1138 w 270"/>
                <a:gd name="T23" fmla="*/ 2390 h 1140"/>
                <a:gd name="T24" fmla="*/ 1313 w 270"/>
                <a:gd name="T25" fmla="*/ 2238 h 1140"/>
                <a:gd name="T26" fmla="*/ 1394 w 270"/>
                <a:gd name="T27" fmla="*/ 2033 h 1140"/>
                <a:gd name="T28" fmla="*/ 1313 w 270"/>
                <a:gd name="T29" fmla="*/ 1829 h 1140"/>
                <a:gd name="T30" fmla="*/ 1394 w 270"/>
                <a:gd name="T31" fmla="*/ 1731 h 1140"/>
                <a:gd name="T32" fmla="*/ 1482 w 270"/>
                <a:gd name="T33" fmla="*/ 1574 h 1140"/>
                <a:gd name="T34" fmla="*/ 1482 w 270"/>
                <a:gd name="T35" fmla="*/ 1374 h 1140"/>
                <a:gd name="T36" fmla="*/ 1482 w 270"/>
                <a:gd name="T37" fmla="*/ 1170 h 1140"/>
                <a:gd name="T38" fmla="*/ 1482 w 270"/>
                <a:gd name="T39" fmla="*/ 1017 h 1140"/>
                <a:gd name="T40" fmla="*/ 1568 w 270"/>
                <a:gd name="T41" fmla="*/ 711 h 1140"/>
                <a:gd name="T42" fmla="*/ 1568 w 270"/>
                <a:gd name="T43" fmla="*/ 355 h 1140"/>
                <a:gd name="T44" fmla="*/ 1394 w 270"/>
                <a:gd name="T45" fmla="*/ 101 h 1140"/>
                <a:gd name="T46" fmla="*/ 1394 w 270"/>
                <a:gd name="T47" fmla="*/ 203 h 1140"/>
                <a:gd name="T48" fmla="*/ 1313 w 270"/>
                <a:gd name="T49" fmla="*/ 510 h 1140"/>
                <a:gd name="T50" fmla="*/ 1138 w 270"/>
                <a:gd name="T51" fmla="*/ 864 h 1140"/>
                <a:gd name="T52" fmla="*/ 872 w 270"/>
                <a:gd name="T53" fmla="*/ 1068 h 1140"/>
                <a:gd name="T54" fmla="*/ 525 w 270"/>
                <a:gd name="T55" fmla="*/ 1322 h 1140"/>
                <a:gd name="T56" fmla="*/ 177 w 270"/>
                <a:gd name="T57" fmla="*/ 1778 h 1140"/>
                <a:gd name="T58" fmla="*/ 0 w 270"/>
                <a:gd name="T59" fmla="*/ 2390 h 1140"/>
                <a:gd name="T60" fmla="*/ 87 w 270"/>
                <a:gd name="T61" fmla="*/ 2898 h 1140"/>
                <a:gd name="T62" fmla="*/ 177 w 270"/>
                <a:gd name="T63" fmla="*/ 3204 h 1140"/>
                <a:gd name="T64" fmla="*/ 354 w 270"/>
                <a:gd name="T65" fmla="*/ 3606 h 1140"/>
                <a:gd name="T66" fmla="*/ 701 w 270"/>
                <a:gd name="T67" fmla="*/ 3813 h 1140"/>
                <a:gd name="T68" fmla="*/ 1048 w 270"/>
                <a:gd name="T69" fmla="*/ 3863 h 1140"/>
                <a:gd name="T70" fmla="*/ 1394 w 270"/>
                <a:gd name="T71" fmla="*/ 3657 h 1140"/>
                <a:gd name="T72" fmla="*/ 1394 w 270"/>
                <a:gd name="T73" fmla="*/ 3354 h 1140"/>
                <a:gd name="T74" fmla="*/ 1313 w 270"/>
                <a:gd name="T75" fmla="*/ 3152 h 11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140"/>
                <a:gd name="T116" fmla="*/ 270 w 270"/>
                <a:gd name="T117" fmla="*/ 1140 h 11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140">
                  <a:moveTo>
                    <a:pt x="225" y="945"/>
                  </a:moveTo>
                  <a:lnTo>
                    <a:pt x="195" y="975"/>
                  </a:lnTo>
                  <a:lnTo>
                    <a:pt x="180" y="1005"/>
                  </a:lnTo>
                  <a:lnTo>
                    <a:pt x="150" y="1005"/>
                  </a:lnTo>
                  <a:lnTo>
                    <a:pt x="135" y="1005"/>
                  </a:lnTo>
                  <a:lnTo>
                    <a:pt x="120" y="990"/>
                  </a:lnTo>
                  <a:lnTo>
                    <a:pt x="105" y="960"/>
                  </a:lnTo>
                  <a:lnTo>
                    <a:pt x="90" y="915"/>
                  </a:lnTo>
                  <a:lnTo>
                    <a:pt x="75" y="885"/>
                  </a:lnTo>
                  <a:lnTo>
                    <a:pt x="75" y="825"/>
                  </a:lnTo>
                  <a:lnTo>
                    <a:pt x="60" y="780"/>
                  </a:lnTo>
                  <a:lnTo>
                    <a:pt x="60" y="735"/>
                  </a:lnTo>
                  <a:lnTo>
                    <a:pt x="75" y="690"/>
                  </a:lnTo>
                  <a:lnTo>
                    <a:pt x="75" y="660"/>
                  </a:lnTo>
                  <a:lnTo>
                    <a:pt x="90" y="630"/>
                  </a:lnTo>
                  <a:lnTo>
                    <a:pt x="105" y="600"/>
                  </a:lnTo>
                  <a:lnTo>
                    <a:pt x="135" y="585"/>
                  </a:lnTo>
                  <a:lnTo>
                    <a:pt x="150" y="585"/>
                  </a:lnTo>
                  <a:lnTo>
                    <a:pt x="165" y="585"/>
                  </a:lnTo>
                  <a:lnTo>
                    <a:pt x="165" y="615"/>
                  </a:lnTo>
                  <a:lnTo>
                    <a:pt x="180" y="630"/>
                  </a:lnTo>
                  <a:lnTo>
                    <a:pt x="180" y="675"/>
                  </a:lnTo>
                  <a:lnTo>
                    <a:pt x="180" y="705"/>
                  </a:lnTo>
                  <a:lnTo>
                    <a:pt x="195" y="705"/>
                  </a:lnTo>
                  <a:lnTo>
                    <a:pt x="210" y="690"/>
                  </a:lnTo>
                  <a:lnTo>
                    <a:pt x="225" y="660"/>
                  </a:lnTo>
                  <a:lnTo>
                    <a:pt x="225" y="630"/>
                  </a:lnTo>
                  <a:lnTo>
                    <a:pt x="240" y="600"/>
                  </a:lnTo>
                  <a:lnTo>
                    <a:pt x="240" y="570"/>
                  </a:lnTo>
                  <a:lnTo>
                    <a:pt x="225" y="540"/>
                  </a:lnTo>
                  <a:lnTo>
                    <a:pt x="225" y="510"/>
                  </a:lnTo>
                  <a:lnTo>
                    <a:pt x="240" y="510"/>
                  </a:lnTo>
                  <a:lnTo>
                    <a:pt x="240" y="480"/>
                  </a:lnTo>
                  <a:lnTo>
                    <a:pt x="255" y="465"/>
                  </a:lnTo>
                  <a:lnTo>
                    <a:pt x="255" y="435"/>
                  </a:lnTo>
                  <a:lnTo>
                    <a:pt x="255" y="405"/>
                  </a:lnTo>
                  <a:lnTo>
                    <a:pt x="255" y="375"/>
                  </a:lnTo>
                  <a:lnTo>
                    <a:pt x="255" y="345"/>
                  </a:lnTo>
                  <a:lnTo>
                    <a:pt x="240" y="330"/>
                  </a:lnTo>
                  <a:lnTo>
                    <a:pt x="255" y="300"/>
                  </a:lnTo>
                  <a:lnTo>
                    <a:pt x="270" y="255"/>
                  </a:lnTo>
                  <a:lnTo>
                    <a:pt x="270" y="210"/>
                  </a:lnTo>
                  <a:lnTo>
                    <a:pt x="270" y="165"/>
                  </a:lnTo>
                  <a:lnTo>
                    <a:pt x="270" y="105"/>
                  </a:lnTo>
                  <a:lnTo>
                    <a:pt x="255" y="60"/>
                  </a:lnTo>
                  <a:lnTo>
                    <a:pt x="240" y="30"/>
                  </a:lnTo>
                  <a:lnTo>
                    <a:pt x="225" y="0"/>
                  </a:lnTo>
                  <a:lnTo>
                    <a:pt x="240" y="60"/>
                  </a:lnTo>
                  <a:lnTo>
                    <a:pt x="240" y="105"/>
                  </a:lnTo>
                  <a:lnTo>
                    <a:pt x="225" y="150"/>
                  </a:lnTo>
                  <a:lnTo>
                    <a:pt x="210" y="195"/>
                  </a:lnTo>
                  <a:lnTo>
                    <a:pt x="195" y="255"/>
                  </a:lnTo>
                  <a:lnTo>
                    <a:pt x="180" y="285"/>
                  </a:lnTo>
                  <a:lnTo>
                    <a:pt x="150" y="315"/>
                  </a:lnTo>
                  <a:lnTo>
                    <a:pt x="135" y="345"/>
                  </a:lnTo>
                  <a:lnTo>
                    <a:pt x="90" y="390"/>
                  </a:lnTo>
                  <a:lnTo>
                    <a:pt x="60" y="450"/>
                  </a:lnTo>
                  <a:lnTo>
                    <a:pt x="30" y="525"/>
                  </a:lnTo>
                  <a:lnTo>
                    <a:pt x="15" y="615"/>
                  </a:lnTo>
                  <a:lnTo>
                    <a:pt x="0" y="705"/>
                  </a:lnTo>
                  <a:lnTo>
                    <a:pt x="0" y="795"/>
                  </a:lnTo>
                  <a:lnTo>
                    <a:pt x="15" y="855"/>
                  </a:lnTo>
                  <a:lnTo>
                    <a:pt x="15" y="900"/>
                  </a:lnTo>
                  <a:lnTo>
                    <a:pt x="30" y="945"/>
                  </a:lnTo>
                  <a:lnTo>
                    <a:pt x="45" y="990"/>
                  </a:lnTo>
                  <a:lnTo>
                    <a:pt x="60" y="1065"/>
                  </a:lnTo>
                  <a:lnTo>
                    <a:pt x="90" y="1110"/>
                  </a:lnTo>
                  <a:lnTo>
                    <a:pt x="120" y="1125"/>
                  </a:lnTo>
                  <a:lnTo>
                    <a:pt x="150" y="1140"/>
                  </a:lnTo>
                  <a:lnTo>
                    <a:pt x="180" y="1140"/>
                  </a:lnTo>
                  <a:lnTo>
                    <a:pt x="210" y="1110"/>
                  </a:lnTo>
                  <a:lnTo>
                    <a:pt x="240" y="1080"/>
                  </a:lnTo>
                  <a:lnTo>
                    <a:pt x="270" y="1035"/>
                  </a:lnTo>
                  <a:lnTo>
                    <a:pt x="240" y="990"/>
                  </a:lnTo>
                  <a:lnTo>
                    <a:pt x="225" y="945"/>
                  </a:lnTo>
                  <a:lnTo>
                    <a:pt x="225" y="930"/>
                  </a:lnTo>
                  <a:lnTo>
                    <a:pt x="225" y="945"/>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98" name="Freeform 54"/>
            <p:cNvSpPr>
              <a:spLocks/>
            </p:cNvSpPr>
            <p:nvPr/>
          </p:nvSpPr>
          <p:spPr bwMode="auto">
            <a:xfrm>
              <a:off x="9834" y="14698"/>
              <a:ext cx="535" cy="763"/>
            </a:xfrm>
            <a:custGeom>
              <a:avLst/>
              <a:gdLst>
                <a:gd name="T0" fmla="*/ 2157 w 449"/>
                <a:gd name="T1" fmla="*/ 1637 h 675"/>
                <a:gd name="T2" fmla="*/ 2245 w 449"/>
                <a:gd name="T3" fmla="*/ 1276 h 675"/>
                <a:gd name="T4" fmla="*/ 2245 w 449"/>
                <a:gd name="T5" fmla="*/ 972 h 675"/>
                <a:gd name="T6" fmla="*/ 2073 w 449"/>
                <a:gd name="T7" fmla="*/ 764 h 675"/>
                <a:gd name="T8" fmla="*/ 1896 w 449"/>
                <a:gd name="T9" fmla="*/ 563 h 675"/>
                <a:gd name="T10" fmla="*/ 1640 w 449"/>
                <a:gd name="T11" fmla="*/ 511 h 675"/>
                <a:gd name="T12" fmla="*/ 1466 w 449"/>
                <a:gd name="T13" fmla="*/ 610 h 675"/>
                <a:gd name="T14" fmla="*/ 1296 w 449"/>
                <a:gd name="T15" fmla="*/ 868 h 675"/>
                <a:gd name="T16" fmla="*/ 1296 w 449"/>
                <a:gd name="T17" fmla="*/ 1228 h 675"/>
                <a:gd name="T18" fmla="*/ 1387 w 449"/>
                <a:gd name="T19" fmla="*/ 1430 h 675"/>
                <a:gd name="T20" fmla="*/ 1466 w 449"/>
                <a:gd name="T21" fmla="*/ 1532 h 675"/>
                <a:gd name="T22" fmla="*/ 1551 w 449"/>
                <a:gd name="T23" fmla="*/ 1637 h 675"/>
                <a:gd name="T24" fmla="*/ 1466 w 449"/>
                <a:gd name="T25" fmla="*/ 1888 h 675"/>
                <a:gd name="T26" fmla="*/ 1387 w 449"/>
                <a:gd name="T27" fmla="*/ 1991 h 675"/>
                <a:gd name="T28" fmla="*/ 1211 w 449"/>
                <a:gd name="T29" fmla="*/ 1940 h 675"/>
                <a:gd name="T30" fmla="*/ 1120 w 449"/>
                <a:gd name="T31" fmla="*/ 1940 h 675"/>
                <a:gd name="T32" fmla="*/ 1035 w 449"/>
                <a:gd name="T33" fmla="*/ 2147 h 675"/>
                <a:gd name="T34" fmla="*/ 866 w 449"/>
                <a:gd name="T35" fmla="*/ 2194 h 675"/>
                <a:gd name="T36" fmla="*/ 779 w 449"/>
                <a:gd name="T37" fmla="*/ 2095 h 675"/>
                <a:gd name="T38" fmla="*/ 608 w 449"/>
                <a:gd name="T39" fmla="*/ 2095 h 675"/>
                <a:gd name="T40" fmla="*/ 430 w 449"/>
                <a:gd name="T41" fmla="*/ 2246 h 675"/>
                <a:gd name="T42" fmla="*/ 176 w 449"/>
                <a:gd name="T43" fmla="*/ 2246 h 675"/>
                <a:gd name="T44" fmla="*/ 0 w 449"/>
                <a:gd name="T45" fmla="*/ 2095 h 675"/>
                <a:gd name="T46" fmla="*/ 87 w 449"/>
                <a:gd name="T47" fmla="*/ 1991 h 675"/>
                <a:gd name="T48" fmla="*/ 343 w 449"/>
                <a:gd name="T49" fmla="*/ 1888 h 675"/>
                <a:gd name="T50" fmla="*/ 514 w 449"/>
                <a:gd name="T51" fmla="*/ 1687 h 675"/>
                <a:gd name="T52" fmla="*/ 691 w 449"/>
                <a:gd name="T53" fmla="*/ 1276 h 675"/>
                <a:gd name="T54" fmla="*/ 866 w 449"/>
                <a:gd name="T55" fmla="*/ 764 h 675"/>
                <a:gd name="T56" fmla="*/ 1120 w 449"/>
                <a:gd name="T57" fmla="*/ 255 h 675"/>
                <a:gd name="T58" fmla="*/ 1551 w 449"/>
                <a:gd name="T59" fmla="*/ 0 h 675"/>
                <a:gd name="T60" fmla="*/ 1896 w 449"/>
                <a:gd name="T61" fmla="*/ 51 h 675"/>
                <a:gd name="T62" fmla="*/ 2157 w 449"/>
                <a:gd name="T63" fmla="*/ 157 h 675"/>
                <a:gd name="T64" fmla="*/ 2419 w 449"/>
                <a:gd name="T65" fmla="*/ 511 h 675"/>
                <a:gd name="T66" fmla="*/ 2587 w 449"/>
                <a:gd name="T67" fmla="*/ 1020 h 675"/>
                <a:gd name="T68" fmla="*/ 2587 w 449"/>
                <a:gd name="T69" fmla="*/ 1532 h 675"/>
                <a:gd name="T70" fmla="*/ 2419 w 449"/>
                <a:gd name="T71" fmla="*/ 2041 h 675"/>
                <a:gd name="T72" fmla="*/ 2245 w 449"/>
                <a:gd name="T73" fmla="*/ 2041 h 675"/>
                <a:gd name="T74" fmla="*/ 2073 w 449"/>
                <a:gd name="T75" fmla="*/ 1840 h 6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9"/>
                <a:gd name="T115" fmla="*/ 0 h 675"/>
                <a:gd name="T116" fmla="*/ 449 w 449"/>
                <a:gd name="T117" fmla="*/ 675 h 6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9" h="675">
                  <a:moveTo>
                    <a:pt x="359" y="540"/>
                  </a:moveTo>
                  <a:lnTo>
                    <a:pt x="374" y="480"/>
                  </a:lnTo>
                  <a:lnTo>
                    <a:pt x="389" y="435"/>
                  </a:lnTo>
                  <a:lnTo>
                    <a:pt x="389" y="375"/>
                  </a:lnTo>
                  <a:lnTo>
                    <a:pt x="389" y="330"/>
                  </a:lnTo>
                  <a:lnTo>
                    <a:pt x="389" y="285"/>
                  </a:lnTo>
                  <a:lnTo>
                    <a:pt x="374" y="255"/>
                  </a:lnTo>
                  <a:lnTo>
                    <a:pt x="359" y="225"/>
                  </a:lnTo>
                  <a:lnTo>
                    <a:pt x="344" y="195"/>
                  </a:lnTo>
                  <a:lnTo>
                    <a:pt x="329" y="165"/>
                  </a:lnTo>
                  <a:lnTo>
                    <a:pt x="299" y="150"/>
                  </a:lnTo>
                  <a:lnTo>
                    <a:pt x="284" y="150"/>
                  </a:lnTo>
                  <a:lnTo>
                    <a:pt x="269" y="165"/>
                  </a:lnTo>
                  <a:lnTo>
                    <a:pt x="254" y="180"/>
                  </a:lnTo>
                  <a:lnTo>
                    <a:pt x="240" y="195"/>
                  </a:lnTo>
                  <a:lnTo>
                    <a:pt x="225" y="255"/>
                  </a:lnTo>
                  <a:lnTo>
                    <a:pt x="225" y="330"/>
                  </a:lnTo>
                  <a:lnTo>
                    <a:pt x="225" y="360"/>
                  </a:lnTo>
                  <a:lnTo>
                    <a:pt x="225" y="390"/>
                  </a:lnTo>
                  <a:lnTo>
                    <a:pt x="240" y="420"/>
                  </a:lnTo>
                  <a:lnTo>
                    <a:pt x="240" y="435"/>
                  </a:lnTo>
                  <a:lnTo>
                    <a:pt x="254" y="450"/>
                  </a:lnTo>
                  <a:lnTo>
                    <a:pt x="269" y="450"/>
                  </a:lnTo>
                  <a:lnTo>
                    <a:pt x="269" y="480"/>
                  </a:lnTo>
                  <a:lnTo>
                    <a:pt x="269" y="525"/>
                  </a:lnTo>
                  <a:lnTo>
                    <a:pt x="254" y="555"/>
                  </a:lnTo>
                  <a:lnTo>
                    <a:pt x="240" y="570"/>
                  </a:lnTo>
                  <a:lnTo>
                    <a:pt x="240" y="585"/>
                  </a:lnTo>
                  <a:lnTo>
                    <a:pt x="225" y="570"/>
                  </a:lnTo>
                  <a:lnTo>
                    <a:pt x="210" y="570"/>
                  </a:lnTo>
                  <a:lnTo>
                    <a:pt x="195" y="540"/>
                  </a:lnTo>
                  <a:lnTo>
                    <a:pt x="195" y="570"/>
                  </a:lnTo>
                  <a:lnTo>
                    <a:pt x="180" y="600"/>
                  </a:lnTo>
                  <a:lnTo>
                    <a:pt x="180" y="630"/>
                  </a:lnTo>
                  <a:lnTo>
                    <a:pt x="165" y="645"/>
                  </a:lnTo>
                  <a:lnTo>
                    <a:pt x="150" y="645"/>
                  </a:lnTo>
                  <a:lnTo>
                    <a:pt x="135" y="630"/>
                  </a:lnTo>
                  <a:lnTo>
                    <a:pt x="135" y="615"/>
                  </a:lnTo>
                  <a:lnTo>
                    <a:pt x="120" y="585"/>
                  </a:lnTo>
                  <a:lnTo>
                    <a:pt x="105" y="615"/>
                  </a:lnTo>
                  <a:lnTo>
                    <a:pt x="90" y="660"/>
                  </a:lnTo>
                  <a:lnTo>
                    <a:pt x="75" y="660"/>
                  </a:lnTo>
                  <a:lnTo>
                    <a:pt x="60" y="675"/>
                  </a:lnTo>
                  <a:lnTo>
                    <a:pt x="30" y="660"/>
                  </a:lnTo>
                  <a:lnTo>
                    <a:pt x="15" y="645"/>
                  </a:lnTo>
                  <a:lnTo>
                    <a:pt x="0" y="615"/>
                  </a:lnTo>
                  <a:lnTo>
                    <a:pt x="0" y="570"/>
                  </a:lnTo>
                  <a:lnTo>
                    <a:pt x="15" y="585"/>
                  </a:lnTo>
                  <a:lnTo>
                    <a:pt x="30" y="570"/>
                  </a:lnTo>
                  <a:lnTo>
                    <a:pt x="60" y="555"/>
                  </a:lnTo>
                  <a:lnTo>
                    <a:pt x="75" y="525"/>
                  </a:lnTo>
                  <a:lnTo>
                    <a:pt x="90" y="495"/>
                  </a:lnTo>
                  <a:lnTo>
                    <a:pt x="105" y="435"/>
                  </a:lnTo>
                  <a:lnTo>
                    <a:pt x="120" y="375"/>
                  </a:lnTo>
                  <a:lnTo>
                    <a:pt x="135" y="315"/>
                  </a:lnTo>
                  <a:lnTo>
                    <a:pt x="150" y="225"/>
                  </a:lnTo>
                  <a:lnTo>
                    <a:pt x="165" y="135"/>
                  </a:lnTo>
                  <a:lnTo>
                    <a:pt x="195" y="75"/>
                  </a:lnTo>
                  <a:lnTo>
                    <a:pt x="240" y="30"/>
                  </a:lnTo>
                  <a:lnTo>
                    <a:pt x="269" y="0"/>
                  </a:lnTo>
                  <a:lnTo>
                    <a:pt x="314" y="0"/>
                  </a:lnTo>
                  <a:lnTo>
                    <a:pt x="329" y="15"/>
                  </a:lnTo>
                  <a:lnTo>
                    <a:pt x="344" y="30"/>
                  </a:lnTo>
                  <a:lnTo>
                    <a:pt x="374" y="45"/>
                  </a:lnTo>
                  <a:lnTo>
                    <a:pt x="389" y="90"/>
                  </a:lnTo>
                  <a:lnTo>
                    <a:pt x="419" y="150"/>
                  </a:lnTo>
                  <a:lnTo>
                    <a:pt x="434" y="225"/>
                  </a:lnTo>
                  <a:lnTo>
                    <a:pt x="449" y="300"/>
                  </a:lnTo>
                  <a:lnTo>
                    <a:pt x="449" y="375"/>
                  </a:lnTo>
                  <a:lnTo>
                    <a:pt x="449" y="450"/>
                  </a:lnTo>
                  <a:lnTo>
                    <a:pt x="434" y="525"/>
                  </a:lnTo>
                  <a:lnTo>
                    <a:pt x="419" y="600"/>
                  </a:lnTo>
                  <a:lnTo>
                    <a:pt x="404" y="675"/>
                  </a:lnTo>
                  <a:lnTo>
                    <a:pt x="389" y="600"/>
                  </a:lnTo>
                  <a:lnTo>
                    <a:pt x="359" y="54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199" name="Freeform 55"/>
            <p:cNvSpPr>
              <a:spLocks/>
            </p:cNvSpPr>
            <p:nvPr/>
          </p:nvSpPr>
          <p:spPr bwMode="auto">
            <a:xfrm>
              <a:off x="1835" y="13223"/>
              <a:ext cx="322" cy="1288"/>
            </a:xfrm>
            <a:custGeom>
              <a:avLst/>
              <a:gdLst>
                <a:gd name="T0" fmla="*/ 431 w 270"/>
                <a:gd name="T1" fmla="*/ 3306 h 1140"/>
                <a:gd name="T2" fmla="*/ 701 w 270"/>
                <a:gd name="T3" fmla="*/ 3402 h 1140"/>
                <a:gd name="T4" fmla="*/ 872 w 270"/>
                <a:gd name="T5" fmla="*/ 3354 h 1140"/>
                <a:gd name="T6" fmla="*/ 1048 w 270"/>
                <a:gd name="T7" fmla="*/ 3101 h 1140"/>
                <a:gd name="T8" fmla="*/ 1138 w 270"/>
                <a:gd name="T9" fmla="*/ 2795 h 1140"/>
                <a:gd name="T10" fmla="*/ 1216 w 270"/>
                <a:gd name="T11" fmla="*/ 2494 h 1140"/>
                <a:gd name="T12" fmla="*/ 1138 w 270"/>
                <a:gd name="T13" fmla="*/ 2238 h 1140"/>
                <a:gd name="T14" fmla="*/ 960 w 270"/>
                <a:gd name="T15" fmla="*/ 2033 h 1140"/>
                <a:gd name="T16" fmla="*/ 701 w 270"/>
                <a:gd name="T17" fmla="*/ 1985 h 1140"/>
                <a:gd name="T18" fmla="*/ 611 w 270"/>
                <a:gd name="T19" fmla="*/ 2085 h 1140"/>
                <a:gd name="T20" fmla="*/ 525 w 270"/>
                <a:gd name="T21" fmla="*/ 2288 h 1140"/>
                <a:gd name="T22" fmla="*/ 431 w 270"/>
                <a:gd name="T23" fmla="*/ 2390 h 1140"/>
                <a:gd name="T24" fmla="*/ 264 w 270"/>
                <a:gd name="T25" fmla="*/ 2238 h 1140"/>
                <a:gd name="T26" fmla="*/ 177 w 270"/>
                <a:gd name="T27" fmla="*/ 2033 h 1140"/>
                <a:gd name="T28" fmla="*/ 264 w 270"/>
                <a:gd name="T29" fmla="*/ 1829 h 1140"/>
                <a:gd name="T30" fmla="*/ 177 w 270"/>
                <a:gd name="T31" fmla="*/ 1731 h 1140"/>
                <a:gd name="T32" fmla="*/ 87 w 270"/>
                <a:gd name="T33" fmla="*/ 1574 h 1140"/>
                <a:gd name="T34" fmla="*/ 87 w 270"/>
                <a:gd name="T35" fmla="*/ 1374 h 1140"/>
                <a:gd name="T36" fmla="*/ 87 w 270"/>
                <a:gd name="T37" fmla="*/ 1170 h 1140"/>
                <a:gd name="T38" fmla="*/ 87 w 270"/>
                <a:gd name="T39" fmla="*/ 1017 h 1140"/>
                <a:gd name="T40" fmla="*/ 0 w 270"/>
                <a:gd name="T41" fmla="*/ 711 h 1140"/>
                <a:gd name="T42" fmla="*/ 0 w 270"/>
                <a:gd name="T43" fmla="*/ 355 h 1140"/>
                <a:gd name="T44" fmla="*/ 177 w 270"/>
                <a:gd name="T45" fmla="*/ 101 h 1140"/>
                <a:gd name="T46" fmla="*/ 177 w 270"/>
                <a:gd name="T47" fmla="*/ 203 h 1140"/>
                <a:gd name="T48" fmla="*/ 264 w 270"/>
                <a:gd name="T49" fmla="*/ 510 h 1140"/>
                <a:gd name="T50" fmla="*/ 431 w 270"/>
                <a:gd name="T51" fmla="*/ 864 h 1140"/>
                <a:gd name="T52" fmla="*/ 701 w 270"/>
                <a:gd name="T53" fmla="*/ 1068 h 1140"/>
                <a:gd name="T54" fmla="*/ 1048 w 270"/>
                <a:gd name="T55" fmla="*/ 1322 h 1140"/>
                <a:gd name="T56" fmla="*/ 1394 w 270"/>
                <a:gd name="T57" fmla="*/ 1778 h 1140"/>
                <a:gd name="T58" fmla="*/ 1568 w 270"/>
                <a:gd name="T59" fmla="*/ 2390 h 1140"/>
                <a:gd name="T60" fmla="*/ 1482 w 270"/>
                <a:gd name="T61" fmla="*/ 2898 h 1140"/>
                <a:gd name="T62" fmla="*/ 1394 w 270"/>
                <a:gd name="T63" fmla="*/ 3204 h 1140"/>
                <a:gd name="T64" fmla="*/ 1216 w 270"/>
                <a:gd name="T65" fmla="*/ 3606 h 1140"/>
                <a:gd name="T66" fmla="*/ 872 w 270"/>
                <a:gd name="T67" fmla="*/ 3813 h 1140"/>
                <a:gd name="T68" fmla="*/ 525 w 270"/>
                <a:gd name="T69" fmla="*/ 3863 h 1140"/>
                <a:gd name="T70" fmla="*/ 177 w 270"/>
                <a:gd name="T71" fmla="*/ 3657 h 1140"/>
                <a:gd name="T72" fmla="*/ 177 w 270"/>
                <a:gd name="T73" fmla="*/ 3354 h 1140"/>
                <a:gd name="T74" fmla="*/ 264 w 270"/>
                <a:gd name="T75" fmla="*/ 3152 h 11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140"/>
                <a:gd name="T116" fmla="*/ 270 w 270"/>
                <a:gd name="T117" fmla="*/ 1140 h 11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140">
                  <a:moveTo>
                    <a:pt x="45" y="945"/>
                  </a:moveTo>
                  <a:lnTo>
                    <a:pt x="75" y="975"/>
                  </a:lnTo>
                  <a:lnTo>
                    <a:pt x="90" y="1005"/>
                  </a:lnTo>
                  <a:lnTo>
                    <a:pt x="120" y="1005"/>
                  </a:lnTo>
                  <a:lnTo>
                    <a:pt x="135" y="1005"/>
                  </a:lnTo>
                  <a:lnTo>
                    <a:pt x="150" y="990"/>
                  </a:lnTo>
                  <a:lnTo>
                    <a:pt x="165" y="960"/>
                  </a:lnTo>
                  <a:lnTo>
                    <a:pt x="180" y="915"/>
                  </a:lnTo>
                  <a:lnTo>
                    <a:pt x="195" y="885"/>
                  </a:lnTo>
                  <a:lnTo>
                    <a:pt x="195" y="825"/>
                  </a:lnTo>
                  <a:lnTo>
                    <a:pt x="210" y="780"/>
                  </a:lnTo>
                  <a:lnTo>
                    <a:pt x="210" y="735"/>
                  </a:lnTo>
                  <a:lnTo>
                    <a:pt x="195" y="690"/>
                  </a:lnTo>
                  <a:lnTo>
                    <a:pt x="195" y="660"/>
                  </a:lnTo>
                  <a:lnTo>
                    <a:pt x="180" y="630"/>
                  </a:lnTo>
                  <a:lnTo>
                    <a:pt x="165" y="600"/>
                  </a:lnTo>
                  <a:lnTo>
                    <a:pt x="135" y="585"/>
                  </a:lnTo>
                  <a:lnTo>
                    <a:pt x="120" y="585"/>
                  </a:lnTo>
                  <a:lnTo>
                    <a:pt x="105" y="585"/>
                  </a:lnTo>
                  <a:lnTo>
                    <a:pt x="105" y="615"/>
                  </a:lnTo>
                  <a:lnTo>
                    <a:pt x="90" y="630"/>
                  </a:lnTo>
                  <a:lnTo>
                    <a:pt x="90" y="675"/>
                  </a:lnTo>
                  <a:lnTo>
                    <a:pt x="90" y="705"/>
                  </a:lnTo>
                  <a:lnTo>
                    <a:pt x="75" y="705"/>
                  </a:lnTo>
                  <a:lnTo>
                    <a:pt x="60" y="690"/>
                  </a:lnTo>
                  <a:lnTo>
                    <a:pt x="45" y="660"/>
                  </a:lnTo>
                  <a:lnTo>
                    <a:pt x="45" y="630"/>
                  </a:lnTo>
                  <a:lnTo>
                    <a:pt x="30" y="600"/>
                  </a:lnTo>
                  <a:lnTo>
                    <a:pt x="30" y="570"/>
                  </a:lnTo>
                  <a:lnTo>
                    <a:pt x="45" y="540"/>
                  </a:lnTo>
                  <a:lnTo>
                    <a:pt x="45" y="510"/>
                  </a:lnTo>
                  <a:lnTo>
                    <a:pt x="30" y="510"/>
                  </a:lnTo>
                  <a:lnTo>
                    <a:pt x="30" y="480"/>
                  </a:lnTo>
                  <a:lnTo>
                    <a:pt x="15" y="465"/>
                  </a:lnTo>
                  <a:lnTo>
                    <a:pt x="15" y="435"/>
                  </a:lnTo>
                  <a:lnTo>
                    <a:pt x="15" y="405"/>
                  </a:lnTo>
                  <a:lnTo>
                    <a:pt x="15" y="375"/>
                  </a:lnTo>
                  <a:lnTo>
                    <a:pt x="15" y="345"/>
                  </a:lnTo>
                  <a:lnTo>
                    <a:pt x="30" y="330"/>
                  </a:lnTo>
                  <a:lnTo>
                    <a:pt x="15" y="300"/>
                  </a:lnTo>
                  <a:lnTo>
                    <a:pt x="0" y="255"/>
                  </a:lnTo>
                  <a:lnTo>
                    <a:pt x="0" y="210"/>
                  </a:lnTo>
                  <a:lnTo>
                    <a:pt x="0" y="165"/>
                  </a:lnTo>
                  <a:lnTo>
                    <a:pt x="0" y="105"/>
                  </a:lnTo>
                  <a:lnTo>
                    <a:pt x="15" y="60"/>
                  </a:lnTo>
                  <a:lnTo>
                    <a:pt x="30" y="30"/>
                  </a:lnTo>
                  <a:lnTo>
                    <a:pt x="45" y="0"/>
                  </a:lnTo>
                  <a:lnTo>
                    <a:pt x="30" y="60"/>
                  </a:lnTo>
                  <a:lnTo>
                    <a:pt x="30" y="105"/>
                  </a:lnTo>
                  <a:lnTo>
                    <a:pt x="45" y="150"/>
                  </a:lnTo>
                  <a:lnTo>
                    <a:pt x="60" y="195"/>
                  </a:lnTo>
                  <a:lnTo>
                    <a:pt x="75" y="255"/>
                  </a:lnTo>
                  <a:lnTo>
                    <a:pt x="90" y="285"/>
                  </a:lnTo>
                  <a:lnTo>
                    <a:pt x="120" y="315"/>
                  </a:lnTo>
                  <a:lnTo>
                    <a:pt x="135" y="345"/>
                  </a:lnTo>
                  <a:lnTo>
                    <a:pt x="180" y="390"/>
                  </a:lnTo>
                  <a:lnTo>
                    <a:pt x="210" y="450"/>
                  </a:lnTo>
                  <a:lnTo>
                    <a:pt x="240" y="525"/>
                  </a:lnTo>
                  <a:lnTo>
                    <a:pt x="255" y="615"/>
                  </a:lnTo>
                  <a:lnTo>
                    <a:pt x="270" y="705"/>
                  </a:lnTo>
                  <a:lnTo>
                    <a:pt x="270" y="795"/>
                  </a:lnTo>
                  <a:lnTo>
                    <a:pt x="255" y="855"/>
                  </a:lnTo>
                  <a:lnTo>
                    <a:pt x="255" y="900"/>
                  </a:lnTo>
                  <a:lnTo>
                    <a:pt x="240" y="945"/>
                  </a:lnTo>
                  <a:lnTo>
                    <a:pt x="225" y="990"/>
                  </a:lnTo>
                  <a:lnTo>
                    <a:pt x="210" y="1065"/>
                  </a:lnTo>
                  <a:lnTo>
                    <a:pt x="180" y="1110"/>
                  </a:lnTo>
                  <a:lnTo>
                    <a:pt x="150" y="1125"/>
                  </a:lnTo>
                  <a:lnTo>
                    <a:pt x="120" y="1140"/>
                  </a:lnTo>
                  <a:lnTo>
                    <a:pt x="90" y="1140"/>
                  </a:lnTo>
                  <a:lnTo>
                    <a:pt x="60" y="1110"/>
                  </a:lnTo>
                  <a:lnTo>
                    <a:pt x="30" y="1080"/>
                  </a:lnTo>
                  <a:lnTo>
                    <a:pt x="0" y="1035"/>
                  </a:lnTo>
                  <a:lnTo>
                    <a:pt x="30" y="990"/>
                  </a:lnTo>
                  <a:lnTo>
                    <a:pt x="45" y="945"/>
                  </a:lnTo>
                  <a:lnTo>
                    <a:pt x="45" y="930"/>
                  </a:lnTo>
                  <a:lnTo>
                    <a:pt x="45" y="945"/>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sp>
          <p:nvSpPr>
            <p:cNvPr id="7200" name="Freeform 56"/>
            <p:cNvSpPr>
              <a:spLocks/>
            </p:cNvSpPr>
            <p:nvPr/>
          </p:nvSpPr>
          <p:spPr bwMode="auto">
            <a:xfrm>
              <a:off x="2228" y="14698"/>
              <a:ext cx="553" cy="763"/>
            </a:xfrm>
            <a:custGeom>
              <a:avLst/>
              <a:gdLst>
                <a:gd name="T0" fmla="*/ 430 w 464"/>
                <a:gd name="T1" fmla="*/ 1637 h 675"/>
                <a:gd name="T2" fmla="*/ 349 w 464"/>
                <a:gd name="T3" fmla="*/ 1276 h 675"/>
                <a:gd name="T4" fmla="*/ 349 w 464"/>
                <a:gd name="T5" fmla="*/ 972 h 675"/>
                <a:gd name="T6" fmla="*/ 523 w 464"/>
                <a:gd name="T7" fmla="*/ 764 h 675"/>
                <a:gd name="T8" fmla="*/ 779 w 464"/>
                <a:gd name="T9" fmla="*/ 563 h 675"/>
                <a:gd name="T10" fmla="*/ 956 w 464"/>
                <a:gd name="T11" fmla="*/ 511 h 675"/>
                <a:gd name="T12" fmla="*/ 1126 w 464"/>
                <a:gd name="T13" fmla="*/ 610 h 675"/>
                <a:gd name="T14" fmla="*/ 1295 w 464"/>
                <a:gd name="T15" fmla="*/ 868 h 675"/>
                <a:gd name="T16" fmla="*/ 1295 w 464"/>
                <a:gd name="T17" fmla="*/ 1228 h 675"/>
                <a:gd name="T18" fmla="*/ 1208 w 464"/>
                <a:gd name="T19" fmla="*/ 1430 h 675"/>
                <a:gd name="T20" fmla="*/ 1126 w 464"/>
                <a:gd name="T21" fmla="*/ 1532 h 675"/>
                <a:gd name="T22" fmla="*/ 1043 w 464"/>
                <a:gd name="T23" fmla="*/ 1637 h 675"/>
                <a:gd name="T24" fmla="*/ 1126 w 464"/>
                <a:gd name="T25" fmla="*/ 1888 h 675"/>
                <a:gd name="T26" fmla="*/ 1208 w 464"/>
                <a:gd name="T27" fmla="*/ 1991 h 675"/>
                <a:gd name="T28" fmla="*/ 1385 w 464"/>
                <a:gd name="T29" fmla="*/ 1940 h 675"/>
                <a:gd name="T30" fmla="*/ 1466 w 464"/>
                <a:gd name="T31" fmla="*/ 1940 h 675"/>
                <a:gd name="T32" fmla="*/ 1555 w 464"/>
                <a:gd name="T33" fmla="*/ 2147 h 675"/>
                <a:gd name="T34" fmla="*/ 1725 w 464"/>
                <a:gd name="T35" fmla="*/ 2194 h 675"/>
                <a:gd name="T36" fmla="*/ 1819 w 464"/>
                <a:gd name="T37" fmla="*/ 2095 h 675"/>
                <a:gd name="T38" fmla="*/ 1992 w 464"/>
                <a:gd name="T39" fmla="*/ 2095 h 675"/>
                <a:gd name="T40" fmla="*/ 2168 w 464"/>
                <a:gd name="T41" fmla="*/ 2246 h 675"/>
                <a:gd name="T42" fmla="*/ 2421 w 464"/>
                <a:gd name="T43" fmla="*/ 2246 h 675"/>
                <a:gd name="T44" fmla="*/ 2597 w 464"/>
                <a:gd name="T45" fmla="*/ 2095 h 675"/>
                <a:gd name="T46" fmla="*/ 2508 w 464"/>
                <a:gd name="T47" fmla="*/ 1991 h 675"/>
                <a:gd name="T48" fmla="*/ 2332 w 464"/>
                <a:gd name="T49" fmla="*/ 1888 h 675"/>
                <a:gd name="T50" fmla="*/ 2080 w 464"/>
                <a:gd name="T51" fmla="*/ 1687 h 675"/>
                <a:gd name="T52" fmla="*/ 1903 w 464"/>
                <a:gd name="T53" fmla="*/ 1276 h 675"/>
                <a:gd name="T54" fmla="*/ 1725 w 464"/>
                <a:gd name="T55" fmla="*/ 764 h 675"/>
                <a:gd name="T56" fmla="*/ 1466 w 464"/>
                <a:gd name="T57" fmla="*/ 255 h 675"/>
                <a:gd name="T58" fmla="*/ 1043 w 464"/>
                <a:gd name="T59" fmla="*/ 0 h 675"/>
                <a:gd name="T60" fmla="*/ 691 w 464"/>
                <a:gd name="T61" fmla="*/ 51 h 675"/>
                <a:gd name="T62" fmla="*/ 430 w 464"/>
                <a:gd name="T63" fmla="*/ 157 h 675"/>
                <a:gd name="T64" fmla="*/ 176 w 464"/>
                <a:gd name="T65" fmla="*/ 511 h 675"/>
                <a:gd name="T66" fmla="*/ 0 w 464"/>
                <a:gd name="T67" fmla="*/ 1020 h 675"/>
                <a:gd name="T68" fmla="*/ 0 w 464"/>
                <a:gd name="T69" fmla="*/ 1532 h 675"/>
                <a:gd name="T70" fmla="*/ 176 w 464"/>
                <a:gd name="T71" fmla="*/ 2041 h 675"/>
                <a:gd name="T72" fmla="*/ 430 w 464"/>
                <a:gd name="T73" fmla="*/ 2041 h 675"/>
                <a:gd name="T74" fmla="*/ 523 w 464"/>
                <a:gd name="T75" fmla="*/ 1840 h 6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4"/>
                <a:gd name="T115" fmla="*/ 0 h 675"/>
                <a:gd name="T116" fmla="*/ 464 w 464"/>
                <a:gd name="T117" fmla="*/ 675 h 6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4" h="675">
                  <a:moveTo>
                    <a:pt x="90" y="540"/>
                  </a:moveTo>
                  <a:lnTo>
                    <a:pt x="75" y="480"/>
                  </a:lnTo>
                  <a:lnTo>
                    <a:pt x="60" y="435"/>
                  </a:lnTo>
                  <a:lnTo>
                    <a:pt x="60" y="375"/>
                  </a:lnTo>
                  <a:lnTo>
                    <a:pt x="60" y="330"/>
                  </a:lnTo>
                  <a:lnTo>
                    <a:pt x="60" y="285"/>
                  </a:lnTo>
                  <a:lnTo>
                    <a:pt x="75" y="255"/>
                  </a:lnTo>
                  <a:lnTo>
                    <a:pt x="90" y="225"/>
                  </a:lnTo>
                  <a:lnTo>
                    <a:pt x="105" y="195"/>
                  </a:lnTo>
                  <a:lnTo>
                    <a:pt x="135" y="165"/>
                  </a:lnTo>
                  <a:lnTo>
                    <a:pt x="150" y="150"/>
                  </a:lnTo>
                  <a:lnTo>
                    <a:pt x="165" y="150"/>
                  </a:lnTo>
                  <a:lnTo>
                    <a:pt x="180" y="165"/>
                  </a:lnTo>
                  <a:lnTo>
                    <a:pt x="195" y="180"/>
                  </a:lnTo>
                  <a:lnTo>
                    <a:pt x="209" y="195"/>
                  </a:lnTo>
                  <a:lnTo>
                    <a:pt x="224" y="255"/>
                  </a:lnTo>
                  <a:lnTo>
                    <a:pt x="224" y="330"/>
                  </a:lnTo>
                  <a:lnTo>
                    <a:pt x="224" y="360"/>
                  </a:lnTo>
                  <a:lnTo>
                    <a:pt x="224" y="390"/>
                  </a:lnTo>
                  <a:lnTo>
                    <a:pt x="209" y="420"/>
                  </a:lnTo>
                  <a:lnTo>
                    <a:pt x="209" y="435"/>
                  </a:lnTo>
                  <a:lnTo>
                    <a:pt x="195" y="450"/>
                  </a:lnTo>
                  <a:lnTo>
                    <a:pt x="180" y="450"/>
                  </a:lnTo>
                  <a:lnTo>
                    <a:pt x="180" y="480"/>
                  </a:lnTo>
                  <a:lnTo>
                    <a:pt x="180" y="525"/>
                  </a:lnTo>
                  <a:lnTo>
                    <a:pt x="195" y="555"/>
                  </a:lnTo>
                  <a:lnTo>
                    <a:pt x="209" y="570"/>
                  </a:lnTo>
                  <a:lnTo>
                    <a:pt x="209" y="585"/>
                  </a:lnTo>
                  <a:lnTo>
                    <a:pt x="224" y="570"/>
                  </a:lnTo>
                  <a:lnTo>
                    <a:pt x="239" y="570"/>
                  </a:lnTo>
                  <a:lnTo>
                    <a:pt x="254" y="540"/>
                  </a:lnTo>
                  <a:lnTo>
                    <a:pt x="254" y="570"/>
                  </a:lnTo>
                  <a:lnTo>
                    <a:pt x="269" y="600"/>
                  </a:lnTo>
                  <a:lnTo>
                    <a:pt x="269" y="630"/>
                  </a:lnTo>
                  <a:lnTo>
                    <a:pt x="284" y="645"/>
                  </a:lnTo>
                  <a:lnTo>
                    <a:pt x="299" y="645"/>
                  </a:lnTo>
                  <a:lnTo>
                    <a:pt x="314" y="630"/>
                  </a:lnTo>
                  <a:lnTo>
                    <a:pt x="314" y="615"/>
                  </a:lnTo>
                  <a:lnTo>
                    <a:pt x="329" y="585"/>
                  </a:lnTo>
                  <a:lnTo>
                    <a:pt x="344" y="615"/>
                  </a:lnTo>
                  <a:lnTo>
                    <a:pt x="359" y="660"/>
                  </a:lnTo>
                  <a:lnTo>
                    <a:pt x="374" y="660"/>
                  </a:lnTo>
                  <a:lnTo>
                    <a:pt x="389" y="675"/>
                  </a:lnTo>
                  <a:lnTo>
                    <a:pt x="419" y="660"/>
                  </a:lnTo>
                  <a:lnTo>
                    <a:pt x="434" y="645"/>
                  </a:lnTo>
                  <a:lnTo>
                    <a:pt x="449" y="615"/>
                  </a:lnTo>
                  <a:lnTo>
                    <a:pt x="464" y="570"/>
                  </a:lnTo>
                  <a:lnTo>
                    <a:pt x="434" y="585"/>
                  </a:lnTo>
                  <a:lnTo>
                    <a:pt x="419" y="570"/>
                  </a:lnTo>
                  <a:lnTo>
                    <a:pt x="404" y="555"/>
                  </a:lnTo>
                  <a:lnTo>
                    <a:pt x="374" y="525"/>
                  </a:lnTo>
                  <a:lnTo>
                    <a:pt x="359" y="495"/>
                  </a:lnTo>
                  <a:lnTo>
                    <a:pt x="344" y="435"/>
                  </a:lnTo>
                  <a:lnTo>
                    <a:pt x="329" y="375"/>
                  </a:lnTo>
                  <a:lnTo>
                    <a:pt x="314" y="315"/>
                  </a:lnTo>
                  <a:lnTo>
                    <a:pt x="299" y="225"/>
                  </a:lnTo>
                  <a:lnTo>
                    <a:pt x="284" y="135"/>
                  </a:lnTo>
                  <a:lnTo>
                    <a:pt x="254" y="75"/>
                  </a:lnTo>
                  <a:lnTo>
                    <a:pt x="209" y="30"/>
                  </a:lnTo>
                  <a:lnTo>
                    <a:pt x="180" y="0"/>
                  </a:lnTo>
                  <a:lnTo>
                    <a:pt x="135" y="0"/>
                  </a:lnTo>
                  <a:lnTo>
                    <a:pt x="120" y="15"/>
                  </a:lnTo>
                  <a:lnTo>
                    <a:pt x="105" y="30"/>
                  </a:lnTo>
                  <a:lnTo>
                    <a:pt x="75" y="45"/>
                  </a:lnTo>
                  <a:lnTo>
                    <a:pt x="60" y="90"/>
                  </a:lnTo>
                  <a:lnTo>
                    <a:pt x="30" y="150"/>
                  </a:lnTo>
                  <a:lnTo>
                    <a:pt x="15" y="225"/>
                  </a:lnTo>
                  <a:lnTo>
                    <a:pt x="0" y="300"/>
                  </a:lnTo>
                  <a:lnTo>
                    <a:pt x="0" y="375"/>
                  </a:lnTo>
                  <a:lnTo>
                    <a:pt x="0" y="450"/>
                  </a:lnTo>
                  <a:lnTo>
                    <a:pt x="15" y="525"/>
                  </a:lnTo>
                  <a:lnTo>
                    <a:pt x="30" y="600"/>
                  </a:lnTo>
                  <a:lnTo>
                    <a:pt x="45" y="675"/>
                  </a:lnTo>
                  <a:lnTo>
                    <a:pt x="75" y="600"/>
                  </a:lnTo>
                  <a:lnTo>
                    <a:pt x="90" y="540"/>
                  </a:lnTo>
                  <a:close/>
                </a:path>
              </a:pathLst>
            </a:custGeom>
            <a:solidFill>
              <a:srgbClr val="00006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FFFF00"/>
                </a:solidFill>
                <a:effectLst/>
                <a:uLnTx/>
                <a:uFillTx/>
                <a:latin typeface="Times New Roman" panose="02020603050405020304" pitchFamily="18" charset="0"/>
              </a:endParaRPr>
            </a:p>
          </p:txBody>
        </p:sp>
      </p:grpSp>
      <p:sp>
        <p:nvSpPr>
          <p:cNvPr id="7171" name="Rectangle 57"/>
          <p:cNvSpPr>
            <a:spLocks noChangeArrowheads="1"/>
          </p:cNvSpPr>
          <p:nvPr/>
        </p:nvSpPr>
        <p:spPr bwMode="auto">
          <a:xfrm>
            <a:off x="228600" y="2114551"/>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rgbClr val="FFFF00"/>
              </a:solidFill>
              <a:effectLst/>
              <a:uLnTx/>
              <a:uFillTx/>
              <a:latin typeface="Times New Roman" panose="02020603050405020304" pitchFamily="18" charset="0"/>
              <a:cs typeface="Arial" panose="020B0604020202020204" pitchFamily="34" charset="0"/>
            </a:endParaRPr>
          </a:p>
        </p:txBody>
      </p:sp>
      <p:sp>
        <p:nvSpPr>
          <p:cNvPr id="7172" name="Rectangle 58"/>
          <p:cNvSpPr>
            <a:spLocks noChangeArrowheads="1"/>
          </p:cNvSpPr>
          <p:nvPr/>
        </p:nvSpPr>
        <p:spPr bwMode="auto">
          <a:xfrm>
            <a:off x="228600" y="2319339"/>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rgbClr val="FFFF00"/>
              </a:solidFill>
              <a:effectLst/>
              <a:uLnTx/>
              <a:uFillTx/>
              <a:latin typeface="Times New Roman" panose="02020603050405020304" pitchFamily="18" charset="0"/>
              <a:cs typeface="Arial" panose="020B0604020202020204" pitchFamily="34" charset="0"/>
            </a:endParaRPr>
          </a:p>
        </p:txBody>
      </p:sp>
      <p:sp>
        <p:nvSpPr>
          <p:cNvPr id="7173" name="Rectangle 62"/>
          <p:cNvSpPr>
            <a:spLocks noChangeArrowheads="1"/>
          </p:cNvSpPr>
          <p:nvPr/>
        </p:nvSpPr>
        <p:spPr bwMode="auto">
          <a:xfrm>
            <a:off x="152400" y="4400551"/>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rgbClr val="FFFF00"/>
              </a:solidFill>
              <a:effectLst/>
              <a:uLnTx/>
              <a:uFillTx/>
              <a:latin typeface="Times New Roman" panose="02020603050405020304" pitchFamily="18" charset="0"/>
              <a:cs typeface="Arial" panose="020B0604020202020204" pitchFamily="34" charset="0"/>
            </a:endParaRPr>
          </a:p>
        </p:txBody>
      </p:sp>
      <p:sp>
        <p:nvSpPr>
          <p:cNvPr id="7174" name="Rectangle 63"/>
          <p:cNvSpPr>
            <a:spLocks noChangeArrowheads="1"/>
          </p:cNvSpPr>
          <p:nvPr/>
        </p:nvSpPr>
        <p:spPr bwMode="auto">
          <a:xfrm>
            <a:off x="152400" y="4605339"/>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rgbClr val="FFFF00"/>
              </a:solidFill>
              <a:effectLst/>
              <a:uLnTx/>
              <a:uFillTx/>
              <a:latin typeface="Times New Roman" panose="02020603050405020304" pitchFamily="18" charset="0"/>
              <a:cs typeface="Arial" panose="020B0604020202020204" pitchFamily="34" charset="0"/>
            </a:endParaRPr>
          </a:p>
        </p:txBody>
      </p:sp>
      <p:sp>
        <p:nvSpPr>
          <p:cNvPr id="18512" name="Text Box 80"/>
          <p:cNvSpPr txBox="1">
            <a:spLocks noChangeArrowheads="1"/>
          </p:cNvSpPr>
          <p:nvPr/>
        </p:nvSpPr>
        <p:spPr bwMode="auto">
          <a:xfrm>
            <a:off x="304799" y="1066801"/>
            <a:ext cx="60197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fontAlgn="auto" hangingPunct="1">
              <a:spcBef>
                <a:spcPts val="0"/>
              </a:spcBef>
              <a:spcAft>
                <a:spcPts val="0"/>
              </a:spcAft>
              <a:defRPr/>
            </a:pPr>
            <a:r>
              <a:rPr lang="en-US" altLang="en-US" sz="2800" b="1" kern="0" dirty="0">
                <a:solidFill>
                  <a:srgbClr val="FFFF00"/>
                </a:solidFill>
                <a:latin typeface="Times New Roman" panose="02020603050405020304" pitchFamily="18" charset="0"/>
              </a:rPr>
              <a:t>II. </a:t>
            </a:r>
            <a:r>
              <a:rPr lang="en-US" altLang="en-US" sz="2800" b="1" kern="0" dirty="0" err="1">
                <a:solidFill>
                  <a:srgbClr val="FFFF00"/>
                </a:solidFill>
                <a:latin typeface="Times New Roman" panose="02020603050405020304" pitchFamily="18" charset="0"/>
              </a:rPr>
              <a:t>Đọc</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hiểu</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văn</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bản</a:t>
            </a:r>
            <a:r>
              <a:rPr lang="en-US" altLang="en-US" sz="2800" b="1" kern="0" dirty="0">
                <a:solidFill>
                  <a:srgbClr val="FFFF00"/>
                </a:solidFill>
                <a:latin typeface="Times New Roman" panose="02020603050405020304" pitchFamily="18" charset="0"/>
              </a:rPr>
              <a:t>:</a:t>
            </a:r>
          </a:p>
          <a:p>
            <a:pPr lvl="0" eaLnBrk="1" fontAlgn="auto" hangingPunct="1">
              <a:spcBef>
                <a:spcPts val="0"/>
              </a:spcBef>
              <a:spcAft>
                <a:spcPts val="0"/>
              </a:spcAft>
              <a:defRPr/>
            </a:pPr>
            <a:r>
              <a:rPr lang="en-US" altLang="en-US" sz="2800" kern="0" dirty="0">
                <a:solidFill>
                  <a:prstClr val="white"/>
                </a:solidFill>
                <a:latin typeface="Times New Roman" panose="02020603050405020304" pitchFamily="18" charset="0"/>
              </a:rPr>
              <a:t>* </a:t>
            </a:r>
            <a:r>
              <a:rPr lang="en-US" altLang="en-US" sz="2800" kern="0" dirty="0" err="1">
                <a:solidFill>
                  <a:prstClr val="white"/>
                </a:solidFill>
                <a:latin typeface="Times New Roman" panose="02020603050405020304" pitchFamily="18" charset="0"/>
              </a:rPr>
              <a:t>Luận</a:t>
            </a:r>
            <a:r>
              <a:rPr lang="en-US" altLang="en-US" sz="2800" kern="0" dirty="0">
                <a:solidFill>
                  <a:prstClr val="white"/>
                </a:solidFill>
                <a:latin typeface="Times New Roman" panose="02020603050405020304" pitchFamily="18" charset="0"/>
              </a:rPr>
              <a:t> </a:t>
            </a:r>
            <a:r>
              <a:rPr lang="en-US" altLang="en-US" sz="2800" kern="0" dirty="0" err="1">
                <a:solidFill>
                  <a:prstClr val="white"/>
                </a:solidFill>
                <a:latin typeface="Times New Roman" panose="02020603050405020304" pitchFamily="18" charset="0"/>
              </a:rPr>
              <a:t>điểm</a:t>
            </a:r>
            <a:r>
              <a:rPr lang="en-US" altLang="en-US" sz="2800" kern="0" dirty="0">
                <a:solidFill>
                  <a:prstClr val="white"/>
                </a:solidFill>
                <a:latin typeface="Times New Roman" panose="02020603050405020304" pitchFamily="18" charset="0"/>
              </a:rPr>
              <a:t> </a:t>
            </a:r>
            <a:r>
              <a:rPr lang="en-US" altLang="en-US" sz="2800" kern="0" dirty="0" err="1">
                <a:solidFill>
                  <a:prstClr val="white"/>
                </a:solidFill>
                <a:latin typeface="Times New Roman" panose="02020603050405020304" pitchFamily="18" charset="0"/>
              </a:rPr>
              <a:t>cơ</a:t>
            </a:r>
            <a:r>
              <a:rPr lang="en-US" altLang="en-US" sz="2800" kern="0" dirty="0">
                <a:solidFill>
                  <a:prstClr val="white"/>
                </a:solidFill>
                <a:latin typeface="Times New Roman" panose="02020603050405020304" pitchFamily="18" charset="0"/>
              </a:rPr>
              <a:t> </a:t>
            </a:r>
            <a:r>
              <a:rPr lang="en-US" altLang="en-US" sz="2800" kern="0" dirty="0" err="1">
                <a:solidFill>
                  <a:prstClr val="white"/>
                </a:solidFill>
                <a:latin typeface="Times New Roman" panose="02020603050405020304" pitchFamily="18" charset="0"/>
              </a:rPr>
              <a:t>bản</a:t>
            </a:r>
            <a:endParaRPr lang="en-US" altLang="en-US" sz="2800" kern="0" dirty="0">
              <a:solidFill>
                <a:srgbClr val="FFFF00"/>
              </a:solidFill>
              <a:latin typeface="Times New Roman" panose="02020603050405020304" pitchFamily="18" charset="0"/>
            </a:endParaRPr>
          </a:p>
        </p:txBody>
      </p:sp>
      <p:sp>
        <p:nvSpPr>
          <p:cNvPr id="18516" name="Text Box 84"/>
          <p:cNvSpPr txBox="1">
            <a:spLocks noChangeArrowheads="1"/>
          </p:cNvSpPr>
          <p:nvPr/>
        </p:nvSpPr>
        <p:spPr bwMode="auto">
          <a:xfrm>
            <a:off x="184136" y="2629791"/>
            <a:ext cx="8534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fontAlgn="auto" hangingPunct="1">
              <a:spcBef>
                <a:spcPts val="0"/>
              </a:spcBef>
              <a:spcAft>
                <a:spcPts val="0"/>
              </a:spcAft>
              <a:defRPr/>
            </a:pPr>
            <a:r>
              <a:rPr lang="nl-NL" sz="3200" dirty="0">
                <a:solidFill>
                  <a:schemeClr val="bg1"/>
                </a:solidFill>
                <a:latin typeface="Times New Roman" panose="02020603050405020304" pitchFamily="18" charset="0"/>
                <a:ea typeface="Times New Roman" panose="02020603050405020304" pitchFamily="18" charset="0"/>
              </a:rPr>
              <a:t>Chiến tranh hạt nhân đe doạ toàn thế giới, vì vậy đấu tranh cho thế giới hoà bình là nhiệm vụ cấp bách của toàn  nhân loại.</a:t>
            </a:r>
            <a:endParaRPr lang="en-US" altLang="en-US" sz="3200" kern="0" dirty="0">
              <a:solidFill>
                <a:schemeClr val="bg1"/>
              </a:solidFill>
              <a:latin typeface="Times New Roman" panose="02020603050405020304" pitchFamily="18" charset="0"/>
            </a:endParaRPr>
          </a:p>
        </p:txBody>
      </p:sp>
      <p:sp>
        <p:nvSpPr>
          <p:cNvPr id="36" name="Cloud Callout 35"/>
          <p:cNvSpPr/>
          <p:nvPr/>
        </p:nvSpPr>
        <p:spPr>
          <a:xfrm>
            <a:off x="504979" y="1795986"/>
            <a:ext cx="8509245" cy="357297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nl-NL" sz="4800" b="1" dirty="0">
                <a:solidFill>
                  <a:schemeClr val="tx1"/>
                </a:solidFill>
                <a:latin typeface="Times New Roman" panose="02020603050405020304" pitchFamily="18" charset="0"/>
                <a:ea typeface="Times New Roman" panose="02020603050405020304" pitchFamily="18" charset="0"/>
              </a:rPr>
              <a:t>Luận điểm chủ chốt của văn bản là gì?</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855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512"/>
                                        </p:tgtEl>
                                        <p:attrNameLst>
                                          <p:attrName>style.visibility</p:attrName>
                                        </p:attrNameLst>
                                      </p:cBhvr>
                                      <p:to>
                                        <p:strVal val="visible"/>
                                      </p:to>
                                    </p:set>
                                    <p:animEffect transition="in" filter="blinds(horizontal)">
                                      <p:cBhvr>
                                        <p:cTn id="17" dur="500"/>
                                        <p:tgtEl>
                                          <p:spTgt spid="185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516"/>
                                        </p:tgtEl>
                                        <p:attrNameLst>
                                          <p:attrName>style.visibility</p:attrName>
                                        </p:attrNameLst>
                                      </p:cBhvr>
                                      <p:to>
                                        <p:strVal val="visible"/>
                                      </p:to>
                                    </p:set>
                                    <p:animEffect transition="in" filter="blinds(horizontal)">
                                      <p:cBhvr>
                                        <p:cTn id="22" dur="500"/>
                                        <p:tgtEl>
                                          <p:spTgt spid="18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2" grpId="0"/>
      <p:bldP spid="18516" grpId="0"/>
      <p:bldP spid="36" grpId="0" animBg="1"/>
      <p:bldP spid="3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6"/>
          <p:cNvSpPr>
            <a:spLocks noChangeArrowheads="1"/>
          </p:cNvSpPr>
          <p:nvPr/>
        </p:nvSpPr>
        <p:spPr bwMode="auto">
          <a:xfrm>
            <a:off x="381000" y="182880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0"/>
              </a:spcBef>
              <a:buFontTx/>
              <a:buNone/>
            </a:pPr>
            <a:endParaRPr lang="vi-VN" altLang="vi-VN" sz="1800"/>
          </a:p>
        </p:txBody>
      </p:sp>
      <p:sp>
        <p:nvSpPr>
          <p:cNvPr id="26627" name="Rectangle 27"/>
          <p:cNvSpPr>
            <a:spLocks noChangeArrowheads="1"/>
          </p:cNvSpPr>
          <p:nvPr/>
        </p:nvSpPr>
        <p:spPr bwMode="auto">
          <a:xfrm>
            <a:off x="381000" y="210185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0"/>
              </a:spcBef>
              <a:buFontTx/>
              <a:buNone/>
            </a:pPr>
            <a:endParaRPr lang="vi-VN" altLang="vi-VN" sz="1800"/>
          </a:p>
        </p:txBody>
      </p:sp>
      <p:sp>
        <p:nvSpPr>
          <p:cNvPr id="26628" name="Rectangle 28"/>
          <p:cNvSpPr>
            <a:spLocks noChangeArrowheads="1"/>
          </p:cNvSpPr>
          <p:nvPr/>
        </p:nvSpPr>
        <p:spPr bwMode="auto">
          <a:xfrm>
            <a:off x="304800" y="487680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0"/>
              </a:spcBef>
              <a:buFontTx/>
              <a:buNone/>
            </a:pPr>
            <a:endParaRPr lang="vi-VN" altLang="vi-VN" sz="1800"/>
          </a:p>
        </p:txBody>
      </p:sp>
      <p:sp>
        <p:nvSpPr>
          <p:cNvPr id="26629" name="Rectangle 29"/>
          <p:cNvSpPr>
            <a:spLocks noChangeArrowheads="1"/>
          </p:cNvSpPr>
          <p:nvPr/>
        </p:nvSpPr>
        <p:spPr bwMode="auto">
          <a:xfrm>
            <a:off x="304800" y="514985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0"/>
              </a:spcBef>
              <a:buFontTx/>
              <a:buNone/>
            </a:pPr>
            <a:endParaRPr lang="vi-VN" altLang="vi-VN" sz="1800"/>
          </a:p>
        </p:txBody>
      </p:sp>
      <p:sp>
        <p:nvSpPr>
          <p:cNvPr id="17454" name="Text Box 46"/>
          <p:cNvSpPr txBox="1">
            <a:spLocks noChangeArrowheads="1"/>
          </p:cNvSpPr>
          <p:nvPr/>
        </p:nvSpPr>
        <p:spPr bwMode="auto">
          <a:xfrm>
            <a:off x="21475" y="0"/>
            <a:ext cx="86106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200">
                <a:solidFill>
                  <a:schemeClr val="tx1"/>
                </a:solidFill>
                <a:latin typeface="Arial" charset="0"/>
                <a:cs typeface="Arial" charset="0"/>
              </a:defRPr>
            </a:lvl1pPr>
            <a:lvl2pPr marL="914400" indent="-457200" eaLnBrk="0" hangingPunct="0">
              <a:defRPr sz="3200">
                <a:solidFill>
                  <a:schemeClr val="tx1"/>
                </a:solidFill>
                <a:latin typeface="Arial" charset="0"/>
                <a:cs typeface="Arial" charset="0"/>
              </a:defRPr>
            </a:lvl2pPr>
            <a:lvl3pPr marL="1371600" indent="-457200" eaLnBrk="0" hangingPunct="0">
              <a:defRPr sz="3200">
                <a:solidFill>
                  <a:schemeClr val="tx1"/>
                </a:solidFill>
                <a:latin typeface="Arial" charset="0"/>
                <a:cs typeface="Arial" charset="0"/>
              </a:defRPr>
            </a:lvl3pPr>
            <a:lvl4pPr marL="1828800" indent="-457200" eaLnBrk="0" hangingPunct="0">
              <a:defRPr sz="3200">
                <a:solidFill>
                  <a:schemeClr val="tx1"/>
                </a:solidFill>
                <a:latin typeface="Arial" charset="0"/>
                <a:cs typeface="Arial" charset="0"/>
              </a:defRPr>
            </a:lvl4pPr>
            <a:lvl5pPr marL="2286000" indent="-457200" eaLnBrk="0" hangingPunct="0">
              <a:defRPr sz="3200">
                <a:solidFill>
                  <a:schemeClr val="tx1"/>
                </a:solidFill>
                <a:latin typeface="Arial" charset="0"/>
                <a:cs typeface="Arial" charset="0"/>
              </a:defRPr>
            </a:lvl5pPr>
            <a:lvl6pPr marL="2743200" indent="-457200" eaLnBrk="0" fontAlgn="base" hangingPunct="0">
              <a:spcBef>
                <a:spcPct val="0"/>
              </a:spcBef>
              <a:spcAft>
                <a:spcPct val="0"/>
              </a:spcAft>
              <a:defRPr sz="3200">
                <a:solidFill>
                  <a:schemeClr val="tx1"/>
                </a:solidFill>
                <a:latin typeface="Arial" charset="0"/>
                <a:cs typeface="Arial" charset="0"/>
              </a:defRPr>
            </a:lvl6pPr>
            <a:lvl7pPr marL="3200400" indent="-457200" eaLnBrk="0" fontAlgn="base" hangingPunct="0">
              <a:spcBef>
                <a:spcPct val="0"/>
              </a:spcBef>
              <a:spcAft>
                <a:spcPct val="0"/>
              </a:spcAft>
              <a:defRPr sz="3200">
                <a:solidFill>
                  <a:schemeClr val="tx1"/>
                </a:solidFill>
                <a:latin typeface="Arial" charset="0"/>
                <a:cs typeface="Arial" charset="0"/>
              </a:defRPr>
            </a:lvl7pPr>
            <a:lvl8pPr marL="3657600" indent="-457200" eaLnBrk="0" fontAlgn="base" hangingPunct="0">
              <a:spcBef>
                <a:spcPct val="0"/>
              </a:spcBef>
              <a:spcAft>
                <a:spcPct val="0"/>
              </a:spcAft>
              <a:defRPr sz="3200">
                <a:solidFill>
                  <a:schemeClr val="tx1"/>
                </a:solidFill>
                <a:latin typeface="Arial" charset="0"/>
                <a:cs typeface="Arial" charset="0"/>
              </a:defRPr>
            </a:lvl8pPr>
            <a:lvl9pPr marL="4114800" indent="-457200" eaLnBrk="0" fontAlgn="base" hangingPunct="0">
              <a:spcBef>
                <a:spcPct val="0"/>
              </a:spcBef>
              <a:spcAft>
                <a:spcPct val="0"/>
              </a:spcAft>
              <a:defRPr sz="3200">
                <a:solidFill>
                  <a:schemeClr val="tx1"/>
                </a:solidFill>
                <a:latin typeface="Arial" charset="0"/>
                <a:cs typeface="Arial" charset="0"/>
              </a:defRPr>
            </a:lvl9pPr>
          </a:lstStyle>
          <a:p>
            <a:pPr marL="0" lvl="0" indent="0" eaLnBrk="1" fontAlgn="auto" hangingPunct="1">
              <a:spcBef>
                <a:spcPts val="0"/>
              </a:spcBef>
              <a:spcAft>
                <a:spcPts val="0"/>
              </a:spcAft>
              <a:defRPr/>
            </a:pPr>
            <a:r>
              <a:rPr lang="en-US" altLang="en-US" sz="2800" b="1" kern="0" dirty="0">
                <a:solidFill>
                  <a:srgbClr val="FF0000"/>
                </a:solidFill>
                <a:latin typeface="Times New Roman" panose="02020603050405020304" pitchFamily="18" charset="0"/>
              </a:rPr>
              <a:t>II. </a:t>
            </a:r>
            <a:r>
              <a:rPr lang="en-US" altLang="en-US" sz="2800" b="1" u="sng" kern="0" dirty="0" err="1">
                <a:solidFill>
                  <a:srgbClr val="FF0000"/>
                </a:solidFill>
                <a:latin typeface="Times New Roman" panose="02020603050405020304" pitchFamily="18" charset="0"/>
              </a:rPr>
              <a:t>Đọc</a:t>
            </a:r>
            <a:r>
              <a:rPr lang="en-US" altLang="en-US" sz="2800" b="1" u="sng" kern="0" dirty="0">
                <a:solidFill>
                  <a:srgbClr val="FF0000"/>
                </a:solidFill>
                <a:latin typeface="Times New Roman" panose="02020603050405020304" pitchFamily="18" charset="0"/>
              </a:rPr>
              <a:t> </a:t>
            </a:r>
            <a:r>
              <a:rPr lang="en-US" altLang="en-US" sz="2800" b="1" u="sng" kern="0" dirty="0" err="1">
                <a:solidFill>
                  <a:srgbClr val="FF0000"/>
                </a:solidFill>
                <a:latin typeface="Times New Roman" panose="02020603050405020304" pitchFamily="18" charset="0"/>
              </a:rPr>
              <a:t>hiểu</a:t>
            </a:r>
            <a:r>
              <a:rPr lang="en-US" altLang="en-US" sz="2800" b="1" u="sng" kern="0" dirty="0">
                <a:solidFill>
                  <a:srgbClr val="FF0000"/>
                </a:solidFill>
                <a:latin typeface="Times New Roman" panose="02020603050405020304" pitchFamily="18" charset="0"/>
              </a:rPr>
              <a:t> </a:t>
            </a:r>
            <a:r>
              <a:rPr lang="en-US" altLang="en-US" sz="2800" b="1" u="sng" kern="0" dirty="0" err="1">
                <a:solidFill>
                  <a:srgbClr val="FF0000"/>
                </a:solidFill>
                <a:latin typeface="Times New Roman" panose="02020603050405020304" pitchFamily="18" charset="0"/>
              </a:rPr>
              <a:t>văn</a:t>
            </a:r>
            <a:r>
              <a:rPr lang="en-US" altLang="en-US" sz="2800" b="1" u="sng" kern="0" dirty="0">
                <a:solidFill>
                  <a:srgbClr val="FF0000"/>
                </a:solidFill>
                <a:latin typeface="Times New Roman" panose="02020603050405020304" pitchFamily="18" charset="0"/>
              </a:rPr>
              <a:t> </a:t>
            </a:r>
            <a:r>
              <a:rPr lang="en-US" altLang="en-US" sz="2800" b="1" u="sng" kern="0" dirty="0" err="1">
                <a:solidFill>
                  <a:srgbClr val="FF0000"/>
                </a:solidFill>
                <a:latin typeface="Times New Roman" panose="02020603050405020304" pitchFamily="18" charset="0"/>
              </a:rPr>
              <a:t>bản</a:t>
            </a:r>
            <a:r>
              <a:rPr lang="en-US" altLang="en-US" sz="2800" b="1" u="sng" kern="0" dirty="0">
                <a:solidFill>
                  <a:srgbClr val="FF0000"/>
                </a:solidFill>
                <a:latin typeface="Times New Roman" panose="02020603050405020304" pitchFamily="18" charset="0"/>
              </a:rPr>
              <a:t>:</a:t>
            </a:r>
            <a:endParaRPr lang="en-US" altLang="vi-VN" b="1" u="sng" dirty="0">
              <a:latin typeface="Times New Roman" pitchFamily="18" charset="0"/>
            </a:endParaRPr>
          </a:p>
          <a:p>
            <a:pPr algn="just" eaLnBrk="1" hangingPunct="1"/>
            <a:r>
              <a:rPr lang="en-US" altLang="vi-VN" b="1" dirty="0">
                <a:latin typeface="Times New Roman" pitchFamily="18" charset="0"/>
              </a:rPr>
              <a:t>2. Nguy cơ chiến tranh hạt nhân đe dọa sự sống trên trái đất</a:t>
            </a:r>
            <a:r>
              <a:rPr lang="en-US" altLang="vi-VN" b="1" dirty="0">
                <a:solidFill>
                  <a:srgbClr val="FF0000"/>
                </a:solidFill>
                <a:latin typeface="Times New Roman" pitchFamily="18" charset="0"/>
              </a:rPr>
              <a:t> </a:t>
            </a:r>
          </a:p>
        </p:txBody>
      </p:sp>
      <p:sp>
        <p:nvSpPr>
          <p:cNvPr id="17455" name="Text Box 47"/>
          <p:cNvSpPr txBox="1">
            <a:spLocks noChangeArrowheads="1"/>
          </p:cNvSpPr>
          <p:nvPr/>
        </p:nvSpPr>
        <p:spPr bwMode="auto">
          <a:xfrm>
            <a:off x="245226" y="1346434"/>
            <a:ext cx="85725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0"/>
              </a:spcBef>
              <a:buFontTx/>
              <a:buNone/>
            </a:pPr>
            <a:r>
              <a:rPr lang="en-US" altLang="vi-VN" b="1" dirty="0">
                <a:solidFill>
                  <a:srgbClr val="FF0000"/>
                </a:solidFill>
                <a:latin typeface="Times New Roman" pitchFamily="18" charset="0"/>
              </a:rPr>
              <a:t>- Lý lẽ :</a:t>
            </a:r>
          </a:p>
          <a:p>
            <a:pPr eaLnBrk="1" hangingPunct="1">
              <a:spcBef>
                <a:spcPct val="0"/>
              </a:spcBef>
              <a:buFontTx/>
              <a:buNone/>
            </a:pPr>
            <a:r>
              <a:rPr lang="en-US" altLang="vi-VN" dirty="0">
                <a:solidFill>
                  <a:srgbClr val="FF0000"/>
                </a:solidFill>
                <a:latin typeface="Times New Roman" pitchFamily="18" charset="0"/>
              </a:rPr>
              <a:t>+ Chiến tranh hạt nhân là sự tàn phá huỷ diệt</a:t>
            </a:r>
          </a:p>
          <a:p>
            <a:pPr eaLnBrk="1" hangingPunct="1">
              <a:spcBef>
                <a:spcPct val="0"/>
              </a:spcBef>
              <a:buFontTx/>
              <a:buNone/>
            </a:pPr>
            <a:r>
              <a:rPr lang="en-US" altLang="vi-VN" dirty="0">
                <a:solidFill>
                  <a:srgbClr val="FF0000"/>
                </a:solidFill>
                <a:latin typeface="Times New Roman" pitchFamily="18" charset="0"/>
              </a:rPr>
              <a:t>+ Phát minh hạt nhân quyết định  sự sống còn trên thế giới</a:t>
            </a:r>
          </a:p>
        </p:txBody>
      </p:sp>
      <p:sp>
        <p:nvSpPr>
          <p:cNvPr id="17457" name="Text Box 49"/>
          <p:cNvSpPr txBox="1">
            <a:spLocks noChangeArrowheads="1"/>
          </p:cNvSpPr>
          <p:nvPr/>
        </p:nvSpPr>
        <p:spPr bwMode="auto">
          <a:xfrm>
            <a:off x="0" y="3288774"/>
            <a:ext cx="881772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0"/>
              </a:spcBef>
              <a:buFontTx/>
              <a:buNone/>
            </a:pPr>
            <a:r>
              <a:rPr lang="en-US" altLang="vi-VN" b="1" dirty="0">
                <a:latin typeface="Times New Roman" pitchFamily="18" charset="0"/>
              </a:rPr>
              <a:t>- Chứng cứ :</a:t>
            </a:r>
          </a:p>
          <a:p>
            <a:pPr eaLnBrk="1" hangingPunct="1">
              <a:spcBef>
                <a:spcPct val="0"/>
              </a:spcBef>
              <a:buFontTx/>
              <a:buNone/>
            </a:pPr>
            <a:r>
              <a:rPr lang="en-US" altLang="vi-VN" dirty="0">
                <a:latin typeface="Times New Roman" pitchFamily="18" charset="0"/>
              </a:rPr>
              <a:t>+ Ngày 8 –8 –1986 , hơn 50000 đầu đạn hạt nhân đã được bố trí khắp hành tinh </a:t>
            </a:r>
          </a:p>
          <a:p>
            <a:pPr eaLnBrk="1" hangingPunct="1">
              <a:spcBef>
                <a:spcPct val="0"/>
              </a:spcBef>
              <a:buFontTx/>
              <a:buNone/>
            </a:pPr>
            <a:r>
              <a:rPr lang="en-US" altLang="vi-VN" dirty="0">
                <a:latin typeface="Times New Roman" pitchFamily="18" charset="0"/>
              </a:rPr>
              <a:t>+ Tất cả mọi người ngồi trên một thùng 4 tấn thuốc nổ </a:t>
            </a:r>
          </a:p>
          <a:p>
            <a:pPr eaLnBrk="1" hangingPunct="1">
              <a:spcBef>
                <a:spcPct val="0"/>
              </a:spcBef>
              <a:buFontTx/>
              <a:buNone/>
            </a:pPr>
            <a:r>
              <a:rPr lang="en-US" altLang="vi-VN" dirty="0">
                <a:latin typeface="Times New Roman" pitchFamily="18" charset="0"/>
              </a:rPr>
              <a:t>+ Tất cả chỗ đó nổ tung lên sẽ làm biến chuyển hết thảy .</a:t>
            </a:r>
          </a:p>
        </p:txBody>
      </p:sp>
      <p:sp>
        <p:nvSpPr>
          <p:cNvPr id="2" name="Rectangle 1"/>
          <p:cNvSpPr/>
          <p:nvPr/>
        </p:nvSpPr>
        <p:spPr>
          <a:xfrm>
            <a:off x="6096000" y="6248400"/>
            <a:ext cx="3048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46706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454"/>
                                        </p:tgtEl>
                                        <p:attrNameLst>
                                          <p:attrName>style.visibility</p:attrName>
                                        </p:attrNameLst>
                                      </p:cBhvr>
                                      <p:to>
                                        <p:strVal val="visible"/>
                                      </p:to>
                                    </p:set>
                                    <p:anim calcmode="lin" valueType="num">
                                      <p:cBhvr>
                                        <p:cTn id="7" dur="500" fill="hold"/>
                                        <p:tgtEl>
                                          <p:spTgt spid="17454"/>
                                        </p:tgtEl>
                                        <p:attrNameLst>
                                          <p:attrName>ppt_w</p:attrName>
                                        </p:attrNameLst>
                                      </p:cBhvr>
                                      <p:tavLst>
                                        <p:tav tm="0">
                                          <p:val>
                                            <p:fltVal val="0"/>
                                          </p:val>
                                        </p:tav>
                                        <p:tav tm="100000">
                                          <p:val>
                                            <p:strVal val="#ppt_w"/>
                                          </p:val>
                                        </p:tav>
                                      </p:tavLst>
                                    </p:anim>
                                    <p:anim calcmode="lin" valueType="num">
                                      <p:cBhvr>
                                        <p:cTn id="8" dur="500" fill="hold"/>
                                        <p:tgtEl>
                                          <p:spTgt spid="17454"/>
                                        </p:tgtEl>
                                        <p:attrNameLst>
                                          <p:attrName>ppt_h</p:attrName>
                                        </p:attrNameLst>
                                      </p:cBhvr>
                                      <p:tavLst>
                                        <p:tav tm="0">
                                          <p:val>
                                            <p:fltVal val="0"/>
                                          </p:val>
                                        </p:tav>
                                        <p:tav tm="100000">
                                          <p:val>
                                            <p:strVal val="#ppt_h"/>
                                          </p:val>
                                        </p:tav>
                                      </p:tavLst>
                                    </p:anim>
                                    <p:animEffect transition="in" filter="fade">
                                      <p:cBhvr>
                                        <p:cTn id="9" dur="500"/>
                                        <p:tgtEl>
                                          <p:spTgt spid="1745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7455"/>
                                        </p:tgtEl>
                                        <p:attrNameLst>
                                          <p:attrName>style.visibility</p:attrName>
                                        </p:attrNameLst>
                                      </p:cBhvr>
                                      <p:to>
                                        <p:strVal val="visible"/>
                                      </p:to>
                                    </p:set>
                                    <p:anim calcmode="lin" valueType="num">
                                      <p:cBhvr>
                                        <p:cTn id="14" dur="500" fill="hold"/>
                                        <p:tgtEl>
                                          <p:spTgt spid="17455"/>
                                        </p:tgtEl>
                                        <p:attrNameLst>
                                          <p:attrName>ppt_w</p:attrName>
                                        </p:attrNameLst>
                                      </p:cBhvr>
                                      <p:tavLst>
                                        <p:tav tm="0">
                                          <p:val>
                                            <p:fltVal val="0"/>
                                          </p:val>
                                        </p:tav>
                                        <p:tav tm="100000">
                                          <p:val>
                                            <p:strVal val="#ppt_w"/>
                                          </p:val>
                                        </p:tav>
                                      </p:tavLst>
                                    </p:anim>
                                    <p:anim calcmode="lin" valueType="num">
                                      <p:cBhvr>
                                        <p:cTn id="15" dur="500" fill="hold"/>
                                        <p:tgtEl>
                                          <p:spTgt spid="17455"/>
                                        </p:tgtEl>
                                        <p:attrNameLst>
                                          <p:attrName>ppt_h</p:attrName>
                                        </p:attrNameLst>
                                      </p:cBhvr>
                                      <p:tavLst>
                                        <p:tav tm="0">
                                          <p:val>
                                            <p:fltVal val="0"/>
                                          </p:val>
                                        </p:tav>
                                        <p:tav tm="100000">
                                          <p:val>
                                            <p:strVal val="#ppt_h"/>
                                          </p:val>
                                        </p:tav>
                                      </p:tavLst>
                                    </p:anim>
                                    <p:animEffect transition="in" filter="fade">
                                      <p:cBhvr>
                                        <p:cTn id="16" dur="500"/>
                                        <p:tgtEl>
                                          <p:spTgt spid="17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7457"/>
                                        </p:tgtEl>
                                        <p:attrNameLst>
                                          <p:attrName>style.visibility</p:attrName>
                                        </p:attrNameLst>
                                      </p:cBhvr>
                                      <p:to>
                                        <p:strVal val="visible"/>
                                      </p:to>
                                    </p:set>
                                    <p:anim calcmode="lin" valueType="num">
                                      <p:cBhvr>
                                        <p:cTn id="21" dur="500" fill="hold"/>
                                        <p:tgtEl>
                                          <p:spTgt spid="17457"/>
                                        </p:tgtEl>
                                        <p:attrNameLst>
                                          <p:attrName>ppt_w</p:attrName>
                                        </p:attrNameLst>
                                      </p:cBhvr>
                                      <p:tavLst>
                                        <p:tav tm="0">
                                          <p:val>
                                            <p:fltVal val="0"/>
                                          </p:val>
                                        </p:tav>
                                        <p:tav tm="100000">
                                          <p:val>
                                            <p:strVal val="#ppt_w"/>
                                          </p:val>
                                        </p:tav>
                                      </p:tavLst>
                                    </p:anim>
                                    <p:anim calcmode="lin" valueType="num">
                                      <p:cBhvr>
                                        <p:cTn id="22" dur="500" fill="hold"/>
                                        <p:tgtEl>
                                          <p:spTgt spid="17457"/>
                                        </p:tgtEl>
                                        <p:attrNameLst>
                                          <p:attrName>ppt_h</p:attrName>
                                        </p:attrNameLst>
                                      </p:cBhvr>
                                      <p:tavLst>
                                        <p:tav tm="0">
                                          <p:val>
                                            <p:fltVal val="0"/>
                                          </p:val>
                                        </p:tav>
                                        <p:tav tm="100000">
                                          <p:val>
                                            <p:strVal val="#ppt_h"/>
                                          </p:val>
                                        </p:tav>
                                      </p:tavLst>
                                    </p:anim>
                                    <p:animEffect transition="in" filter="fade">
                                      <p:cBhvr>
                                        <p:cTn id="23" dur="500"/>
                                        <p:tgtEl>
                                          <p:spTgt spid="17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54" grpId="0"/>
      <p:bldP spid="17455" grpId="0"/>
      <p:bldP spid="174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05640115-1505383797-what-if-we-detonated-100-nuclear-warheads-_x26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7641" y="1219200"/>
            <a:ext cx="8458200" cy="5129213"/>
          </a:xfrm>
          <a:prstGeom prst="rect">
            <a:avLst/>
          </a:prstGeom>
        </p:spPr>
      </p:pic>
      <p:sp>
        <p:nvSpPr>
          <p:cNvPr id="3" name="Rectangle 2"/>
          <p:cNvSpPr/>
          <p:nvPr/>
        </p:nvSpPr>
        <p:spPr>
          <a:xfrm>
            <a:off x="-112336" y="152400"/>
            <a:ext cx="9327362" cy="584775"/>
          </a:xfrm>
          <a:prstGeom prst="rect">
            <a:avLst/>
          </a:prstGeom>
          <a:noFill/>
        </p:spPr>
        <p:txBody>
          <a:bodyPr wrap="none" lIns="91440" tIns="45720" rIns="91440" bIns="45720">
            <a:spAutoFit/>
          </a:bodyPr>
          <a:lstStyle/>
          <a:p>
            <a:pPr algn="ctr"/>
            <a:r>
              <a:rPr lang="en-US" sz="3200" b="1" cap="none" spc="0" dirty="0">
                <a:ln w="18000">
                  <a:solidFill>
                    <a:schemeClr val="accent2">
                      <a:satMod val="140000"/>
                    </a:schemeClr>
                  </a:solidFill>
                  <a:prstDash val="solid"/>
                  <a:miter lim="800000"/>
                </a:ln>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Video: Nguy cơ chiến tranh hạt nhân đe dọa sự sống</a:t>
            </a:r>
          </a:p>
        </p:txBody>
      </p:sp>
    </p:spTree>
    <p:extLst>
      <p:ext uri="{BB962C8B-B14F-4D97-AF65-F5344CB8AC3E}">
        <p14:creationId xmlns:p14="http://schemas.microsoft.com/office/powerpoint/2010/main" val="2910510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52400" y="857250"/>
            <a:ext cx="8686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b="1" kern="0" dirty="0">
                <a:solidFill>
                  <a:srgbClr val="FFFF00"/>
                </a:solidFill>
                <a:latin typeface="Times New Roman" panose="02020603050405020304" pitchFamily="18" charset="0"/>
              </a:rPr>
              <a:t>3. </a:t>
            </a:r>
            <a:r>
              <a:rPr lang="en-US" altLang="en-US" sz="2800" b="1" kern="0" dirty="0" err="1">
                <a:solidFill>
                  <a:srgbClr val="FFFF00"/>
                </a:solidFill>
                <a:latin typeface="Times New Roman" panose="02020603050405020304" pitchFamily="18" charset="0"/>
              </a:rPr>
              <a:t>Sự</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tốn</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kém</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và</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vô</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lí</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của</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cuộc</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chạy</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đua</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vũ</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trang</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hạt</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nhân</a:t>
            </a:r>
            <a:endParaRPr lang="en-US" altLang="en-US" sz="2800" kern="0" dirty="0">
              <a:solidFill>
                <a:srgbClr val="FFFF00"/>
              </a:solidFill>
              <a:latin typeface="Times New Roman" panose="02020603050405020304" pitchFamily="18" charset="0"/>
            </a:endParaRPr>
          </a:p>
          <a:p>
            <a:pPr eaLnBrk="1" fontAlgn="auto" hangingPunct="1">
              <a:spcBef>
                <a:spcPts val="0"/>
              </a:spcBef>
              <a:spcAft>
                <a:spcPts val="0"/>
              </a:spcAft>
            </a:pPr>
            <a:endParaRPr lang="en-US" altLang="en-US" sz="2800" kern="0" dirty="0">
              <a:solidFill>
                <a:schemeClr val="bg1"/>
              </a:solidFill>
              <a:latin typeface="Times New Roman" panose="02020603050405020304" pitchFamily="18" charset="0"/>
            </a:endParaRPr>
          </a:p>
        </p:txBody>
      </p:sp>
      <p:sp>
        <p:nvSpPr>
          <p:cNvPr id="4" name="TextBox 3"/>
          <p:cNvSpPr txBox="1">
            <a:spLocks noChangeArrowheads="1"/>
          </p:cNvSpPr>
          <p:nvPr/>
        </p:nvSpPr>
        <p:spPr bwMode="auto">
          <a:xfrm>
            <a:off x="152400" y="1524000"/>
            <a:ext cx="868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b="1" kern="0">
                <a:solidFill>
                  <a:schemeClr val="bg1"/>
                </a:solidFill>
                <a:latin typeface="Times New Roman" panose="02020603050405020304" pitchFamily="18" charset="0"/>
              </a:rPr>
              <a:t>* </a:t>
            </a:r>
            <a:r>
              <a:rPr lang="en-US" altLang="en-US" sz="2800" b="1" kern="0">
                <a:solidFill>
                  <a:srgbClr val="FFFF00"/>
                </a:solidFill>
                <a:latin typeface="Times New Roman" panose="02020603050405020304" pitchFamily="18" charset="0"/>
              </a:rPr>
              <a:t>Sự tốn kém của cuộc chạy đua vũ trang hạt nhân.</a:t>
            </a:r>
            <a:endParaRPr lang="en-US" altLang="en-US" sz="2800" kern="0">
              <a:solidFill>
                <a:srgbClr val="FFFF00"/>
              </a:solidFill>
              <a:latin typeface="Times New Roman" panose="02020603050405020304" pitchFamily="18" charset="0"/>
            </a:endParaRPr>
          </a:p>
          <a:p>
            <a:pPr eaLnBrk="1" fontAlgn="auto" hangingPunct="1">
              <a:spcBef>
                <a:spcPts val="0"/>
              </a:spcBef>
              <a:spcAft>
                <a:spcPts val="0"/>
              </a:spcAft>
            </a:pPr>
            <a:endParaRPr lang="en-US" altLang="en-US" sz="2800" kern="0">
              <a:solidFill>
                <a:schemeClr val="bg1"/>
              </a:solidFill>
              <a:latin typeface="Times New Roman" panose="02020603050405020304" pitchFamily="18" charset="0"/>
            </a:endParaRPr>
          </a:p>
        </p:txBody>
      </p:sp>
      <p:sp>
        <p:nvSpPr>
          <p:cNvPr id="5" name="TextBox 4"/>
          <p:cNvSpPr txBox="1">
            <a:spLocks noChangeArrowheads="1"/>
          </p:cNvSpPr>
          <p:nvPr/>
        </p:nvSpPr>
        <p:spPr bwMode="auto">
          <a:xfrm>
            <a:off x="0" y="20574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kern="0">
                <a:solidFill>
                  <a:schemeClr val="bg1"/>
                </a:solidFill>
                <a:latin typeface="Times New Roman" panose="02020603050405020304" pitchFamily="18" charset="0"/>
              </a:rPr>
              <a:t>- Chi phí cho chương trình vũ khí hạt nhân  là tốn kém khổng lồ lên tới hàng trăm tỉ đô la</a:t>
            </a:r>
          </a:p>
        </p:txBody>
      </p:sp>
      <p:sp>
        <p:nvSpPr>
          <p:cNvPr id="6" name="TextBox 5"/>
          <p:cNvSpPr txBox="1">
            <a:spLocks noChangeArrowheads="1"/>
          </p:cNvSpPr>
          <p:nvPr/>
        </p:nvSpPr>
        <p:spPr bwMode="auto">
          <a:xfrm>
            <a:off x="152400" y="3124200"/>
            <a:ext cx="8686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kern="0">
                <a:solidFill>
                  <a:schemeClr val="bg1"/>
                </a:solidFill>
                <a:latin typeface="Times New Roman" panose="02020603050405020304" pitchFamily="18" charset="0"/>
              </a:rPr>
              <a:t>- Lĩnh vực y tế: Chi phí sản xuất 10 chiếc  sân bay mang vũ khí hạt nhân  có thể bảo vệ được cho hơn 1 tỉ người khỏi bệnh sốt rét, và cứu được hơn 14 triệu trẻ em châu Phi</a:t>
            </a:r>
          </a:p>
          <a:p>
            <a:pPr eaLnBrk="1" fontAlgn="auto" hangingPunct="1">
              <a:spcBef>
                <a:spcPts val="0"/>
              </a:spcBef>
              <a:spcAft>
                <a:spcPts val="0"/>
              </a:spcAft>
            </a:pPr>
            <a:endParaRPr lang="en-US" altLang="en-US" sz="2800" kern="0">
              <a:solidFill>
                <a:schemeClr val="bg1"/>
              </a:solidFill>
              <a:latin typeface="Times New Roman" panose="02020603050405020304" pitchFamily="18" charset="0"/>
            </a:endParaRPr>
          </a:p>
        </p:txBody>
      </p:sp>
      <p:sp>
        <p:nvSpPr>
          <p:cNvPr id="7" name="TextBox 6"/>
          <p:cNvSpPr txBox="1">
            <a:spLocks noChangeArrowheads="1"/>
          </p:cNvSpPr>
          <p:nvPr/>
        </p:nvSpPr>
        <p:spPr bwMode="auto">
          <a:xfrm>
            <a:off x="0" y="461645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kern="0">
                <a:solidFill>
                  <a:schemeClr val="bg1"/>
                </a:solidFill>
                <a:latin typeface="Times New Roman" panose="02020603050405020304" pitchFamily="18" charset="0"/>
              </a:rPr>
              <a:t> - Lĩnh vực tiếp tế thực phẩm: Chi phí cho 27 tên lửa MX đủ trả tiền nông cụ cho các nước nghèo tới 14 năm.</a:t>
            </a:r>
          </a:p>
          <a:p>
            <a:pPr eaLnBrk="1" fontAlgn="auto" hangingPunct="1">
              <a:spcBef>
                <a:spcPts val="0"/>
              </a:spcBef>
              <a:spcAft>
                <a:spcPts val="0"/>
              </a:spcAft>
            </a:pPr>
            <a:endParaRPr lang="en-US" altLang="en-US" sz="2800" kern="0">
              <a:solidFill>
                <a:schemeClr val="bg1"/>
              </a:solidFill>
              <a:latin typeface="Times New Roman" panose="02020603050405020304" pitchFamily="18" charset="0"/>
            </a:endParaRPr>
          </a:p>
        </p:txBody>
      </p:sp>
      <p:sp>
        <p:nvSpPr>
          <p:cNvPr id="8" name="Oval 7"/>
          <p:cNvSpPr/>
          <p:nvPr/>
        </p:nvSpPr>
        <p:spPr>
          <a:xfrm>
            <a:off x="171157" y="1295400"/>
            <a:ext cx="9067800" cy="4705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kern="0" dirty="0" err="1">
                <a:solidFill>
                  <a:sysClr val="windowText" lastClr="000000"/>
                </a:solidFill>
                <a:latin typeface="Times New Roman" pitchFamily="18" charset="0"/>
              </a:rPr>
              <a:t>Sự</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tốn</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kém</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của</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cuộc</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chạy</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đua</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vũ</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trang</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được</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tác</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giả</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nói</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tới</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như</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thế</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nào</a:t>
            </a:r>
            <a:r>
              <a:rPr lang="en-US" sz="2800" kern="0">
                <a:solidFill>
                  <a:sysClr val="windowText" lastClr="000000"/>
                </a:solidFill>
                <a:latin typeface="Times New Roman" pitchFamily="18" charset="0"/>
              </a:rPr>
              <a:t>? </a:t>
            </a:r>
            <a:endParaRPr lang="en-US" sz="2800" kern="0" dirty="0">
              <a:solidFill>
                <a:sysClr val="windowText" lastClr="000000"/>
              </a:solidFill>
              <a:latin typeface="Times New Roman" pitchFamily="18" charset="0"/>
            </a:endParaRPr>
          </a:p>
        </p:txBody>
      </p:sp>
    </p:spTree>
    <p:extLst>
      <p:ext uri="{BB962C8B-B14F-4D97-AF65-F5344CB8AC3E}">
        <p14:creationId xmlns:p14="http://schemas.microsoft.com/office/powerpoint/2010/main" val="1079608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857250"/>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kern="0">
                <a:solidFill>
                  <a:schemeClr val="bg1"/>
                </a:solidFill>
                <a:latin typeface="Times New Roman" panose="02020603050405020304" pitchFamily="18" charset="0"/>
              </a:rPr>
              <a:t>- Lĩnh vực giáo dục: Hai chiếc tàu ngầm là đủ tiền xóa mù chữa cho toàn thế giới</a:t>
            </a:r>
          </a:p>
          <a:p>
            <a:pPr eaLnBrk="1" fontAlgn="auto" hangingPunct="1">
              <a:spcBef>
                <a:spcPts val="0"/>
              </a:spcBef>
              <a:spcAft>
                <a:spcPts val="0"/>
              </a:spcAft>
            </a:pPr>
            <a:endParaRPr lang="en-US" altLang="en-US" sz="2800" kern="0">
              <a:solidFill>
                <a:schemeClr val="bg1"/>
              </a:solidFill>
              <a:latin typeface="Times New Roman" panose="02020603050405020304" pitchFamily="18" charset="0"/>
            </a:endParaRPr>
          </a:p>
        </p:txBody>
      </p:sp>
      <p:sp>
        <p:nvSpPr>
          <p:cNvPr id="51202" name="Rectangle 2"/>
          <p:cNvSpPr>
            <a:spLocks noChangeArrowheads="1"/>
          </p:cNvSpPr>
          <p:nvPr/>
        </p:nvSpPr>
        <p:spPr bwMode="auto">
          <a:xfrm>
            <a:off x="0" y="1858199"/>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Tác</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giả</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đi</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vào</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những</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lĩnh</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vực</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thiết</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yếu</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của</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cuộc</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sống</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Những</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điều</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này</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khiến</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chúng</a:t>
            </a:r>
            <a:r>
              <a:rPr lang="en-US" altLang="en-US" sz="3200" kern="0" dirty="0">
                <a:solidFill>
                  <a:schemeClr val="bg1"/>
                </a:solidFill>
                <a:latin typeface="Times New Roman" panose="02020603050405020304" pitchFamily="18" charset="0"/>
              </a:rPr>
              <a:t> ta </a:t>
            </a:r>
            <a:r>
              <a:rPr lang="en-US" altLang="en-US" sz="3200" kern="0" dirty="0" err="1">
                <a:solidFill>
                  <a:schemeClr val="bg1"/>
                </a:solidFill>
                <a:latin typeface="Times New Roman" panose="02020603050405020304" pitchFamily="18" charset="0"/>
              </a:rPr>
              <a:t>không</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khỏi</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ngạc</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nhiên</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bất</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ngờ</a:t>
            </a:r>
            <a:r>
              <a:rPr lang="en-US" altLang="en-US" sz="3200" kern="0" dirty="0">
                <a:solidFill>
                  <a:schemeClr val="bg1"/>
                </a:solidFill>
                <a:latin typeface="Times New Roman" panose="02020603050405020304" pitchFamily="18" charset="0"/>
              </a:rPr>
              <a:t> </a:t>
            </a:r>
            <a:r>
              <a:rPr lang="en-US" altLang="en-US" sz="3200" kern="0" dirty="0" err="1">
                <a:solidFill>
                  <a:schemeClr val="bg1"/>
                </a:solidFill>
                <a:latin typeface="Times New Roman" panose="02020603050405020304" pitchFamily="18" charset="0"/>
              </a:rPr>
              <a:t>về</a:t>
            </a:r>
            <a:r>
              <a:rPr lang="en-US" altLang="en-US" sz="3200" kern="0" dirty="0">
                <a:solidFill>
                  <a:schemeClr val="bg1"/>
                </a:solidFill>
                <a:latin typeface="Times New Roman" panose="02020603050405020304" pitchFamily="18" charset="0"/>
              </a:rPr>
              <a:t> t</a:t>
            </a:r>
            <a:r>
              <a:rPr lang="nl-NL" sz="3200" dirty="0">
                <a:solidFill>
                  <a:schemeClr val="bg1"/>
                </a:solidFill>
                <a:latin typeface="Times New Roman" panose="02020603050405020304" pitchFamily="18" charset="0"/>
                <a:ea typeface="Times New Roman" panose="02020603050405020304" pitchFamily="18" charset="0"/>
              </a:rPr>
              <a:t>ính chất phi lý và sự tốn kém ghê gớm của cuộc chạy đua vũ trang</a:t>
            </a:r>
            <a:r>
              <a:rPr lang="en-US" sz="2800" kern="0" dirty="0">
                <a:solidFill>
                  <a:schemeClr val="bg1"/>
                </a:solidFill>
                <a:latin typeface="Times New Roman" panose="02020603050405020304" pitchFamily="18" charset="0"/>
              </a:rPr>
              <a:t>.</a:t>
            </a:r>
            <a:endParaRPr lang="en-US" altLang="en-US" sz="3200" kern="0" dirty="0">
              <a:solidFill>
                <a:schemeClr val="bg1"/>
              </a:solidFill>
              <a:latin typeface="Times New Roman" panose="02020603050405020304" pitchFamily="18" charset="0"/>
            </a:endParaRPr>
          </a:p>
        </p:txBody>
      </p:sp>
      <p:sp>
        <p:nvSpPr>
          <p:cNvPr id="5" name="Oval 4"/>
          <p:cNvSpPr/>
          <p:nvPr/>
        </p:nvSpPr>
        <p:spPr>
          <a:xfrm>
            <a:off x="304800" y="1858199"/>
            <a:ext cx="7848600" cy="3505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kern="0" dirty="0" err="1">
                <a:solidFill>
                  <a:schemeClr val="bg1"/>
                </a:solidFill>
                <a:latin typeface="Times New Roman" pitchFamily="18" charset="0"/>
              </a:rPr>
              <a:t>Tác</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giả</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đi</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vào</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những</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lĩnh</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vực</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thiết</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yếu</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của</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cuộc</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sống</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điều</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này</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khiến</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chúng</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ta</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hiểu</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được</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điều</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gì</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về</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chiến</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tranh</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hạt</a:t>
            </a:r>
            <a:r>
              <a:rPr lang="en-US" sz="2800" kern="0" dirty="0">
                <a:solidFill>
                  <a:schemeClr val="bg1"/>
                </a:solidFill>
                <a:latin typeface="Times New Roman" pitchFamily="18" charset="0"/>
              </a:rPr>
              <a:t> </a:t>
            </a:r>
            <a:r>
              <a:rPr lang="en-US" sz="2800" kern="0" dirty="0" err="1">
                <a:solidFill>
                  <a:schemeClr val="bg1"/>
                </a:solidFill>
                <a:latin typeface="Times New Roman" pitchFamily="18" charset="0"/>
              </a:rPr>
              <a:t>nhân</a:t>
            </a:r>
            <a:r>
              <a:rPr lang="en-US" sz="2800" kern="0" dirty="0">
                <a:solidFill>
                  <a:schemeClr val="bg1"/>
                </a:solidFill>
                <a:latin typeface="Times New Roman" pitchFamily="18" charset="0"/>
              </a:rPr>
              <a:t>,?</a:t>
            </a:r>
            <a:endParaRPr lang="en-US" sz="2800" kern="0" dirty="0">
              <a:solidFill>
                <a:sysClr val="windowText" lastClr="000000"/>
              </a:solidFill>
            </a:endParaRPr>
          </a:p>
        </p:txBody>
      </p:sp>
    </p:spTree>
    <p:extLst>
      <p:ext uri="{BB962C8B-B14F-4D97-AF65-F5344CB8AC3E}">
        <p14:creationId xmlns:p14="http://schemas.microsoft.com/office/powerpoint/2010/main" val="36046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02"/>
                                        </p:tgtEl>
                                        <p:attrNameLst>
                                          <p:attrName>style.visibility</p:attrName>
                                        </p:attrNameLst>
                                      </p:cBhvr>
                                      <p:to>
                                        <p:strVal val="visible"/>
                                      </p:to>
                                    </p:set>
                                    <p:animEffect transition="in" filter="blinds(horizontal)">
                                      <p:cBhvr>
                                        <p:cTn id="22"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202" grpId="0"/>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915" name="Group 59"/>
          <p:cNvGraphicFramePr>
            <a:graphicFrameLocks noGrp="1"/>
          </p:cNvGraphicFramePr>
          <p:nvPr>
            <p:ph/>
          </p:nvPr>
        </p:nvGraphicFramePr>
        <p:xfrm>
          <a:off x="457200" y="274638"/>
          <a:ext cx="8229600" cy="5575174"/>
        </p:xfrm>
        <a:graphic>
          <a:graphicData uri="http://schemas.openxmlformats.org/drawingml/2006/table">
            <a:tbl>
              <a:tblPr/>
              <a:tblGrid>
                <a:gridCol w="4267200">
                  <a:extLst>
                    <a:ext uri="{9D8B030D-6E8A-4147-A177-3AD203B41FA5}">
                      <a16:colId xmlns:a16="http://schemas.microsoft.com/office/drawing/2014/main" val="1286204991"/>
                    </a:ext>
                  </a:extLst>
                </a:gridCol>
                <a:gridCol w="3962400">
                  <a:extLst>
                    <a:ext uri="{9D8B030D-6E8A-4147-A177-3AD203B41FA5}">
                      <a16:colId xmlns:a16="http://schemas.microsoft.com/office/drawing/2014/main" val="1665596169"/>
                    </a:ext>
                  </a:extLst>
                </a:gridCol>
              </a:tblGrid>
              <a:tr h="5635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FF0000"/>
                          </a:solidFill>
                          <a:effectLst/>
                          <a:latin typeface="VNI-Times" pitchFamily="2" charset="0"/>
                        </a:rPr>
                        <a:t>Chi phí chuaån bò chieán tranh haït nhaân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FF0000"/>
                          </a:solidFill>
                          <a:effectLst/>
                          <a:latin typeface="VNI-Times" pitchFamily="2" charset="0"/>
                        </a:rPr>
                        <a:t>Caùc lónh vöïc ñôøi soáng xaõ hoäi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10112061"/>
                  </a:ext>
                </a:extLst>
              </a:tr>
              <a:tr h="12954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100 máy bay ném bom B1B + 7000 tên lửa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accent2"/>
                          </a:solidFill>
                          <a:effectLst/>
                          <a:latin typeface="Arial" panose="020B0604020202020204" pitchFamily="34" charset="0"/>
                        </a:rPr>
                        <a:t>giải quyết y tế, giáo dục cho 500 triệu trẻ em nghèo khổ.</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VNI-Times"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9523514"/>
                  </a:ext>
                </a:extLst>
              </a:tr>
              <a:tr h="9747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10 chiếc tàu sân bay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accent2"/>
                          </a:solidFill>
                          <a:effectLst/>
                          <a:latin typeface="Arial" panose="020B0604020202020204" pitchFamily="34" charset="0"/>
                        </a:rPr>
                        <a:t>chương trình phòng bệnh sốt rét cho hơn 1 tỉ người trong 14 năm + cứu hơn 14 triệu trẻ em châu Phi.</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VNI-Times"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2788385"/>
                  </a:ext>
                </a:extLst>
              </a:tr>
              <a:tr h="965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149 tên lửa MX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accent2"/>
                          </a:solidFill>
                          <a:effectLst/>
                          <a:latin typeface="Arial" panose="020B0604020202020204" pitchFamily="34" charset="0"/>
                        </a:rPr>
                        <a:t>lo cho 575 triệu người thiếu dinh dưỡng.</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VNI-Times"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0048058"/>
                  </a:ext>
                </a:extLst>
              </a:tr>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27 tên lửa MX </a:t>
                      </a:r>
                      <a:endParaRPr kumimoji="0" lang="en-US" altLang="en-US" sz="1800" b="1" i="0" u="none" strike="noStrike" cap="none" normalizeH="0" baseline="0">
                        <a:ln>
                          <a:noFill/>
                        </a:ln>
                        <a:solidFill>
                          <a:schemeClr val="tx1"/>
                        </a:solidFill>
                        <a:effectLst/>
                        <a:latin typeface="VNI-Times"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accent2"/>
                          </a:solidFill>
                          <a:effectLst/>
                          <a:latin typeface="Arial" panose="020B0604020202020204" pitchFamily="34" charset="0"/>
                        </a:rPr>
                        <a:t>tiền nông cụ cho các nước nghèo</a:t>
                      </a:r>
                      <a:endParaRPr kumimoji="0" lang="en-US" altLang="en-US" sz="1800" b="1" i="0" u="none" strike="noStrike" cap="none" normalizeH="0" baseline="0">
                        <a:ln>
                          <a:noFill/>
                        </a:ln>
                        <a:solidFill>
                          <a:schemeClr val="tx1"/>
                        </a:solidFill>
                        <a:effectLst/>
                        <a:latin typeface="VNI-Times"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9808993"/>
                  </a:ext>
                </a:extLst>
              </a:tr>
              <a:tr h="9747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2 tàu ngầm mang vũ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khí hạt nhân </a:t>
                      </a:r>
                      <a:endParaRPr kumimoji="0" lang="en-US" altLang="en-US" sz="1800" b="1" i="0" u="none" strike="noStrike" cap="none" normalizeH="0" baseline="0">
                        <a:ln>
                          <a:noFill/>
                        </a:ln>
                        <a:solidFill>
                          <a:schemeClr val="accent2"/>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accent2"/>
                          </a:solidFill>
                          <a:effectLst/>
                          <a:latin typeface="Arial" panose="020B0604020202020204" pitchFamily="34" charset="0"/>
                        </a:rPr>
                        <a:t>tiền xóa nạn mù chữ toàn thế giới.</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VNI-Times"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5469618"/>
                  </a:ext>
                </a:extLst>
              </a:tr>
            </a:tbl>
          </a:graphicData>
        </a:graphic>
      </p:graphicFrame>
      <p:sp>
        <p:nvSpPr>
          <p:cNvPr id="121887" name="Rectangle 31"/>
          <p:cNvSpPr>
            <a:spLocks noChangeArrowheads="1"/>
          </p:cNvSpPr>
          <p:nvPr/>
        </p:nvSpPr>
        <p:spPr bwMode="auto">
          <a:xfrm>
            <a:off x="-857250" y="-1676400"/>
            <a:ext cx="5991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1" lang="en-US" altLang="en-US" sz="2000" b="0" i="0" u="none" strike="noStrike" kern="0" cap="none" spc="0" normalizeH="0" baseline="0" noProof="0">
                <a:ln>
                  <a:noFill/>
                </a:ln>
                <a:solidFill>
                  <a:srgbClr val="66FF33"/>
                </a:solidFill>
                <a:effectLst/>
                <a:uLnTx/>
                <a:uFillTx/>
                <a:latin typeface="Arial" panose="020B0604020202020204" pitchFamily="34" charset="0"/>
                <a:ea typeface="-소망M" pitchFamily="18" charset="-127"/>
              </a:rPr>
              <a:t>Chi phí đầu tư cho các lĩnh vực đời sống xã  hội</a:t>
            </a:r>
          </a:p>
        </p:txBody>
      </p:sp>
      <p:pic>
        <p:nvPicPr>
          <p:cNvPr id="121905" name="Picture 49" descr="ind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219200"/>
            <a:ext cx="1295400" cy="885825"/>
          </a:xfrm>
          <a:prstGeom prst="rect">
            <a:avLst/>
          </a:prstGeom>
          <a:noFill/>
          <a:extLst>
            <a:ext uri="{909E8E84-426E-40DD-AFC4-6F175D3DCCD1}">
              <a14:hiddenFill xmlns:a14="http://schemas.microsoft.com/office/drawing/2010/main">
                <a:solidFill>
                  <a:srgbClr val="FFFFFF"/>
                </a:solidFill>
              </a14:hiddenFill>
            </a:ext>
          </a:extLst>
        </p:spPr>
      </p:pic>
      <p:pic>
        <p:nvPicPr>
          <p:cNvPr id="121908" name="Picture 52" descr="imag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09800"/>
            <a:ext cx="1447800" cy="1069975"/>
          </a:xfrm>
          <a:prstGeom prst="rect">
            <a:avLst/>
          </a:prstGeom>
          <a:noFill/>
          <a:extLst>
            <a:ext uri="{909E8E84-426E-40DD-AFC4-6F175D3DCCD1}">
              <a14:hiddenFill xmlns:a14="http://schemas.microsoft.com/office/drawing/2010/main">
                <a:solidFill>
                  <a:srgbClr val="FFFFFF"/>
                </a:solidFill>
              </a14:hiddenFill>
            </a:ext>
          </a:extLst>
        </p:spPr>
      </p:pic>
      <p:pic>
        <p:nvPicPr>
          <p:cNvPr id="121910" name="Picture 54" descr="imag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429000"/>
            <a:ext cx="1447800" cy="846138"/>
          </a:xfrm>
          <a:prstGeom prst="rect">
            <a:avLst/>
          </a:prstGeom>
          <a:noFill/>
          <a:extLst>
            <a:ext uri="{909E8E84-426E-40DD-AFC4-6F175D3DCCD1}">
              <a14:hiddenFill xmlns:a14="http://schemas.microsoft.com/office/drawing/2010/main">
                <a:solidFill>
                  <a:srgbClr val="FFFFFF"/>
                </a:solidFill>
              </a14:hiddenFill>
            </a:ext>
          </a:extLst>
        </p:spPr>
      </p:pic>
      <p:pic>
        <p:nvPicPr>
          <p:cNvPr id="121911" name="Picture 55" descr="image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889500"/>
            <a:ext cx="16002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1913" name="Text Box 57"/>
          <p:cNvSpPr txBox="1">
            <a:spLocks noChangeArrowheads="1"/>
          </p:cNvSpPr>
          <p:nvPr/>
        </p:nvSpPr>
        <p:spPr bwMode="auto">
          <a:xfrm>
            <a:off x="6019800" y="6019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chemeClr val="accent2"/>
                </a:solidFill>
                <a:effectLst/>
                <a:uLnTx/>
                <a:uFillTx/>
                <a:latin typeface="Arial" panose="020B0604020202020204" pitchFamily="34" charset="0"/>
              </a:rPr>
              <a:t>Qúa thấp</a:t>
            </a:r>
          </a:p>
        </p:txBody>
      </p:sp>
      <p:sp>
        <p:nvSpPr>
          <p:cNvPr id="121914" name="Text Box 58"/>
          <p:cNvSpPr txBox="1">
            <a:spLocks noChangeArrowheads="1"/>
          </p:cNvSpPr>
          <p:nvPr/>
        </p:nvSpPr>
        <p:spPr bwMode="auto">
          <a:xfrm>
            <a:off x="1828800" y="6019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chemeClr val="tx1"/>
                </a:solidFill>
                <a:effectLst/>
                <a:uLnTx/>
                <a:uFillTx/>
                <a:latin typeface="Arial" panose="020B0604020202020204" pitchFamily="34" charset="0"/>
              </a:rPr>
              <a:t>Qúa cao</a:t>
            </a:r>
          </a:p>
        </p:txBody>
      </p:sp>
    </p:spTree>
    <p:extLst>
      <p:ext uri="{BB962C8B-B14F-4D97-AF65-F5344CB8AC3E}">
        <p14:creationId xmlns:p14="http://schemas.microsoft.com/office/powerpoint/2010/main" val="3266947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21914"/>
                                        </p:tgtEl>
                                        <p:attrNameLst>
                                          <p:attrName>style.visibility</p:attrName>
                                        </p:attrNameLst>
                                      </p:cBhvr>
                                      <p:to>
                                        <p:strVal val="visible"/>
                                      </p:to>
                                    </p:set>
                                    <p:animEffect transition="in" filter="diamond(out)">
                                      <p:cBhvr>
                                        <p:cTn id="7" dur="1000"/>
                                        <p:tgtEl>
                                          <p:spTgt spid="121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121913"/>
                                        </p:tgtEl>
                                        <p:attrNameLst>
                                          <p:attrName>style.visibility</p:attrName>
                                        </p:attrNameLst>
                                      </p:cBhvr>
                                      <p:to>
                                        <p:strVal val="visible"/>
                                      </p:to>
                                    </p:set>
                                    <p:animEffect transition="in" filter="diamond(out)">
                                      <p:cBhvr>
                                        <p:cTn id="12" dur="1000"/>
                                        <p:tgtEl>
                                          <p:spTgt spid="121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13" grpId="0"/>
      <p:bldP spid="1219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1" y="0"/>
            <a:ext cx="911941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1" y="-57151"/>
            <a:ext cx="9119419" cy="6915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1" y="1"/>
            <a:ext cx="9119419" cy="6896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9143999" cy="685799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81" y="1"/>
            <a:ext cx="9119418" cy="6858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49" y="1"/>
            <a:ext cx="8994097" cy="685799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84" y="1"/>
            <a:ext cx="9088515" cy="6857999"/>
          </a:xfrm>
          <a:prstGeom prst="rect">
            <a:avLst/>
          </a:prstGeom>
        </p:spPr>
      </p:pic>
      <p:sp>
        <p:nvSpPr>
          <p:cNvPr id="11" name="TextBox 10"/>
          <p:cNvSpPr txBox="1"/>
          <p:nvPr/>
        </p:nvSpPr>
        <p:spPr>
          <a:xfrm>
            <a:off x="4846458" y="1"/>
            <a:ext cx="4268446"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Vụ nổ nhà máy điện hạt nhân ở TP Fu-</a:t>
            </a:r>
            <a:r>
              <a:rPr kumimoji="0" lang="en-US" sz="36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ku</a:t>
            </a: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r>
              <a:rPr kumimoji="0" lang="en-US" sz="36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shi</a:t>
            </a: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-ma của Nhật sau tai họa sóng thần  11/3/2011</a:t>
            </a:r>
            <a:endParaRPr kumimoji="0" lang="vi-VN"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73" y="1"/>
            <a:ext cx="9075000" cy="6857999"/>
          </a:xfrm>
          <a:prstGeom prst="rect">
            <a:avLst/>
          </a:prstGeom>
        </p:spPr>
      </p:pic>
      <p:sp>
        <p:nvSpPr>
          <p:cNvPr id="15" name="TextBox 14"/>
          <p:cNvSpPr txBox="1"/>
          <p:nvPr/>
        </p:nvSpPr>
        <p:spPr>
          <a:xfrm>
            <a:off x="495296" y="5562600"/>
            <a:ext cx="8648704"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Bản đồ chạy đua vũ khí hat nhân của các nước trên thế giới (11 nước trong giai đoạn hiên nay)</a:t>
            </a:r>
            <a:endPar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Tree>
    <p:extLst>
      <p:ext uri="{BB962C8B-B14F-4D97-AF65-F5344CB8AC3E}">
        <p14:creationId xmlns:p14="http://schemas.microsoft.com/office/powerpoint/2010/main" val="18626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in)">
                                      <p:cBhvr>
                                        <p:cTn id="45" dur="2000"/>
                                        <p:tgtEl>
                                          <p:spTgt spid="15"/>
                                        </p:tgtEl>
                                      </p:cBhvr>
                                    </p:animEffect>
                                  </p:childTnLst>
                                </p:cTn>
                              </p:par>
                              <p:par>
                                <p:cTn id="46" presetID="6" presetClass="entr" presetSubtype="16"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ircle(in)">
                                      <p:cBhvr>
                                        <p:cTn id="48" dur="2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circle(in)">
                                      <p:cBhvr>
                                        <p:cTn id="5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81000" y="857250"/>
            <a:ext cx="822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nl-NL" sz="2800" b="1" dirty="0">
                <a:solidFill>
                  <a:srgbClr val="FFFF00"/>
                </a:solidFill>
                <a:latin typeface="Times New Roman" panose="02020603050405020304" pitchFamily="18" charset="0"/>
                <a:ea typeface="Times New Roman" panose="02020603050405020304" pitchFamily="18" charset="0"/>
              </a:rPr>
              <a:t>4. Chiến tranh hạt nhân đi ngược lại lý trí con người mà còn phản lại sự tiến hoá của tự nhiên:</a:t>
            </a:r>
            <a:endParaRPr kumimoji="0" lang="en-US" altLang="en-US" sz="2800" b="0" i="0" u="none" strike="noStrike" kern="0" cap="none" spc="0" normalizeH="0" baseline="0" noProof="0" dirty="0">
              <a:ln>
                <a:noFill/>
              </a:ln>
              <a:solidFill>
                <a:srgbClr val="FFFF00"/>
              </a:solidFill>
              <a:effectLst/>
              <a:uLnTx/>
              <a:uFillTx/>
              <a:latin typeface="Times New Roman" panose="02020603050405020304" pitchFamily="18" charset="0"/>
            </a:endParaRPr>
          </a:p>
        </p:txBody>
      </p:sp>
      <p:sp>
        <p:nvSpPr>
          <p:cNvPr id="7" name="TextBox 6"/>
          <p:cNvSpPr txBox="1">
            <a:spLocks noChangeArrowheads="1"/>
          </p:cNvSpPr>
          <p:nvPr/>
        </p:nvSpPr>
        <p:spPr bwMode="auto">
          <a:xfrm>
            <a:off x="0" y="461645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endParaRPr>
          </a:p>
        </p:txBody>
      </p:sp>
      <p:sp>
        <p:nvSpPr>
          <p:cNvPr id="8" name="Oval 7"/>
          <p:cNvSpPr/>
          <p:nvPr/>
        </p:nvSpPr>
        <p:spPr>
          <a:xfrm>
            <a:off x="495299" y="1905000"/>
            <a:ext cx="8001001" cy="419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3200" b="1" dirty="0">
                <a:solidFill>
                  <a:schemeClr val="tx1"/>
                </a:solidFill>
                <a:latin typeface="Times New Roman" panose="02020603050405020304" pitchFamily="18" charset="0"/>
                <a:ea typeface="Times New Roman" panose="02020603050405020304" pitchFamily="18" charset="0"/>
              </a:rPr>
              <a:t>Để làm rõ luận cứ này, tác giả đã đưa ra những chứng cứ gì?</a:t>
            </a:r>
            <a:endParaRPr kumimoji="0" lang="en-US" sz="3200" b="0" i="0" u="none" strike="noStrike" kern="0" cap="none" spc="0" normalizeH="0" baseline="0" noProof="0" dirty="0">
              <a:ln>
                <a:noFill/>
              </a:ln>
              <a:solidFill>
                <a:schemeClr val="tx1"/>
              </a:solidFill>
              <a:effectLst/>
              <a:uLnTx/>
              <a:uFillTx/>
              <a:latin typeface="Times New Roman" pitchFamily="18" charset="0"/>
            </a:endParaRPr>
          </a:p>
        </p:txBody>
      </p:sp>
    </p:spTree>
    <p:extLst>
      <p:ext uri="{BB962C8B-B14F-4D97-AF65-F5344CB8AC3E}">
        <p14:creationId xmlns:p14="http://schemas.microsoft.com/office/powerpoint/2010/main" val="3607837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0" y="6096000"/>
            <a:ext cx="9144000" cy="7620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algn="ctr" eaLnBrk="1" hangingPunct="1">
              <a:spcBef>
                <a:spcPct val="0"/>
              </a:spcBef>
              <a:buFontTx/>
              <a:buNone/>
            </a:pPr>
            <a:r>
              <a:rPr lang="en-US" altLang="vi-VN"/>
              <a:t>Bom A hay còn gọi là bom hạt nhân</a:t>
            </a:r>
          </a:p>
        </p:txBody>
      </p:sp>
    </p:spTree>
    <p:extLst>
      <p:ext uri="{BB962C8B-B14F-4D97-AF65-F5344CB8AC3E}">
        <p14:creationId xmlns:p14="http://schemas.microsoft.com/office/powerpoint/2010/main" val="781484789"/>
      </p:ext>
    </p:extLst>
  </p:cSld>
  <p:clrMapOvr>
    <a:masterClrMapping/>
  </p:clrMapOvr>
  <p:transition spd="med">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152400"/>
            <a:ext cx="8534400" cy="6324600"/>
          </a:xfrm>
        </p:spPr>
        <p:txBody>
          <a:bodyPr/>
          <a:lstStyle/>
          <a:p>
            <a:pPr eaLnBrk="1" hangingPunct="1"/>
            <a:r>
              <a:rPr lang="en-US" altLang="en-US" sz="1900">
                <a:latin typeface=".VnTime" panose="020B7200000000000000" pitchFamily="34" charset="0"/>
              </a:rPr>
              <a:t> </a:t>
            </a:r>
          </a:p>
        </p:txBody>
      </p:sp>
      <p:sp>
        <p:nvSpPr>
          <p:cNvPr id="36867" name="Rectangle 3"/>
          <p:cNvSpPr>
            <a:spLocks noGrp="1" noChangeArrowheads="1"/>
          </p:cNvSpPr>
          <p:nvPr>
            <p:ph type="body" idx="1"/>
          </p:nvPr>
        </p:nvSpPr>
        <p:spPr>
          <a:xfrm>
            <a:off x="685800" y="304800"/>
            <a:ext cx="7696200" cy="5181600"/>
          </a:xfrm>
        </p:spPr>
        <p:txBody>
          <a:bodyPr/>
          <a:lstStyle/>
          <a:p>
            <a:pPr algn="ctr" eaLnBrk="1" hangingPunct="1">
              <a:buFont typeface="Wingdings" panose="05000000000000000000" pitchFamily="2" charset="2"/>
              <a:buNone/>
            </a:pPr>
            <a:r>
              <a:rPr lang="en-US" altLang="en-US" dirty="0">
                <a:latin typeface=".VnTimeH" panose="020B7200000000000000" pitchFamily="34" charset="0"/>
              </a:rPr>
              <a:t>      </a:t>
            </a:r>
            <a:r>
              <a:rPr lang="en-US" altLang="en-US" b="1" dirty="0" err="1">
                <a:solidFill>
                  <a:schemeClr val="tx2"/>
                </a:solidFill>
                <a:latin typeface=".VnTimeH" panose="020B7200000000000000" pitchFamily="34" charset="0"/>
              </a:rPr>
              <a:t>KiÓm</a:t>
            </a:r>
            <a:r>
              <a:rPr lang="en-US" altLang="en-US" b="1" dirty="0">
                <a:solidFill>
                  <a:schemeClr val="tx2"/>
                </a:solidFill>
                <a:latin typeface=".VnTimeH" panose="020B7200000000000000" pitchFamily="34" charset="0"/>
              </a:rPr>
              <a:t> </a:t>
            </a:r>
            <a:r>
              <a:rPr lang="en-US" altLang="en-US" b="1" dirty="0" err="1">
                <a:solidFill>
                  <a:schemeClr val="tx2"/>
                </a:solidFill>
                <a:latin typeface=".VnTimeH" panose="020B7200000000000000" pitchFamily="34" charset="0"/>
              </a:rPr>
              <a:t>tra</a:t>
            </a:r>
            <a:r>
              <a:rPr lang="en-US" altLang="en-US" b="1" dirty="0">
                <a:solidFill>
                  <a:schemeClr val="tx2"/>
                </a:solidFill>
                <a:latin typeface=".VnTimeH" panose="020B7200000000000000" pitchFamily="34" charset="0"/>
              </a:rPr>
              <a:t> </a:t>
            </a:r>
            <a:r>
              <a:rPr lang="en-US" altLang="en-US" b="1" dirty="0" err="1">
                <a:solidFill>
                  <a:schemeClr val="tx2"/>
                </a:solidFill>
                <a:latin typeface=".VnTimeH" panose="020B7200000000000000" pitchFamily="34" charset="0"/>
              </a:rPr>
              <a:t>bµi</a:t>
            </a:r>
            <a:r>
              <a:rPr lang="en-US" altLang="en-US" b="1" dirty="0">
                <a:solidFill>
                  <a:schemeClr val="tx2"/>
                </a:solidFill>
                <a:latin typeface=".VnTimeH" panose="020B7200000000000000" pitchFamily="34" charset="0"/>
              </a:rPr>
              <a:t> </a:t>
            </a:r>
            <a:r>
              <a:rPr lang="en-US" altLang="en-US" b="1" dirty="0" err="1">
                <a:solidFill>
                  <a:schemeClr val="tx2"/>
                </a:solidFill>
                <a:latin typeface=".VnTimeH" panose="020B7200000000000000" pitchFamily="34" charset="0"/>
              </a:rPr>
              <a:t>cò</a:t>
            </a:r>
            <a:endParaRPr lang="en-US" altLang="en-US" b="1" dirty="0">
              <a:solidFill>
                <a:schemeClr val="tx2"/>
              </a:solidFill>
              <a:latin typeface=".VnTimeH" panose="020B7200000000000000" pitchFamily="34" charset="0"/>
            </a:endParaRPr>
          </a:p>
          <a:p>
            <a:pPr eaLnBrk="1" hangingPunct="1">
              <a:buFont typeface="Wingdings" panose="05000000000000000000" pitchFamily="2" charset="2"/>
              <a:buNone/>
            </a:pPr>
            <a:r>
              <a:rPr lang="en-US" altLang="en-US" b="1" dirty="0">
                <a:latin typeface=".VnTimeH" panose="020B7200000000000000" pitchFamily="34" charset="0"/>
              </a:rPr>
              <a:t>    </a:t>
            </a:r>
          </a:p>
          <a:p>
            <a:pPr eaLnBrk="1" hangingPunct="1">
              <a:buFont typeface="Wingdings" panose="05000000000000000000" pitchFamily="2" charset="2"/>
              <a:buNone/>
            </a:pPr>
            <a:endParaRPr lang="en-US" altLang="en-US" b="1" dirty="0">
              <a:latin typeface=".VnTimeH" panose="020B7200000000000000" pitchFamily="34" charset="0"/>
            </a:endParaRPr>
          </a:p>
          <a:p>
            <a:pPr algn="ctr" eaLnBrk="1" hangingPunct="1">
              <a:buFont typeface="Wingdings" panose="05000000000000000000" pitchFamily="2" charset="2"/>
              <a:buNone/>
            </a:pPr>
            <a:r>
              <a:rPr lang="en-US" altLang="en-US" b="1" dirty="0">
                <a:latin typeface=".VnTimeH" panose="020B7200000000000000" pitchFamily="34"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Nét</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đẹp</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trong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lối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sống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của</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Hồ</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Chí</a:t>
            </a:r>
            <a:r>
              <a:rPr lang="en-US" altLang="en-US" sz="3600" b="1" dirty="0">
                <a:solidFill>
                  <a:srgbClr val="0070C0"/>
                </a:solidFill>
                <a:latin typeface="Times New Roman" panose="02020603050405020304" pitchFamily="18" charset="0"/>
                <a:cs typeface="Times New Roman" panose="02020603050405020304" pitchFamily="18" charset="0"/>
              </a:rPr>
              <a:t> Minh </a:t>
            </a:r>
            <a:r>
              <a:rPr lang="en-US" altLang="en-US" sz="3600" b="1" dirty="0" err="1">
                <a:solidFill>
                  <a:srgbClr val="0070C0"/>
                </a:solidFill>
                <a:latin typeface="Times New Roman" panose="02020603050405020304" pitchFamily="18" charset="0"/>
                <a:cs typeface="Times New Roman" panose="02020603050405020304" pitchFamily="18" charset="0"/>
              </a:rPr>
              <a:t>được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thể</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hiện</a:t>
            </a:r>
            <a:r>
              <a:rPr lang="en-US" altLang="en-US" sz="3600" b="1" dirty="0">
                <a:solidFill>
                  <a:srgbClr val="0070C0"/>
                </a:solidFill>
                <a:latin typeface="Times New Roman" panose="02020603050405020304" pitchFamily="18" charset="0"/>
                <a:cs typeface="Times New Roman" panose="02020603050405020304" pitchFamily="18" charset="0"/>
              </a:rPr>
              <a:t> ở </a:t>
            </a:r>
            <a:r>
              <a:rPr lang="en-US" altLang="en-US" sz="3600" b="1" dirty="0" err="1">
                <a:solidFill>
                  <a:srgbClr val="0070C0"/>
                </a:solidFill>
                <a:latin typeface="Times New Roman" panose="02020603050405020304" pitchFamily="18" charset="0"/>
                <a:cs typeface="Times New Roman" panose="02020603050405020304" pitchFamily="18" charset="0"/>
              </a:rPr>
              <a:t>những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điều</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gì</a:t>
            </a:r>
            <a:r>
              <a:rPr lang="en-US" altLang="en-US" sz="36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2262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blinds(horizontal)">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box(in)">
                                      <p:cBhvr>
                                        <p:cTn id="12" dur="500"/>
                                        <p:tgtEl>
                                          <p:spTgt spid="36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6867">
                                            <p:txEl>
                                              <p:pRg st="3" end="3"/>
                                            </p:txEl>
                                          </p:spTgt>
                                        </p:tgtEl>
                                        <p:attrNameLst>
                                          <p:attrName>style.visibility</p:attrName>
                                        </p:attrNameLst>
                                      </p:cBhvr>
                                      <p:to>
                                        <p:strVal val="visible"/>
                                      </p:to>
                                    </p:set>
                                    <p:animEffect transition="in" filter="box(in)">
                                      <p:cBhvr>
                                        <p:cTn id="17"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p:cNvSpPr txBox="1">
            <a:spLocks noChangeArrowheads="1"/>
          </p:cNvSpPr>
          <p:nvPr/>
        </p:nvSpPr>
        <p:spPr bwMode="auto">
          <a:xfrm>
            <a:off x="6019800" y="2819400"/>
            <a:ext cx="312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50000"/>
              </a:spcBef>
              <a:buFontTx/>
              <a:buNone/>
            </a:pPr>
            <a:r>
              <a:rPr lang="en-US" altLang="vi-VN" b="1" dirty="0">
                <a:latin typeface="Times New Roman" panose="02020603050405020304" pitchFamily="18" charset="0"/>
                <a:cs typeface="Times New Roman" panose="02020603050405020304" pitchFamily="18" charset="0"/>
              </a:rPr>
              <a:t>Năng lượng từ vụ nổ hạt nhân</a:t>
            </a:r>
          </a:p>
        </p:txBody>
      </p:sp>
    </p:spTree>
    <p:extLst>
      <p:ext uri="{BB962C8B-B14F-4D97-AF65-F5344CB8AC3E}">
        <p14:creationId xmlns:p14="http://schemas.microsoft.com/office/powerpoint/2010/main" val="2219081174"/>
      </p:ext>
    </p:extLst>
  </p:cSld>
  <p:clrMapOvr>
    <a:masterClrMapping/>
  </p:clrMapOvr>
  <p:transition spd="med">
    <p:cover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0" y="61722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algn="ctr" eaLnBrk="1" hangingPunct="1">
              <a:spcBef>
                <a:spcPct val="50000"/>
              </a:spcBef>
              <a:buFontTx/>
              <a:buNone/>
            </a:pPr>
            <a:r>
              <a:rPr lang="en-US" altLang="vi-VN" b="1" dirty="0">
                <a:solidFill>
                  <a:schemeClr val="bg1"/>
                </a:solidFill>
                <a:latin typeface="Times New Roman" panose="02020603050405020304" pitchFamily="18" charset="0"/>
                <a:cs typeface="Times New Roman" panose="02020603050405020304" pitchFamily="18" charset="0"/>
              </a:rPr>
              <a:t>Một vụ thử nghiệm bom hạt nhân</a:t>
            </a:r>
          </a:p>
        </p:txBody>
      </p:sp>
    </p:spTree>
    <p:extLst>
      <p:ext uri="{BB962C8B-B14F-4D97-AF65-F5344CB8AC3E}">
        <p14:creationId xmlns:p14="http://schemas.microsoft.com/office/powerpoint/2010/main" val="1460326944"/>
      </p:ext>
    </p:extLst>
  </p:cSld>
  <p:clrMapOvr>
    <a:masterClrMapping/>
  </p:clrMapOvr>
  <p:transition spd="med">
    <p:cover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6"/>
          <p:cNvGrpSpPr>
            <a:grpSpLocks/>
          </p:cNvGrpSpPr>
          <p:nvPr/>
        </p:nvGrpSpPr>
        <p:grpSpPr bwMode="auto">
          <a:xfrm>
            <a:off x="0" y="0"/>
            <a:ext cx="9144000" cy="6858000"/>
            <a:chOff x="0" y="0"/>
            <a:chExt cx="5760" cy="4320"/>
          </a:xfrm>
        </p:grpSpPr>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5"/>
            <p:cNvSpPr txBox="1">
              <a:spLocks noChangeArrowheads="1"/>
            </p:cNvSpPr>
            <p:nvPr/>
          </p:nvSpPr>
          <p:spPr bwMode="auto">
            <a:xfrm>
              <a:off x="0" y="3648"/>
              <a:ext cx="576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50000"/>
                </a:spcBef>
                <a:buFontTx/>
                <a:buNone/>
              </a:pPr>
              <a:r>
                <a:rPr lang="en-US" altLang="vi-VN" b="1" i="1" dirty="0">
                  <a:solidFill>
                    <a:srgbClr val="FF0000"/>
                  </a:solidFill>
                  <a:latin typeface="Times New Roman" panose="02020603050405020304" pitchFamily="18" charset="0"/>
                  <a:cs typeface="Times New Roman" panose="02020603050405020304" pitchFamily="18" charset="0"/>
                </a:rPr>
                <a:t>Fat-Man, vũ khí hạt nhân có sức công phá tương đương 10 triệu tấn thuốc nổ</a:t>
              </a:r>
            </a:p>
          </p:txBody>
        </p:sp>
      </p:grpSp>
    </p:spTree>
    <p:extLst>
      <p:ext uri="{BB962C8B-B14F-4D97-AF65-F5344CB8AC3E}">
        <p14:creationId xmlns:p14="http://schemas.microsoft.com/office/powerpoint/2010/main" val="4207450566"/>
      </p:ext>
    </p:extLst>
  </p:cSld>
  <p:clrMapOvr>
    <a:masterClrMapping/>
  </p:clrMapOvr>
  <p:transition spd="med">
    <p:cover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6"/>
          <p:cNvGrpSpPr>
            <a:grpSpLocks/>
          </p:cNvGrpSpPr>
          <p:nvPr/>
        </p:nvGrpSpPr>
        <p:grpSpPr bwMode="auto">
          <a:xfrm>
            <a:off x="0" y="0"/>
            <a:ext cx="9144000" cy="6858000"/>
            <a:chOff x="0" y="0"/>
            <a:chExt cx="5760" cy="4320"/>
          </a:xfrm>
        </p:grpSpPr>
        <p:pic>
          <p:nvPicPr>
            <p:cNvPr id="174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7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p:cNvSpPr txBox="1">
              <a:spLocks noChangeArrowheads="1"/>
            </p:cNvSpPr>
            <p:nvPr/>
          </p:nvSpPr>
          <p:spPr bwMode="auto">
            <a:xfrm>
              <a:off x="3408" y="960"/>
              <a:ext cx="2352"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50000"/>
                </a:spcBef>
                <a:buFontTx/>
                <a:buNone/>
              </a:pPr>
              <a:r>
                <a:rPr lang="en-US" altLang="vi-VN" sz="3600" dirty="0">
                  <a:latin typeface="Times New Roman" panose="02020603050405020304" pitchFamily="18" charset="0"/>
                  <a:cs typeface="Times New Roman" panose="02020603050405020304" pitchFamily="18" charset="0"/>
                </a:rPr>
                <a:t>Máy bay B2A, loại máy bay ném bom chiến lược tàng hình hiện đại nhất thế giới, có thể tấn công bằng vũ khí hạt nhân và cả vũ khí thông thường</a:t>
              </a:r>
            </a:p>
          </p:txBody>
        </p:sp>
      </p:grpSp>
    </p:spTree>
    <p:extLst>
      <p:ext uri="{BB962C8B-B14F-4D97-AF65-F5344CB8AC3E}">
        <p14:creationId xmlns:p14="http://schemas.microsoft.com/office/powerpoint/2010/main" val="1848525807"/>
      </p:ext>
    </p:extLst>
  </p:cSld>
  <p:clrMapOvr>
    <a:masterClrMapping/>
  </p:clrMapOvr>
  <p:transition spd="med">
    <p:cover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0" y="0"/>
            <a:ext cx="5638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50000"/>
              </a:spcBef>
              <a:buFontTx/>
              <a:buNone/>
            </a:pPr>
            <a:r>
              <a:rPr lang="en-US" altLang="vi-VN" sz="4400" b="1" dirty="0">
                <a:latin typeface="Times New Roman" panose="02020603050405020304" pitchFamily="18" charset="0"/>
                <a:cs typeface="Times New Roman" panose="02020603050405020304" pitchFamily="18" charset="0"/>
              </a:rPr>
              <a:t>Tàu hạt nhân Nga</a:t>
            </a:r>
          </a:p>
        </p:txBody>
      </p:sp>
    </p:spTree>
    <p:extLst>
      <p:ext uri="{BB962C8B-B14F-4D97-AF65-F5344CB8AC3E}">
        <p14:creationId xmlns:p14="http://schemas.microsoft.com/office/powerpoint/2010/main" val="230566018"/>
      </p:ext>
    </p:extLst>
  </p:cSld>
  <p:clrMapOvr>
    <a:masterClrMapping/>
  </p:clrMapOvr>
  <p:transition spd="med">
    <p:cover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5"/>
          <p:cNvSpPr>
            <a:spLocks noChangeArrowheads="1"/>
          </p:cNvSpPr>
          <p:nvPr/>
        </p:nvSpPr>
        <p:spPr bwMode="auto">
          <a:xfrm rot="10759807" flipV="1">
            <a:off x="6246813" y="3479800"/>
            <a:ext cx="2897187"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0"/>
              </a:spcBef>
              <a:buFontTx/>
              <a:buNone/>
            </a:pPr>
            <a:r>
              <a:rPr lang="en-US" altLang="vi-VN" sz="2400" b="1" dirty="0"/>
              <a:t>Năm 2001, Ấn Độ đã mua 60 chiến đấu cơ Sukhoi-30. Chiếc phản lực cơ hai chỗ có thể tải 8 tấn vũ khí, bao gồm bom hạt nhân và có vận tốc 3.200 km/giờ. </a:t>
            </a:r>
          </a:p>
        </p:txBody>
      </p:sp>
      <p:sp>
        <p:nvSpPr>
          <p:cNvPr id="19460" name="Rectangle 7"/>
          <p:cNvSpPr>
            <a:spLocks noChangeArrowheads="1"/>
          </p:cNvSpPr>
          <p:nvPr/>
        </p:nvSpPr>
        <p:spPr bwMode="auto">
          <a:xfrm rot="10796572" flipV="1">
            <a:off x="0" y="244475"/>
            <a:ext cx="9147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3200">
                <a:solidFill>
                  <a:schemeClr val="tx1"/>
                </a:solidFill>
                <a:latin typeface="Arial" charset="0"/>
                <a:cs typeface="Arial" charset="0"/>
              </a:defRPr>
            </a:lvl2pPr>
            <a:lvl3pPr marL="1143000" indent="-228600" eaLnBrk="0" hangingPunct="0">
              <a:spcBef>
                <a:spcPct val="20000"/>
              </a:spcBef>
              <a:buChar char="•"/>
              <a:defRPr sz="3200">
                <a:solidFill>
                  <a:schemeClr val="tx1"/>
                </a:solidFill>
                <a:latin typeface="Arial" charset="0"/>
                <a:cs typeface="Arial" charset="0"/>
              </a:defRPr>
            </a:lvl3pPr>
            <a:lvl4pPr marL="1600200" indent="-228600" eaLnBrk="0" hangingPunct="0">
              <a:spcBef>
                <a:spcPct val="20000"/>
              </a:spcBef>
              <a:buChar char="–"/>
              <a:defRPr sz="3200">
                <a:solidFill>
                  <a:schemeClr val="tx1"/>
                </a:solidFill>
                <a:latin typeface="Arial" charset="0"/>
                <a:cs typeface="Arial" charset="0"/>
              </a:defRPr>
            </a:lvl4pPr>
            <a:lvl5pPr marL="2057400" indent="-228600" eaLnBrk="0" hangingPunct="0">
              <a:spcBef>
                <a:spcPct val="20000"/>
              </a:spcBef>
              <a:buChar char="»"/>
              <a:defRPr sz="3200">
                <a:solidFill>
                  <a:schemeClr val="tx1"/>
                </a:solidFill>
                <a:latin typeface="Arial" charset="0"/>
                <a:cs typeface="Arial" charset="0"/>
              </a:defRPr>
            </a:lvl5pPr>
            <a:lvl6pPr marL="2514600" indent="-228600" eaLnBrk="0" fontAlgn="base" hangingPunct="0">
              <a:spcBef>
                <a:spcPct val="20000"/>
              </a:spcBef>
              <a:spcAft>
                <a:spcPct val="0"/>
              </a:spcAft>
              <a:buChar char="»"/>
              <a:defRPr sz="3200">
                <a:solidFill>
                  <a:schemeClr val="tx1"/>
                </a:solidFill>
                <a:latin typeface="Arial" charset="0"/>
                <a:cs typeface="Arial" charset="0"/>
              </a:defRPr>
            </a:lvl6pPr>
            <a:lvl7pPr marL="2971800" indent="-228600" eaLnBrk="0" fontAlgn="base" hangingPunct="0">
              <a:spcBef>
                <a:spcPct val="20000"/>
              </a:spcBef>
              <a:spcAft>
                <a:spcPct val="0"/>
              </a:spcAft>
              <a:buChar char="»"/>
              <a:defRPr sz="3200">
                <a:solidFill>
                  <a:schemeClr val="tx1"/>
                </a:solidFill>
                <a:latin typeface="Arial" charset="0"/>
                <a:cs typeface="Arial" charset="0"/>
              </a:defRPr>
            </a:lvl7pPr>
            <a:lvl8pPr marL="3429000" indent="-228600" eaLnBrk="0" fontAlgn="base" hangingPunct="0">
              <a:spcBef>
                <a:spcPct val="20000"/>
              </a:spcBef>
              <a:spcAft>
                <a:spcPct val="0"/>
              </a:spcAft>
              <a:buChar char="»"/>
              <a:defRPr sz="3200">
                <a:solidFill>
                  <a:schemeClr val="tx1"/>
                </a:solidFill>
                <a:latin typeface="Arial" charset="0"/>
                <a:cs typeface="Arial" charset="0"/>
              </a:defRPr>
            </a:lvl8pPr>
            <a:lvl9pPr marL="3886200" indent="-228600" eaLnBrk="0" fontAlgn="base" hangingPunct="0">
              <a:spcBef>
                <a:spcPct val="20000"/>
              </a:spcBef>
              <a:spcAft>
                <a:spcPct val="0"/>
              </a:spcAft>
              <a:buChar char="»"/>
              <a:defRPr sz="3200">
                <a:solidFill>
                  <a:schemeClr val="tx1"/>
                </a:solidFill>
                <a:latin typeface="Arial" charset="0"/>
                <a:cs typeface="Arial" charset="0"/>
              </a:defRPr>
            </a:lvl9pPr>
          </a:lstStyle>
          <a:p>
            <a:pPr eaLnBrk="1" hangingPunct="1">
              <a:spcBef>
                <a:spcPct val="0"/>
              </a:spcBef>
              <a:buFontTx/>
              <a:buNone/>
            </a:pPr>
            <a:r>
              <a:rPr lang="en-US" altLang="vi-VN" sz="2400" b="1"/>
              <a:t>Phản lực Sukhoi – 30MKI có thể tải được vũ khí hạt nhân</a:t>
            </a:r>
          </a:p>
        </p:txBody>
      </p:sp>
    </p:spTree>
    <p:extLst>
      <p:ext uri="{BB962C8B-B14F-4D97-AF65-F5344CB8AC3E}">
        <p14:creationId xmlns:p14="http://schemas.microsoft.com/office/powerpoint/2010/main" val="4003444904"/>
      </p:ext>
    </p:extLst>
  </p:cSld>
  <p:clrMapOvr>
    <a:masterClrMapping/>
  </p:clrMapOvr>
  <p:transition spd="med">
    <p:cover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AutoShape 3"/>
          <p:cNvSpPr>
            <a:spLocks noGrp="1" noChangeArrowheads="1"/>
          </p:cNvSpPr>
          <p:nvPr>
            <p:ph type="body" sz="half" idx="1"/>
          </p:nvPr>
        </p:nvSpPr>
        <p:spPr>
          <a:xfrm>
            <a:off x="457200" y="1600200"/>
            <a:ext cx="4038600" cy="3276600"/>
          </a:xfrm>
          <a:prstGeom prst="downArrowCallout">
            <a:avLst>
              <a:gd name="adj1" fmla="val 30814"/>
              <a:gd name="adj2" fmla="val 30814"/>
              <a:gd name="adj3" fmla="val 16667"/>
              <a:gd name="adj4" fmla="val 66667"/>
            </a:avLst>
          </a:prstGeom>
          <a:solidFill>
            <a:schemeClr val="tx2"/>
          </a:solidFill>
          <a:ln/>
          <a:extLs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a:lstStyle/>
          <a:p>
            <a:pPr marL="533400" indent="-533400">
              <a:lnSpc>
                <a:spcPct val="80000"/>
              </a:lnSpc>
            </a:pPr>
            <a:r>
              <a:rPr lang="en-US" altLang="en-US" sz="2000" b="1">
                <a:solidFill>
                  <a:schemeClr val="bg1"/>
                </a:solidFill>
              </a:rPr>
              <a:t>380 triệu năm con bướm mới bay được</a:t>
            </a:r>
          </a:p>
          <a:p>
            <a:pPr marL="533400" indent="-533400">
              <a:lnSpc>
                <a:spcPct val="80000"/>
              </a:lnSpc>
            </a:pPr>
            <a:r>
              <a:rPr lang="en-US" altLang="en-US" sz="2000" b="1">
                <a:solidFill>
                  <a:schemeClr val="bg1"/>
                </a:solidFill>
              </a:rPr>
              <a:t>180 triệu năm bông hồng mới nở, chỉ để làm đẹp</a:t>
            </a:r>
          </a:p>
          <a:p>
            <a:pPr marL="533400" indent="-533400">
              <a:lnSpc>
                <a:spcPct val="80000"/>
              </a:lnSpc>
            </a:pPr>
            <a:r>
              <a:rPr lang="en-US" altLang="en-US" sz="2000" b="1">
                <a:solidFill>
                  <a:schemeClr val="bg1"/>
                </a:solidFill>
              </a:rPr>
              <a:t>Trải qua 4 kỉ điạ chất con người mới hát được hay hơn chim và mới chết vì yêu</a:t>
            </a:r>
          </a:p>
        </p:txBody>
      </p:sp>
      <p:sp>
        <p:nvSpPr>
          <p:cNvPr id="137220" name="AutoShape 4"/>
          <p:cNvSpPr>
            <a:spLocks noChangeArrowheads="1"/>
          </p:cNvSpPr>
          <p:nvPr/>
        </p:nvSpPr>
        <p:spPr bwMode="auto">
          <a:xfrm>
            <a:off x="914400" y="609600"/>
            <a:ext cx="3124200" cy="915988"/>
          </a:xfrm>
          <a:prstGeom prst="downArrowCallout">
            <a:avLst>
              <a:gd name="adj1" fmla="val 85269"/>
              <a:gd name="adj2" fmla="val 85269"/>
              <a:gd name="adj3" fmla="val 16667"/>
              <a:gd name="adj4" fmla="val 66667"/>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800" b="0" i="0" u="none" strike="noStrike" kern="0" cap="none" spc="0" normalizeH="0" baseline="0" noProof="0">
                <a:ln>
                  <a:noFill/>
                </a:ln>
                <a:solidFill>
                  <a:srgbClr val="FFFF00"/>
                </a:solidFill>
                <a:effectLst/>
                <a:uLnTx/>
                <a:uFillTx/>
                <a:latin typeface="Arial" panose="020B0604020202020204" pitchFamily="34" charset="0"/>
              </a:rPr>
              <a:t>Sự tiến hóa của tự nhiên và con người</a:t>
            </a:r>
          </a:p>
        </p:txBody>
      </p:sp>
      <p:sp>
        <p:nvSpPr>
          <p:cNvPr id="137221" name="Text Box 5"/>
          <p:cNvSpPr txBox="1">
            <a:spLocks noChangeArrowheads="1"/>
          </p:cNvSpPr>
          <p:nvPr/>
        </p:nvSpPr>
        <p:spPr bwMode="auto">
          <a:xfrm>
            <a:off x="838200" y="48768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chemeClr val="hlink"/>
                </a:solidFill>
                <a:effectLst/>
                <a:uLnTx/>
                <a:uFillTx/>
                <a:latin typeface="Tahoma" panose="020B0604030504040204" pitchFamily="34" charset="0"/>
              </a:rPr>
              <a:t>Quá trình lâu dài</a:t>
            </a:r>
          </a:p>
        </p:txBody>
      </p:sp>
      <p:sp>
        <p:nvSpPr>
          <p:cNvPr id="137222" name="Text Box 6"/>
          <p:cNvSpPr txBox="1">
            <a:spLocks noChangeArrowheads="1"/>
          </p:cNvSpPr>
          <p:nvPr/>
        </p:nvSpPr>
        <p:spPr bwMode="auto">
          <a:xfrm>
            <a:off x="6248400" y="48768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altLang="en-US" sz="2400" b="0" i="0" u="none" strike="noStrike" kern="0" cap="none" spc="0" normalizeH="0" baseline="0" noProof="0">
                <a:ln>
                  <a:noFill/>
                </a:ln>
                <a:solidFill>
                  <a:schemeClr val="hlink"/>
                </a:solidFill>
                <a:effectLst/>
                <a:uLnTx/>
                <a:uFillTx/>
                <a:latin typeface="Tahoma" panose="020B0604030504040204" pitchFamily="34" charset="0"/>
              </a:rPr>
              <a:t>Thời gian ngắn</a:t>
            </a:r>
          </a:p>
        </p:txBody>
      </p:sp>
      <p:grpSp>
        <p:nvGrpSpPr>
          <p:cNvPr id="137223" name="Group 7"/>
          <p:cNvGrpSpPr>
            <a:grpSpLocks/>
          </p:cNvGrpSpPr>
          <p:nvPr/>
        </p:nvGrpSpPr>
        <p:grpSpPr bwMode="auto">
          <a:xfrm>
            <a:off x="3505200" y="5105400"/>
            <a:ext cx="2743200" cy="569913"/>
            <a:chOff x="2256" y="3264"/>
            <a:chExt cx="1584" cy="315"/>
          </a:xfrm>
        </p:grpSpPr>
        <p:sp>
          <p:nvSpPr>
            <p:cNvPr id="137224" name="Line 8"/>
            <p:cNvSpPr>
              <a:spLocks noChangeShapeType="1"/>
            </p:cNvSpPr>
            <p:nvPr/>
          </p:nvSpPr>
          <p:spPr bwMode="auto">
            <a:xfrm flipH="1">
              <a:off x="2256" y="3264"/>
              <a:ext cx="1584" cy="0"/>
            </a:xfrm>
            <a:prstGeom prst="line">
              <a:avLst/>
            </a:prstGeom>
            <a:noFill/>
            <a:ln w="3810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225" name="Text Box 9"/>
            <p:cNvSpPr txBox="1">
              <a:spLocks noChangeArrowheads="1"/>
            </p:cNvSpPr>
            <p:nvPr/>
          </p:nvSpPr>
          <p:spPr bwMode="auto">
            <a:xfrm>
              <a:off x="2448" y="3360"/>
              <a:ext cx="1248"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altLang="en-US" sz="2000" b="0" i="0" u="none" strike="noStrike" kern="0" cap="none" spc="0" normalizeH="0" baseline="0" noProof="0">
                  <a:ln>
                    <a:noFill/>
                  </a:ln>
                  <a:solidFill>
                    <a:srgbClr val="800000"/>
                  </a:solidFill>
                  <a:effectLst/>
                  <a:uLnTx/>
                  <a:uFillTx/>
                  <a:latin typeface="Tahoma" panose="020B0604030504040204" pitchFamily="34" charset="0"/>
                </a:rPr>
                <a:t>Bấm nút 1 cái</a:t>
              </a:r>
            </a:p>
          </p:txBody>
        </p:sp>
      </p:grpSp>
      <p:sp>
        <p:nvSpPr>
          <p:cNvPr id="137226" name="AutoShape 10"/>
          <p:cNvSpPr>
            <a:spLocks noChangeArrowheads="1"/>
          </p:cNvSpPr>
          <p:nvPr/>
        </p:nvSpPr>
        <p:spPr bwMode="auto">
          <a:xfrm>
            <a:off x="5486400" y="609600"/>
            <a:ext cx="3124200" cy="965121"/>
          </a:xfrm>
          <a:prstGeom prst="downArrowCallout">
            <a:avLst>
              <a:gd name="adj1" fmla="val 85269"/>
              <a:gd name="adj2" fmla="val 85269"/>
              <a:gd name="adj3" fmla="val 16667"/>
              <a:gd name="adj4" fmla="val 66667"/>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800" b="0" i="0" u="none" strike="noStrike" kern="0" cap="none" spc="0" normalizeH="0" baseline="0" noProof="0" dirty="0" err="1">
                <a:ln>
                  <a:noFill/>
                </a:ln>
                <a:solidFill>
                  <a:srgbClr val="FFFF00"/>
                </a:solidFill>
                <a:effectLst/>
                <a:uLnTx/>
                <a:uFillTx/>
                <a:latin typeface="Tahoma" panose="020B0604030504040204" pitchFamily="34" charset="0"/>
              </a:rPr>
              <a:t>Sự</a:t>
            </a:r>
            <a:r>
              <a:rPr kumimoji="0" lang="en-US" altLang="en-US" sz="1800" b="0" i="0" u="none" strike="noStrike" kern="0" cap="none" spc="0" normalizeH="0" baseline="0" noProof="0" dirty="0">
                <a:ln>
                  <a:noFill/>
                </a:ln>
                <a:solidFill>
                  <a:srgbClr val="FFFF00"/>
                </a:solidFill>
                <a:effectLst/>
                <a:uLnTx/>
                <a:uFillTx/>
                <a:latin typeface="Tahoma" panose="020B0604030504040204" pitchFamily="34" charset="0"/>
              </a:rPr>
              <a:t> </a:t>
            </a:r>
            <a:r>
              <a:rPr kumimoji="0" lang="en-US" altLang="en-US" sz="1800" b="0" i="0" u="none" strike="noStrike" kern="0" cap="none" spc="0" normalizeH="0" baseline="0" noProof="0" dirty="0" err="1">
                <a:ln>
                  <a:noFill/>
                </a:ln>
                <a:solidFill>
                  <a:srgbClr val="FFFF00"/>
                </a:solidFill>
                <a:effectLst/>
                <a:uLnTx/>
                <a:uFillTx/>
                <a:latin typeface="Tahoma" panose="020B0604030504040204" pitchFamily="34" charset="0"/>
              </a:rPr>
              <a:t>phát</a:t>
            </a:r>
            <a:r>
              <a:rPr kumimoji="0" lang="en-US" altLang="en-US" sz="1800" b="0" i="0" u="none" strike="noStrike" kern="0" cap="none" spc="0" normalizeH="0" baseline="0" noProof="0" dirty="0">
                <a:ln>
                  <a:noFill/>
                </a:ln>
                <a:solidFill>
                  <a:srgbClr val="FFFF00"/>
                </a:solidFill>
                <a:effectLst/>
                <a:uLnTx/>
                <a:uFillTx/>
                <a:latin typeface="Tahoma" panose="020B0604030504040204" pitchFamily="34" charset="0"/>
              </a:rPr>
              <a:t> </a:t>
            </a:r>
            <a:r>
              <a:rPr kumimoji="0" lang="en-US" altLang="en-US" sz="1800" b="0" i="0" u="none" strike="noStrike" kern="0" cap="none" spc="0" normalizeH="0" baseline="0" noProof="0" dirty="0" err="1">
                <a:ln>
                  <a:noFill/>
                </a:ln>
                <a:solidFill>
                  <a:srgbClr val="FFFF00"/>
                </a:solidFill>
                <a:effectLst/>
                <a:uLnTx/>
                <a:uFillTx/>
                <a:latin typeface="Tahoma" panose="020B0604030504040204" pitchFamily="34" charset="0"/>
              </a:rPr>
              <a:t>triển</a:t>
            </a:r>
            <a:r>
              <a:rPr kumimoji="0" lang="en-US" altLang="en-US" sz="1800" b="0" i="0" u="none" strike="noStrike" kern="0" cap="none" spc="0" normalizeH="0" baseline="0" noProof="0" dirty="0">
                <a:ln>
                  <a:noFill/>
                </a:ln>
                <a:solidFill>
                  <a:srgbClr val="FFFF00"/>
                </a:solidFill>
                <a:effectLst/>
                <a:uLnTx/>
                <a:uFillTx/>
                <a:latin typeface="Tahoma" panose="020B0604030504040204" pitchFamily="34" charset="0"/>
              </a:rPr>
              <a:t> </a:t>
            </a:r>
            <a:r>
              <a:rPr kumimoji="0" lang="en-US" altLang="en-US" sz="1800" b="0" i="0" u="none" strike="noStrike" kern="0" cap="none" spc="0" normalizeH="0" baseline="0" noProof="0" dirty="0" err="1">
                <a:ln>
                  <a:noFill/>
                </a:ln>
                <a:solidFill>
                  <a:srgbClr val="FFFF00"/>
                </a:solidFill>
                <a:effectLst/>
                <a:uLnTx/>
                <a:uFillTx/>
                <a:latin typeface="Tahoma" panose="020B0604030504040204" pitchFamily="34" charset="0"/>
              </a:rPr>
              <a:t>của</a:t>
            </a:r>
            <a:r>
              <a:rPr kumimoji="0" lang="en-US" altLang="en-US" sz="1800" b="0" i="0" u="none" strike="noStrike" kern="0" cap="none" spc="0" normalizeH="0" baseline="0" noProof="0" dirty="0">
                <a:ln>
                  <a:noFill/>
                </a:ln>
                <a:solidFill>
                  <a:srgbClr val="FFFF00"/>
                </a:solidFill>
                <a:effectLst/>
                <a:uLnTx/>
                <a:uFillTx/>
                <a:latin typeface="Tahoma" panose="020B0604030504040204" pitchFamily="34" charset="0"/>
              </a:rPr>
              <a:t> </a:t>
            </a:r>
            <a:r>
              <a:rPr kumimoji="0" lang="en-US" altLang="en-US" sz="1800" b="0" i="0" u="none" strike="noStrike" kern="0" cap="none" spc="0" normalizeH="0" baseline="0" noProof="0" dirty="0" err="1">
                <a:ln>
                  <a:noFill/>
                </a:ln>
                <a:solidFill>
                  <a:srgbClr val="FFFF00"/>
                </a:solidFill>
                <a:effectLst/>
                <a:uLnTx/>
                <a:uFillTx/>
                <a:latin typeface="Tahoma" panose="020B0604030504040204" pitchFamily="34" charset="0"/>
              </a:rPr>
              <a:t>khoa</a:t>
            </a:r>
            <a:r>
              <a:rPr kumimoji="0" lang="en-US" altLang="en-US" sz="1800" b="0" i="0" u="none" strike="noStrike" kern="0" cap="none" spc="0" normalizeH="0" baseline="0" noProof="0" dirty="0">
                <a:ln>
                  <a:noFill/>
                </a:ln>
                <a:solidFill>
                  <a:srgbClr val="FFFF00"/>
                </a:solidFill>
                <a:effectLst/>
                <a:uLnTx/>
                <a:uFillTx/>
                <a:latin typeface="Tahoma" panose="020B0604030504040204" pitchFamily="34" charset="0"/>
              </a:rPr>
              <a:t> </a:t>
            </a:r>
            <a:r>
              <a:rPr kumimoji="0" lang="en-US" altLang="en-US" sz="1800" b="0" i="0" u="none" strike="noStrike" kern="0" cap="none" spc="0" normalizeH="0" baseline="0" noProof="0" dirty="0" err="1">
                <a:ln>
                  <a:noFill/>
                </a:ln>
                <a:solidFill>
                  <a:srgbClr val="FFFF00"/>
                </a:solidFill>
                <a:effectLst/>
                <a:uLnTx/>
                <a:uFillTx/>
                <a:latin typeface="Tahoma" panose="020B0604030504040204" pitchFamily="34" charset="0"/>
              </a:rPr>
              <a:t>học</a:t>
            </a:r>
            <a:r>
              <a:rPr kumimoji="0" lang="en-US" altLang="en-US" sz="1800" b="0" i="0" u="none" strike="noStrike" kern="0" cap="none" spc="0" normalizeH="0" baseline="0" noProof="0" dirty="0">
                <a:ln>
                  <a:noFill/>
                </a:ln>
                <a:solidFill>
                  <a:srgbClr val="FFFF00"/>
                </a:solidFill>
                <a:effectLst/>
                <a:uLnTx/>
                <a:uFillTx/>
                <a:latin typeface="Tahoma" panose="020B0604030504040204" pitchFamily="34" charset="0"/>
              </a:rPr>
              <a:t> </a:t>
            </a:r>
            <a:r>
              <a:rPr kumimoji="0" lang="en-US" altLang="en-US" sz="1800" b="0" i="0" u="none" strike="noStrike" kern="0" cap="none" spc="0" normalizeH="0" baseline="0" noProof="0" dirty="0" err="1">
                <a:ln>
                  <a:noFill/>
                </a:ln>
                <a:solidFill>
                  <a:srgbClr val="FFFF00"/>
                </a:solidFill>
                <a:effectLst/>
                <a:uLnTx/>
                <a:uFillTx/>
                <a:latin typeface="Tahoma" panose="020B0604030504040204" pitchFamily="34" charset="0"/>
              </a:rPr>
              <a:t>và</a:t>
            </a:r>
            <a:r>
              <a:rPr kumimoji="0" lang="en-US" altLang="en-US" sz="1800" b="0" i="0" u="none" strike="noStrike" kern="0" cap="none" spc="0" normalizeH="0" baseline="0" noProof="0" dirty="0">
                <a:ln>
                  <a:noFill/>
                </a:ln>
                <a:solidFill>
                  <a:srgbClr val="FFFF00"/>
                </a:solidFill>
                <a:effectLst/>
                <a:uLnTx/>
                <a:uFillTx/>
                <a:latin typeface="Tahoma" panose="020B0604030504040204" pitchFamily="34" charset="0"/>
              </a:rPr>
              <a:t> </a:t>
            </a:r>
            <a:r>
              <a:rPr kumimoji="0" lang="en-US" altLang="en-US" sz="1800" b="0" i="0" u="none" strike="noStrike" kern="0" cap="none" spc="0" normalizeH="0" baseline="0" noProof="0" dirty="0" err="1">
                <a:ln>
                  <a:noFill/>
                </a:ln>
                <a:solidFill>
                  <a:srgbClr val="FFFF00"/>
                </a:solidFill>
                <a:effectLst/>
                <a:uLnTx/>
                <a:uFillTx/>
                <a:latin typeface="Tahoma" panose="020B0604030504040204" pitchFamily="34" charset="0"/>
              </a:rPr>
              <a:t>trí</a:t>
            </a:r>
            <a:r>
              <a:rPr kumimoji="0" lang="en-US" altLang="en-US" sz="1800" b="0" i="0" u="none" strike="noStrike" kern="0" cap="none" spc="0" normalizeH="0" baseline="0" noProof="0" dirty="0">
                <a:ln>
                  <a:noFill/>
                </a:ln>
                <a:solidFill>
                  <a:srgbClr val="FFFF00"/>
                </a:solidFill>
                <a:effectLst/>
                <a:uLnTx/>
                <a:uFillTx/>
                <a:latin typeface="Tahoma" panose="020B0604030504040204" pitchFamily="34" charset="0"/>
              </a:rPr>
              <a:t> </a:t>
            </a:r>
            <a:r>
              <a:rPr kumimoji="0" lang="en-US" altLang="en-US" sz="1800" b="0" i="0" u="none" strike="noStrike" kern="0" cap="none" spc="0" normalizeH="0" baseline="0" noProof="0" dirty="0" err="1">
                <a:ln>
                  <a:noFill/>
                </a:ln>
                <a:solidFill>
                  <a:srgbClr val="FFFF00"/>
                </a:solidFill>
                <a:effectLst/>
                <a:uLnTx/>
                <a:uFillTx/>
                <a:latin typeface="Tahoma" panose="020B0604030504040204" pitchFamily="34" charset="0"/>
              </a:rPr>
              <a:t>tuệ</a:t>
            </a:r>
            <a:endParaRPr kumimoji="0" lang="en-US" altLang="en-US" sz="1800" b="0" i="0" u="none" strike="noStrike" kern="0" cap="none" spc="0" normalizeH="0" baseline="0" noProof="0" dirty="0">
              <a:ln>
                <a:noFill/>
              </a:ln>
              <a:solidFill>
                <a:srgbClr val="FFFF00"/>
              </a:solidFill>
              <a:effectLst/>
              <a:uLnTx/>
              <a:uFillTx/>
              <a:latin typeface="Tahoma" panose="020B0604030504040204" pitchFamily="34" charset="0"/>
            </a:endParaRPr>
          </a:p>
        </p:txBody>
      </p:sp>
      <p:sp>
        <p:nvSpPr>
          <p:cNvPr id="137227" name="AutoShape 11"/>
          <p:cNvSpPr>
            <a:spLocks noChangeArrowheads="1"/>
          </p:cNvSpPr>
          <p:nvPr/>
        </p:nvSpPr>
        <p:spPr bwMode="auto">
          <a:xfrm>
            <a:off x="5257800" y="1600200"/>
            <a:ext cx="3581400" cy="3276600"/>
          </a:xfrm>
          <a:prstGeom prst="downArrowCallout">
            <a:avLst>
              <a:gd name="adj1" fmla="val 27326"/>
              <a:gd name="adj2" fmla="val 27326"/>
              <a:gd name="adj3" fmla="val 16667"/>
              <a:gd name="adj4" fmla="val 66667"/>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defTabSz="914400" eaLnBrk="1" fontAlgn="auto" latinLnBrk="0" hangingPunct="1">
              <a:lnSpc>
                <a:spcPct val="100000"/>
              </a:lnSpc>
              <a:spcBef>
                <a:spcPct val="20000"/>
              </a:spcBef>
              <a:spcAft>
                <a:spcPts val="0"/>
              </a:spcAft>
              <a:buClrTx/>
              <a:buSzTx/>
              <a:buFontTx/>
              <a:buChar char="•"/>
              <a:tabLst/>
              <a:defRPr/>
            </a:pPr>
            <a:r>
              <a:rPr kumimoji="0" lang="en-US" altLang="en-US" sz="2000" b="0" i="0" u="none" strike="noStrike" kern="0" cap="none" spc="0" normalizeH="0" baseline="0" noProof="0">
                <a:ln>
                  <a:noFill/>
                </a:ln>
                <a:solidFill>
                  <a:schemeClr val="bg1"/>
                </a:solidFill>
                <a:effectLst/>
                <a:uLnTx/>
                <a:uFillTx/>
                <a:latin typeface="Arial" panose="020B0604020202020204" pitchFamily="34" charset="0"/>
              </a:rPr>
              <a:t>Thế nhưng ngày nay khoa học và trí tuệ chỉ cần bấm nút một cái là cả qúa trình tiến hóa lại trở về với điểm xuất phát của nó.</a:t>
            </a:r>
          </a:p>
        </p:txBody>
      </p:sp>
      <p:grpSp>
        <p:nvGrpSpPr>
          <p:cNvPr id="137228" name="Group 12"/>
          <p:cNvGrpSpPr>
            <a:grpSpLocks/>
          </p:cNvGrpSpPr>
          <p:nvPr/>
        </p:nvGrpSpPr>
        <p:grpSpPr bwMode="auto">
          <a:xfrm>
            <a:off x="1828800" y="5305425"/>
            <a:ext cx="6394450" cy="1704975"/>
            <a:chOff x="1152" y="3246"/>
            <a:chExt cx="4028" cy="1074"/>
          </a:xfrm>
        </p:grpSpPr>
        <p:sp>
          <p:nvSpPr>
            <p:cNvPr id="137229" name="AutoShape 13"/>
            <p:cNvSpPr>
              <a:spLocks noChangeArrowheads="1"/>
            </p:cNvSpPr>
            <p:nvPr/>
          </p:nvSpPr>
          <p:spPr bwMode="auto">
            <a:xfrm>
              <a:off x="1632" y="3699"/>
              <a:ext cx="3548" cy="337"/>
            </a:xfrm>
            <a:prstGeom prst="roundRect">
              <a:avLst>
                <a:gd name="adj" fmla="val 16667"/>
              </a:avLst>
            </a:prstGeom>
            <a:solidFill>
              <a:schemeClr val="tx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20000"/>
                </a:spcBef>
                <a:spcAft>
                  <a:spcPts val="0"/>
                </a:spcAft>
                <a:buClr>
                  <a:schemeClr val="folHlink"/>
                </a:buClr>
                <a:buSzPct val="60000"/>
                <a:buFont typeface="Wingdings" panose="05000000000000000000" pitchFamily="2" charset="2"/>
                <a:buNone/>
                <a:tabLst/>
                <a:defRPr/>
              </a:pPr>
              <a:r>
                <a:rPr kumimoji="0" lang="en-US" altLang="en-US" sz="2400" b="0" i="0" u="none" strike="noStrike" kern="0" cap="none" spc="0" normalizeH="0" baseline="0" noProof="0">
                  <a:ln>
                    <a:noFill/>
                  </a:ln>
                  <a:solidFill>
                    <a:schemeClr val="bg1"/>
                  </a:solidFill>
                  <a:effectLst/>
                  <a:uLnTx/>
                  <a:uFillTx/>
                  <a:latin typeface="Tahoma" panose="020B0604030504040204" pitchFamily="34" charset="0"/>
                </a:rPr>
                <a:t>Trở về với điểm xuất phát của nó.</a:t>
              </a:r>
            </a:p>
          </p:txBody>
        </p:sp>
        <p:sp>
          <p:nvSpPr>
            <p:cNvPr id="137230" name="AutoShape 14"/>
            <p:cNvSpPr>
              <a:spLocks noChangeArrowheads="1"/>
            </p:cNvSpPr>
            <p:nvPr/>
          </p:nvSpPr>
          <p:spPr bwMode="auto">
            <a:xfrm rot="-2161707">
              <a:off x="1152" y="3246"/>
              <a:ext cx="285" cy="1074"/>
            </a:xfrm>
            <a:prstGeom prst="curvedRightArrow">
              <a:avLst>
                <a:gd name="adj1" fmla="val 75368"/>
                <a:gd name="adj2" fmla="val 15073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888519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box(in)">
                                      <p:cBhvr>
                                        <p:cTn id="7" dur="500"/>
                                        <p:tgtEl>
                                          <p:spTgt spid="1372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7226"/>
                                        </p:tgtEl>
                                        <p:attrNameLst>
                                          <p:attrName>style.visibility</p:attrName>
                                        </p:attrNameLst>
                                      </p:cBhvr>
                                      <p:to>
                                        <p:strVal val="visible"/>
                                      </p:to>
                                    </p:set>
                                    <p:animEffect transition="in" filter="box(in)">
                                      <p:cBhvr>
                                        <p:cTn id="10" dur="500"/>
                                        <p:tgtEl>
                                          <p:spTgt spid="1372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7219">
                                            <p:bg/>
                                          </p:spTgt>
                                        </p:tgtEl>
                                        <p:attrNameLst>
                                          <p:attrName>style.visibility</p:attrName>
                                        </p:attrNameLst>
                                      </p:cBhvr>
                                      <p:to>
                                        <p:strVal val="visible"/>
                                      </p:to>
                                    </p:set>
                                    <p:animEffect transition="in" filter="blinds(horizontal)">
                                      <p:cBhvr>
                                        <p:cTn id="15" dur="500"/>
                                        <p:tgtEl>
                                          <p:spTgt spid="137219">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7219">
                                            <p:txEl>
                                              <p:pRg st="0" end="0"/>
                                            </p:txEl>
                                          </p:spTgt>
                                        </p:tgtEl>
                                        <p:attrNameLst>
                                          <p:attrName>style.visibility</p:attrName>
                                        </p:attrNameLst>
                                      </p:cBhvr>
                                      <p:to>
                                        <p:strVal val="visible"/>
                                      </p:to>
                                    </p:set>
                                    <p:animEffect transition="in" filter="blinds(horizontal)">
                                      <p:cBhvr>
                                        <p:cTn id="20" dur="500"/>
                                        <p:tgtEl>
                                          <p:spTgt spid="137219">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37219">
                                            <p:txEl>
                                              <p:pRg st="1" end="1"/>
                                            </p:txEl>
                                          </p:spTgt>
                                        </p:tgtEl>
                                        <p:attrNameLst>
                                          <p:attrName>style.visibility</p:attrName>
                                        </p:attrNameLst>
                                      </p:cBhvr>
                                      <p:to>
                                        <p:strVal val="visible"/>
                                      </p:to>
                                    </p:set>
                                    <p:animEffect transition="in" filter="blinds(horizontal)">
                                      <p:cBhvr>
                                        <p:cTn id="25" dur="500"/>
                                        <p:tgtEl>
                                          <p:spTgt spid="137219">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37219">
                                            <p:txEl>
                                              <p:pRg st="2" end="2"/>
                                            </p:txEl>
                                          </p:spTgt>
                                        </p:tgtEl>
                                        <p:attrNameLst>
                                          <p:attrName>style.visibility</p:attrName>
                                        </p:attrNameLst>
                                      </p:cBhvr>
                                      <p:to>
                                        <p:strVal val="visible"/>
                                      </p:to>
                                    </p:set>
                                    <p:animEffect transition="in" filter="blinds(horizontal)">
                                      <p:cBhvr>
                                        <p:cTn id="30" dur="500"/>
                                        <p:tgtEl>
                                          <p:spTgt spid="137219">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7227"/>
                                        </p:tgtEl>
                                        <p:attrNameLst>
                                          <p:attrName>style.visibility</p:attrName>
                                        </p:attrNameLst>
                                      </p:cBhvr>
                                      <p:to>
                                        <p:strVal val="visible"/>
                                      </p:to>
                                    </p:set>
                                    <p:animEffect transition="in" filter="blinds(horizontal)">
                                      <p:cBhvr>
                                        <p:cTn id="35" dur="500"/>
                                        <p:tgtEl>
                                          <p:spTgt spid="13722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7221"/>
                                        </p:tgtEl>
                                        <p:attrNameLst>
                                          <p:attrName>style.visibility</p:attrName>
                                        </p:attrNameLst>
                                      </p:cBhvr>
                                      <p:to>
                                        <p:strVal val="visible"/>
                                      </p:to>
                                    </p:set>
                                    <p:animEffect transition="in" filter="blinds(horizontal)">
                                      <p:cBhvr>
                                        <p:cTn id="40" dur="500"/>
                                        <p:tgtEl>
                                          <p:spTgt spid="1372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7222"/>
                                        </p:tgtEl>
                                        <p:attrNameLst>
                                          <p:attrName>style.visibility</p:attrName>
                                        </p:attrNameLst>
                                      </p:cBhvr>
                                      <p:to>
                                        <p:strVal val="visible"/>
                                      </p:to>
                                    </p:set>
                                    <p:animEffect transition="in" filter="blinds(horizontal)">
                                      <p:cBhvr>
                                        <p:cTn id="45" dur="500"/>
                                        <p:tgtEl>
                                          <p:spTgt spid="13722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137223"/>
                                        </p:tgtEl>
                                        <p:attrNameLst>
                                          <p:attrName>style.visibility</p:attrName>
                                        </p:attrNameLst>
                                      </p:cBhvr>
                                      <p:to>
                                        <p:strVal val="visible"/>
                                      </p:to>
                                    </p:set>
                                    <p:animEffect transition="in" filter="box(in)">
                                      <p:cBhvr>
                                        <p:cTn id="50" dur="500"/>
                                        <p:tgtEl>
                                          <p:spTgt spid="1372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nodeType="clickEffect">
                                  <p:stCondLst>
                                    <p:cond delay="0"/>
                                  </p:stCondLst>
                                  <p:childTnLst>
                                    <p:set>
                                      <p:cBhvr>
                                        <p:cTn id="54" dur="1" fill="hold">
                                          <p:stCondLst>
                                            <p:cond delay="0"/>
                                          </p:stCondLst>
                                        </p:cTn>
                                        <p:tgtEl>
                                          <p:spTgt spid="137228"/>
                                        </p:tgtEl>
                                        <p:attrNameLst>
                                          <p:attrName>style.visibility</p:attrName>
                                        </p:attrNameLst>
                                      </p:cBhvr>
                                      <p:to>
                                        <p:strVal val="visible"/>
                                      </p:to>
                                    </p:set>
                                    <p:animEffect transition="in" filter="box(in)">
                                      <p:cBhvr>
                                        <p:cTn id="55" dur="500"/>
                                        <p:tgtEl>
                                          <p:spTgt spid="137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animBg="1"/>
      <p:bldP spid="137220" grpId="0" animBg="1"/>
      <p:bldP spid="137221" grpId="0"/>
      <p:bldP spid="137222" grpId="0"/>
      <p:bldP spid="137226" grpId="0" animBg="1"/>
      <p:bldP spid="1372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7"/>
          <p:cNvSpPr>
            <a:spLocks noChangeArrowheads="1"/>
          </p:cNvSpPr>
          <p:nvPr/>
        </p:nvSpPr>
        <p:spPr bwMode="auto">
          <a:xfrm>
            <a:off x="228600" y="2114551"/>
            <a:ext cx="165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chemeClr val="bg1"/>
              </a:solidFill>
              <a:effectLst/>
              <a:uLnTx/>
              <a:uFillTx/>
              <a:latin typeface="Times New Roman" panose="02020603050405020304" pitchFamily="18" charset="0"/>
              <a:cs typeface="Arial" panose="020B0604020202020204" pitchFamily="34" charset="0"/>
            </a:endParaRPr>
          </a:p>
        </p:txBody>
      </p:sp>
      <p:sp>
        <p:nvSpPr>
          <p:cNvPr id="8195" name="Rectangle 58"/>
          <p:cNvSpPr>
            <a:spLocks noChangeArrowheads="1"/>
          </p:cNvSpPr>
          <p:nvPr/>
        </p:nvSpPr>
        <p:spPr bwMode="auto">
          <a:xfrm>
            <a:off x="228600" y="2319339"/>
            <a:ext cx="165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chemeClr val="bg1"/>
              </a:solidFill>
              <a:effectLst/>
              <a:uLnTx/>
              <a:uFillTx/>
              <a:latin typeface="Times New Roman" panose="02020603050405020304" pitchFamily="18" charset="0"/>
              <a:cs typeface="Arial" panose="020B0604020202020204" pitchFamily="34" charset="0"/>
            </a:endParaRPr>
          </a:p>
        </p:txBody>
      </p:sp>
      <p:sp>
        <p:nvSpPr>
          <p:cNvPr id="8196" name="Rectangle 62"/>
          <p:cNvSpPr>
            <a:spLocks noChangeArrowheads="1"/>
          </p:cNvSpPr>
          <p:nvPr/>
        </p:nvSpPr>
        <p:spPr bwMode="auto">
          <a:xfrm>
            <a:off x="152400" y="4400551"/>
            <a:ext cx="165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chemeClr val="bg1"/>
              </a:solidFill>
              <a:effectLst/>
              <a:uLnTx/>
              <a:uFillTx/>
              <a:latin typeface="Times New Roman" panose="02020603050405020304" pitchFamily="18" charset="0"/>
              <a:cs typeface="Arial" panose="020B0604020202020204" pitchFamily="34" charset="0"/>
            </a:endParaRPr>
          </a:p>
        </p:txBody>
      </p:sp>
      <p:sp>
        <p:nvSpPr>
          <p:cNvPr id="8197" name="Rectangle 63"/>
          <p:cNvSpPr>
            <a:spLocks noChangeArrowheads="1"/>
          </p:cNvSpPr>
          <p:nvPr/>
        </p:nvSpPr>
        <p:spPr bwMode="auto">
          <a:xfrm>
            <a:off x="152400" y="4605339"/>
            <a:ext cx="165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chemeClr val="bg1"/>
              </a:solidFill>
              <a:effectLst/>
              <a:uLnTx/>
              <a:uFillTx/>
              <a:latin typeface="Times New Roman" panose="02020603050405020304" pitchFamily="18" charset="0"/>
              <a:cs typeface="Arial" panose="020B0604020202020204" pitchFamily="34" charset="0"/>
            </a:endParaRPr>
          </a:p>
        </p:txBody>
      </p:sp>
      <p:sp>
        <p:nvSpPr>
          <p:cNvPr id="18512" name="Text Box 80"/>
          <p:cNvSpPr txBox="1">
            <a:spLocks noChangeArrowheads="1"/>
          </p:cNvSpPr>
          <p:nvPr/>
        </p:nvSpPr>
        <p:spPr bwMode="auto">
          <a:xfrm>
            <a:off x="304800" y="857251"/>
            <a:ext cx="3746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en-US" altLang="en-US" sz="2800" b="1" i="0" u="none" strike="noStrike" kern="0" cap="none" spc="0" normalizeH="0" baseline="0" noProof="0" dirty="0">
                <a:ln>
                  <a:noFill/>
                </a:ln>
                <a:solidFill>
                  <a:srgbClr val="FFFF00"/>
                </a:solidFill>
                <a:effectLst/>
                <a:uLnTx/>
                <a:uFillTx/>
                <a:latin typeface="Times New Roman" panose="02020603050405020304" pitchFamily="18" charset="0"/>
                <a:cs typeface="Arial" panose="020B0604020202020204" pitchFamily="34" charset="0"/>
              </a:rPr>
              <a:t>II. </a:t>
            </a:r>
            <a:r>
              <a:rPr kumimoji="0" lang="en-US" alt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Arial" panose="020B0604020202020204" pitchFamily="34" charset="0"/>
              </a:rPr>
              <a:t>Đọc</a:t>
            </a:r>
            <a:r>
              <a:rPr kumimoji="0" lang="en-US" altLang="en-US" sz="2800" b="1" i="0" u="none" strike="noStrike" kern="0" cap="none" spc="0" normalizeH="0" baseline="0" noProof="0" dirty="0">
                <a:ln>
                  <a:noFill/>
                </a:ln>
                <a:solidFill>
                  <a:srgbClr val="FFFF00"/>
                </a:solidFill>
                <a:effectLst/>
                <a:uLnTx/>
                <a:uFillTx/>
                <a:latin typeface="Times New Roman" panose="02020603050405020304" pitchFamily="18" charset="0"/>
                <a:cs typeface="Arial" panose="020B0604020202020204" pitchFamily="34" charset="0"/>
              </a:rPr>
              <a:t> </a:t>
            </a:r>
            <a:r>
              <a:rPr kumimoji="0" lang="en-US" alt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Arial" panose="020B0604020202020204" pitchFamily="34" charset="0"/>
              </a:rPr>
              <a:t>hiểu</a:t>
            </a:r>
            <a:r>
              <a:rPr kumimoji="0" lang="en-US" altLang="en-US" sz="2800" b="1" i="0" u="none" strike="noStrike" kern="0" cap="none" spc="0" normalizeH="0" baseline="0" noProof="0" dirty="0">
                <a:ln>
                  <a:noFill/>
                </a:ln>
                <a:solidFill>
                  <a:srgbClr val="FFFF00"/>
                </a:solidFill>
                <a:effectLst/>
                <a:uLnTx/>
                <a:uFillTx/>
                <a:latin typeface="Times New Roman" panose="02020603050405020304" pitchFamily="18" charset="0"/>
                <a:cs typeface="Arial" panose="020B0604020202020204" pitchFamily="34" charset="0"/>
              </a:rPr>
              <a:t> </a:t>
            </a:r>
            <a:r>
              <a:rPr kumimoji="0" lang="en-US" alt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Arial" panose="020B0604020202020204" pitchFamily="34" charset="0"/>
              </a:rPr>
              <a:t>văn</a:t>
            </a:r>
            <a:endParaRPr kumimoji="0" lang="en-US" altLang="en-US" sz="2800" b="0" i="0" u="none" strike="noStrike" kern="0" cap="none" spc="0" normalizeH="0" baseline="0" noProof="0" dirty="0">
              <a:ln>
                <a:noFill/>
              </a:ln>
              <a:solidFill>
                <a:srgbClr val="FFFF00"/>
              </a:solidFill>
              <a:effectLst/>
              <a:uLnTx/>
              <a:uFillTx/>
              <a:latin typeface="Times New Roman" panose="02020603050405020304" pitchFamily="18" charset="0"/>
              <a:cs typeface="Arial" panose="020B0604020202020204" pitchFamily="34" charset="0"/>
            </a:endParaRPr>
          </a:p>
        </p:txBody>
      </p:sp>
      <p:sp>
        <p:nvSpPr>
          <p:cNvPr id="8199" name="TextBox 34"/>
          <p:cNvSpPr txBox="1">
            <a:spLocks noChangeArrowheads="1"/>
          </p:cNvSpPr>
          <p:nvPr/>
        </p:nvSpPr>
        <p:spPr bwMode="auto">
          <a:xfrm>
            <a:off x="304801" y="2514601"/>
            <a:ext cx="7426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chemeClr val="bg1"/>
              </a:solidFill>
              <a:effectLst/>
              <a:uLnTx/>
              <a:uFillTx/>
              <a:latin typeface="Times New Roman" panose="02020603050405020304" pitchFamily="18" charset="0"/>
            </a:endParaRPr>
          </a:p>
        </p:txBody>
      </p:sp>
      <p:sp>
        <p:nvSpPr>
          <p:cNvPr id="8200" name="Rectangle 33"/>
          <p:cNvSpPr>
            <a:spLocks noChangeArrowheads="1"/>
          </p:cNvSpPr>
          <p:nvPr/>
        </p:nvSpPr>
        <p:spPr bwMode="auto">
          <a:xfrm>
            <a:off x="0" y="1295391"/>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fontAlgn="auto">
              <a:spcBef>
                <a:spcPts val="0"/>
              </a:spcBef>
              <a:spcAft>
                <a:spcPts val="0"/>
              </a:spcAft>
            </a:pP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4.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tranh</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hạt</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nhân</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lí</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trí</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con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còn</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phản</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tiến</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hóa</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tự</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nhiên</a:t>
            </a:r>
            <a:r>
              <a:rPr lang="en-US" altLang="en-US" sz="28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kern="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TextBox 38"/>
          <p:cNvSpPr txBox="1">
            <a:spLocks noChangeArrowheads="1"/>
          </p:cNvSpPr>
          <p:nvPr/>
        </p:nvSpPr>
        <p:spPr bwMode="auto">
          <a:xfrm>
            <a:off x="152400" y="2362200"/>
            <a:ext cx="8991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Chiến</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tranh</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hạt</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nhân</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đẩy</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lùi</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tiêu</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hủy</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mọi</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thành</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quả</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của</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quá</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trình</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tiến</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hóa</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nó</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đưa</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loài</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người</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trở</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về</a:t>
            </a:r>
            <a:r>
              <a:rPr lang="en-US" sz="3200" dirty="0">
                <a:solidFill>
                  <a:srgbClr val="FFFF00"/>
                </a:solidFill>
                <a:latin typeface="Times New Roman" panose="02020603050405020304" pitchFamily="18" charset="0"/>
                <a:ea typeface="Times New Roman" panose="02020603050405020304" pitchFamily="18" charset="0"/>
              </a:rPr>
              <a:t> con </a:t>
            </a:r>
            <a:r>
              <a:rPr lang="en-US" sz="3200" dirty="0" err="1">
                <a:solidFill>
                  <a:srgbClr val="FFFF00"/>
                </a:solidFill>
                <a:latin typeface="Times New Roman" panose="02020603050405020304" pitchFamily="18" charset="0"/>
                <a:ea typeface="Times New Roman" panose="02020603050405020304" pitchFamily="18" charset="0"/>
              </a:rPr>
              <a:t>số</a:t>
            </a:r>
            <a:r>
              <a:rPr lang="en-US" sz="3200" dirty="0">
                <a:solidFill>
                  <a:srgbClr val="FFFF00"/>
                </a:solidFill>
                <a:latin typeface="Times New Roman" panose="02020603050405020304" pitchFamily="18" charset="0"/>
                <a:ea typeface="Times New Roman" panose="02020603050405020304" pitchFamily="18" charset="0"/>
              </a:rPr>
              <a:t> </a:t>
            </a:r>
            <a:r>
              <a:rPr lang="en-US" sz="3200" dirty="0" err="1">
                <a:solidFill>
                  <a:srgbClr val="FFFF00"/>
                </a:solidFill>
                <a:latin typeface="Times New Roman" panose="02020603050405020304" pitchFamily="18" charset="0"/>
                <a:ea typeface="Times New Roman" panose="02020603050405020304" pitchFamily="18" charset="0"/>
              </a:rPr>
              <a:t>không</a:t>
            </a:r>
            <a:endParaRPr kumimoji="0" lang="en-US" altLang="vi-VN" sz="3200" b="1" i="0" u="none" strike="noStrike" kern="0" cap="none" spc="0" normalizeH="0" baseline="0" noProof="0" dirty="0">
              <a:ln>
                <a:noFill/>
              </a:ln>
              <a:solidFill>
                <a:srgbClr val="FFFF00"/>
              </a:solidFill>
              <a:effectLst/>
              <a:uLnTx/>
              <a:uFillTx/>
              <a:latin typeface="Times New Roman" pitchFamily="18" charset="0"/>
              <a:cs typeface="+mn-cs"/>
            </a:endParaRPr>
          </a:p>
        </p:txBody>
      </p:sp>
      <p:sp>
        <p:nvSpPr>
          <p:cNvPr id="40" name="TextBox 39"/>
          <p:cNvSpPr txBox="1">
            <a:spLocks noChangeArrowheads="1"/>
          </p:cNvSpPr>
          <p:nvPr/>
        </p:nvSpPr>
        <p:spPr bwMode="auto">
          <a:xfrm>
            <a:off x="0" y="32766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endParaRPr>
          </a:p>
        </p:txBody>
      </p:sp>
      <p:sp>
        <p:nvSpPr>
          <p:cNvPr id="7202" name="Rectangle 34"/>
          <p:cNvSpPr>
            <a:spLocks noChangeArrowheads="1"/>
          </p:cNvSpPr>
          <p:nvPr/>
        </p:nvSpPr>
        <p:spPr bwMode="auto">
          <a:xfrm>
            <a:off x="0" y="483109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eaLnBrk="0" fontAlgn="auto" latinLnBrk="0" hangingPunct="0">
              <a:lnSpc>
                <a:spcPct val="100000"/>
              </a:lnSpc>
              <a:spcBef>
                <a:spcPts val="0"/>
              </a:spcBef>
              <a:spcAft>
                <a:spcPts val="0"/>
              </a:spcAft>
              <a:buClrTx/>
              <a:buSzTx/>
              <a:buFontTx/>
              <a:buNone/>
              <a:tabLst/>
              <a:defRPr/>
            </a:pPr>
            <a:endPar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Cloud Callout 42"/>
          <p:cNvSpPr/>
          <p:nvPr/>
        </p:nvSpPr>
        <p:spPr>
          <a:xfrm>
            <a:off x="582442" y="1892300"/>
            <a:ext cx="7924800" cy="3200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sz="4000" kern="0" dirty="0" err="1">
                <a:solidFill>
                  <a:schemeClr val="tx1"/>
                </a:solidFill>
                <a:latin typeface="Times New Roman" panose="02020603050405020304" pitchFamily="18" charset="0"/>
                <a:cs typeface="Times New Roman" panose="02020603050405020304" pitchFamily="18" charset="0"/>
              </a:rPr>
              <a:t>Tác</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hại</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của</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chiến</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tranh</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hạt</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nhân</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là</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gì</a:t>
            </a:r>
            <a:r>
              <a:rPr lang="en-US" sz="4000" kern="0" dirty="0">
                <a:solidFill>
                  <a:schemeClr val="tx1"/>
                </a:solidFill>
                <a:latin typeface="Times New Roman" panose="02020603050405020304" pitchFamily="18" charset="0"/>
                <a:cs typeface="Times New Roman" panose="02020603050405020304" pitchFamily="18" charset="0"/>
              </a:rPr>
              <a:t>?</a:t>
            </a:r>
            <a:endParaRPr lang="vi-VN" sz="4000"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08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512"/>
                                        </p:tgtEl>
                                        <p:attrNameLst>
                                          <p:attrName>style.visibility</p:attrName>
                                        </p:attrNameLst>
                                      </p:cBhvr>
                                      <p:to>
                                        <p:strVal val="visible"/>
                                      </p:to>
                                    </p:set>
                                    <p:animEffect transition="in" filter="blinds(horizontal)">
                                      <p:cBhvr>
                                        <p:cTn id="7" dur="500"/>
                                        <p:tgtEl>
                                          <p:spTgt spid="185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blinds(horizontal)">
                                      <p:cBhvr>
                                        <p:cTn id="12" dur="500"/>
                                        <p:tgtEl>
                                          <p:spTgt spid="82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linds(horizontal)">
                                      <p:cBhvr>
                                        <p:cTn id="17" dur="500"/>
                                        <p:tgtEl>
                                          <p:spTgt spid="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43"/>
                                        </p:tgtEl>
                                      </p:cBhvr>
                                    </p:animEffect>
                                    <p:set>
                                      <p:cBhvr>
                                        <p:cTn id="22" dur="1" fill="hold">
                                          <p:stCondLst>
                                            <p:cond delay="499"/>
                                          </p:stCondLst>
                                        </p:cTn>
                                        <p:tgtEl>
                                          <p:spTgt spid="4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linds(horizontal)">
                                      <p:cBhvr>
                                        <p:cTn id="27" dur="500"/>
                                        <p:tgtEl>
                                          <p:spTgt spid="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nodePh="1">
                                  <p:stCondLst>
                                    <p:cond delay="0"/>
                                  </p:stCondLst>
                                  <p:endCondLst>
                                    <p:cond evt="begin" delay="0">
                                      <p:tn val="30"/>
                                    </p:cond>
                                  </p:endCondLst>
                                  <p:childTnLst>
                                    <p:set>
                                      <p:cBhvr>
                                        <p:cTn id="31" dur="1" fill="hold">
                                          <p:stCondLst>
                                            <p:cond delay="0"/>
                                          </p:stCondLst>
                                        </p:cTn>
                                        <p:tgtEl>
                                          <p:spTgt spid="40"/>
                                        </p:tgtEl>
                                        <p:attrNameLst>
                                          <p:attrName>style.visibility</p:attrName>
                                        </p:attrNameLst>
                                      </p:cBhvr>
                                      <p:to>
                                        <p:strVal val="visible"/>
                                      </p:to>
                                    </p:set>
                                    <p:animEffect transition="in" filter="blinds(horizontal)">
                                      <p:cBhvr>
                                        <p:cTn id="32" dur="500"/>
                                        <p:tgtEl>
                                          <p:spTgt spid="4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nodePh="1">
                                  <p:stCondLst>
                                    <p:cond delay="0"/>
                                  </p:stCondLst>
                                  <p:endCondLst>
                                    <p:cond evt="begin" delay="0">
                                      <p:tn val="35"/>
                                    </p:cond>
                                  </p:endCondLst>
                                  <p:childTnLst>
                                    <p:set>
                                      <p:cBhvr>
                                        <p:cTn id="36" dur="1" fill="hold">
                                          <p:stCondLst>
                                            <p:cond delay="0"/>
                                          </p:stCondLst>
                                        </p:cTn>
                                        <p:tgtEl>
                                          <p:spTgt spid="7202"/>
                                        </p:tgtEl>
                                        <p:attrNameLst>
                                          <p:attrName>style.visibility</p:attrName>
                                        </p:attrNameLst>
                                      </p:cBhvr>
                                      <p:to>
                                        <p:strVal val="visible"/>
                                      </p:to>
                                    </p:set>
                                    <p:animEffect transition="in" filter="blinds(horizontal)">
                                      <p:cBhvr>
                                        <p:cTn id="37" dur="500"/>
                                        <p:tgtEl>
                                          <p:spTgt spid="7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2" grpId="0"/>
      <p:bldP spid="8200" grpId="0"/>
      <p:bldP spid="39" grpId="0"/>
      <p:bldP spid="40" grpId="0"/>
      <p:bldP spid="7202" grpId="0"/>
      <p:bldP spid="43" grpId="0" animBg="1"/>
      <p:bldP spid="4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7"/>
          <p:cNvSpPr>
            <a:spLocks noChangeArrowheads="1"/>
          </p:cNvSpPr>
          <p:nvPr/>
        </p:nvSpPr>
        <p:spPr bwMode="auto">
          <a:xfrm>
            <a:off x="228600" y="2114551"/>
            <a:ext cx="165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chemeClr val="bg1"/>
              </a:solidFill>
              <a:effectLst/>
              <a:uLnTx/>
              <a:uFillTx/>
              <a:latin typeface="Times New Roman" panose="02020603050405020304" pitchFamily="18" charset="0"/>
              <a:cs typeface="Arial" panose="020B0604020202020204" pitchFamily="34" charset="0"/>
            </a:endParaRPr>
          </a:p>
        </p:txBody>
      </p:sp>
      <p:sp>
        <p:nvSpPr>
          <p:cNvPr id="8195" name="Rectangle 58"/>
          <p:cNvSpPr>
            <a:spLocks noChangeArrowheads="1"/>
          </p:cNvSpPr>
          <p:nvPr/>
        </p:nvSpPr>
        <p:spPr bwMode="auto">
          <a:xfrm>
            <a:off x="228600" y="2319339"/>
            <a:ext cx="165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chemeClr val="bg1"/>
              </a:solidFill>
              <a:effectLst/>
              <a:uLnTx/>
              <a:uFillTx/>
              <a:latin typeface="Times New Roman" panose="02020603050405020304" pitchFamily="18" charset="0"/>
              <a:cs typeface="Arial" panose="020B0604020202020204" pitchFamily="34" charset="0"/>
            </a:endParaRPr>
          </a:p>
        </p:txBody>
      </p:sp>
      <p:sp>
        <p:nvSpPr>
          <p:cNvPr id="8196" name="Rectangle 62"/>
          <p:cNvSpPr>
            <a:spLocks noChangeArrowheads="1"/>
          </p:cNvSpPr>
          <p:nvPr/>
        </p:nvSpPr>
        <p:spPr bwMode="auto">
          <a:xfrm>
            <a:off x="152400" y="4400551"/>
            <a:ext cx="165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chemeClr val="bg1"/>
              </a:solidFill>
              <a:effectLst/>
              <a:uLnTx/>
              <a:uFillTx/>
              <a:latin typeface="Times New Roman" panose="02020603050405020304" pitchFamily="18" charset="0"/>
              <a:cs typeface="Arial" panose="020B0604020202020204" pitchFamily="34" charset="0"/>
            </a:endParaRPr>
          </a:p>
        </p:txBody>
      </p:sp>
      <p:sp>
        <p:nvSpPr>
          <p:cNvPr id="8197" name="Rectangle 63"/>
          <p:cNvSpPr>
            <a:spLocks noChangeArrowheads="1"/>
          </p:cNvSpPr>
          <p:nvPr/>
        </p:nvSpPr>
        <p:spPr bwMode="auto">
          <a:xfrm>
            <a:off x="152400" y="4605339"/>
            <a:ext cx="165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schemeClr val="bg1"/>
              </a:solidFill>
              <a:effectLst/>
              <a:uLnTx/>
              <a:uFillTx/>
              <a:latin typeface="Times New Roman" panose="02020603050405020304" pitchFamily="18" charset="0"/>
              <a:cs typeface="Arial" panose="020B0604020202020204" pitchFamily="34" charset="0"/>
            </a:endParaRPr>
          </a:p>
        </p:txBody>
      </p:sp>
      <p:sp>
        <p:nvSpPr>
          <p:cNvPr id="18512" name="Text Box 80"/>
          <p:cNvSpPr txBox="1">
            <a:spLocks noChangeArrowheads="1"/>
          </p:cNvSpPr>
          <p:nvPr/>
        </p:nvSpPr>
        <p:spPr bwMode="auto">
          <a:xfrm>
            <a:off x="341143" y="405935"/>
            <a:ext cx="3746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en-US" altLang="en-US" sz="2800" b="1" i="0" u="none" strike="noStrike" kern="0" cap="none" spc="0" normalizeH="0" baseline="0" noProof="0" dirty="0">
                <a:ln>
                  <a:noFill/>
                </a:ln>
                <a:solidFill>
                  <a:srgbClr val="FFFF00"/>
                </a:solidFill>
                <a:effectLst/>
                <a:uLnTx/>
                <a:uFillTx/>
                <a:latin typeface="Times New Roman" panose="02020603050405020304" pitchFamily="18" charset="0"/>
                <a:cs typeface="Arial" panose="020B0604020202020204" pitchFamily="34" charset="0"/>
              </a:rPr>
              <a:t>II. </a:t>
            </a:r>
            <a:r>
              <a:rPr kumimoji="0" lang="en-US" alt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Arial" panose="020B0604020202020204" pitchFamily="34" charset="0"/>
              </a:rPr>
              <a:t>Đọc</a:t>
            </a:r>
            <a:r>
              <a:rPr kumimoji="0" lang="en-US" altLang="en-US" sz="2800" b="1" i="0" u="none" strike="noStrike" kern="0" cap="none" spc="0" normalizeH="0" baseline="0" noProof="0" dirty="0">
                <a:ln>
                  <a:noFill/>
                </a:ln>
                <a:solidFill>
                  <a:srgbClr val="FFFF00"/>
                </a:solidFill>
                <a:effectLst/>
                <a:uLnTx/>
                <a:uFillTx/>
                <a:latin typeface="Times New Roman" panose="02020603050405020304" pitchFamily="18" charset="0"/>
                <a:cs typeface="Arial" panose="020B0604020202020204" pitchFamily="34" charset="0"/>
              </a:rPr>
              <a:t> </a:t>
            </a:r>
            <a:r>
              <a:rPr kumimoji="0" lang="en-US" alt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Arial" panose="020B0604020202020204" pitchFamily="34" charset="0"/>
              </a:rPr>
              <a:t>hiểu</a:t>
            </a:r>
            <a:r>
              <a:rPr kumimoji="0" lang="en-US" altLang="en-US" sz="2800" b="1" i="0" u="none" strike="noStrike" kern="0" cap="none" spc="0" normalizeH="0" baseline="0" noProof="0" dirty="0">
                <a:ln>
                  <a:noFill/>
                </a:ln>
                <a:solidFill>
                  <a:srgbClr val="FFFF00"/>
                </a:solidFill>
                <a:effectLst/>
                <a:uLnTx/>
                <a:uFillTx/>
                <a:latin typeface="Times New Roman" panose="02020603050405020304" pitchFamily="18" charset="0"/>
                <a:cs typeface="Arial" panose="020B0604020202020204" pitchFamily="34" charset="0"/>
              </a:rPr>
              <a:t> </a:t>
            </a:r>
            <a:r>
              <a:rPr kumimoji="0" lang="en-US" altLang="en-US" sz="2800" b="1" i="0" u="none" strike="noStrike" kern="0" cap="none" spc="0" normalizeH="0" baseline="0" noProof="0" dirty="0" err="1">
                <a:ln>
                  <a:noFill/>
                </a:ln>
                <a:solidFill>
                  <a:srgbClr val="FFFF00"/>
                </a:solidFill>
                <a:effectLst/>
                <a:uLnTx/>
                <a:uFillTx/>
                <a:latin typeface="Times New Roman" panose="02020603050405020304" pitchFamily="18" charset="0"/>
                <a:cs typeface="Arial" panose="020B0604020202020204" pitchFamily="34" charset="0"/>
              </a:rPr>
              <a:t>văn</a:t>
            </a:r>
            <a:endParaRPr kumimoji="0" lang="en-US" altLang="en-US" sz="2800" b="0" i="0" u="none" strike="noStrike" kern="0" cap="none" spc="0" normalizeH="0" baseline="0" noProof="0" dirty="0">
              <a:ln>
                <a:noFill/>
              </a:ln>
              <a:solidFill>
                <a:srgbClr val="FFFF00"/>
              </a:solidFill>
              <a:effectLst/>
              <a:uLnTx/>
              <a:uFillTx/>
              <a:latin typeface="Times New Roman" panose="02020603050405020304" pitchFamily="18" charset="0"/>
              <a:cs typeface="Arial" panose="020B0604020202020204" pitchFamily="34" charset="0"/>
            </a:endParaRPr>
          </a:p>
        </p:txBody>
      </p:sp>
      <p:sp>
        <p:nvSpPr>
          <p:cNvPr id="8199" name="TextBox 34"/>
          <p:cNvSpPr txBox="1">
            <a:spLocks noChangeArrowheads="1"/>
          </p:cNvSpPr>
          <p:nvPr/>
        </p:nvSpPr>
        <p:spPr bwMode="auto">
          <a:xfrm>
            <a:off x="304801" y="2514601"/>
            <a:ext cx="7426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chemeClr val="bg1"/>
              </a:solidFill>
              <a:effectLst/>
              <a:uLnTx/>
              <a:uFillTx/>
              <a:latin typeface="Times New Roman" panose="02020603050405020304" pitchFamily="18" charset="0"/>
            </a:endParaRPr>
          </a:p>
        </p:txBody>
      </p:sp>
      <p:sp>
        <p:nvSpPr>
          <p:cNvPr id="8200" name="Rectangle 33"/>
          <p:cNvSpPr>
            <a:spLocks noChangeArrowheads="1"/>
          </p:cNvSpPr>
          <p:nvPr/>
        </p:nvSpPr>
        <p:spPr bwMode="auto">
          <a:xfrm>
            <a:off x="32825" y="1029356"/>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eaLnBrk="0" fontAlgn="auto" latinLnBrk="0" hangingPunct="0">
              <a:lnSpc>
                <a:spcPct val="100000"/>
              </a:lnSpc>
              <a:spcBef>
                <a:spcPts val="0"/>
              </a:spcBef>
              <a:spcAft>
                <a:spcPts val="0"/>
              </a:spcAft>
              <a:buClrTx/>
              <a:buSzTx/>
              <a:buFontTx/>
              <a:buNone/>
              <a:tabLst/>
              <a:defRPr/>
            </a:pPr>
            <a:r>
              <a:rPr lang="en-US" altLang="en-US" sz="2800" b="1" kern="0" noProof="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5</a:t>
            </a:r>
            <a:r>
              <a:rPr kumimoji="0" lang="en-US" altLang="en-US" sz="2800" b="1" i="0" u="none" strike="noStrike" kern="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altLang="en-US" sz="2800" b="1" i="0" u="none" strike="noStrike" kern="0" cap="none" spc="0" normalizeH="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0" cap="none" spc="0" normalizeH="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altLang="en-US" sz="2800" b="1" i="0" u="none" strike="noStrike" kern="0" cap="none" spc="0" normalizeH="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0" cap="none" spc="0" normalizeH="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đấu</a:t>
            </a:r>
            <a:r>
              <a:rPr kumimoji="0" lang="en-US" altLang="en-US" sz="2800" b="1" i="0" u="none" strike="noStrike" kern="0" cap="none" spc="0" normalizeH="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0" cap="none" spc="0" normalizeH="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altLang="en-US" sz="2800" b="1" i="0" u="none" strike="noStrike" kern="0" cap="none" spc="0" normalizeH="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0" cap="none" spc="0" normalizeH="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chống</a:t>
            </a:r>
            <a:r>
              <a:rPr kumimoji="0" lang="en-US" altLang="en-US" sz="2800" b="1" i="0" u="none" strike="noStrike" kern="0" cap="none" spc="0" normalizeH="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0" cap="none" spc="0" normalizeH="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chiến</a:t>
            </a:r>
            <a:r>
              <a:rPr kumimoji="0" lang="en-US" altLang="en-US" sz="2800" b="1" i="0" u="none" strike="noStrike" kern="0" cap="none" spc="0" normalizeH="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0" cap="none" spc="0" normalizeH="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altLang="en-US" sz="2800" b="1" i="0" u="none" strike="noStrike" kern="0" cap="none" spc="0" normalizeH="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800" b="1" i="0" u="none" strike="noStrike" kern="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kern="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TextBox 38"/>
          <p:cNvSpPr txBox="1">
            <a:spLocks noChangeArrowheads="1"/>
          </p:cNvSpPr>
          <p:nvPr/>
        </p:nvSpPr>
        <p:spPr bwMode="auto">
          <a:xfrm>
            <a:off x="227428" y="1592430"/>
            <a:ext cx="8991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kumimoji="0" lang="en-US" sz="28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rPr>
              <a:t>- </a:t>
            </a:r>
            <a:r>
              <a:rPr lang="en-US" sz="2800" kern="0" noProof="0" dirty="0">
                <a:solidFill>
                  <a:srgbClr val="FFFF00"/>
                </a:solidFill>
              </a:rPr>
              <a:t>C</a:t>
            </a:r>
            <a:r>
              <a:rPr lang="en-US" altLang="en-US" sz="2800" kern="0" dirty="0" err="1">
                <a:solidFill>
                  <a:srgbClr val="FFFF00"/>
                </a:solidFill>
              </a:rPr>
              <a:t>húng</a:t>
            </a:r>
            <a:r>
              <a:rPr lang="en-US" altLang="en-US" sz="2800" kern="0" dirty="0">
                <a:solidFill>
                  <a:srgbClr val="FFFF00"/>
                </a:solidFill>
              </a:rPr>
              <a:t> ta </a:t>
            </a:r>
            <a:r>
              <a:rPr lang="en-US" altLang="en-US" sz="2800" kern="0" dirty="0" err="1">
                <a:solidFill>
                  <a:srgbClr val="FFFF00"/>
                </a:solidFill>
              </a:rPr>
              <a:t>đến</a:t>
            </a:r>
            <a:r>
              <a:rPr lang="en-US" altLang="en-US" sz="2800" kern="0" dirty="0">
                <a:solidFill>
                  <a:srgbClr val="FFFF00"/>
                </a:solidFill>
              </a:rPr>
              <a:t> </a:t>
            </a:r>
            <a:r>
              <a:rPr lang="en-US" altLang="en-US" sz="2800" kern="0" dirty="0" err="1">
                <a:solidFill>
                  <a:srgbClr val="FFFF00"/>
                </a:solidFill>
              </a:rPr>
              <a:t>đây</a:t>
            </a:r>
            <a:r>
              <a:rPr lang="en-US" altLang="en-US" sz="2800" kern="0" dirty="0">
                <a:solidFill>
                  <a:srgbClr val="FFFF00"/>
                </a:solidFill>
              </a:rPr>
              <a:t> </a:t>
            </a:r>
            <a:r>
              <a:rPr lang="en-US" altLang="en-US" sz="2800" kern="0" dirty="0" err="1">
                <a:solidFill>
                  <a:srgbClr val="FFFF00"/>
                </a:solidFill>
              </a:rPr>
              <a:t>để</a:t>
            </a:r>
            <a:r>
              <a:rPr lang="en-US" altLang="en-US" sz="2800" kern="0" dirty="0">
                <a:solidFill>
                  <a:srgbClr val="FFFF00"/>
                </a:solidFill>
              </a:rPr>
              <a:t> </a:t>
            </a:r>
            <a:r>
              <a:rPr lang="en-US" altLang="en-US" sz="2800" kern="0" dirty="0" err="1">
                <a:solidFill>
                  <a:srgbClr val="FFFF00"/>
                </a:solidFill>
              </a:rPr>
              <a:t>cố</a:t>
            </a:r>
            <a:r>
              <a:rPr lang="en-US" altLang="en-US" sz="2800" kern="0" dirty="0">
                <a:solidFill>
                  <a:srgbClr val="FFFF00"/>
                </a:solidFill>
              </a:rPr>
              <a:t> </a:t>
            </a:r>
            <a:r>
              <a:rPr lang="en-US" altLang="en-US" sz="2800" kern="0" dirty="0" err="1">
                <a:solidFill>
                  <a:srgbClr val="FFFF00"/>
                </a:solidFill>
              </a:rPr>
              <a:t>gắng</a:t>
            </a:r>
            <a:r>
              <a:rPr lang="en-US" altLang="en-US" sz="2800" kern="0" dirty="0">
                <a:solidFill>
                  <a:srgbClr val="FFFF00"/>
                </a:solidFill>
              </a:rPr>
              <a:t> </a:t>
            </a:r>
            <a:r>
              <a:rPr lang="en-US" altLang="en-US" sz="2800" kern="0" dirty="0" err="1">
                <a:solidFill>
                  <a:srgbClr val="FFFF00"/>
                </a:solidFill>
              </a:rPr>
              <a:t>chống</a:t>
            </a:r>
            <a:r>
              <a:rPr lang="en-US" altLang="en-US" sz="2800" kern="0" dirty="0">
                <a:solidFill>
                  <a:srgbClr val="FFFF00"/>
                </a:solidFill>
              </a:rPr>
              <a:t> </a:t>
            </a:r>
            <a:r>
              <a:rPr lang="en-US" altLang="en-US" sz="2800" kern="0" dirty="0" err="1">
                <a:solidFill>
                  <a:srgbClr val="FFFF00"/>
                </a:solidFill>
              </a:rPr>
              <a:t>lại</a:t>
            </a:r>
            <a:r>
              <a:rPr lang="en-US" altLang="en-US" sz="2800" kern="0" dirty="0">
                <a:solidFill>
                  <a:srgbClr val="FFFF00"/>
                </a:solidFill>
              </a:rPr>
              <a:t> </a:t>
            </a:r>
            <a:r>
              <a:rPr lang="en-US" altLang="en-US" sz="2800" kern="0" dirty="0" err="1">
                <a:solidFill>
                  <a:srgbClr val="FFFF00"/>
                </a:solidFill>
              </a:rPr>
              <a:t>việc</a:t>
            </a:r>
            <a:r>
              <a:rPr lang="en-US" altLang="en-US" sz="2800" kern="0" dirty="0">
                <a:solidFill>
                  <a:srgbClr val="FFFF00"/>
                </a:solidFill>
              </a:rPr>
              <a:t> </a:t>
            </a:r>
            <a:r>
              <a:rPr lang="en-US" altLang="en-US" sz="2800" kern="0" dirty="0" err="1">
                <a:solidFill>
                  <a:srgbClr val="FFFF00"/>
                </a:solidFill>
              </a:rPr>
              <a:t>đó</a:t>
            </a:r>
            <a:r>
              <a:rPr lang="en-US" altLang="en-US" sz="2800" kern="0" dirty="0">
                <a:solidFill>
                  <a:srgbClr val="FFFF00"/>
                </a:solidFill>
              </a:rPr>
              <a:t>, </a:t>
            </a:r>
            <a:r>
              <a:rPr lang="en-US" altLang="en-US" sz="2800" kern="0" dirty="0" err="1">
                <a:solidFill>
                  <a:srgbClr val="FFFF00"/>
                </a:solidFill>
              </a:rPr>
              <a:t>đem</a:t>
            </a:r>
            <a:r>
              <a:rPr lang="en-US" altLang="en-US" sz="2800" kern="0" dirty="0">
                <a:solidFill>
                  <a:srgbClr val="FFFF00"/>
                </a:solidFill>
              </a:rPr>
              <a:t> </a:t>
            </a:r>
            <a:r>
              <a:rPr lang="en-US" altLang="en-US" sz="2800" kern="0" dirty="0" err="1">
                <a:solidFill>
                  <a:srgbClr val="FFFF00"/>
                </a:solidFill>
              </a:rPr>
              <a:t>tiếng</a:t>
            </a:r>
            <a:r>
              <a:rPr lang="en-US" altLang="en-US" sz="2800" kern="0" dirty="0">
                <a:solidFill>
                  <a:srgbClr val="FFFF00"/>
                </a:solidFill>
              </a:rPr>
              <a:t> </a:t>
            </a:r>
            <a:r>
              <a:rPr lang="en-US" altLang="en-US" sz="2800" kern="0" dirty="0" err="1">
                <a:solidFill>
                  <a:srgbClr val="FFFF00"/>
                </a:solidFill>
              </a:rPr>
              <a:t>nói</a:t>
            </a:r>
            <a:r>
              <a:rPr lang="en-US" altLang="en-US" sz="2800" kern="0" dirty="0">
                <a:solidFill>
                  <a:srgbClr val="FFFF00"/>
                </a:solidFill>
              </a:rPr>
              <a:t> </a:t>
            </a:r>
            <a:r>
              <a:rPr lang="en-US" altLang="en-US" sz="2800" kern="0" dirty="0" err="1">
                <a:solidFill>
                  <a:srgbClr val="FFFF00"/>
                </a:solidFill>
              </a:rPr>
              <a:t>của</a:t>
            </a:r>
            <a:r>
              <a:rPr lang="en-US" altLang="en-US" sz="2800" kern="0" dirty="0">
                <a:solidFill>
                  <a:srgbClr val="FFFF00"/>
                </a:solidFill>
              </a:rPr>
              <a:t> </a:t>
            </a:r>
            <a:r>
              <a:rPr lang="en-US" altLang="en-US" sz="2800" kern="0" dirty="0" err="1">
                <a:solidFill>
                  <a:srgbClr val="FFFF00"/>
                </a:solidFill>
              </a:rPr>
              <a:t>chúng</a:t>
            </a:r>
            <a:r>
              <a:rPr lang="en-US" altLang="en-US" sz="2800" kern="0" dirty="0">
                <a:solidFill>
                  <a:srgbClr val="FFFF00"/>
                </a:solidFill>
              </a:rPr>
              <a:t> ta </a:t>
            </a:r>
            <a:r>
              <a:rPr lang="en-US" altLang="en-US" sz="2800" kern="0" dirty="0" err="1">
                <a:solidFill>
                  <a:srgbClr val="FFFF00"/>
                </a:solidFill>
              </a:rPr>
              <a:t>tham</a:t>
            </a:r>
            <a:r>
              <a:rPr lang="en-US" altLang="en-US" sz="2800" kern="0" dirty="0">
                <a:solidFill>
                  <a:srgbClr val="FFFF00"/>
                </a:solidFill>
              </a:rPr>
              <a:t> </a:t>
            </a:r>
            <a:r>
              <a:rPr lang="en-US" altLang="en-US" sz="2800" kern="0" dirty="0" err="1">
                <a:solidFill>
                  <a:srgbClr val="FFFF00"/>
                </a:solidFill>
              </a:rPr>
              <a:t>gia</a:t>
            </a:r>
            <a:r>
              <a:rPr lang="en-US" altLang="en-US" sz="2800" kern="0" dirty="0">
                <a:solidFill>
                  <a:srgbClr val="FFFF00"/>
                </a:solidFill>
              </a:rPr>
              <a:t> </a:t>
            </a:r>
            <a:r>
              <a:rPr lang="en-US" altLang="en-US" sz="2800" kern="0" dirty="0" err="1">
                <a:solidFill>
                  <a:srgbClr val="FFFF00"/>
                </a:solidFill>
              </a:rPr>
              <a:t>vào</a:t>
            </a:r>
            <a:r>
              <a:rPr lang="en-US" altLang="en-US" sz="2800" kern="0" dirty="0">
                <a:solidFill>
                  <a:srgbClr val="FFFF00"/>
                </a:solidFill>
              </a:rPr>
              <a:t>  </a:t>
            </a:r>
            <a:r>
              <a:rPr lang="en-US" altLang="en-US" sz="2800" kern="0" dirty="0" err="1">
                <a:solidFill>
                  <a:srgbClr val="FFFF00"/>
                </a:solidFill>
              </a:rPr>
              <a:t>bản</a:t>
            </a:r>
            <a:r>
              <a:rPr lang="en-US" altLang="en-US" sz="2800" kern="0" dirty="0">
                <a:solidFill>
                  <a:srgbClr val="FFFF00"/>
                </a:solidFill>
              </a:rPr>
              <a:t> </a:t>
            </a:r>
            <a:r>
              <a:rPr lang="en-US" altLang="en-US" sz="2800" kern="0" dirty="0" err="1">
                <a:solidFill>
                  <a:srgbClr val="FFFF00"/>
                </a:solidFill>
              </a:rPr>
              <a:t>đồng</a:t>
            </a:r>
            <a:r>
              <a:rPr lang="en-US" altLang="en-US" sz="2800" kern="0" dirty="0">
                <a:solidFill>
                  <a:srgbClr val="FFFF00"/>
                </a:solidFill>
              </a:rPr>
              <a:t> ca  </a:t>
            </a:r>
            <a:r>
              <a:rPr lang="en-US" altLang="en-US" sz="2800" kern="0" dirty="0" err="1">
                <a:solidFill>
                  <a:srgbClr val="FFFF00"/>
                </a:solidFill>
              </a:rPr>
              <a:t>của</a:t>
            </a:r>
            <a:r>
              <a:rPr lang="en-US" altLang="en-US" sz="2800" kern="0" dirty="0">
                <a:solidFill>
                  <a:srgbClr val="FFFF00"/>
                </a:solidFill>
              </a:rPr>
              <a:t> </a:t>
            </a:r>
            <a:r>
              <a:rPr lang="en-US" altLang="en-US" sz="2800" kern="0" dirty="0" err="1">
                <a:solidFill>
                  <a:srgbClr val="FFFF00"/>
                </a:solidFill>
              </a:rPr>
              <a:t>những</a:t>
            </a:r>
            <a:r>
              <a:rPr lang="en-US" altLang="en-US" sz="2800" kern="0" dirty="0">
                <a:solidFill>
                  <a:srgbClr val="FFFF00"/>
                </a:solidFill>
              </a:rPr>
              <a:t> </a:t>
            </a:r>
            <a:r>
              <a:rPr lang="en-US" altLang="en-US" sz="2800" kern="0" dirty="0" err="1">
                <a:solidFill>
                  <a:srgbClr val="FFFF00"/>
                </a:solidFill>
              </a:rPr>
              <a:t>người</a:t>
            </a:r>
            <a:r>
              <a:rPr lang="en-US" altLang="en-US" sz="2800" kern="0" dirty="0">
                <a:solidFill>
                  <a:srgbClr val="FFFF00"/>
                </a:solidFill>
              </a:rPr>
              <a:t> </a:t>
            </a:r>
            <a:r>
              <a:rPr lang="en-US" altLang="en-US" sz="2800" kern="0" dirty="0" err="1">
                <a:solidFill>
                  <a:srgbClr val="FFFF00"/>
                </a:solidFill>
              </a:rPr>
              <a:t>đòi</a:t>
            </a:r>
            <a:r>
              <a:rPr lang="en-US" altLang="en-US" sz="2800" kern="0" dirty="0">
                <a:solidFill>
                  <a:srgbClr val="FFFF00"/>
                </a:solidFill>
              </a:rPr>
              <a:t> </a:t>
            </a:r>
            <a:r>
              <a:rPr lang="en-US" altLang="en-US" sz="2800" kern="0" dirty="0" err="1">
                <a:solidFill>
                  <a:srgbClr val="FFFF00"/>
                </a:solidFill>
              </a:rPr>
              <a:t>hỏi</a:t>
            </a:r>
            <a:r>
              <a:rPr lang="en-US" altLang="en-US" sz="2800" kern="0" dirty="0">
                <a:solidFill>
                  <a:srgbClr val="FFFF00"/>
                </a:solidFill>
              </a:rPr>
              <a:t> </a:t>
            </a:r>
            <a:r>
              <a:rPr lang="en-US" altLang="en-US" sz="2800" kern="0" dirty="0" err="1">
                <a:solidFill>
                  <a:srgbClr val="FFFF00"/>
                </a:solidFill>
              </a:rPr>
              <a:t>một</a:t>
            </a:r>
            <a:r>
              <a:rPr lang="en-US" altLang="en-US" sz="2800" kern="0" dirty="0">
                <a:solidFill>
                  <a:srgbClr val="FFFF00"/>
                </a:solidFill>
              </a:rPr>
              <a:t> </a:t>
            </a:r>
            <a:r>
              <a:rPr lang="en-US" altLang="en-US" sz="2800" kern="0" dirty="0" err="1">
                <a:solidFill>
                  <a:srgbClr val="FFFF00"/>
                </a:solidFill>
              </a:rPr>
              <a:t>thế</a:t>
            </a:r>
            <a:r>
              <a:rPr lang="en-US" altLang="en-US" sz="2800" kern="0" dirty="0">
                <a:solidFill>
                  <a:srgbClr val="FFFF00"/>
                </a:solidFill>
              </a:rPr>
              <a:t> </a:t>
            </a:r>
            <a:r>
              <a:rPr lang="en-US" altLang="en-US" sz="2800" kern="0" dirty="0" err="1">
                <a:solidFill>
                  <a:srgbClr val="FFFF00"/>
                </a:solidFill>
              </a:rPr>
              <a:t>giới</a:t>
            </a:r>
            <a:r>
              <a:rPr lang="en-US" altLang="en-US" sz="2800" kern="0" dirty="0">
                <a:solidFill>
                  <a:srgbClr val="FFFF00"/>
                </a:solidFill>
              </a:rPr>
              <a:t> </a:t>
            </a:r>
            <a:r>
              <a:rPr lang="en-US" altLang="en-US" sz="2800" kern="0" dirty="0" err="1">
                <a:solidFill>
                  <a:srgbClr val="FFFF00"/>
                </a:solidFill>
              </a:rPr>
              <a:t>không</a:t>
            </a:r>
            <a:r>
              <a:rPr lang="en-US" altLang="en-US" sz="2800" kern="0" dirty="0">
                <a:solidFill>
                  <a:srgbClr val="FFFF00"/>
                </a:solidFill>
              </a:rPr>
              <a:t> </a:t>
            </a:r>
            <a:r>
              <a:rPr lang="en-US" altLang="en-US" sz="2800" kern="0" dirty="0" err="1">
                <a:solidFill>
                  <a:srgbClr val="FFFF00"/>
                </a:solidFill>
              </a:rPr>
              <a:t>có</a:t>
            </a:r>
            <a:r>
              <a:rPr lang="en-US" altLang="en-US" sz="2800" kern="0" dirty="0">
                <a:solidFill>
                  <a:srgbClr val="FFFF00"/>
                </a:solidFill>
              </a:rPr>
              <a:t> </a:t>
            </a:r>
            <a:r>
              <a:rPr lang="en-US" altLang="en-US" sz="2800" kern="0" dirty="0" err="1">
                <a:solidFill>
                  <a:srgbClr val="FFFF00"/>
                </a:solidFill>
              </a:rPr>
              <a:t>vũ</a:t>
            </a:r>
            <a:r>
              <a:rPr lang="en-US" altLang="en-US" sz="2800" kern="0" dirty="0">
                <a:solidFill>
                  <a:srgbClr val="FFFF00"/>
                </a:solidFill>
              </a:rPr>
              <a:t> </a:t>
            </a:r>
            <a:r>
              <a:rPr lang="en-US" altLang="en-US" sz="2800" kern="0" dirty="0" err="1">
                <a:solidFill>
                  <a:srgbClr val="FFFF00"/>
                </a:solidFill>
              </a:rPr>
              <a:t>khí</a:t>
            </a:r>
            <a:r>
              <a:rPr lang="en-US" altLang="en-US" sz="2800" kern="0" dirty="0">
                <a:solidFill>
                  <a:srgbClr val="FFFF00"/>
                </a:solidFill>
              </a:rPr>
              <a:t> </a:t>
            </a:r>
            <a:r>
              <a:rPr lang="en-US" altLang="en-US" sz="2800" kern="0" dirty="0" err="1">
                <a:solidFill>
                  <a:srgbClr val="FFFF00"/>
                </a:solidFill>
              </a:rPr>
              <a:t>và</a:t>
            </a:r>
            <a:r>
              <a:rPr lang="en-US" altLang="en-US" sz="2800" kern="0" dirty="0">
                <a:solidFill>
                  <a:srgbClr val="FFFF00"/>
                </a:solidFill>
              </a:rPr>
              <a:t> </a:t>
            </a:r>
            <a:r>
              <a:rPr lang="en-US" altLang="en-US" sz="2800" kern="0" dirty="0" err="1">
                <a:solidFill>
                  <a:srgbClr val="FFFF00"/>
                </a:solidFill>
              </a:rPr>
              <a:t>cuộc</a:t>
            </a:r>
            <a:r>
              <a:rPr lang="en-US" altLang="en-US" sz="2800" kern="0" dirty="0">
                <a:solidFill>
                  <a:srgbClr val="FFFF00"/>
                </a:solidFill>
              </a:rPr>
              <a:t> </a:t>
            </a:r>
            <a:r>
              <a:rPr lang="en-US" altLang="en-US" sz="2800" kern="0" dirty="0" err="1">
                <a:solidFill>
                  <a:srgbClr val="FFFF00"/>
                </a:solidFill>
              </a:rPr>
              <a:t>sống</a:t>
            </a:r>
            <a:r>
              <a:rPr lang="en-US" altLang="en-US" sz="2800" kern="0" dirty="0">
                <a:solidFill>
                  <a:srgbClr val="FFFF00"/>
                </a:solidFill>
              </a:rPr>
              <a:t> </a:t>
            </a:r>
            <a:r>
              <a:rPr lang="en-US" altLang="en-US" sz="2800" kern="0" dirty="0" err="1">
                <a:solidFill>
                  <a:srgbClr val="FFFF00"/>
                </a:solidFill>
              </a:rPr>
              <a:t>hòa</a:t>
            </a:r>
            <a:r>
              <a:rPr lang="en-US" altLang="en-US" sz="2800" kern="0" dirty="0">
                <a:solidFill>
                  <a:srgbClr val="FFFF00"/>
                </a:solidFill>
              </a:rPr>
              <a:t> </a:t>
            </a:r>
            <a:r>
              <a:rPr lang="en-US" altLang="en-US" sz="2800" kern="0" dirty="0" err="1">
                <a:solidFill>
                  <a:srgbClr val="FFFF00"/>
                </a:solidFill>
              </a:rPr>
              <a:t>bình</a:t>
            </a:r>
            <a:r>
              <a:rPr lang="en-US" altLang="en-US" sz="2800" kern="0" dirty="0">
                <a:solidFill>
                  <a:srgbClr val="FFFF00"/>
                </a:solidFill>
              </a:rPr>
              <a:t> </a:t>
            </a:r>
            <a:r>
              <a:rPr lang="en-US" altLang="en-US" sz="2800" kern="0" dirty="0" err="1">
                <a:solidFill>
                  <a:srgbClr val="FFFF00"/>
                </a:solidFill>
              </a:rPr>
              <a:t>công</a:t>
            </a:r>
            <a:r>
              <a:rPr lang="en-US" altLang="en-US" sz="2800" kern="0" dirty="0">
                <a:solidFill>
                  <a:srgbClr val="FFFF00"/>
                </a:solidFill>
              </a:rPr>
              <a:t> </a:t>
            </a:r>
            <a:r>
              <a:rPr lang="en-US" altLang="en-US" sz="2800" kern="0" dirty="0" err="1">
                <a:solidFill>
                  <a:srgbClr val="FFFF00"/>
                </a:solidFill>
              </a:rPr>
              <a:t>bằng</a:t>
            </a:r>
            <a:endParaRPr lang="en-US" altLang="en-US" sz="2800" kern="0" dirty="0">
              <a:solidFill>
                <a:srgbClr val="FFFF0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vi-VN" sz="3200" b="1" i="0" u="none" strike="noStrike" kern="0" cap="none" spc="0" normalizeH="0" baseline="0" noProof="0" dirty="0">
              <a:ln>
                <a:noFill/>
              </a:ln>
              <a:solidFill>
                <a:srgbClr val="FFFF00"/>
              </a:solidFill>
              <a:effectLst/>
              <a:uLnTx/>
              <a:uFillTx/>
              <a:latin typeface="Times New Roman" pitchFamily="18" charset="0"/>
              <a:cs typeface="+mn-cs"/>
            </a:endParaRPr>
          </a:p>
        </p:txBody>
      </p:sp>
      <p:sp>
        <p:nvSpPr>
          <p:cNvPr id="40" name="TextBox 39"/>
          <p:cNvSpPr txBox="1">
            <a:spLocks noChangeArrowheads="1"/>
          </p:cNvSpPr>
          <p:nvPr/>
        </p:nvSpPr>
        <p:spPr bwMode="auto">
          <a:xfrm>
            <a:off x="0" y="3672543"/>
            <a:ext cx="9144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fontAlgn="auto" hangingPunct="1">
              <a:spcBef>
                <a:spcPts val="0"/>
              </a:spcBef>
              <a:spcAft>
                <a:spcPts val="0"/>
              </a:spcAft>
            </a:pPr>
            <a:r>
              <a:rPr lang="en-US" altLang="en-US" sz="2800" kern="0" dirty="0">
                <a:solidFill>
                  <a:srgbClr val="FFFF00"/>
                </a:solidFill>
                <a:latin typeface="Arial" charset="0"/>
              </a:rPr>
              <a:t>- </a:t>
            </a:r>
            <a:r>
              <a:rPr lang="en-US" altLang="en-US" sz="2800" kern="0" dirty="0" err="1">
                <a:solidFill>
                  <a:srgbClr val="FFFF00"/>
                </a:solidFill>
                <a:latin typeface="Arial" charset="0"/>
              </a:rPr>
              <a:t>Lời</a:t>
            </a:r>
            <a:r>
              <a:rPr lang="en-US" altLang="en-US" sz="2800" kern="0" dirty="0">
                <a:solidFill>
                  <a:srgbClr val="FFFF00"/>
                </a:solidFill>
                <a:latin typeface="Arial" charset="0"/>
              </a:rPr>
              <a:t> </a:t>
            </a:r>
            <a:r>
              <a:rPr lang="en-US" altLang="en-US" sz="2800" kern="0" dirty="0" err="1">
                <a:solidFill>
                  <a:srgbClr val="FFFF00"/>
                </a:solidFill>
                <a:latin typeface="Arial" charset="0"/>
              </a:rPr>
              <a:t>đề</a:t>
            </a:r>
            <a:r>
              <a:rPr lang="en-US" altLang="en-US" sz="2800" kern="0" dirty="0">
                <a:solidFill>
                  <a:srgbClr val="FFFF00"/>
                </a:solidFill>
                <a:latin typeface="Arial" charset="0"/>
              </a:rPr>
              <a:t> </a:t>
            </a:r>
            <a:r>
              <a:rPr lang="en-US" altLang="en-US" sz="2800" kern="0" dirty="0" err="1">
                <a:solidFill>
                  <a:srgbClr val="FFFF00"/>
                </a:solidFill>
                <a:latin typeface="Arial" charset="0"/>
              </a:rPr>
              <a:t>nghị</a:t>
            </a:r>
            <a:r>
              <a:rPr lang="en-US" altLang="en-US" sz="2800" kern="0" dirty="0">
                <a:solidFill>
                  <a:prstClr val="black"/>
                </a:solidFill>
                <a:latin typeface="Arial" charset="0"/>
              </a:rPr>
              <a:t>: </a:t>
            </a:r>
            <a:r>
              <a:rPr lang="en-US" altLang="en-US" sz="2800" kern="0" dirty="0" err="1">
                <a:solidFill>
                  <a:prstClr val="white"/>
                </a:solidFill>
                <a:latin typeface="Arial" charset="0"/>
              </a:rPr>
              <a:t>lập</a:t>
            </a:r>
            <a:r>
              <a:rPr lang="en-US" altLang="en-US" sz="2800" kern="0" dirty="0">
                <a:solidFill>
                  <a:prstClr val="white"/>
                </a:solidFill>
                <a:latin typeface="Arial" charset="0"/>
              </a:rPr>
              <a:t> </a:t>
            </a:r>
            <a:r>
              <a:rPr lang="en-US" altLang="en-US" sz="2800" kern="0" dirty="0" err="1">
                <a:solidFill>
                  <a:prstClr val="white"/>
                </a:solidFill>
                <a:latin typeface="Arial" charset="0"/>
              </a:rPr>
              <a:t>ra</a:t>
            </a:r>
            <a:r>
              <a:rPr lang="en-US" altLang="en-US" sz="2800" kern="0" dirty="0">
                <a:solidFill>
                  <a:prstClr val="white"/>
                </a:solidFill>
                <a:latin typeface="Arial" charset="0"/>
              </a:rPr>
              <a:t> </a:t>
            </a:r>
            <a:r>
              <a:rPr lang="en-US" altLang="en-US" sz="2800" kern="0" dirty="0" err="1">
                <a:solidFill>
                  <a:prstClr val="white"/>
                </a:solidFill>
                <a:latin typeface="Arial" charset="0"/>
              </a:rPr>
              <a:t>nhà</a:t>
            </a:r>
            <a:r>
              <a:rPr lang="en-US" altLang="en-US" sz="2800" kern="0" dirty="0">
                <a:solidFill>
                  <a:prstClr val="white"/>
                </a:solidFill>
                <a:latin typeface="Arial" charset="0"/>
              </a:rPr>
              <a:t> </a:t>
            </a:r>
            <a:r>
              <a:rPr lang="en-US" altLang="en-US" sz="2800" kern="0" dirty="0" err="1">
                <a:solidFill>
                  <a:prstClr val="white"/>
                </a:solidFill>
                <a:latin typeface="Arial" charset="0"/>
              </a:rPr>
              <a:t>băng</a:t>
            </a:r>
            <a:r>
              <a:rPr lang="en-US" altLang="en-US" sz="2800" kern="0" dirty="0">
                <a:solidFill>
                  <a:prstClr val="white"/>
                </a:solidFill>
                <a:latin typeface="Arial" charset="0"/>
              </a:rPr>
              <a:t>  </a:t>
            </a:r>
            <a:r>
              <a:rPr lang="en-US" altLang="en-US" sz="2800" kern="0" dirty="0" err="1">
                <a:solidFill>
                  <a:prstClr val="white"/>
                </a:solidFill>
                <a:latin typeface="Arial" charset="0"/>
              </a:rPr>
              <a:t>lưu</a:t>
            </a:r>
            <a:r>
              <a:rPr lang="en-US" altLang="en-US" sz="2800" kern="0" dirty="0">
                <a:solidFill>
                  <a:prstClr val="white"/>
                </a:solidFill>
                <a:latin typeface="Arial" charset="0"/>
              </a:rPr>
              <a:t> </a:t>
            </a:r>
            <a:r>
              <a:rPr lang="en-US" altLang="en-US" sz="2800" kern="0" dirty="0" err="1">
                <a:solidFill>
                  <a:prstClr val="white"/>
                </a:solidFill>
                <a:latin typeface="Arial" charset="0"/>
              </a:rPr>
              <a:t>giữ</a:t>
            </a:r>
            <a:r>
              <a:rPr lang="en-US" altLang="en-US" sz="2800" kern="0" dirty="0">
                <a:solidFill>
                  <a:prstClr val="white"/>
                </a:solidFill>
                <a:latin typeface="Arial" charset="0"/>
              </a:rPr>
              <a:t> </a:t>
            </a:r>
            <a:r>
              <a:rPr lang="en-US" altLang="en-US" sz="2800" kern="0" dirty="0" err="1">
                <a:solidFill>
                  <a:prstClr val="white"/>
                </a:solidFill>
                <a:latin typeface="Arial" charset="0"/>
              </a:rPr>
              <a:t>trí</a:t>
            </a:r>
            <a:r>
              <a:rPr lang="en-US" altLang="en-US" sz="2800" kern="0" dirty="0">
                <a:solidFill>
                  <a:prstClr val="white"/>
                </a:solidFill>
                <a:latin typeface="Arial" charset="0"/>
              </a:rPr>
              <a:t> </a:t>
            </a:r>
            <a:r>
              <a:rPr lang="en-US" altLang="en-US" sz="2800" kern="0" dirty="0" err="1">
                <a:solidFill>
                  <a:prstClr val="white"/>
                </a:solidFill>
                <a:latin typeface="Arial" charset="0"/>
              </a:rPr>
              <a:t>nhớ</a:t>
            </a:r>
            <a:r>
              <a:rPr lang="en-US" altLang="en-US" sz="2800" kern="0" dirty="0">
                <a:solidFill>
                  <a:prstClr val="white"/>
                </a:solidFill>
                <a:latin typeface="Arial" charset="0"/>
              </a:rPr>
              <a:t> </a:t>
            </a:r>
            <a:r>
              <a:rPr lang="en-US" altLang="en-US" sz="2800" kern="0" dirty="0" err="1">
                <a:solidFill>
                  <a:prstClr val="white"/>
                </a:solidFill>
                <a:latin typeface="Arial" charset="0"/>
              </a:rPr>
              <a:t>của</a:t>
            </a:r>
            <a:r>
              <a:rPr lang="en-US" altLang="en-US" sz="2800" kern="0" dirty="0">
                <a:solidFill>
                  <a:prstClr val="white"/>
                </a:solidFill>
                <a:latin typeface="Arial" charset="0"/>
              </a:rPr>
              <a:t> </a:t>
            </a:r>
            <a:r>
              <a:rPr lang="en-US" altLang="en-US" sz="2800" kern="0" dirty="0" err="1">
                <a:solidFill>
                  <a:prstClr val="white"/>
                </a:solidFill>
                <a:latin typeface="Arial" charset="0"/>
              </a:rPr>
              <a:t>nhân</a:t>
            </a:r>
            <a:r>
              <a:rPr lang="en-US" altLang="en-US" sz="2800" kern="0" dirty="0">
                <a:solidFill>
                  <a:prstClr val="white"/>
                </a:solidFill>
                <a:latin typeface="Arial" charset="0"/>
              </a:rPr>
              <a:t> </a:t>
            </a:r>
            <a:r>
              <a:rPr lang="en-US" altLang="en-US" sz="2800" kern="0" dirty="0" err="1">
                <a:solidFill>
                  <a:prstClr val="white"/>
                </a:solidFill>
                <a:latin typeface="Arial" charset="0"/>
              </a:rPr>
              <a:t>loại</a:t>
            </a:r>
            <a:r>
              <a:rPr lang="en-US" altLang="en-US" sz="2800" kern="0" dirty="0">
                <a:solidFill>
                  <a:prstClr val="white"/>
                </a:solidFill>
                <a:latin typeface="Arial" charset="0"/>
              </a:rPr>
              <a:t> </a:t>
            </a:r>
            <a:r>
              <a:rPr lang="en-US" altLang="en-US" sz="2800" kern="0" dirty="0" err="1">
                <a:solidFill>
                  <a:prstClr val="white"/>
                </a:solidFill>
                <a:latin typeface="Arial" charset="0"/>
              </a:rPr>
              <a:t>cả</a:t>
            </a:r>
            <a:r>
              <a:rPr lang="en-US" altLang="en-US" sz="2800" kern="0" dirty="0">
                <a:solidFill>
                  <a:prstClr val="white"/>
                </a:solidFill>
                <a:latin typeface="Arial" charset="0"/>
              </a:rPr>
              <a:t> </a:t>
            </a:r>
            <a:r>
              <a:rPr lang="en-US" altLang="en-US" sz="2800" kern="0" dirty="0" err="1">
                <a:solidFill>
                  <a:prstClr val="white"/>
                </a:solidFill>
                <a:latin typeface="Arial" charset="0"/>
              </a:rPr>
              <a:t>sau</a:t>
            </a:r>
            <a:r>
              <a:rPr lang="en-US" altLang="en-US" sz="2800" kern="0" dirty="0">
                <a:solidFill>
                  <a:prstClr val="white"/>
                </a:solidFill>
                <a:latin typeface="Arial" charset="0"/>
              </a:rPr>
              <a:t> tai </a:t>
            </a:r>
            <a:r>
              <a:rPr lang="en-US" altLang="en-US" sz="2800" kern="0" dirty="0" err="1">
                <a:solidFill>
                  <a:prstClr val="white"/>
                </a:solidFill>
                <a:latin typeface="Arial" charset="0"/>
              </a:rPr>
              <a:t>họa</a:t>
            </a:r>
            <a:r>
              <a:rPr lang="en-US" altLang="en-US" sz="2800" kern="0" dirty="0">
                <a:solidFill>
                  <a:prstClr val="white"/>
                </a:solidFill>
                <a:latin typeface="Arial" charset="0"/>
              </a:rPr>
              <a:t> </a:t>
            </a:r>
            <a:r>
              <a:rPr lang="en-US" altLang="en-US" sz="2800" kern="0" dirty="0" err="1">
                <a:solidFill>
                  <a:prstClr val="white"/>
                </a:solidFill>
                <a:latin typeface="Arial" charset="0"/>
              </a:rPr>
              <a:t>hạt</a:t>
            </a:r>
            <a:r>
              <a:rPr lang="en-US" altLang="en-US" sz="2800" kern="0" dirty="0">
                <a:solidFill>
                  <a:prstClr val="white"/>
                </a:solidFill>
                <a:latin typeface="Arial" charset="0"/>
              </a:rPr>
              <a:t> </a:t>
            </a:r>
            <a:r>
              <a:rPr lang="en-US" altLang="en-US" sz="2800" kern="0" dirty="0" err="1">
                <a:solidFill>
                  <a:prstClr val="white"/>
                </a:solidFill>
                <a:latin typeface="Arial" charset="0"/>
              </a:rPr>
              <a:t>nhân</a:t>
            </a:r>
            <a:r>
              <a:rPr lang="en-US" altLang="en-US" sz="2800" kern="0" dirty="0">
                <a:solidFill>
                  <a:prstClr val="white"/>
                </a:solidFill>
                <a:latin typeface="Arial" charset="0"/>
              </a:rPr>
              <a:t>, </a:t>
            </a:r>
            <a:r>
              <a:rPr lang="en-US" altLang="en-US" sz="2800" kern="0" dirty="0" err="1">
                <a:solidFill>
                  <a:prstClr val="white"/>
                </a:solidFill>
                <a:latin typeface="Arial" charset="0"/>
              </a:rPr>
              <a:t>để</a:t>
            </a:r>
            <a:r>
              <a:rPr lang="en-US" altLang="en-US" sz="2800" kern="0" dirty="0">
                <a:solidFill>
                  <a:prstClr val="white"/>
                </a:solidFill>
                <a:latin typeface="Arial" charset="0"/>
              </a:rPr>
              <a:t> </a:t>
            </a:r>
            <a:r>
              <a:rPr lang="en-US" altLang="en-US" sz="2800" kern="0" dirty="0" err="1">
                <a:solidFill>
                  <a:prstClr val="white"/>
                </a:solidFill>
                <a:latin typeface="Arial" charset="0"/>
              </a:rPr>
              <a:t>nhân</a:t>
            </a:r>
            <a:r>
              <a:rPr lang="en-US" altLang="en-US" sz="2800" kern="0" dirty="0">
                <a:solidFill>
                  <a:prstClr val="white"/>
                </a:solidFill>
                <a:latin typeface="Arial" charset="0"/>
              </a:rPr>
              <a:t> </a:t>
            </a:r>
            <a:r>
              <a:rPr lang="en-US" altLang="en-US" sz="2800" kern="0" dirty="0" err="1">
                <a:solidFill>
                  <a:prstClr val="white"/>
                </a:solidFill>
                <a:latin typeface="Arial" charset="0"/>
              </a:rPr>
              <a:t>loại</a:t>
            </a:r>
            <a:r>
              <a:rPr lang="en-US" altLang="en-US" sz="2800" kern="0" dirty="0">
                <a:solidFill>
                  <a:prstClr val="white"/>
                </a:solidFill>
                <a:latin typeface="Arial" charset="0"/>
              </a:rPr>
              <a:t> </a:t>
            </a:r>
            <a:r>
              <a:rPr lang="en-US" altLang="en-US" sz="2800" kern="0" dirty="0" err="1">
                <a:solidFill>
                  <a:prstClr val="white"/>
                </a:solidFill>
                <a:latin typeface="Arial" charset="0"/>
              </a:rPr>
              <a:t>sau</a:t>
            </a:r>
            <a:r>
              <a:rPr lang="en-US" altLang="en-US" sz="2800" kern="0" dirty="0">
                <a:solidFill>
                  <a:prstClr val="white"/>
                </a:solidFill>
                <a:latin typeface="Arial" charset="0"/>
              </a:rPr>
              <a:t> </a:t>
            </a:r>
            <a:r>
              <a:rPr lang="en-US" altLang="en-US" sz="2800" kern="0" dirty="0" err="1">
                <a:solidFill>
                  <a:prstClr val="white"/>
                </a:solidFill>
                <a:latin typeface="Arial" charset="0"/>
              </a:rPr>
              <a:t>còn</a:t>
            </a:r>
            <a:r>
              <a:rPr lang="en-US" altLang="en-US" sz="2800" kern="0" dirty="0">
                <a:solidFill>
                  <a:prstClr val="white"/>
                </a:solidFill>
                <a:latin typeface="Arial" charset="0"/>
              </a:rPr>
              <a:t>  </a:t>
            </a:r>
            <a:r>
              <a:rPr lang="en-US" altLang="en-US" sz="2800" kern="0" dirty="0" err="1">
                <a:solidFill>
                  <a:prstClr val="white"/>
                </a:solidFill>
                <a:latin typeface="Arial" charset="0"/>
              </a:rPr>
              <a:t>biết</a:t>
            </a:r>
            <a:r>
              <a:rPr lang="en-US" altLang="en-US" sz="2800" kern="0" dirty="0">
                <a:solidFill>
                  <a:prstClr val="white"/>
                </a:solidFill>
                <a:latin typeface="Arial" charset="0"/>
              </a:rPr>
              <a:t> </a:t>
            </a:r>
            <a:r>
              <a:rPr lang="en-US" altLang="en-US" sz="2800" kern="0" dirty="0" err="1">
                <a:solidFill>
                  <a:prstClr val="white"/>
                </a:solidFill>
                <a:latin typeface="Arial" charset="0"/>
              </a:rPr>
              <a:t>đến</a:t>
            </a:r>
            <a:r>
              <a:rPr lang="en-US" altLang="en-US" sz="2800" kern="0" dirty="0">
                <a:solidFill>
                  <a:prstClr val="white"/>
                </a:solidFill>
                <a:latin typeface="Arial" charset="0"/>
              </a:rPr>
              <a:t> ….→ </a:t>
            </a:r>
            <a:r>
              <a:rPr lang="en-US" altLang="en-US" sz="2800" kern="0" dirty="0" err="1">
                <a:solidFill>
                  <a:prstClr val="white"/>
                </a:solidFill>
                <a:latin typeface="Arial" charset="0"/>
              </a:rPr>
              <a:t>nhà</a:t>
            </a:r>
            <a:r>
              <a:rPr lang="en-US" altLang="en-US" sz="2800" kern="0" dirty="0">
                <a:solidFill>
                  <a:prstClr val="white"/>
                </a:solidFill>
                <a:latin typeface="Arial" charset="0"/>
              </a:rPr>
              <a:t> </a:t>
            </a:r>
            <a:r>
              <a:rPr lang="en-US" altLang="en-US" sz="2800" kern="0" dirty="0" err="1">
                <a:solidFill>
                  <a:prstClr val="white"/>
                </a:solidFill>
                <a:latin typeface="Arial" charset="0"/>
              </a:rPr>
              <a:t>văn</a:t>
            </a:r>
            <a:r>
              <a:rPr lang="en-US" altLang="en-US" sz="2800" kern="0" dirty="0">
                <a:solidFill>
                  <a:prstClr val="white"/>
                </a:solidFill>
                <a:latin typeface="Arial" charset="0"/>
              </a:rPr>
              <a:t> </a:t>
            </a:r>
            <a:r>
              <a:rPr lang="en-US" altLang="en-US" sz="2800" kern="0" dirty="0" err="1">
                <a:solidFill>
                  <a:prstClr val="white"/>
                </a:solidFill>
                <a:latin typeface="Arial" charset="0"/>
              </a:rPr>
              <a:t>muốn</a:t>
            </a:r>
            <a:r>
              <a:rPr lang="en-US" altLang="en-US" sz="2800" kern="0" dirty="0">
                <a:solidFill>
                  <a:prstClr val="white"/>
                </a:solidFill>
                <a:latin typeface="Arial" charset="0"/>
              </a:rPr>
              <a:t> </a:t>
            </a:r>
            <a:r>
              <a:rPr lang="en-US" altLang="en-US" sz="2800" kern="0" dirty="0" err="1">
                <a:solidFill>
                  <a:prstClr val="white"/>
                </a:solidFill>
                <a:latin typeface="Arial" charset="0"/>
              </a:rPr>
              <a:t>nhấn</a:t>
            </a:r>
            <a:r>
              <a:rPr lang="en-US" altLang="en-US" sz="2800" kern="0" dirty="0">
                <a:solidFill>
                  <a:prstClr val="white"/>
                </a:solidFill>
                <a:latin typeface="Arial" charset="0"/>
              </a:rPr>
              <a:t> </a:t>
            </a:r>
            <a:r>
              <a:rPr lang="en-US" altLang="en-US" sz="2800" kern="0" dirty="0" err="1">
                <a:solidFill>
                  <a:prstClr val="white"/>
                </a:solidFill>
                <a:latin typeface="Arial" charset="0"/>
              </a:rPr>
              <a:t>mạnh</a:t>
            </a:r>
            <a:r>
              <a:rPr lang="en-US" altLang="en-US" sz="2800" kern="0" dirty="0">
                <a:solidFill>
                  <a:prstClr val="white"/>
                </a:solidFill>
                <a:latin typeface="Arial" charset="0"/>
              </a:rPr>
              <a:t> </a:t>
            </a:r>
            <a:r>
              <a:rPr lang="en-US" altLang="en-US" sz="2800" kern="0" dirty="0" err="1">
                <a:solidFill>
                  <a:prstClr val="white"/>
                </a:solidFill>
                <a:latin typeface="Arial" charset="0"/>
              </a:rPr>
              <a:t>nhân</a:t>
            </a:r>
            <a:r>
              <a:rPr lang="en-US" altLang="en-US" sz="2800" kern="0" dirty="0">
                <a:solidFill>
                  <a:prstClr val="white"/>
                </a:solidFill>
                <a:latin typeface="Arial" charset="0"/>
              </a:rPr>
              <a:t> </a:t>
            </a:r>
            <a:r>
              <a:rPr lang="en-US" altLang="en-US" sz="2800" kern="0" dirty="0" err="1">
                <a:solidFill>
                  <a:prstClr val="white"/>
                </a:solidFill>
                <a:latin typeface="Arial" charset="0"/>
              </a:rPr>
              <a:t>lạo</a:t>
            </a:r>
            <a:r>
              <a:rPr lang="en-US" altLang="en-US" sz="2800" kern="0" dirty="0">
                <a:solidFill>
                  <a:prstClr val="white"/>
                </a:solidFill>
                <a:latin typeface="Arial" charset="0"/>
              </a:rPr>
              <a:t> </a:t>
            </a:r>
            <a:r>
              <a:rPr lang="en-US" altLang="en-US" sz="2800" kern="0" dirty="0" err="1">
                <a:solidFill>
                  <a:prstClr val="white"/>
                </a:solidFill>
                <a:latin typeface="Arial" charset="0"/>
              </a:rPr>
              <a:t>cần</a:t>
            </a:r>
            <a:r>
              <a:rPr lang="en-US" altLang="en-US" sz="2800" kern="0" dirty="0">
                <a:solidFill>
                  <a:prstClr val="white"/>
                </a:solidFill>
                <a:latin typeface="Arial" charset="0"/>
              </a:rPr>
              <a:t> </a:t>
            </a:r>
            <a:r>
              <a:rPr lang="en-US" altLang="en-US" sz="2800" kern="0" dirty="0" err="1">
                <a:solidFill>
                  <a:prstClr val="white"/>
                </a:solidFill>
                <a:latin typeface="Arial" charset="0"/>
              </a:rPr>
              <a:t>lưu</a:t>
            </a:r>
            <a:r>
              <a:rPr lang="en-US" altLang="en-US" sz="2800" kern="0" dirty="0">
                <a:solidFill>
                  <a:prstClr val="white"/>
                </a:solidFill>
                <a:latin typeface="Arial" charset="0"/>
              </a:rPr>
              <a:t> </a:t>
            </a:r>
            <a:r>
              <a:rPr lang="en-US" altLang="en-US" sz="2800" kern="0" dirty="0" err="1">
                <a:solidFill>
                  <a:prstClr val="white"/>
                </a:solidFill>
                <a:latin typeface="Arial" charset="0"/>
              </a:rPr>
              <a:t>lưu</a:t>
            </a:r>
            <a:r>
              <a:rPr lang="en-US" altLang="en-US" sz="2800" kern="0" dirty="0">
                <a:solidFill>
                  <a:prstClr val="white"/>
                </a:solidFill>
                <a:latin typeface="Arial" charset="0"/>
              </a:rPr>
              <a:t> </a:t>
            </a:r>
            <a:r>
              <a:rPr lang="en-US" altLang="en-US" sz="2800" kern="0" dirty="0" err="1">
                <a:solidFill>
                  <a:prstClr val="white"/>
                </a:solidFill>
                <a:latin typeface="Arial" charset="0"/>
              </a:rPr>
              <a:t>giữ</a:t>
            </a:r>
            <a:r>
              <a:rPr lang="en-US" altLang="en-US" sz="2800" kern="0" dirty="0">
                <a:solidFill>
                  <a:prstClr val="white"/>
                </a:solidFill>
                <a:latin typeface="Arial" charset="0"/>
              </a:rPr>
              <a:t> </a:t>
            </a:r>
            <a:r>
              <a:rPr lang="en-US" altLang="en-US" sz="2800" kern="0" dirty="0" err="1">
                <a:solidFill>
                  <a:prstClr val="white"/>
                </a:solidFill>
                <a:latin typeface="Arial" charset="0"/>
              </a:rPr>
              <a:t>kí</a:t>
            </a:r>
            <a:r>
              <a:rPr lang="en-US" altLang="en-US" sz="2800" kern="0" dirty="0">
                <a:solidFill>
                  <a:prstClr val="white"/>
                </a:solidFill>
                <a:latin typeface="Arial" charset="0"/>
              </a:rPr>
              <a:t> </a:t>
            </a:r>
            <a:r>
              <a:rPr lang="en-US" altLang="en-US" sz="2800" kern="0" dirty="0" err="1">
                <a:solidFill>
                  <a:prstClr val="white"/>
                </a:solidFill>
                <a:latin typeface="Arial" charset="0"/>
              </a:rPr>
              <a:t>ức</a:t>
            </a:r>
            <a:r>
              <a:rPr lang="en-US" altLang="en-US" sz="2800" kern="0" dirty="0">
                <a:solidFill>
                  <a:prstClr val="white"/>
                </a:solidFill>
                <a:latin typeface="Arial" charset="0"/>
              </a:rPr>
              <a:t> </a:t>
            </a:r>
            <a:r>
              <a:rPr lang="en-US" altLang="en-US" sz="2800" kern="0" dirty="0" err="1">
                <a:solidFill>
                  <a:prstClr val="white"/>
                </a:solidFill>
                <a:latin typeface="Arial" charset="0"/>
              </a:rPr>
              <a:t>của</a:t>
            </a:r>
            <a:r>
              <a:rPr lang="en-US" altLang="en-US" sz="2800" kern="0" dirty="0">
                <a:solidFill>
                  <a:prstClr val="white"/>
                </a:solidFill>
                <a:latin typeface="Arial" charset="0"/>
              </a:rPr>
              <a:t> </a:t>
            </a:r>
            <a:r>
              <a:rPr lang="en-US" altLang="en-US" sz="2800" kern="0" dirty="0" err="1">
                <a:solidFill>
                  <a:prstClr val="white"/>
                </a:solidFill>
                <a:latin typeface="Arial" charset="0"/>
              </a:rPr>
              <a:t>mình</a:t>
            </a:r>
            <a:r>
              <a:rPr lang="en-US" altLang="en-US" sz="2800" kern="0" dirty="0">
                <a:solidFill>
                  <a:prstClr val="white"/>
                </a:solidFill>
                <a:latin typeface="Arial" charset="0"/>
              </a:rPr>
              <a:t>, </a:t>
            </a:r>
            <a:r>
              <a:rPr lang="en-US" altLang="en-US" sz="2800" kern="0" dirty="0" err="1">
                <a:solidFill>
                  <a:prstClr val="white"/>
                </a:solidFill>
                <a:latin typeface="Arial" charset="0"/>
              </a:rPr>
              <a:t>lịch</a:t>
            </a:r>
            <a:r>
              <a:rPr lang="en-US" altLang="en-US" sz="2800" kern="0" dirty="0">
                <a:solidFill>
                  <a:prstClr val="white"/>
                </a:solidFill>
                <a:latin typeface="Arial" charset="0"/>
              </a:rPr>
              <a:t> </a:t>
            </a:r>
            <a:r>
              <a:rPr lang="en-US" altLang="en-US" sz="2800" kern="0" dirty="0" err="1">
                <a:solidFill>
                  <a:prstClr val="white"/>
                </a:solidFill>
                <a:latin typeface="Arial" charset="0"/>
              </a:rPr>
              <a:t>sử</a:t>
            </a:r>
            <a:r>
              <a:rPr lang="en-US" altLang="en-US" sz="2800" kern="0" dirty="0">
                <a:solidFill>
                  <a:prstClr val="white"/>
                </a:solidFill>
                <a:latin typeface="Arial" charset="0"/>
              </a:rPr>
              <a:t> </a:t>
            </a:r>
            <a:r>
              <a:rPr lang="en-US" altLang="en-US" sz="2800" kern="0" dirty="0" err="1">
                <a:solidFill>
                  <a:prstClr val="white"/>
                </a:solidFill>
                <a:latin typeface="Arial" charset="0"/>
              </a:rPr>
              <a:t>sẽ</a:t>
            </a:r>
            <a:r>
              <a:rPr lang="en-US" altLang="en-US" sz="2800" kern="0" dirty="0">
                <a:solidFill>
                  <a:prstClr val="white"/>
                </a:solidFill>
                <a:latin typeface="Arial" charset="0"/>
              </a:rPr>
              <a:t> </a:t>
            </a:r>
            <a:r>
              <a:rPr lang="en-US" altLang="en-US" sz="2800" kern="0" dirty="0" err="1">
                <a:solidFill>
                  <a:prstClr val="white"/>
                </a:solidFill>
                <a:latin typeface="Arial" charset="0"/>
              </a:rPr>
              <a:t>lên</a:t>
            </a:r>
            <a:r>
              <a:rPr lang="en-US" altLang="en-US" sz="2800" kern="0" dirty="0">
                <a:solidFill>
                  <a:prstClr val="white"/>
                </a:solidFill>
                <a:latin typeface="Arial" charset="0"/>
              </a:rPr>
              <a:t> </a:t>
            </a:r>
            <a:r>
              <a:rPr lang="en-US" altLang="en-US" sz="2800" kern="0" dirty="0" err="1">
                <a:solidFill>
                  <a:prstClr val="white"/>
                </a:solidFill>
                <a:latin typeface="Arial" charset="0"/>
              </a:rPr>
              <a:t>án</a:t>
            </a:r>
            <a:r>
              <a:rPr lang="en-US" altLang="en-US" sz="2800" kern="0" dirty="0">
                <a:solidFill>
                  <a:prstClr val="white"/>
                </a:solidFill>
                <a:latin typeface="Arial" charset="0"/>
              </a:rPr>
              <a:t> </a:t>
            </a:r>
            <a:r>
              <a:rPr lang="en-US" altLang="en-US" sz="2800" kern="0" dirty="0" err="1">
                <a:solidFill>
                  <a:prstClr val="white"/>
                </a:solidFill>
                <a:latin typeface="Arial" charset="0"/>
              </a:rPr>
              <a:t>những</a:t>
            </a:r>
            <a:r>
              <a:rPr lang="en-US" altLang="en-US" sz="2800" kern="0" dirty="0">
                <a:solidFill>
                  <a:prstClr val="white"/>
                </a:solidFill>
                <a:latin typeface="Arial" charset="0"/>
              </a:rPr>
              <a:t> </a:t>
            </a:r>
            <a:r>
              <a:rPr lang="en-US" altLang="en-US" sz="2800" kern="0" dirty="0" err="1">
                <a:solidFill>
                  <a:prstClr val="white"/>
                </a:solidFill>
                <a:latin typeface="Arial" charset="0"/>
              </a:rPr>
              <a:t>thế</a:t>
            </a:r>
            <a:r>
              <a:rPr lang="en-US" altLang="en-US" sz="2800" kern="0" dirty="0">
                <a:solidFill>
                  <a:prstClr val="white"/>
                </a:solidFill>
                <a:latin typeface="Arial" charset="0"/>
              </a:rPr>
              <a:t> </a:t>
            </a:r>
            <a:r>
              <a:rPr lang="en-US" altLang="en-US" sz="2800" kern="0" dirty="0" err="1">
                <a:solidFill>
                  <a:prstClr val="white"/>
                </a:solidFill>
                <a:latin typeface="Arial" charset="0"/>
              </a:rPr>
              <a:t>lực</a:t>
            </a:r>
            <a:r>
              <a:rPr lang="en-US" altLang="en-US" sz="2800" kern="0" dirty="0">
                <a:solidFill>
                  <a:prstClr val="white"/>
                </a:solidFill>
                <a:latin typeface="Arial" charset="0"/>
              </a:rPr>
              <a:t> </a:t>
            </a:r>
            <a:r>
              <a:rPr lang="en-US" altLang="en-US" sz="2800" kern="0" dirty="0" err="1">
                <a:solidFill>
                  <a:prstClr val="white"/>
                </a:solidFill>
                <a:latin typeface="Arial" charset="0"/>
              </a:rPr>
              <a:t>hiếu</a:t>
            </a:r>
            <a:r>
              <a:rPr lang="en-US" altLang="en-US" sz="2800" kern="0" dirty="0">
                <a:solidFill>
                  <a:prstClr val="white"/>
                </a:solidFill>
                <a:latin typeface="Arial" charset="0"/>
              </a:rPr>
              <a:t> </a:t>
            </a:r>
            <a:r>
              <a:rPr lang="en-US" altLang="en-US" sz="2800" kern="0" dirty="0" err="1">
                <a:solidFill>
                  <a:prstClr val="white"/>
                </a:solidFill>
                <a:latin typeface="Arial" charset="0"/>
              </a:rPr>
              <a:t>chiến</a:t>
            </a:r>
            <a:r>
              <a:rPr lang="en-US" altLang="en-US" sz="2800" kern="0" dirty="0">
                <a:solidFill>
                  <a:prstClr val="white"/>
                </a:solidFill>
                <a:latin typeface="Arial" charset="0"/>
              </a:rPr>
              <a:t>.</a:t>
            </a:r>
          </a:p>
        </p:txBody>
      </p:sp>
      <p:sp>
        <p:nvSpPr>
          <p:cNvPr id="7202" name="Rectangle 34"/>
          <p:cNvSpPr>
            <a:spLocks noChangeArrowheads="1"/>
          </p:cNvSpPr>
          <p:nvPr/>
        </p:nvSpPr>
        <p:spPr bwMode="auto">
          <a:xfrm>
            <a:off x="0" y="483109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eaLnBrk="0" fontAlgn="auto" latinLnBrk="0" hangingPunct="0">
              <a:lnSpc>
                <a:spcPct val="100000"/>
              </a:lnSpc>
              <a:spcBef>
                <a:spcPts val="0"/>
              </a:spcBef>
              <a:spcAft>
                <a:spcPts val="0"/>
              </a:spcAft>
              <a:buClrTx/>
              <a:buSzTx/>
              <a:buFontTx/>
              <a:buNone/>
              <a:tabLst/>
              <a:defRPr/>
            </a:pPr>
            <a:endPar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Cloud Callout 42"/>
          <p:cNvSpPr/>
          <p:nvPr/>
        </p:nvSpPr>
        <p:spPr>
          <a:xfrm>
            <a:off x="-24618" y="1156030"/>
            <a:ext cx="8991600" cy="397318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i="1" dirty="0" err="1">
                <a:solidFill>
                  <a:schemeClr val="tx1"/>
                </a:solidFill>
                <a:latin typeface="Times New Roman" panose="02020603050405020304" pitchFamily="18" charset="0"/>
                <a:ea typeface="Times New Roman" panose="02020603050405020304" pitchFamily="18" charset="0"/>
              </a:rPr>
              <a:t>Trước</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nguy</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cơ</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hạt</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nhân</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đe</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dọa</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loài</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người</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và</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sự</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sống</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thái</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độ</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của</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tác</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giả</a:t>
            </a:r>
            <a:r>
              <a:rPr lang="en-US" sz="4000" b="1" i="1" dirty="0">
                <a:solidFill>
                  <a:schemeClr val="tx1"/>
                </a:solidFill>
                <a:latin typeface="Times New Roman" panose="02020603050405020304" pitchFamily="18" charset="0"/>
                <a:ea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rPr>
              <a:t>ntn</a:t>
            </a:r>
            <a:r>
              <a:rPr lang="en-US" sz="4000" b="1" i="1" dirty="0">
                <a:solidFill>
                  <a:schemeClr val="tx1"/>
                </a:solidFill>
                <a:latin typeface="Times New Roman" panose="02020603050405020304" pitchFamily="18" charset="0"/>
                <a:ea typeface="Times New Roman" panose="02020603050405020304" pitchFamily="18" charset="0"/>
              </a:rPr>
              <a:t>.</a:t>
            </a:r>
            <a:endParaRPr kumimoji="0" lang="vi-VN" sz="4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294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512"/>
                                        </p:tgtEl>
                                        <p:attrNameLst>
                                          <p:attrName>style.visibility</p:attrName>
                                        </p:attrNameLst>
                                      </p:cBhvr>
                                      <p:to>
                                        <p:strVal val="visible"/>
                                      </p:to>
                                    </p:set>
                                    <p:animEffect transition="in" filter="blinds(horizontal)">
                                      <p:cBhvr>
                                        <p:cTn id="7" dur="500"/>
                                        <p:tgtEl>
                                          <p:spTgt spid="185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blinds(horizontal)">
                                      <p:cBhvr>
                                        <p:cTn id="12" dur="500"/>
                                        <p:tgtEl>
                                          <p:spTgt spid="82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linds(horizontal)">
                                      <p:cBhvr>
                                        <p:cTn id="17" dur="500"/>
                                        <p:tgtEl>
                                          <p:spTgt spid="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43"/>
                                        </p:tgtEl>
                                      </p:cBhvr>
                                    </p:animEffect>
                                    <p:set>
                                      <p:cBhvr>
                                        <p:cTn id="22" dur="1" fill="hold">
                                          <p:stCondLst>
                                            <p:cond delay="499"/>
                                          </p:stCondLst>
                                        </p:cTn>
                                        <p:tgtEl>
                                          <p:spTgt spid="4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linds(horizontal)">
                                      <p:cBhvr>
                                        <p:cTn id="27" dur="500"/>
                                        <p:tgtEl>
                                          <p:spTgt spid="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linds(horizontal)">
                                      <p:cBhvr>
                                        <p:cTn id="32" dur="500"/>
                                        <p:tgtEl>
                                          <p:spTgt spid="4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nodePh="1">
                                  <p:stCondLst>
                                    <p:cond delay="0"/>
                                  </p:stCondLst>
                                  <p:endCondLst>
                                    <p:cond evt="begin" delay="0">
                                      <p:tn val="35"/>
                                    </p:cond>
                                  </p:endCondLst>
                                  <p:childTnLst>
                                    <p:set>
                                      <p:cBhvr>
                                        <p:cTn id="36" dur="1" fill="hold">
                                          <p:stCondLst>
                                            <p:cond delay="0"/>
                                          </p:stCondLst>
                                        </p:cTn>
                                        <p:tgtEl>
                                          <p:spTgt spid="7202"/>
                                        </p:tgtEl>
                                        <p:attrNameLst>
                                          <p:attrName>style.visibility</p:attrName>
                                        </p:attrNameLst>
                                      </p:cBhvr>
                                      <p:to>
                                        <p:strVal val="visible"/>
                                      </p:to>
                                    </p:set>
                                    <p:animEffect transition="in" filter="blinds(horizontal)">
                                      <p:cBhvr>
                                        <p:cTn id="37" dur="500"/>
                                        <p:tgtEl>
                                          <p:spTgt spid="7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2" grpId="0"/>
      <p:bldP spid="8200" grpId="0"/>
      <p:bldP spid="39" grpId="0"/>
      <p:bldP spid="40" grpId="0"/>
      <p:bldP spid="7202" grpId="0"/>
      <p:bldP spid="43" grpId="0" animBg="1"/>
      <p:bldP spid="4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ChangeArrowheads="1"/>
          </p:cNvSpPr>
          <p:nvPr/>
        </p:nvSpPr>
        <p:spPr bwMode="auto">
          <a:xfrm>
            <a:off x="0" y="762000"/>
            <a:ext cx="8915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457200" marR="0" lvl="1" indent="0" algn="just" defTabSz="914400" eaLnBrk="1" fontAlgn="auto" latinLnBrk="0" hangingPunct="1">
              <a:lnSpc>
                <a:spcPct val="100000"/>
              </a:lnSpc>
              <a:spcBef>
                <a:spcPts val="0"/>
              </a:spcBef>
              <a:spcAft>
                <a:spcPts val="0"/>
              </a:spcAft>
              <a:buClrTx/>
              <a:buSzTx/>
              <a:tabLst/>
              <a:defRPr/>
            </a:pP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III. </a:t>
            </a:r>
            <a:r>
              <a:rPr kumimoji="0" lang="en-US" altLang="en-US" sz="3200" b="1" i="0" u="sng"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Tổng</a:t>
            </a:r>
            <a:r>
              <a:rPr kumimoji="0" lang="en-US" altLang="en-US" sz="3200" b="1" i="0" u="sng" strike="noStrike" kern="0" cap="none" spc="0" normalizeH="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1" i="0" u="sng" strike="noStrike" kern="0" cap="none" spc="0" normalizeH="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kết</a:t>
            </a:r>
            <a:r>
              <a:rPr kumimoji="0" lang="en-US" altLang="en-US" sz="3200" b="1" i="0" u="sng" strike="noStrike" kern="0" cap="none" spc="0" normalizeH="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altLang="en-US" sz="3200" b="1" i="0" u="sng"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endParaRPr>
          </a:p>
          <a:p>
            <a:pPr marL="457200" marR="0" lvl="1" indent="0" algn="just" defTabSz="914400" eaLnBrk="1" fontAlgn="auto" latinLnBrk="0" hangingPunct="1">
              <a:lnSpc>
                <a:spcPct val="100000"/>
              </a:lnSpc>
              <a:spcBef>
                <a:spcPts val="0"/>
              </a:spcBef>
              <a:spcAft>
                <a:spcPts val="0"/>
              </a:spcAft>
              <a:buClrTx/>
              <a:buSzTx/>
              <a:tabLst/>
              <a:defRPr/>
            </a:pPr>
            <a:r>
              <a:rPr lang="en-US" altLang="en-US" sz="3200" kern="0" dirty="0">
                <a:solidFill>
                  <a:schemeClr val="tx2"/>
                </a:solidFill>
                <a:cs typeface="Arial" panose="020B0604020202020204" pitchFamily="34" charset="0"/>
                <a:sym typeface="Wingdings" panose="05000000000000000000" pitchFamily="2" charset="2"/>
              </a:rPr>
              <a:t>1.</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1"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Nghệ</a:t>
            </a:r>
            <a:r>
              <a:rPr kumimoji="0" lang="en-US" altLang="en-US" sz="32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1"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thuật</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Lập</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luận</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chặt</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chẽ</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chứng</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cứ</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phong</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phú</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xác</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thực</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cụ</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thể</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cách</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so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sánh</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rõ</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ràng</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thuyết</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phục</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endParaRPr>
          </a:p>
        </p:txBody>
      </p:sp>
      <p:sp>
        <p:nvSpPr>
          <p:cNvPr id="135172" name="Rectangle 4"/>
          <p:cNvSpPr>
            <a:spLocks noChangeArrowheads="1"/>
          </p:cNvSpPr>
          <p:nvPr/>
        </p:nvSpPr>
        <p:spPr bwMode="auto">
          <a:xfrm>
            <a:off x="-228600" y="2743200"/>
            <a:ext cx="9144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800100" marR="0" lvl="1" indent="-342900" algn="just"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2. </a:t>
            </a:r>
            <a:r>
              <a:rPr lang="en-US" altLang="en-US" sz="3200" b="1" kern="0" noProof="0" dirty="0">
                <a:solidFill>
                  <a:schemeClr val="tx2"/>
                </a:solidFill>
                <a:cs typeface="Arial" panose="020B0604020202020204" pitchFamily="34" charset="0"/>
                <a:sym typeface="Wingdings" panose="05000000000000000000" pitchFamily="2" charset="2"/>
              </a:rPr>
              <a:t>Ý </a:t>
            </a:r>
            <a:r>
              <a:rPr lang="en-US" altLang="en-US" sz="3200" b="1" kern="0" noProof="0" dirty="0" err="1">
                <a:solidFill>
                  <a:schemeClr val="tx2"/>
                </a:solidFill>
                <a:cs typeface="Arial" panose="020B0604020202020204" pitchFamily="34" charset="0"/>
                <a:sym typeface="Wingdings" panose="05000000000000000000" pitchFamily="2" charset="2"/>
              </a:rPr>
              <a:t>nghĩa</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Nguy</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cơ</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chiến</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tranh</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hạt</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nhân</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đang</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đe</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dọa</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toàn</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bộ</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sự</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sống</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trên</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trái</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đất</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nhiệm</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vụ</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cấp</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bách</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của</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toàn</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thể</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nhân</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loại</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là</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ngăn</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chặn</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nguy</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cơ</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đó</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cùng</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nhau</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đấu</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tranh</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cho</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một</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thế</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giới</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hòa</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bình</a:t>
            </a:r>
            <a:r>
              <a:rPr kumimoji="0" lang="en-US" alt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a:t>
            </a:r>
          </a:p>
        </p:txBody>
      </p:sp>
      <p:pic>
        <p:nvPicPr>
          <p:cNvPr id="1351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873606"/>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strips(downRight)">
                                      <p:cBhvr>
                                        <p:cTn id="7" dur="1000"/>
                                        <p:tgtEl>
                                          <p:spTgt spid="1351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Effect transition="in" filter="strips(downRight)">
                                      <p:cBhvr>
                                        <p:cTn id="12" dur="1000"/>
                                        <p:tgtEl>
                                          <p:spTgt spid="135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p:bldP spid="1351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ô bé Syria bật khóc khi hát về hòa bình trong The Voice Ki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858000"/>
          </a:xfrm>
          <a:prstGeom prst="rect">
            <a:avLst/>
          </a:prstGeom>
        </p:spPr>
      </p:pic>
    </p:spTree>
    <p:extLst>
      <p:ext uri="{BB962C8B-B14F-4D97-AF65-F5344CB8AC3E}">
        <p14:creationId xmlns:p14="http://schemas.microsoft.com/office/powerpoint/2010/main" val="1204106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2438400" y="542925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pPr>
            <a:endParaRPr lang="en-US" altLang="en-US" kern="0"/>
          </a:p>
        </p:txBody>
      </p:sp>
      <p:sp>
        <p:nvSpPr>
          <p:cNvPr id="10" name="Cloud Callout 9"/>
          <p:cNvSpPr/>
          <p:nvPr/>
        </p:nvSpPr>
        <p:spPr>
          <a:xfrm>
            <a:off x="685800" y="1371600"/>
            <a:ext cx="7696200" cy="40576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spcBef>
                <a:spcPts val="0"/>
              </a:spcBef>
              <a:spcAft>
                <a:spcPts val="0"/>
              </a:spcAft>
            </a:pPr>
            <a:r>
              <a:rPr lang="en-US" sz="2800">
                <a:latin typeface="Times New Roman" panose="02020603050405020304" pitchFamily="18" charset="0"/>
                <a:ea typeface="Calibri" panose="020F0502020204030204" pitchFamily="34" charset="0"/>
              </a:rPr>
              <a:t>? </a:t>
            </a:r>
            <a:r>
              <a:rPr lang="en-US" sz="2800" b="1">
                <a:latin typeface="Times New Roman" panose="02020603050405020304" pitchFamily="18" charset="0"/>
                <a:ea typeface="Calibri" panose="020F0502020204030204" pitchFamily="34" charset="0"/>
              </a:rPr>
              <a:t>Đấu tranh cho một thế giới hoà bình, chúng ta phải làm gì?</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779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228600"/>
            <a:ext cx="91440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Wingdings" panose="05000000000000000000" pitchFamily="2" charset="2"/>
              </a:rPr>
              <a:t>IV. LUYỆN TẬP:</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Phát</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biểu</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cảm</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nghĩ</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của</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em</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sau</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khi</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đọc</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văn</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bản</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Đấu</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tranh</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cho</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một</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thế</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giới</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hòa</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bình</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của</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Mac-</a:t>
            </a:r>
            <a:r>
              <a:rPr kumimoji="0" lang="en-US" altLang="en-US" sz="3200" b="0" i="0" u="none" strike="noStrike" kern="0" cap="none" spc="0" normalizeH="0" baseline="0" noProof="0" dirty="0" err="1">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ket</a:t>
            </a:r>
            <a:r>
              <a:rPr kumimoji="0" lang="en-US" altLang="en-US" sz="32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sym typeface="Wingdings" panose="05000000000000000000" pitchFamily="2" charset="2"/>
              </a:rPr>
              <a:t>. </a:t>
            </a:r>
          </a:p>
        </p:txBody>
      </p:sp>
      <p:sp>
        <p:nvSpPr>
          <p:cNvPr id="136195" name="Rectangle 3"/>
          <p:cNvSpPr>
            <a:spLocks noChangeArrowheads="1"/>
          </p:cNvSpPr>
          <p:nvPr/>
        </p:nvSpPr>
        <p:spPr bwMode="auto">
          <a:xfrm>
            <a:off x="0" y="1600200"/>
            <a:ext cx="8915400" cy="506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Wingdings" panose="05000000000000000000" pitchFamily="2" charset="2"/>
            </a:endParaRPr>
          </a:p>
          <a:p>
            <a:pPr lvl="0" algn="just">
              <a:spcBef>
                <a:spcPct val="50000"/>
              </a:spcBef>
            </a:pPr>
            <a:r>
              <a:rPr kumimoji="0" lang="en-US" altLang="en-US" sz="20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Mác-két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gióng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hồi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chuông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hạt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đang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đe</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dọa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trầm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hạt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ghê</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gớm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quét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sạch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kì</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diệt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hết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nền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minh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nhiêu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triệu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Bởi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vì</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sự</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tốn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kém</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việc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chạy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đua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vũ</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trang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hạt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nhân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chính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chúng</a:t>
            </a:r>
            <a:r>
              <a:rPr lang="en-US" sz="2200" dirty="0">
                <a:solidFill>
                  <a:srgbClr val="000000"/>
                </a:solidFill>
                <a:latin typeface="Times New Roman" panose="02020603050405020304" pitchFamily="18" charset="0"/>
                <a:ea typeface="Times New Roman" panose="02020603050405020304" pitchFamily="18" charset="0"/>
              </a:rPr>
              <a:t> ta </a:t>
            </a:r>
            <a:r>
              <a:rPr lang="en-US" sz="2200" dirty="0" err="1">
                <a:solidFill>
                  <a:srgbClr val="000000"/>
                </a:solidFill>
                <a:latin typeface="Times New Roman" panose="02020603050405020304" pitchFamily="18" charset="0"/>
                <a:ea typeface="Times New Roman" panose="02020603050405020304" pitchFamily="18" charset="0"/>
              </a:rPr>
              <a:t>bị</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tước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hội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phát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triển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kiện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sống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tốt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mình</a:t>
            </a:r>
            <a:r>
              <a:rPr lang="en-US" sz="2200" dirty="0">
                <a:solidFill>
                  <a:srgbClr val="000000"/>
                </a:solidFill>
                <a:latin typeface="Times New Roman" panose="02020603050405020304" pitchFamily="18" charset="0"/>
                <a:ea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hòa</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qua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ấy</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chúng</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ta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cánh</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chim</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bồ</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tung</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bay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trời</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xanh</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báo</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hiệu</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đại</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con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vòng</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tay</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ái</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khái</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niệm</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băng</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lưu</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trữ</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trí</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nhớ</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dirty="0" err="1">
                <a:latin typeface="Times New Roman" panose="02020603050405020304" pitchFamily="18" charset="0"/>
                <a:cs typeface="Times New Roman" panose="02020603050405020304" pitchFamily="18" charset="0"/>
                <a:sym typeface="Wingdings" panose="05000000000000000000" pitchFamily="2" charset="2"/>
              </a:rPr>
              <a:t>chúng</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 ta.</a:t>
            </a:r>
            <a:endParaRPr kumimoji="0" lang="en-US" altLang="en-US" sz="22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Wingdings" panose="05000000000000000000" pitchFamily="2" charset="2"/>
              </a:rPr>
              <a:t>  </a:t>
            </a:r>
          </a:p>
        </p:txBody>
      </p:sp>
    </p:spTree>
    <p:extLst>
      <p:ext uri="{BB962C8B-B14F-4D97-AF65-F5344CB8AC3E}">
        <p14:creationId xmlns:p14="http://schemas.microsoft.com/office/powerpoint/2010/main" val="18115674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strips(downRight)">
                                      <p:cBhvr>
                                        <p:cTn id="7" dur="1000"/>
                                        <p:tgtEl>
                                          <p:spTgt spid="136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36195"/>
                                        </p:tgtEl>
                                        <p:attrNameLst>
                                          <p:attrName>style.visibility</p:attrName>
                                        </p:attrNameLst>
                                      </p:cBhvr>
                                      <p:to>
                                        <p:strVal val="visible"/>
                                      </p:to>
                                    </p:set>
                                    <p:animEffect transition="in" filter="strips(downRight)">
                                      <p:cBhvr>
                                        <p:cTn id="12" dur="1000"/>
                                        <p:tgtEl>
                                          <p:spTgt spid="13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p:bldP spid="13619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sz="half" idx="4294967295"/>
          </p:nvPr>
        </p:nvSpPr>
        <p:spPr>
          <a:xfrm>
            <a:off x="1295400" y="1700213"/>
            <a:ext cx="7227888" cy="3038475"/>
          </a:xfrm>
        </p:spPr>
        <p:txBody>
          <a:bodyPr/>
          <a:lstStyle/>
          <a:p>
            <a:pPr marL="533400" indent="-533400" eaLnBrk="1" hangingPunct="1">
              <a:buFont typeface="Wingdings" panose="05000000000000000000" pitchFamily="2" charset="2"/>
              <a:buChar char="Ø"/>
            </a:pPr>
            <a:r>
              <a:rPr lang="en-US" altLang="en-US" sz="2800" dirty="0">
                <a:solidFill>
                  <a:srgbClr val="0000FF"/>
                </a:solidFill>
                <a:latin typeface=".VnAvant" panose="020B7200000000000000" pitchFamily="34" charset="0"/>
              </a:rPr>
              <a:t>N¾m ch¾c </a:t>
            </a:r>
            <a:r>
              <a:rPr lang="en-US" altLang="en-US" sz="2800" dirty="0" err="1">
                <a:solidFill>
                  <a:srgbClr val="0000FF"/>
                </a:solidFill>
                <a:latin typeface=".VnAvant" panose="020B7200000000000000" pitchFamily="34" charset="0"/>
              </a:rPr>
              <a:t>néi</a:t>
            </a:r>
            <a:r>
              <a:rPr lang="en-US" altLang="en-US" sz="2800" dirty="0">
                <a:solidFill>
                  <a:srgbClr val="0000FF"/>
                </a:solidFill>
                <a:latin typeface=".VnAvant" panose="020B7200000000000000" pitchFamily="34" charset="0"/>
              </a:rPr>
              <a:t> dung, </a:t>
            </a:r>
            <a:r>
              <a:rPr lang="en-US" altLang="en-US" sz="2800" dirty="0" err="1">
                <a:solidFill>
                  <a:srgbClr val="0000FF"/>
                </a:solidFill>
                <a:latin typeface=".VnAvant" panose="020B7200000000000000" pitchFamily="34" charset="0"/>
              </a:rPr>
              <a:t>nghÖ</a:t>
            </a:r>
            <a:r>
              <a:rPr lang="en-US" altLang="en-US" sz="2800" dirty="0">
                <a:solidFill>
                  <a:srgbClr val="0000FF"/>
                </a:solidFill>
                <a:latin typeface=".VnAvant" panose="020B7200000000000000" pitchFamily="34" charset="0"/>
              </a:rPr>
              <a:t> </a:t>
            </a:r>
            <a:r>
              <a:rPr lang="en-US" altLang="en-US" sz="2800" dirty="0" err="1">
                <a:solidFill>
                  <a:srgbClr val="0000FF"/>
                </a:solidFill>
                <a:latin typeface=".VnAvant" panose="020B7200000000000000" pitchFamily="34" charset="0"/>
              </a:rPr>
              <a:t>thuËt</a:t>
            </a:r>
            <a:r>
              <a:rPr lang="en-US" altLang="en-US" sz="2800" dirty="0">
                <a:solidFill>
                  <a:srgbClr val="0000FF"/>
                </a:solidFill>
                <a:latin typeface=".VnAvant" panose="020B7200000000000000" pitchFamily="34" charset="0"/>
              </a:rPr>
              <a:t> </a:t>
            </a:r>
            <a:r>
              <a:rPr lang="en-US" altLang="en-US" sz="2800" dirty="0" err="1">
                <a:solidFill>
                  <a:srgbClr val="0000FF"/>
                </a:solidFill>
                <a:latin typeface=".VnAvant" panose="020B7200000000000000" pitchFamily="34" charset="0"/>
              </a:rPr>
              <a:t>cña</a:t>
            </a:r>
            <a:r>
              <a:rPr lang="en-US" altLang="en-US" sz="2800" dirty="0">
                <a:solidFill>
                  <a:srgbClr val="0000FF"/>
                </a:solidFill>
                <a:latin typeface=".VnAvant" panose="020B7200000000000000" pitchFamily="34" charset="0"/>
              </a:rPr>
              <a:t> </a:t>
            </a:r>
            <a:r>
              <a:rPr lang="en-US" altLang="en-US" sz="2800" dirty="0" err="1">
                <a:solidFill>
                  <a:srgbClr val="0000FF"/>
                </a:solidFill>
                <a:latin typeface=".VnAvant" panose="020B7200000000000000" pitchFamily="34" charset="0"/>
              </a:rPr>
              <a:t>bµi</a:t>
            </a:r>
            <a:r>
              <a:rPr lang="en-US" altLang="en-US" sz="2800" dirty="0">
                <a:solidFill>
                  <a:srgbClr val="0000FF"/>
                </a:solidFill>
                <a:latin typeface=".VnAvant" panose="020B7200000000000000" pitchFamily="34" charset="0"/>
              </a:rPr>
              <a:t> </a:t>
            </a:r>
            <a:r>
              <a:rPr lang="en-US" altLang="en-US" sz="2800" dirty="0" err="1">
                <a:solidFill>
                  <a:srgbClr val="0000FF"/>
                </a:solidFill>
                <a:latin typeface=".VnAvant" panose="020B7200000000000000" pitchFamily="34" charset="0"/>
              </a:rPr>
              <a:t>häc</a:t>
            </a:r>
            <a:r>
              <a:rPr lang="en-US" altLang="en-US" sz="2800" dirty="0">
                <a:solidFill>
                  <a:srgbClr val="0000FF"/>
                </a:solidFill>
                <a:latin typeface=".VnAvant" panose="020B7200000000000000" pitchFamily="34" charset="0"/>
              </a:rPr>
              <a:t>.</a:t>
            </a:r>
          </a:p>
          <a:p>
            <a:pPr marL="0" indent="0" eaLnBrk="1" hangingPunct="1">
              <a:buNone/>
            </a:pPr>
            <a:endParaRPr lang="en-US" altLang="en-US" sz="2800" dirty="0">
              <a:solidFill>
                <a:srgbClr val="0000FF"/>
              </a:solidFill>
              <a:latin typeface=".VnAvant" panose="020B7200000000000000" pitchFamily="34" charset="0"/>
            </a:endParaRPr>
          </a:p>
          <a:p>
            <a:pPr marL="533400" indent="-533400" eaLnBrk="1" hangingPunct="1">
              <a:buFont typeface="Wingdings" panose="05000000000000000000" pitchFamily="2" charset="2"/>
              <a:buChar char="Ø"/>
            </a:pPr>
            <a:r>
              <a:rPr lang="en-US" altLang="en-US" sz="2800" dirty="0" err="1">
                <a:solidFill>
                  <a:srgbClr val="0000FF"/>
                </a:solidFill>
                <a:latin typeface=".VnAvant" panose="020B7200000000000000" pitchFamily="34" charset="0"/>
              </a:rPr>
              <a:t>ChuÈn</a:t>
            </a:r>
            <a:r>
              <a:rPr lang="en-US" altLang="en-US" sz="2800" dirty="0">
                <a:solidFill>
                  <a:srgbClr val="0000FF"/>
                </a:solidFill>
                <a:latin typeface=".VnAvant" panose="020B7200000000000000" pitchFamily="34" charset="0"/>
              </a:rPr>
              <a:t> </a:t>
            </a:r>
            <a:r>
              <a:rPr lang="en-US" altLang="en-US" sz="2800" dirty="0" err="1">
                <a:solidFill>
                  <a:srgbClr val="0000FF"/>
                </a:solidFill>
                <a:latin typeface=".VnAvant" panose="020B7200000000000000" pitchFamily="34" charset="0"/>
              </a:rPr>
              <a:t>bÞ</a:t>
            </a:r>
            <a:r>
              <a:rPr lang="en-US" altLang="en-US" sz="2800" dirty="0">
                <a:solidFill>
                  <a:srgbClr val="0000FF"/>
                </a:solidFill>
                <a:latin typeface=".VnAvant" panose="020B7200000000000000" pitchFamily="34" charset="0"/>
              </a:rPr>
              <a:t> </a:t>
            </a:r>
            <a:r>
              <a:rPr lang="en-US" altLang="en-US" sz="2800" dirty="0" err="1">
                <a:solidFill>
                  <a:srgbClr val="0000FF"/>
                </a:solidFill>
                <a:latin typeface=".VnAvant" panose="020B7200000000000000" pitchFamily="34" charset="0"/>
              </a:rPr>
              <a:t>bµi</a:t>
            </a:r>
            <a:r>
              <a:rPr lang="en-US" altLang="en-US" sz="2800" dirty="0">
                <a:solidFill>
                  <a:srgbClr val="0000FF"/>
                </a:solidFill>
                <a:latin typeface=".VnAvant" panose="020B7200000000000000" pitchFamily="34" charset="0"/>
              </a:rPr>
              <a:t>:</a:t>
            </a:r>
            <a:r>
              <a:rPr lang="en-US" altLang="en-US" b="1" dirty="0">
                <a:solidFill>
                  <a:srgbClr val="0000FF"/>
                </a:solidFill>
                <a:latin typeface="Times New Roman" panose="02020603050405020304" pitchFamily="18" charset="0"/>
                <a:cs typeface="Times New Roman" panose="02020603050405020304" pitchFamily="18" charset="0"/>
              </a:rPr>
              <a:t> “</a:t>
            </a:r>
            <a:r>
              <a:rPr lang="vi-VN" altLang="en-US" b="1" i="1" dirty="0">
                <a:solidFill>
                  <a:srgbClr val="CC0000"/>
                </a:solidFill>
                <a:latin typeface="Times New Roman" panose="02020603050405020304" pitchFamily="18" charset="0"/>
                <a:cs typeface="Times New Roman" panose="02020603050405020304" pitchFamily="18" charset="0"/>
              </a:rPr>
              <a:t>Các phương châm hội thoại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tiếp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theo</a:t>
            </a:r>
            <a:r>
              <a:rPr lang="en-US" altLang="en-US" b="1" dirty="0">
                <a:solidFill>
                  <a:srgbClr val="0000FF"/>
                </a:solidFill>
                <a:latin typeface="Times New Roman" panose="02020603050405020304" pitchFamily="18" charset="0"/>
                <a:cs typeface="Times New Roman" panose="02020603050405020304" pitchFamily="18" charset="0"/>
              </a:rPr>
              <a:t>)</a:t>
            </a:r>
          </a:p>
        </p:txBody>
      </p:sp>
      <p:sp>
        <p:nvSpPr>
          <p:cNvPr id="53251" name="AutoShape 3"/>
          <p:cNvSpPr>
            <a:spLocks noChangeArrowheads="1"/>
          </p:cNvSpPr>
          <p:nvPr/>
        </p:nvSpPr>
        <p:spPr bwMode="auto">
          <a:xfrm>
            <a:off x="1190625" y="1323975"/>
            <a:ext cx="7343775" cy="3629025"/>
          </a:xfrm>
          <a:prstGeom prst="roundRect">
            <a:avLst>
              <a:gd name="adj" fmla="val 16667"/>
            </a:avLst>
          </a:prstGeom>
          <a:noFill/>
          <a:ln w="76200" cmpd="tri">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VnArial Narrow" panose="020B7200000000000000" pitchFamily="34" charset="0"/>
            </a:endParaRPr>
          </a:p>
        </p:txBody>
      </p:sp>
      <p:pic>
        <p:nvPicPr>
          <p:cNvPr id="53252" name="Picture 4" descr="boo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381000"/>
            <a:ext cx="12954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01_08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4800"/>
            <a:ext cx="1041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bball"/>
          <p:cNvPicPr>
            <a:picLocks noGrp="1" noChangeAspect="1" noChangeArrowheads="1" noCrop="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143000" y="1447800"/>
            <a:ext cx="714375" cy="714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5" name="Picture 8" descr="penpaper3"/>
          <p:cNvPicPr>
            <a:picLocks noGrp="1" noChangeAspect="1" noChangeArrowheads="1" noCrop="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8523288" y="6162675"/>
            <a:ext cx="620712"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6" name="WordArt 9"/>
          <p:cNvSpPr>
            <a:spLocks noChangeArrowheads="1" noChangeShapeType="1" noTextEdit="1"/>
          </p:cNvSpPr>
          <p:nvPr/>
        </p:nvSpPr>
        <p:spPr bwMode="auto">
          <a:xfrm>
            <a:off x="2895600" y="457200"/>
            <a:ext cx="4038600" cy="866775"/>
          </a:xfrm>
          <a:prstGeom prst="rect">
            <a:avLst/>
          </a:prstGeom>
        </p:spPr>
        <p:txBody>
          <a:bodyPr wrap="none" fromWordArt="1">
            <a:prstTxWarp prst="textPlain">
              <a:avLst>
                <a:gd name="adj" fmla="val 51045"/>
              </a:avLst>
            </a:prstTxWarp>
          </a:bodyPr>
          <a:lstStyle/>
          <a:p>
            <a:pPr algn="ctr" fontAlgn="auto">
              <a:spcBef>
                <a:spcPts val="0"/>
              </a:spcBef>
              <a:spcAft>
                <a:spcPts val="0"/>
              </a:spcAft>
            </a:pPr>
            <a:r>
              <a:rPr lang="vi-VN" sz="3600" kern="10" dirty="0">
                <a:ln w="9525">
                  <a:round/>
                  <a:headEnd/>
                  <a:tailEnd/>
                </a:ln>
                <a:solidFill>
                  <a:srgbClr val="FF0000"/>
                </a:solidFill>
                <a:latin typeface="Times New Roman" panose="02020603050405020304" pitchFamily="18" charset="0"/>
                <a:cs typeface="Times New Roman" panose="02020603050405020304" pitchFamily="18" charset="0"/>
              </a:rPr>
              <a:t>HƯỚNG DẪN TỰ HỌC</a:t>
            </a:r>
            <a:endParaRPr lang="en-US" sz="3600" kern="10" dirty="0">
              <a:ln w="9525">
                <a:round/>
                <a:headEnd/>
                <a:tailEnd/>
              </a:ln>
              <a:solidFill>
                <a:srgbClr val="FF0000"/>
              </a:solidFill>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dirty="0">
              <a:ln w="9525">
                <a:solidFill>
                  <a:srgbClr val="00FFFF"/>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uLnTx/>
              <a:uFillTx/>
              <a:latin typeface=".VnBodoniH" panose="020B7200000000000000" pitchFamily="34" charset="0"/>
            </a:endParaRPr>
          </a:p>
        </p:txBody>
      </p:sp>
      <p:pic>
        <p:nvPicPr>
          <p:cNvPr id="53257" name="Picture 10"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9525" y="5580063"/>
            <a:ext cx="12954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1"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848600" y="0"/>
            <a:ext cx="12954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11772"/>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5714">
                                            <p:txEl>
                                              <p:pRg st="0" end="0"/>
                                            </p:txEl>
                                          </p:spTgt>
                                        </p:tgtEl>
                                        <p:attrNameLst>
                                          <p:attrName>style.visibility</p:attrName>
                                        </p:attrNameLst>
                                      </p:cBhvr>
                                      <p:to>
                                        <p:strVal val="visible"/>
                                      </p:to>
                                    </p:set>
                                    <p:anim calcmode="lin" valueType="num">
                                      <p:cBhvr>
                                        <p:cTn id="7" dur="500" fill="hold"/>
                                        <p:tgtEl>
                                          <p:spTgt spid="1157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57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5714">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5714">
                                            <p:txEl>
                                              <p:pRg st="2" end="2"/>
                                            </p:txEl>
                                          </p:spTgt>
                                        </p:tgtEl>
                                        <p:attrNameLst>
                                          <p:attrName>style.visibility</p:attrName>
                                        </p:attrNameLst>
                                      </p:cBhvr>
                                      <p:to>
                                        <p:strVal val="visible"/>
                                      </p:to>
                                    </p:set>
                                    <p:anim calcmode="lin" valueType="num">
                                      <p:cBhvr>
                                        <p:cTn id="12" dur="500" fill="hold"/>
                                        <p:tgtEl>
                                          <p:spTgt spid="115714">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15714">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157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0066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eaLnBrk="1" hangingPunct="1"/>
            <a:endParaRPr lang="en-US" altLang="en-US"/>
          </a:p>
        </p:txBody>
      </p:sp>
      <p:sp>
        <p:nvSpPr>
          <p:cNvPr id="24579" name="Rectangle 3"/>
          <p:cNvSpPr>
            <a:spLocks noGrp="1" noChangeArrowheads="1"/>
          </p:cNvSpPr>
          <p:nvPr>
            <p:ph type="body" idx="4294967295"/>
          </p:nvPr>
        </p:nvSpPr>
        <p:spPr/>
        <p:txBody>
          <a:bodyPr/>
          <a:lstStyle/>
          <a:p>
            <a:pPr eaLnBrk="1" hangingPunct="1"/>
            <a:endParaRPr lang="en-US" altLang="en-US"/>
          </a:p>
        </p:txBody>
      </p:sp>
      <p:pic>
        <p:nvPicPr>
          <p:cNvPr id="2052" name="Picture 5" descr="hoa-b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6"/>
          <p:cNvSpPr>
            <a:spLocks noChangeArrowheads="1" noChangeShapeType="1" noTextEdit="1"/>
          </p:cNvSpPr>
          <p:nvPr/>
        </p:nvSpPr>
        <p:spPr bwMode="auto">
          <a:xfrm>
            <a:off x="1600200" y="1314450"/>
            <a:ext cx="6305550" cy="1485900"/>
          </a:xfrm>
          <a:prstGeom prst="rect">
            <a:avLst/>
          </a:prstGeom>
        </p:spPr>
        <p:txBody>
          <a:bodyPr wrap="none" fromWordArt="1">
            <a:prstTxWarp prst="textWave1">
              <a:avLst>
                <a:gd name="adj1" fmla="val 13005"/>
                <a:gd name="adj2" fmla="val 0"/>
              </a:avLst>
            </a:prstTxWarp>
          </a:bodyPr>
          <a:lstStyle/>
          <a:p>
            <a:pPr algn="ctr" fontAlgn="auto">
              <a:spcBef>
                <a:spcPts val="0"/>
              </a:spcBef>
              <a:spcAft>
                <a:spcPts val="0"/>
              </a:spcAft>
            </a:pPr>
            <a:r>
              <a:rPr lang="en-US" sz="3600" b="1" kern="10">
                <a:ln w="9525">
                  <a:solidFill>
                    <a:srgbClr val="FF0000"/>
                  </a:solidFill>
                  <a:round/>
                  <a:headEnd/>
                  <a:tailEnd/>
                </a:ln>
                <a:solidFill>
                  <a:sysClr val="windowText" lastClr="0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Tiết 6+7</a:t>
            </a:r>
          </a:p>
          <a:p>
            <a:pPr algn="ctr" fontAlgn="auto">
              <a:spcBef>
                <a:spcPts val="0"/>
              </a:spcBef>
              <a:spcAft>
                <a:spcPts val="0"/>
              </a:spcAft>
            </a:pPr>
            <a:r>
              <a:rPr lang="en-US" sz="3600" b="1" kern="10">
                <a:ln w="9525">
                  <a:solidFill>
                    <a:srgbClr val="FF0000"/>
                  </a:solidFill>
                  <a:round/>
                  <a:headEnd/>
                  <a:tailEnd/>
                </a:ln>
                <a:solidFill>
                  <a:sysClr val="windowText" lastClr="0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Đấu tranh vì một thế giới hòa bình </a:t>
            </a:r>
          </a:p>
          <a:p>
            <a:pPr algn="ctr" fontAlgn="auto">
              <a:spcBef>
                <a:spcPts val="0"/>
              </a:spcBef>
              <a:spcAft>
                <a:spcPts val="0"/>
              </a:spcAft>
            </a:pPr>
            <a:r>
              <a:rPr lang="en-US" sz="3600" b="1" kern="10">
                <a:ln w="9525">
                  <a:solidFill>
                    <a:srgbClr val="FF0000"/>
                  </a:solidFill>
                  <a:round/>
                  <a:headEnd/>
                  <a:tailEnd/>
                </a:ln>
                <a:solidFill>
                  <a:sysClr val="windowText" lastClr="0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(G. Mác - két)</a:t>
            </a:r>
          </a:p>
        </p:txBody>
      </p:sp>
    </p:spTree>
    <p:extLst>
      <p:ext uri="{BB962C8B-B14F-4D97-AF65-F5344CB8AC3E}">
        <p14:creationId xmlns:p14="http://schemas.microsoft.com/office/powerpoint/2010/main" val="3759571112"/>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nodePh="1">
                                  <p:stCondLst>
                                    <p:cond delay="0"/>
                                  </p:stCondLst>
                                  <p:endCondLst>
                                    <p:cond evt="begin" delay="0">
                                      <p:tn val="5"/>
                                    </p:cond>
                                  </p:end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768" decel="100000"/>
                                        <p:tgtEl>
                                          <p:spTgt spid="24578"/>
                                        </p:tgtEl>
                                      </p:cBhvr>
                                    </p:animEffect>
                                    <p:animScale>
                                      <p:cBhvr>
                                        <p:cTn id="8" dur="768" decel="100000"/>
                                        <p:tgtEl>
                                          <p:spTgt spid="24578"/>
                                        </p:tgtEl>
                                      </p:cBhvr>
                                      <p:from x="10000" y="10000"/>
                                      <p:to x="200000" y="450000"/>
                                    </p:animScale>
                                    <p:animScale>
                                      <p:cBhvr>
                                        <p:cTn id="9" dur="1230" accel="100000" fill="hold">
                                          <p:stCondLst>
                                            <p:cond delay="768"/>
                                          </p:stCondLst>
                                        </p:cTn>
                                        <p:tgtEl>
                                          <p:spTgt spid="24578"/>
                                        </p:tgtEl>
                                      </p:cBhvr>
                                      <p:from x="200000" y="450000"/>
                                      <p:to x="100000" y="100000"/>
                                    </p:animScale>
                                    <p:set>
                                      <p:cBhvr>
                                        <p:cTn id="10" dur="768" fill="hold"/>
                                        <p:tgtEl>
                                          <p:spTgt spid="24578"/>
                                        </p:tgtEl>
                                        <p:attrNameLst>
                                          <p:attrName>ppt_x</p:attrName>
                                        </p:attrNameLst>
                                      </p:cBhvr>
                                      <p:to>
                                        <p:strVal val="(0.5)"/>
                                      </p:to>
                                    </p:set>
                                    <p:anim from="(0.5)" to="(#ppt_x)" calcmode="lin" valueType="num">
                                      <p:cBhvr>
                                        <p:cTn id="11" dur="1230" accel="100000" fill="hold">
                                          <p:stCondLst>
                                            <p:cond delay="768"/>
                                          </p:stCondLst>
                                        </p:cTn>
                                        <p:tgtEl>
                                          <p:spTgt spid="24578"/>
                                        </p:tgtEl>
                                        <p:attrNameLst>
                                          <p:attrName>ppt_x</p:attrName>
                                        </p:attrNameLst>
                                      </p:cBhvr>
                                    </p:anim>
                                    <p:set>
                                      <p:cBhvr>
                                        <p:cTn id="12" dur="768" fill="hold"/>
                                        <p:tgtEl>
                                          <p:spTgt spid="24578"/>
                                        </p:tgtEl>
                                        <p:attrNameLst>
                                          <p:attrName>ppt_y</p:attrName>
                                        </p:attrNameLst>
                                      </p:cBhvr>
                                      <p:to>
                                        <p:strVal val="(#ppt_y+0.4)"/>
                                      </p:to>
                                    </p:set>
                                    <p:anim from="(#ppt_y+0.4)" to="(#ppt_y)" calcmode="lin" valueType="num">
                                      <p:cBhvr>
                                        <p:cTn id="13" dur="1230" accel="100000" fill="hold">
                                          <p:stCondLst>
                                            <p:cond delay="768"/>
                                          </p:stCondLst>
                                        </p:cTn>
                                        <p:tgtEl>
                                          <p:spTgt spid="2457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nodePh="1">
                                  <p:stCondLst>
                                    <p:cond delay="0"/>
                                  </p:stCondLst>
                                  <p:endCondLst>
                                    <p:cond evt="begin" delay="0">
                                      <p:tn val="16"/>
                                    </p:cond>
                                  </p:endCondLst>
                                  <p:childTnLst>
                                    <p:set>
                                      <p:cBhvr>
                                        <p:cTn id="17" dur="1" fill="hold">
                                          <p:stCondLst>
                                            <p:cond delay="0"/>
                                          </p:stCondLst>
                                        </p:cTn>
                                        <p:tgtEl>
                                          <p:spTgt spid="24579">
                                            <p:txEl>
                                              <p:pRg st="0" end="0"/>
                                            </p:txEl>
                                          </p:spTgt>
                                        </p:tgtEl>
                                        <p:attrNameLst>
                                          <p:attrName>style.visibility</p:attrName>
                                        </p:attrNameLst>
                                      </p:cBhvr>
                                      <p:to>
                                        <p:strVal val="visible"/>
                                      </p:to>
                                    </p:set>
                                    <p:anim calcmode="lin" valueType="num">
                                      <p:cBhvr>
                                        <p:cTn id="18" dur="5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57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3" descr="maqu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1"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211974" y="5715000"/>
            <a:ext cx="3445625" cy="12954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Tác giả:</a:t>
            </a:r>
            <a:endParaRPr lang="vi-VN" sz="4400" b="1" dirty="0">
              <a:latin typeface="Times New Roman" panose="02020603050405020304" pitchFamily="18" charset="0"/>
              <a:cs typeface="Times New Roman" panose="02020603050405020304" pitchFamily="18" charset="0"/>
            </a:endParaRPr>
          </a:p>
        </p:txBody>
      </p:sp>
      <p:sp>
        <p:nvSpPr>
          <p:cNvPr id="7" name="Cloud Callout 6"/>
          <p:cNvSpPr/>
          <p:nvPr/>
        </p:nvSpPr>
        <p:spPr>
          <a:xfrm>
            <a:off x="-12470" y="1434638"/>
            <a:ext cx="3886201" cy="4691842"/>
          </a:xfrm>
          <a:prstGeom prst="cloudCallout">
            <a:avLst>
              <a:gd name="adj1" fmla="val 84836"/>
              <a:gd name="adj2" fmla="val 1221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Hãy giới thiệu thông tin về tác giả G.G Mac-két?</a:t>
            </a:r>
            <a:endParaRPr lang="vi-VN" sz="4000" dirty="0">
              <a:solidFill>
                <a:schemeClr val="tx1"/>
              </a:solidFill>
              <a:latin typeface="Times New Roman" panose="02020603050405020304" pitchFamily="18" charset="0"/>
              <a:cs typeface="Times New Roman" panose="02020603050405020304" pitchFamily="18" charset="0"/>
            </a:endParaRPr>
          </a:p>
        </p:txBody>
      </p:sp>
      <p:pic>
        <p:nvPicPr>
          <p:cNvPr id="8" name="Picture 5" descr="Nobel_medal_dsc061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74" y="1040130"/>
            <a:ext cx="4302875" cy="430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11974" y="-37088"/>
            <a:ext cx="5350626" cy="1077218"/>
          </a:xfrm>
          <a:prstGeom prst="rect">
            <a:avLst/>
          </a:prstGeom>
          <a:noFill/>
        </p:spPr>
        <p:txBody>
          <a:bodyPr wrap="square" rtlCol="0">
            <a:spAutoFit/>
          </a:bodyPr>
          <a:lstStyle/>
          <a:p>
            <a:r>
              <a:rPr lang="en-US" altLang="vi-VN" sz="3200" b="1" dirty="0">
                <a:solidFill>
                  <a:srgbClr val="FF0000"/>
                </a:solidFill>
                <a:latin typeface="Times New Roman" panose="02020603050405020304" pitchFamily="18" charset="0"/>
                <a:cs typeface="Times New Roman" panose="02020603050405020304" pitchFamily="18" charset="0"/>
              </a:rPr>
              <a:t>Năm 1982, nhà văn Mác-két</a:t>
            </a:r>
          </a:p>
          <a:p>
            <a:r>
              <a:rPr lang="en-US" altLang="vi-VN" sz="3200" b="1" dirty="0">
                <a:solidFill>
                  <a:srgbClr val="FF0000"/>
                </a:solidFill>
                <a:latin typeface="Times New Roman" panose="02020603050405020304" pitchFamily="18" charset="0"/>
                <a:cs typeface="Times New Roman" panose="02020603050405020304" pitchFamily="18" charset="0"/>
              </a:rPr>
              <a:t>nhận giải Nobel văn học</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53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7" grpId="1"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228600" y="1219200"/>
            <a:ext cx="5791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nl-NL" altLang="en-US" sz="2800" kern="0" dirty="0">
                <a:solidFill>
                  <a:srgbClr val="FFFF00"/>
                </a:solidFill>
                <a:latin typeface="Times New Roman" panose="02020603050405020304" pitchFamily="18" charset="0"/>
                <a:cs typeface="Times New Roman" panose="02020603050405020304" pitchFamily="18" charset="0"/>
              </a:rPr>
              <a:t>a. Tác giả: </a:t>
            </a:r>
            <a:r>
              <a:rPr lang="nl-NL" altLang="en-US" sz="2800" kern="0" dirty="0">
                <a:solidFill>
                  <a:schemeClr val="bg1"/>
                </a:solidFill>
                <a:latin typeface="Times New Roman" panose="02020603050405020304" pitchFamily="18" charset="0"/>
                <a:cs typeface="Times New Roman" panose="02020603050405020304" pitchFamily="18" charset="0"/>
              </a:rPr>
              <a:t>Ga-bri-en Gác-xi-a Mác-két.</a:t>
            </a:r>
            <a:endParaRPr lang="en-US" altLang="en-US" sz="2800" kern="0" dirty="0">
              <a:solidFill>
                <a:schemeClr val="bg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altLang="en-US" sz="2800" kern="0" dirty="0">
                <a:solidFill>
                  <a:schemeClr val="bg1"/>
                </a:solidFill>
                <a:latin typeface="Times New Roman" panose="02020603050405020304" pitchFamily="18" charset="0"/>
                <a:cs typeface="Times New Roman" panose="02020603050405020304" pitchFamily="18" charset="0"/>
              </a:rPr>
              <a:t>- Nhà văn: Cô-lôm-bi-a.</a:t>
            </a:r>
            <a:endParaRPr lang="en-US" altLang="en-US" sz="2800" kern="0" dirty="0">
              <a:solidFill>
                <a:schemeClr val="bg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altLang="en-US" sz="2800" kern="0" dirty="0">
                <a:solidFill>
                  <a:schemeClr val="bg1"/>
                </a:solidFill>
                <a:latin typeface="Times New Roman" panose="02020603050405020304" pitchFamily="18" charset="0"/>
                <a:cs typeface="Times New Roman" panose="02020603050405020304" pitchFamily="18" charset="0"/>
              </a:rPr>
              <a:t>- Sinh năm 1928.</a:t>
            </a:r>
            <a:endParaRPr lang="en-US" altLang="en-US" sz="2800" kern="0" dirty="0">
              <a:solidFill>
                <a:schemeClr val="bg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pPr>
            <a:r>
              <a:rPr lang="nl-NL" altLang="en-US" sz="2800" kern="0" dirty="0">
                <a:solidFill>
                  <a:schemeClr val="bg1"/>
                </a:solidFill>
                <a:latin typeface="Times New Roman" panose="02020603050405020304" pitchFamily="18" charset="0"/>
                <a:cs typeface="Times New Roman" panose="02020603050405020304" pitchFamily="18" charset="0"/>
              </a:rPr>
              <a:t>Ông là tác giả của nhiều tiểu thuyết và tập truyện ngắn theo khuynh hướng hiện thực huyền ảo.</a:t>
            </a:r>
          </a:p>
          <a:p>
            <a:pPr eaLnBrk="1" fontAlgn="auto" hangingPunct="1">
              <a:spcBef>
                <a:spcPts val="0"/>
              </a:spcBef>
              <a:spcAft>
                <a:spcPts val="0"/>
              </a:spcAft>
              <a:buFontTx/>
              <a:buChar char="-"/>
            </a:pPr>
            <a:r>
              <a:rPr lang="nl-NL" altLang="en-US" sz="2800" kern="0" dirty="0">
                <a:solidFill>
                  <a:schemeClr val="bg1"/>
                </a:solidFill>
                <a:latin typeface="Times New Roman" panose="02020603050405020304" pitchFamily="18" charset="0"/>
                <a:cs typeface="Times New Roman" panose="02020603050405020304" pitchFamily="18" charset="0"/>
              </a:rPr>
              <a:t> Tác phẩm nổi tiếng: Trăm năm cô đơn” , là một trong 12 cuốn sách hay nhất thế giới của TK XX</a:t>
            </a:r>
          </a:p>
        </p:txBody>
      </p:sp>
      <p:pic>
        <p:nvPicPr>
          <p:cNvPr id="4099" name="Picture 6" descr="imag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085850"/>
            <a:ext cx="2667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8"/>
          <p:cNvSpPr txBox="1">
            <a:spLocks noChangeArrowheads="1"/>
          </p:cNvSpPr>
          <p:nvPr/>
        </p:nvSpPr>
        <p:spPr bwMode="auto">
          <a:xfrm>
            <a:off x="2438400" y="542925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pPr>
            <a:endParaRPr lang="en-US" altLang="en-US" kern="0"/>
          </a:p>
        </p:txBody>
      </p:sp>
    </p:spTree>
    <p:extLst>
      <p:ext uri="{BB962C8B-B14F-4D97-AF65-F5344CB8AC3E}">
        <p14:creationId xmlns:p14="http://schemas.microsoft.com/office/powerpoint/2010/main" val="3028711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blinds(horizontal)">
                                      <p:cBhvr>
                                        <p:cTn id="7"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ram-nam-co-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56243"/>
            <a:ext cx="4191000" cy="566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inh-yeu-thoi-th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2265"/>
            <a:ext cx="4191000" cy="566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7058" y="123360"/>
            <a:ext cx="8125942" cy="707886"/>
          </a:xfrm>
          <a:prstGeom prst="rect">
            <a:avLst/>
          </a:prstGeom>
          <a:noFill/>
        </p:spPr>
        <p:txBody>
          <a:bodyPr wrap="none" lIns="91440" tIns="45720" rIns="91440" bIns="45720">
            <a:spAutoFit/>
          </a:bodyPr>
          <a:lstStyle/>
          <a:p>
            <a:pPr algn="ctr"/>
            <a:r>
              <a:rPr lang="en-US" sz="40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Hai tác phẩm nổi tiếng nhất của ông</a:t>
            </a:r>
          </a:p>
        </p:txBody>
      </p:sp>
    </p:spTree>
    <p:extLst>
      <p:ext uri="{BB962C8B-B14F-4D97-AF65-F5344CB8AC3E}">
        <p14:creationId xmlns:p14="http://schemas.microsoft.com/office/powerpoint/2010/main" val="3421429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52400" y="857251"/>
            <a:ext cx="899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pPr>
            <a:r>
              <a:rPr lang="en-US" altLang="en-US" sz="2800" kern="0">
                <a:solidFill>
                  <a:srgbClr val="FFFF00"/>
                </a:solidFill>
                <a:latin typeface="Times New Roman" panose="02020603050405020304" pitchFamily="18" charset="0"/>
                <a:cs typeface="Times New Roman" panose="02020603050405020304" pitchFamily="18" charset="0"/>
              </a:rPr>
              <a:t>b.  Tác phẩm</a:t>
            </a:r>
            <a:endParaRPr lang="en-US" altLang="en-US" sz="2800" kern="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152400" y="1371600"/>
            <a:ext cx="8991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kern="0">
                <a:solidFill>
                  <a:schemeClr val="bg1"/>
                </a:solidFill>
                <a:latin typeface="Times New Roman" panose="02020603050405020304" pitchFamily="18" charset="0"/>
              </a:rPr>
              <a:t>- Tháng 8 ( 1986) nguyên thủ 6 nước Ấn Độ, Mê-hi-cô, Thụy Điển, Ác-hen-ti-na, Hi Lạp, Tan-da-ni-a. họp lần thứ hai ở Mê-hi-cô đã ra một bản tuyên bố kêu gọi chấm dứt chạy đua vũ trang, thủ tiêu vũ khí hạt nhân  để đảm bảo an ninh và hòa bình thế giới. Nhà văn</a:t>
            </a:r>
            <a:r>
              <a:rPr lang="en-US" altLang="en-US" sz="2800" i="1" kern="0">
                <a:solidFill>
                  <a:schemeClr val="bg1"/>
                </a:solidFill>
                <a:latin typeface="Times New Roman" panose="02020603050405020304" pitchFamily="18" charset="0"/>
              </a:rPr>
              <a:t> Mác –két đã được mời tham dự cuộc gặp gỡ này. </a:t>
            </a:r>
            <a:endParaRPr lang="en-US" altLang="en-US" sz="2800" kern="0">
              <a:solidFill>
                <a:schemeClr val="bg1"/>
              </a:solidFill>
              <a:latin typeface="Times New Roman" panose="02020603050405020304" pitchFamily="18" charset="0"/>
            </a:endParaRPr>
          </a:p>
          <a:p>
            <a:pPr eaLnBrk="1" fontAlgn="auto" hangingPunct="1">
              <a:spcBef>
                <a:spcPts val="0"/>
              </a:spcBef>
              <a:spcAft>
                <a:spcPts val="0"/>
              </a:spcAft>
            </a:pPr>
            <a:r>
              <a:rPr lang="en-US" altLang="en-US" sz="2800" i="1" kern="0">
                <a:solidFill>
                  <a:schemeClr val="bg1"/>
                </a:solidFill>
                <a:latin typeface="Times New Roman" panose="02020603050405020304" pitchFamily="18" charset="0"/>
              </a:rPr>
              <a:t>- Văn bản </a:t>
            </a:r>
            <a:r>
              <a:rPr lang="en-US" altLang="en-US" sz="2800" kern="0">
                <a:solidFill>
                  <a:schemeClr val="bg1"/>
                </a:solidFill>
                <a:latin typeface="Times New Roman" panose="02020603050405020304" pitchFamily="18" charset="0"/>
              </a:rPr>
              <a:t>“ Đấu tranh cho một thế giới hòa bình” trích từ bản tham luận của ông</a:t>
            </a:r>
          </a:p>
          <a:p>
            <a:pPr eaLnBrk="1" fontAlgn="auto" hangingPunct="1">
              <a:spcBef>
                <a:spcPts val="0"/>
              </a:spcBef>
              <a:spcAft>
                <a:spcPts val="0"/>
              </a:spcAft>
            </a:pPr>
            <a:endParaRPr lang="en-US" altLang="en-US" sz="2800" kern="0">
              <a:solidFill>
                <a:schemeClr val="bg1"/>
              </a:solidFill>
              <a:latin typeface="Times New Roman" panose="02020603050405020304" pitchFamily="18" charset="0"/>
            </a:endParaRPr>
          </a:p>
        </p:txBody>
      </p:sp>
      <p:sp>
        <p:nvSpPr>
          <p:cNvPr id="5" name="Oval 4"/>
          <p:cNvSpPr/>
          <p:nvPr/>
        </p:nvSpPr>
        <p:spPr>
          <a:xfrm>
            <a:off x="0" y="685800"/>
            <a:ext cx="9067800" cy="4552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kern="0" dirty="0" err="1">
                <a:solidFill>
                  <a:sysClr val="windowText" lastClr="000000"/>
                </a:solidFill>
                <a:latin typeface="Times New Roman" pitchFamily="18" charset="0"/>
              </a:rPr>
              <a:t>Hoàn</a:t>
            </a:r>
            <a:r>
              <a:rPr lang="en-US" sz="3200" kern="0" dirty="0">
                <a:solidFill>
                  <a:sysClr val="windowText" lastClr="000000"/>
                </a:solidFill>
                <a:latin typeface="Times New Roman" pitchFamily="18" charset="0"/>
              </a:rPr>
              <a:t> </a:t>
            </a:r>
            <a:r>
              <a:rPr lang="en-US" sz="3200" kern="0" dirty="0" err="1">
                <a:solidFill>
                  <a:sysClr val="windowText" lastClr="000000"/>
                </a:solidFill>
                <a:latin typeface="Times New Roman" pitchFamily="18" charset="0"/>
              </a:rPr>
              <a:t>cảnh</a:t>
            </a:r>
            <a:r>
              <a:rPr lang="en-US" sz="3200" kern="0" dirty="0">
                <a:solidFill>
                  <a:sysClr val="windowText" lastClr="000000"/>
                </a:solidFill>
                <a:latin typeface="Times New Roman" pitchFamily="18" charset="0"/>
              </a:rPr>
              <a:t> </a:t>
            </a:r>
            <a:r>
              <a:rPr lang="en-US" sz="3200" kern="0" dirty="0" err="1">
                <a:solidFill>
                  <a:sysClr val="windowText" lastClr="000000"/>
                </a:solidFill>
                <a:latin typeface="Times New Roman" pitchFamily="18" charset="0"/>
              </a:rPr>
              <a:t>ra</a:t>
            </a:r>
            <a:r>
              <a:rPr lang="en-US" sz="3200" kern="0" dirty="0">
                <a:solidFill>
                  <a:sysClr val="windowText" lastClr="000000"/>
                </a:solidFill>
                <a:latin typeface="Times New Roman" pitchFamily="18" charset="0"/>
              </a:rPr>
              <a:t> </a:t>
            </a:r>
            <a:r>
              <a:rPr lang="en-US" sz="3200" kern="0" dirty="0" err="1">
                <a:solidFill>
                  <a:sysClr val="windowText" lastClr="000000"/>
                </a:solidFill>
                <a:latin typeface="Times New Roman" pitchFamily="18" charset="0"/>
              </a:rPr>
              <a:t>đời</a:t>
            </a:r>
            <a:r>
              <a:rPr lang="en-US" sz="3200" kern="0" dirty="0">
                <a:solidFill>
                  <a:sysClr val="windowText" lastClr="000000"/>
                </a:solidFill>
                <a:latin typeface="Times New Roman" pitchFamily="18" charset="0"/>
              </a:rPr>
              <a:t> </a:t>
            </a:r>
            <a:r>
              <a:rPr lang="en-US" sz="3200" kern="0" dirty="0" err="1">
                <a:solidFill>
                  <a:sysClr val="windowText" lastClr="000000"/>
                </a:solidFill>
                <a:latin typeface="Times New Roman" pitchFamily="18" charset="0"/>
              </a:rPr>
              <a:t>của</a:t>
            </a:r>
            <a:r>
              <a:rPr lang="en-US" sz="3200" kern="0" dirty="0">
                <a:solidFill>
                  <a:sysClr val="windowText" lastClr="000000"/>
                </a:solidFill>
                <a:latin typeface="Times New Roman" pitchFamily="18" charset="0"/>
              </a:rPr>
              <a:t> </a:t>
            </a:r>
            <a:r>
              <a:rPr lang="en-US" sz="3200" kern="0" dirty="0" err="1">
                <a:solidFill>
                  <a:sysClr val="windowText" lastClr="000000"/>
                </a:solidFill>
                <a:latin typeface="Times New Roman" pitchFamily="18" charset="0"/>
              </a:rPr>
              <a:t>tác</a:t>
            </a:r>
            <a:r>
              <a:rPr lang="en-US" sz="3200" kern="0" dirty="0">
                <a:solidFill>
                  <a:sysClr val="windowText" lastClr="000000"/>
                </a:solidFill>
                <a:latin typeface="Times New Roman" pitchFamily="18" charset="0"/>
              </a:rPr>
              <a:t> </a:t>
            </a:r>
            <a:r>
              <a:rPr lang="en-US" sz="3200" kern="0" dirty="0" err="1">
                <a:solidFill>
                  <a:sysClr val="windowText" lastClr="000000"/>
                </a:solidFill>
                <a:latin typeface="Times New Roman" pitchFamily="18" charset="0"/>
              </a:rPr>
              <a:t>phẩm</a:t>
            </a:r>
            <a:r>
              <a:rPr lang="en-US" sz="3200" kern="0" dirty="0">
                <a:solidFill>
                  <a:sysClr val="windowText" lastClr="000000"/>
                </a:solidFill>
                <a:latin typeface="Times New Roman" pitchFamily="18" charset="0"/>
              </a:rPr>
              <a:t>?</a:t>
            </a:r>
          </a:p>
        </p:txBody>
      </p:sp>
    </p:spTree>
    <p:extLst>
      <p:ext uri="{BB962C8B-B14F-4D97-AF65-F5344CB8AC3E}">
        <p14:creationId xmlns:p14="http://schemas.microsoft.com/office/powerpoint/2010/main" val="1795653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imag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857250"/>
            <a:ext cx="2667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p:cNvSpPr txBox="1">
            <a:spLocks noChangeArrowheads="1"/>
          </p:cNvSpPr>
          <p:nvPr/>
        </p:nvSpPr>
        <p:spPr bwMode="auto">
          <a:xfrm>
            <a:off x="2438400" y="542925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pPr>
            <a:endParaRPr lang="en-US" altLang="en-US" kern="0"/>
          </a:p>
        </p:txBody>
      </p:sp>
      <p:sp>
        <p:nvSpPr>
          <p:cNvPr id="6" name="TextBox 5"/>
          <p:cNvSpPr txBox="1">
            <a:spLocks noChangeArrowheads="1"/>
          </p:cNvSpPr>
          <p:nvPr/>
        </p:nvSpPr>
        <p:spPr bwMode="auto">
          <a:xfrm>
            <a:off x="0" y="1295401"/>
            <a:ext cx="6096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b="1" kern="0">
                <a:solidFill>
                  <a:srgbClr val="FFFF00"/>
                </a:solidFill>
                <a:latin typeface="Times New Roman" panose="02020603050405020304" pitchFamily="18" charset="0"/>
              </a:rPr>
              <a:t>2. Đọc – hiểu chú thích:</a:t>
            </a:r>
            <a:endParaRPr lang="en-US" altLang="en-US" sz="2800" kern="0">
              <a:solidFill>
                <a:srgbClr val="FFFF00"/>
              </a:solidFill>
              <a:latin typeface="Times New Roman" panose="02020603050405020304" pitchFamily="18" charset="0"/>
            </a:endParaRPr>
          </a:p>
          <a:p>
            <a:pPr eaLnBrk="1" fontAlgn="auto" hangingPunct="1">
              <a:spcBef>
                <a:spcPts val="0"/>
              </a:spcBef>
              <a:spcAft>
                <a:spcPts val="0"/>
              </a:spcAft>
            </a:pPr>
            <a:r>
              <a:rPr lang="en-US" altLang="en-US" sz="2800" kern="0">
                <a:solidFill>
                  <a:schemeClr val="bg1"/>
                </a:solidFill>
                <a:latin typeface="Times New Roman" panose="02020603050405020304" pitchFamily="18" charset="0"/>
              </a:rPr>
              <a:t>a. Đọc</a:t>
            </a:r>
          </a:p>
          <a:p>
            <a:pPr eaLnBrk="1" fontAlgn="auto" hangingPunct="1">
              <a:spcBef>
                <a:spcPts val="0"/>
              </a:spcBef>
              <a:spcAft>
                <a:spcPts val="0"/>
              </a:spcAft>
            </a:pPr>
            <a:r>
              <a:rPr lang="en-US" altLang="en-US" sz="2800" kern="0">
                <a:solidFill>
                  <a:schemeClr val="bg1"/>
                </a:solidFill>
                <a:latin typeface="Times New Roman" panose="02020603050405020304" pitchFamily="18" charset="0"/>
              </a:rPr>
              <a:t>b. Chú thích</a:t>
            </a:r>
          </a:p>
          <a:p>
            <a:pPr eaLnBrk="1" fontAlgn="auto" hangingPunct="1">
              <a:spcBef>
                <a:spcPts val="0"/>
              </a:spcBef>
              <a:spcAft>
                <a:spcPts val="0"/>
              </a:spcAft>
            </a:pPr>
            <a:endParaRPr lang="en-US" altLang="en-US" kern="0"/>
          </a:p>
        </p:txBody>
      </p:sp>
      <p:sp>
        <p:nvSpPr>
          <p:cNvPr id="8" name="TextBox 7"/>
          <p:cNvSpPr txBox="1">
            <a:spLocks noChangeArrowheads="1"/>
          </p:cNvSpPr>
          <p:nvPr/>
        </p:nvSpPr>
        <p:spPr bwMode="auto">
          <a:xfrm>
            <a:off x="0" y="2819401"/>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b="1" kern="0" dirty="0">
                <a:solidFill>
                  <a:srgbClr val="FFFF00"/>
                </a:solidFill>
                <a:latin typeface="Times New Roman" panose="02020603050405020304" pitchFamily="18" charset="0"/>
              </a:rPr>
              <a:t>3.  PTBĐ</a:t>
            </a:r>
            <a:r>
              <a:rPr lang="en-US" altLang="en-US" sz="2800" kern="0" dirty="0">
                <a:solidFill>
                  <a:srgbClr val="FFFF00"/>
                </a:solidFill>
                <a:latin typeface="Times New Roman" panose="02020603050405020304" pitchFamily="18" charset="0"/>
              </a:rPr>
              <a:t>: </a:t>
            </a:r>
            <a:r>
              <a:rPr lang="en-US" altLang="en-US" sz="2800" kern="0" dirty="0" err="1">
                <a:solidFill>
                  <a:schemeClr val="bg1"/>
                </a:solidFill>
                <a:latin typeface="Times New Roman" panose="02020603050405020304" pitchFamily="18" charset="0"/>
              </a:rPr>
              <a:t>Nghị</a:t>
            </a:r>
            <a:r>
              <a:rPr lang="en-US" altLang="en-US" sz="2800" kern="0" dirty="0">
                <a:solidFill>
                  <a:schemeClr val="bg1"/>
                </a:solidFill>
                <a:latin typeface="Times New Roman" panose="02020603050405020304" pitchFamily="18" charset="0"/>
              </a:rPr>
              <a:t> </a:t>
            </a:r>
            <a:r>
              <a:rPr lang="en-US" altLang="en-US" sz="2800" kern="0" dirty="0" err="1">
                <a:solidFill>
                  <a:schemeClr val="bg1"/>
                </a:solidFill>
                <a:latin typeface="Times New Roman" panose="02020603050405020304" pitchFamily="18" charset="0"/>
              </a:rPr>
              <a:t>luận</a:t>
            </a:r>
            <a:endParaRPr lang="en-US" altLang="en-US" sz="2800" kern="0" dirty="0">
              <a:solidFill>
                <a:schemeClr val="bg1"/>
              </a:solidFill>
              <a:latin typeface="Times New Roman" panose="02020603050405020304" pitchFamily="18" charset="0"/>
            </a:endParaRPr>
          </a:p>
        </p:txBody>
      </p:sp>
      <p:sp>
        <p:nvSpPr>
          <p:cNvPr id="9" name="TextBox 8"/>
          <p:cNvSpPr txBox="1">
            <a:spLocks noChangeArrowheads="1"/>
          </p:cNvSpPr>
          <p:nvPr/>
        </p:nvSpPr>
        <p:spPr bwMode="auto">
          <a:xfrm>
            <a:off x="0" y="3581401"/>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altLang="en-US" sz="2800" b="1" kern="0" dirty="0">
                <a:solidFill>
                  <a:srgbClr val="FFFF00"/>
                </a:solidFill>
                <a:latin typeface="Times New Roman" panose="02020603050405020304" pitchFamily="18" charset="0"/>
              </a:rPr>
              <a:t>4. </a:t>
            </a:r>
            <a:r>
              <a:rPr lang="en-US" altLang="en-US" sz="2800" b="1" kern="0" dirty="0" err="1">
                <a:solidFill>
                  <a:srgbClr val="FFFF00"/>
                </a:solidFill>
                <a:latin typeface="Times New Roman" panose="02020603050405020304" pitchFamily="18" charset="0"/>
              </a:rPr>
              <a:t>Thể</a:t>
            </a:r>
            <a:r>
              <a:rPr lang="en-US" altLang="en-US" sz="2800" b="1" kern="0" dirty="0">
                <a:solidFill>
                  <a:srgbClr val="FFFF00"/>
                </a:solidFill>
                <a:latin typeface="Times New Roman" panose="02020603050405020304" pitchFamily="18" charset="0"/>
              </a:rPr>
              <a:t> </a:t>
            </a:r>
            <a:r>
              <a:rPr lang="en-US" altLang="en-US" sz="2800" b="1" kern="0" dirty="0" err="1">
                <a:solidFill>
                  <a:srgbClr val="FFFF00"/>
                </a:solidFill>
                <a:latin typeface="Times New Roman" panose="02020603050405020304" pitchFamily="18" charset="0"/>
              </a:rPr>
              <a:t>loại</a:t>
            </a:r>
            <a:r>
              <a:rPr lang="en-US" altLang="en-US" sz="2800" b="1" kern="0" dirty="0">
                <a:solidFill>
                  <a:srgbClr val="FFFF00"/>
                </a:solidFill>
                <a:latin typeface="Times New Roman" panose="02020603050405020304" pitchFamily="18" charset="0"/>
              </a:rPr>
              <a:t>:</a:t>
            </a:r>
            <a:r>
              <a:rPr lang="en-US" altLang="en-US" sz="2800" kern="0" dirty="0">
                <a:solidFill>
                  <a:srgbClr val="FFFF00"/>
                </a:solidFill>
                <a:latin typeface="Times New Roman" panose="02020603050405020304" pitchFamily="18" charset="0"/>
              </a:rPr>
              <a:t> </a:t>
            </a:r>
            <a:r>
              <a:rPr lang="en-US" altLang="en-US" sz="2800" kern="0" dirty="0" err="1">
                <a:solidFill>
                  <a:schemeClr val="bg1"/>
                </a:solidFill>
                <a:latin typeface="Times New Roman" panose="02020603050405020304" pitchFamily="18" charset="0"/>
              </a:rPr>
              <a:t>văn</a:t>
            </a:r>
            <a:r>
              <a:rPr lang="en-US" altLang="en-US" sz="2800" kern="0" dirty="0">
                <a:solidFill>
                  <a:schemeClr val="bg1"/>
                </a:solidFill>
                <a:latin typeface="Times New Roman" panose="02020603050405020304" pitchFamily="18" charset="0"/>
              </a:rPr>
              <a:t> </a:t>
            </a:r>
            <a:r>
              <a:rPr lang="en-US" altLang="en-US" sz="2800" kern="0" dirty="0" err="1">
                <a:solidFill>
                  <a:schemeClr val="bg1"/>
                </a:solidFill>
                <a:latin typeface="Times New Roman" panose="02020603050405020304" pitchFamily="18" charset="0"/>
              </a:rPr>
              <a:t>bản</a:t>
            </a:r>
            <a:r>
              <a:rPr lang="en-US" altLang="en-US" sz="2800" kern="0" dirty="0">
                <a:solidFill>
                  <a:schemeClr val="bg1"/>
                </a:solidFill>
                <a:latin typeface="Times New Roman" panose="02020603050405020304" pitchFamily="18" charset="0"/>
              </a:rPr>
              <a:t> </a:t>
            </a:r>
            <a:r>
              <a:rPr lang="en-US" altLang="en-US" sz="2800" kern="0" dirty="0" err="1">
                <a:solidFill>
                  <a:schemeClr val="bg1"/>
                </a:solidFill>
                <a:latin typeface="Times New Roman" panose="02020603050405020304" pitchFamily="18" charset="0"/>
              </a:rPr>
              <a:t>nhật</a:t>
            </a:r>
            <a:r>
              <a:rPr lang="en-US" altLang="en-US" sz="2800" kern="0" dirty="0">
                <a:solidFill>
                  <a:schemeClr val="bg1"/>
                </a:solidFill>
                <a:latin typeface="Times New Roman" panose="02020603050405020304" pitchFamily="18" charset="0"/>
              </a:rPr>
              <a:t> </a:t>
            </a:r>
            <a:r>
              <a:rPr lang="en-US" altLang="en-US" sz="2800" kern="0" dirty="0" err="1">
                <a:solidFill>
                  <a:schemeClr val="bg1"/>
                </a:solidFill>
                <a:latin typeface="Times New Roman" panose="02020603050405020304" pitchFamily="18" charset="0"/>
              </a:rPr>
              <a:t>dụng</a:t>
            </a:r>
            <a:endParaRPr lang="en-US" altLang="en-US" sz="2800" kern="0" dirty="0">
              <a:solidFill>
                <a:schemeClr val="bg1"/>
              </a:solidFill>
              <a:latin typeface="Times New Roman" panose="02020603050405020304" pitchFamily="18" charset="0"/>
            </a:endParaRPr>
          </a:p>
        </p:txBody>
      </p:sp>
      <p:sp>
        <p:nvSpPr>
          <p:cNvPr id="10" name="Cloud Callout 9"/>
          <p:cNvSpPr/>
          <p:nvPr/>
        </p:nvSpPr>
        <p:spPr>
          <a:xfrm>
            <a:off x="304800" y="1914525"/>
            <a:ext cx="6019800" cy="33337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Xác</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định</a:t>
            </a:r>
            <a:r>
              <a:rPr lang="en-US" sz="2800" kern="0" dirty="0">
                <a:solidFill>
                  <a:sysClr val="windowText" lastClr="000000"/>
                </a:solidFill>
                <a:latin typeface="Times New Roman" pitchFamily="18" charset="0"/>
              </a:rPr>
              <a:t> PTBĐ, </a:t>
            </a:r>
            <a:r>
              <a:rPr lang="en-US" sz="2800" kern="0" dirty="0" err="1">
                <a:solidFill>
                  <a:sysClr val="windowText" lastClr="000000"/>
                </a:solidFill>
                <a:latin typeface="Times New Roman" pitchFamily="18" charset="0"/>
              </a:rPr>
              <a:t>thể</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loại</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văn</a:t>
            </a:r>
            <a:r>
              <a:rPr lang="en-US" sz="2800" kern="0" dirty="0">
                <a:solidFill>
                  <a:sysClr val="windowText" lastClr="000000"/>
                </a:solidFill>
                <a:latin typeface="Times New Roman" pitchFamily="18" charset="0"/>
              </a:rPr>
              <a:t> </a:t>
            </a:r>
            <a:r>
              <a:rPr lang="en-US" sz="2800" kern="0" dirty="0" err="1">
                <a:solidFill>
                  <a:sysClr val="windowText" lastClr="000000"/>
                </a:solidFill>
                <a:latin typeface="Times New Roman" pitchFamily="18" charset="0"/>
              </a:rPr>
              <a:t>bản</a:t>
            </a:r>
            <a:r>
              <a:rPr lang="en-US" sz="2800" kern="0" dirty="0">
                <a:solidFill>
                  <a:sysClr val="windowText" lastClr="000000"/>
                </a:solidFill>
                <a:latin typeface="Times New Roman" pitchFamily="18" charset="0"/>
              </a:rPr>
              <a:t>?</a:t>
            </a:r>
          </a:p>
        </p:txBody>
      </p:sp>
    </p:spTree>
    <p:extLst>
      <p:ext uri="{BB962C8B-B14F-4D97-AF65-F5344CB8AC3E}">
        <p14:creationId xmlns:p14="http://schemas.microsoft.com/office/powerpoint/2010/main" val="557024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UIDATA" val="&lt;database version=&quot;10.0&quot;&gt;&lt;object type=&quot;1&quot; unique_id=&quot;10001&quot;&gt;&lt;property id=&quot;20226&quot; value=&quot;D:\NAM HOC 18-19\GIAO AN DIEN TU\DAU TRANH CHO 1 THE GIOI HOA BINH.pptx&quot;/&gt;&lt;object type=&quot;2&quot; unique_id=&quot;10002&quot;&gt;&lt;object type=&quot;3&quot; unique_id=&quot;10038&quot;&gt;&lt;property id=&quot;20148&quot; value=&quot;5&quot;/&gt;&lt;property id=&quot;20300&quot; value=&quot;Slide 1&quot;/&gt;&lt;property id=&quot;20307&quot; value=&quot;257&quot;/&gt;&lt;/object&gt;&lt;object type=&quot;3&quot; unique_id=&quot;10057&quot;&gt;&lt;property id=&quot;20148&quot; value=&quot;5&quot;/&gt;&lt;property id=&quot;20300&quot; value=&quot;Slide 2&quot;/&gt;&lt;property id=&quot;20307&quot; value=&quot;258&quot;/&gt;&lt;/object&gt;&lt;object type=&quot;3&quot; unique_id=&quot;10059&quot;&gt;&lt;property id=&quot;20148&quot; value=&quot;5&quot;/&gt;&lt;property id=&quot;20300&quot; value=&quot;Slide 3&quot;/&gt;&lt;property id=&quot;20307&quot; value=&quot;260&quot;/&gt;&lt;/object&gt;&lt;object type=&quot;3&quot; unique_id=&quot;10151&quot;&gt;&lt;property id=&quot;20148&quot; value=&quot;5&quot;/&gt;&lt;property id=&quot;20300&quot; value=&quot;Slide 4&quot;/&gt;&lt;property id=&quot;20307&quot; value=&quot;261&quot;/&gt;&lt;/object&gt;&lt;object type=&quot;3&quot; unique_id=&quot;10152&quot;&gt;&lt;property id=&quot;20148&quot; value=&quot;5&quot;/&gt;&lt;property id=&quot;20300&quot; value=&quot;Slide 6&quot;/&gt;&lt;property id=&quot;20307&quot; value=&quot;262&quot;/&gt;&lt;/object&gt;&lt;object type=&quot;3&quot; unique_id=&quot;10188&quot;&gt;&lt;property id=&quot;20148&quot; value=&quot;5&quot;/&gt;&lt;property id=&quot;20300&quot; value=&quot;Slide 5&quot;/&gt;&lt;property id=&quot;20307&quot; value=&quot;264&quot;/&gt;&lt;/object&gt;&lt;object type=&quot;3&quot; unique_id=&quot;10189&quot;&gt;&lt;property id=&quot;20148&quot; value=&quot;5&quot;/&gt;&lt;property id=&quot;20300&quot; value=&quot;Slide 8&quot;/&gt;&lt;property id=&quot;20307&quot; value=&quot;263&quot;/&gt;&lt;/object&gt;&lt;object type=&quot;3&quot; unique_id=&quot;10280&quot;&gt;&lt;property id=&quot;20148&quot; value=&quot;5&quot;/&gt;&lt;property id=&quot;20300&quot; value=&quot;Slide 7&quot;/&gt;&lt;property id=&quot;20307&quot; value=&quot;265&quot;/&gt;&lt;/object&gt;&lt;object type=&quot;3&quot; unique_id=&quot;10281&quot;&gt;&lt;property id=&quot;20148&quot; value=&quot;5&quot;/&gt;&lt;property id=&quot;20300&quot; value=&quot;Slide 9&quot;/&gt;&lt;property id=&quot;20307&quot; value=&quot;267&quot;/&gt;&lt;/object&gt;&lt;object type=&quot;3&quot; unique_id=&quot;10282&quot;&gt;&lt;property id=&quot;20148&quot; value=&quot;5&quot;/&gt;&lt;property id=&quot;20300&quot; value=&quot;Slide 11&quot;/&gt;&lt;property id=&quot;20307&quot; value=&quot;266&quot;/&gt;&lt;/object&gt;&lt;object type=&quot;3&quot; unique_id=&quot;10319&quot;&gt;&lt;property id=&quot;20148&quot; value=&quot;5&quot;/&gt;&lt;property id=&quot;20300&quot; value=&quot;Slide 10&quot;/&gt;&lt;property id=&quot;20307&quot; value=&quot;268&quot;/&gt;&lt;/object&gt;&lt;object type=&quot;3&quot; unique_id=&quot;10442&quot;&gt;&lt;property id=&quot;20148&quot; value=&quot;5&quot;/&gt;&lt;property id=&quot;20300&quot; value=&quot;Slide 12&quot;/&gt;&lt;property id=&quot;20307&quot; value=&quot;269&quot;/&gt;&lt;/object&gt;&lt;object type=&quot;3&quot; unique_id=&quot;10443&quot;&gt;&lt;property id=&quot;20148&quot; value=&quot;5&quot;/&gt;&lt;property id=&quot;20300&quot; value=&quot;Slide 13&quot;/&gt;&lt;property id=&quot;20307&quot; value=&quot;270&quot;/&gt;&lt;/object&gt;&lt;object type=&quot;3&quot; unique_id=&quot;10549&quot;&gt;&lt;property id=&quot;20148&quot; value=&quot;5&quot;/&gt;&lt;property id=&quot;20300&quot; value=&quot;Slide 14&quot;/&gt;&lt;property id=&quot;20307&quot; value=&quot;271&quot;/&gt;&lt;/object&gt;&lt;object type=&quot;3&quot; unique_id=&quot;10669&quot;&gt;&lt;property id=&quot;20148&quot; value=&quot;5&quot;/&gt;&lt;property id=&quot;20300&quot; value=&quot;Slide 16&quot;/&gt;&lt;property id=&quot;20307&quot; value=&quot;272&quot;/&gt;&lt;/object&gt;&lt;object type=&quot;3&quot; unique_id=&quot;10911&quot;&gt;&lt;property id=&quot;20148&quot; value=&quot;5&quot;/&gt;&lt;property id=&quot;20300&quot; value=&quot;Slide 15&quot;/&gt;&lt;property id=&quot;20307&quot; value=&quot;273&quot;/&gt;&lt;/object&gt;&lt;object type=&quot;3&quot; unique_id=&quot;10912&quot;&gt;&lt;property id=&quot;20148&quot; value=&quot;5&quot;/&gt;&lt;property id=&quot;20300&quot; value=&quot;Slide 17&quot;/&gt;&lt;property id=&quot;20307&quot; value=&quot;274&quot;/&gt;&lt;/object&gt;&lt;object type=&quot;3&quot; unique_id=&quot;10913&quot;&gt;&lt;property id=&quot;20148&quot; value=&quot;5&quot;/&gt;&lt;property id=&quot;20300&quot; value=&quot;Slide 18&quot;/&gt;&lt;property id=&quot;20307&quot; value=&quot;275&quot;/&gt;&lt;/object&gt;&lt;object type=&quot;3&quot; unique_id=&quot;10914&quot;&gt;&lt;property id=&quot;20148&quot; value=&quot;5&quot;/&gt;&lt;property id=&quot;20300&quot; value=&quot;Slide 19&quot;/&gt;&lt;property id=&quot;20307&quot; value=&quot;276&quot;/&gt;&lt;/object&gt;&lt;object type=&quot;3&quot; unique_id=&quot;10915&quot;&gt;&lt;property id=&quot;20148&quot; value=&quot;5&quot;/&gt;&lt;property id=&quot;20300&quot; value=&quot;Slide 20&quot;/&gt;&lt;property id=&quot;20307&quot; value=&quot;277&quot;/&gt;&lt;/object&gt;&lt;object type=&quot;3&quot; unique_id=&quot;10916&quot;&gt;&lt;property id=&quot;20148&quot; value=&quot;5&quot;/&gt;&lt;property id=&quot;20300&quot; value=&quot;Slide 21&quot;/&gt;&lt;property id=&quot;20307&quot; value=&quot;278&quot;/&gt;&lt;/object&gt;&lt;object type=&quot;3&quot; unique_id=&quot;10917&quot;&gt;&lt;property id=&quot;20148&quot; value=&quot;5&quot;/&gt;&lt;property id=&quot;20300&quot; value=&quot;Slide 22&quot;/&gt;&lt;property id=&quot;20307&quot; value=&quot;279&quot;/&gt;&lt;/object&gt;&lt;object type=&quot;3&quot; unique_id=&quot;10918&quot;&gt;&lt;property id=&quot;20148&quot; value=&quot;5&quot;/&gt;&lt;property id=&quot;20300&quot; value=&quot;Slide 23&quot;/&gt;&lt;property id=&quot;20307&quot; value=&quot;280&quot;/&gt;&lt;/object&gt;&lt;/object&gt;&lt;object type=&quot;8&quot; unique_id=&quot;10014&quot;&gt;&lt;/object&gt;&lt;/object&gt;&lt;/database&gt;"/>
  <p:tag name="SECTOMILLISECCONVERTED" val="1"/>
</p:tagLst>
</file>

<file path=ppt/theme/theme1.xml><?xml version="1.0" encoding="utf-8"?>
<a:theme xmlns:a="http://schemas.openxmlformats.org/drawingml/2006/main" name="CamtasiaStudio">
  <a:themeElements>
    <a:clrScheme name="techsmith">
      <a:dk1>
        <a:srgbClr val="58595B"/>
      </a:dk1>
      <a:lt1>
        <a:sysClr val="window" lastClr="FFFFFF"/>
      </a:lt1>
      <a:dk2>
        <a:srgbClr val="006A71"/>
      </a:dk2>
      <a:lt2>
        <a:srgbClr val="F8F8F8"/>
      </a:lt2>
      <a:accent1>
        <a:srgbClr val="F8971D"/>
      </a:accent1>
      <a:accent2>
        <a:srgbClr val="006A71"/>
      </a:accent2>
      <a:accent3>
        <a:srgbClr val="C3CE81"/>
      </a:accent3>
      <a:accent4>
        <a:srgbClr val="66AECC"/>
      </a:accent4>
      <a:accent5>
        <a:srgbClr val="DD1541"/>
      </a:accent5>
      <a:accent6>
        <a:srgbClr val="FFC425"/>
      </a:accent6>
      <a:hlink>
        <a:srgbClr val="F8971D"/>
      </a:hlink>
      <a:folHlink>
        <a:srgbClr val="C3CE8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1" u="sng" strike="noStrike" cap="none" normalizeH="0" baseline="0" smtClean="0">
            <a:ln>
              <a:noFill/>
            </a:ln>
            <a:solidFill>
              <a:srgbClr val="FF0000"/>
            </a:solidFill>
            <a:effectLst/>
            <a:latin typeface="VNI-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1" u="sng" strike="noStrike" cap="none" normalizeH="0" baseline="0" smtClean="0">
            <a:ln>
              <a:noFill/>
            </a:ln>
            <a:solidFill>
              <a:srgbClr val="FF0000"/>
            </a:solidFill>
            <a:effectLst/>
            <a:latin typeface="VNI-Times" pitchFamily="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CamtasiaStudio</Template>
  <TotalTime>1134</TotalTime>
  <Words>1837</Words>
  <Application>Microsoft Office PowerPoint</Application>
  <PresentationFormat>On-screen Show (4:3)</PresentationFormat>
  <Paragraphs>121</Paragraphs>
  <Slides>32</Slides>
  <Notes>1</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32</vt:i4>
      </vt:variant>
    </vt:vector>
  </HeadingPairs>
  <TitlesOfParts>
    <vt:vector size="49" baseType="lpstr">
      <vt:lpstr>.VnArial Narrow</vt:lpstr>
      <vt:lpstr>.VnAvant</vt:lpstr>
      <vt:lpstr>.VnBodoniH</vt:lpstr>
      <vt:lpstr>.VnTime</vt:lpstr>
      <vt:lpstr>.VnTimeH</vt:lpstr>
      <vt:lpstr>Arial</vt:lpstr>
      <vt:lpstr>Calibri</vt:lpstr>
      <vt:lpstr>Tahoma</vt:lpstr>
      <vt:lpstr>Times New Roman</vt:lpstr>
      <vt:lpstr>VNI-Times</vt:lpstr>
      <vt:lpstr>Wingdings</vt:lpstr>
      <vt:lpstr>-소망M</vt:lpstr>
      <vt:lpstr>CamtasiaStudio</vt:lpstr>
      <vt:lpstr>Office Theme</vt:lpstr>
      <vt:lpstr>Default Design</vt:lpstr>
      <vt:lpstr>1_Default Design</vt:lpstr>
      <vt:lpstr>Watermark</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TechSmith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r.eash</dc:creator>
  <cp:lastModifiedBy>Admin</cp:lastModifiedBy>
  <cp:revision>88</cp:revision>
  <dcterms:created xsi:type="dcterms:W3CDTF">2009-12-08T17:51:58Z</dcterms:created>
  <dcterms:modified xsi:type="dcterms:W3CDTF">2022-09-13T03:18:22Z</dcterms:modified>
</cp:coreProperties>
</file>