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audio4.wav" ContentType="audio/wav"/>
  <Override PartName="/ppt/media/audio5.wav" ContentType="audio/wav"/>
  <Override PartName="/ppt/media/audio6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70"/>
  </p:notesMasterIdLst>
  <p:sldIdLst>
    <p:sldId id="256" r:id="rId5"/>
    <p:sldId id="257" r:id="rId6"/>
    <p:sldId id="900" r:id="rId7"/>
    <p:sldId id="901" r:id="rId8"/>
    <p:sldId id="902" r:id="rId9"/>
    <p:sldId id="903" r:id="rId10"/>
    <p:sldId id="904" r:id="rId11"/>
    <p:sldId id="905" r:id="rId12"/>
    <p:sldId id="906" r:id="rId13"/>
    <p:sldId id="907" r:id="rId14"/>
    <p:sldId id="908" r:id="rId15"/>
    <p:sldId id="909" r:id="rId16"/>
    <p:sldId id="910" r:id="rId17"/>
    <p:sldId id="911" r:id="rId18"/>
    <p:sldId id="912" r:id="rId19"/>
    <p:sldId id="913" r:id="rId20"/>
    <p:sldId id="914" r:id="rId21"/>
    <p:sldId id="915" r:id="rId22"/>
    <p:sldId id="265" r:id="rId23"/>
    <p:sldId id="264" r:id="rId24"/>
    <p:sldId id="266" r:id="rId25"/>
    <p:sldId id="258" r:id="rId26"/>
    <p:sldId id="261" r:id="rId27"/>
    <p:sldId id="267" r:id="rId28"/>
    <p:sldId id="268" r:id="rId29"/>
    <p:sldId id="270" r:id="rId30"/>
    <p:sldId id="272" r:id="rId31"/>
    <p:sldId id="916" r:id="rId32"/>
    <p:sldId id="917" r:id="rId33"/>
    <p:sldId id="923" r:id="rId34"/>
    <p:sldId id="922" r:id="rId35"/>
    <p:sldId id="275" r:id="rId36"/>
    <p:sldId id="918" r:id="rId37"/>
    <p:sldId id="260" r:id="rId38"/>
    <p:sldId id="269" r:id="rId39"/>
    <p:sldId id="276" r:id="rId40"/>
    <p:sldId id="273" r:id="rId41"/>
    <p:sldId id="277" r:id="rId42"/>
    <p:sldId id="278" r:id="rId43"/>
    <p:sldId id="921" r:id="rId44"/>
    <p:sldId id="286" r:id="rId45"/>
    <p:sldId id="924" r:id="rId46"/>
    <p:sldId id="925" r:id="rId47"/>
    <p:sldId id="288" r:id="rId48"/>
    <p:sldId id="291" r:id="rId49"/>
    <p:sldId id="289" r:id="rId50"/>
    <p:sldId id="292" r:id="rId51"/>
    <p:sldId id="293" r:id="rId52"/>
    <p:sldId id="287" r:id="rId53"/>
    <p:sldId id="294" r:id="rId54"/>
    <p:sldId id="327" r:id="rId55"/>
    <p:sldId id="355" r:id="rId56"/>
    <p:sldId id="894" r:id="rId57"/>
    <p:sldId id="345" r:id="rId58"/>
    <p:sldId id="348" r:id="rId59"/>
    <p:sldId id="330" r:id="rId60"/>
    <p:sldId id="896" r:id="rId61"/>
    <p:sldId id="898" r:id="rId62"/>
    <p:sldId id="895" r:id="rId63"/>
    <p:sldId id="897" r:id="rId64"/>
    <p:sldId id="899" r:id="rId65"/>
    <p:sldId id="295" r:id="rId66"/>
    <p:sldId id="262" r:id="rId67"/>
    <p:sldId id="297" r:id="rId68"/>
    <p:sldId id="296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24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437F37-47F7-44D5-BACB-3C2BC0EB21CF}" type="datetimeFigureOut">
              <a:rPr lang="en-US" smtClean="0"/>
              <a:t>17/09/2022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09830F-F0CF-40BB-B0AC-5B0CC4A23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717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120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003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4649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2954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7588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4002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0540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164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381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80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5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901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409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973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187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631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45A60-231A-5BB9-DC42-F01DFBB5BC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02E7B-F8F0-C945-F7BE-88BDD2B423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2FDC8-8F9C-2D5A-A0A9-44EAD8FC9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t>17/09/2022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B43C9-C57E-2F16-2395-5B8C95F2E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394A8-002A-769A-3EEB-846C6688A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2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50C7A-257B-C26A-074A-FCA0DC50E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7DAC2F-46BA-94DD-0EEB-D0173EE01B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385F5-7152-42C1-8197-51BB0FFAA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t>17/09/2022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99A1B-4558-80F6-8CB8-86FAC9CC2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1ED8D-890D-0EA1-202A-6369F3F89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63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081D28-EBE6-2FB3-1B25-2A3D44172D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FE588D-0863-3C85-FF5D-BF8D84E3BD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19D39-0700-103D-9744-216F8A4D0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t>17/09/2022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D2C62-1B1A-FBBC-7D54-F8617338A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7999EC-A091-72DA-31C1-BC3B2BFB6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670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23" indent="0" algn="ctr">
              <a:buNone/>
              <a:defRPr sz="2000"/>
            </a:lvl2pPr>
            <a:lvl3pPr marL="912927" indent="0" algn="ctr">
              <a:buNone/>
              <a:defRPr sz="1900"/>
            </a:lvl3pPr>
            <a:lvl4pPr marL="1369390" indent="0" algn="ctr">
              <a:buNone/>
              <a:defRPr sz="1600"/>
            </a:lvl4pPr>
            <a:lvl5pPr marL="1825853" indent="0" algn="ctr">
              <a:buNone/>
              <a:defRPr sz="1600"/>
            </a:lvl5pPr>
            <a:lvl6pPr marL="2282358" indent="0" algn="ctr">
              <a:buNone/>
              <a:defRPr sz="1600"/>
            </a:lvl6pPr>
            <a:lvl7pPr marL="2738778" indent="0" algn="ctr">
              <a:buNone/>
              <a:defRPr sz="1600"/>
            </a:lvl7pPr>
            <a:lvl8pPr marL="3195200" indent="0" algn="ctr">
              <a:buNone/>
              <a:defRPr sz="1600"/>
            </a:lvl8pPr>
            <a:lvl9pPr marL="3651623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9086572"/>
      </p:ext>
    </p:extLst>
  </p:cSld>
  <p:clrMapOvr>
    <a:masterClrMapping/>
  </p:clrMapOvr>
  <p:transition spd="slow" advTm="3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5110893"/>
      </p:ext>
    </p:extLst>
  </p:cSld>
  <p:clrMapOvr>
    <a:masterClrMapping/>
  </p:clrMapOvr>
  <p:transition spd="slow" advTm="300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82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9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3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8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3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7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6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399567"/>
      </p:ext>
    </p:extLst>
  </p:cSld>
  <p:clrMapOvr>
    <a:masterClrMapping/>
  </p:clrMapOvr>
  <p:transition spd="slow" advTm="3000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79662"/>
      </p:ext>
    </p:extLst>
  </p:cSld>
  <p:clrMapOvr>
    <a:masterClrMapping/>
  </p:clrMapOvr>
  <p:transition spd="slow" advTm="3000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23" indent="0">
              <a:buNone/>
              <a:defRPr sz="2000" b="1"/>
            </a:lvl2pPr>
            <a:lvl3pPr marL="912927" indent="0">
              <a:buNone/>
              <a:defRPr sz="1900" b="1"/>
            </a:lvl3pPr>
            <a:lvl4pPr marL="1369390" indent="0">
              <a:buNone/>
              <a:defRPr sz="1600" b="1"/>
            </a:lvl4pPr>
            <a:lvl5pPr marL="1825853" indent="0">
              <a:buNone/>
              <a:defRPr sz="1600" b="1"/>
            </a:lvl5pPr>
            <a:lvl6pPr marL="2282358" indent="0">
              <a:buNone/>
              <a:defRPr sz="1600" b="1"/>
            </a:lvl6pPr>
            <a:lvl7pPr marL="2738778" indent="0">
              <a:buNone/>
              <a:defRPr sz="1600" b="1"/>
            </a:lvl7pPr>
            <a:lvl8pPr marL="3195200" indent="0">
              <a:buNone/>
              <a:defRPr sz="1600" b="1"/>
            </a:lvl8pPr>
            <a:lvl9pPr marL="3651623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23" indent="0">
              <a:buNone/>
              <a:defRPr sz="2000" b="1"/>
            </a:lvl2pPr>
            <a:lvl3pPr marL="912927" indent="0">
              <a:buNone/>
              <a:defRPr sz="1900" b="1"/>
            </a:lvl3pPr>
            <a:lvl4pPr marL="1369390" indent="0">
              <a:buNone/>
              <a:defRPr sz="1600" b="1"/>
            </a:lvl4pPr>
            <a:lvl5pPr marL="1825853" indent="0">
              <a:buNone/>
              <a:defRPr sz="1600" b="1"/>
            </a:lvl5pPr>
            <a:lvl6pPr marL="2282358" indent="0">
              <a:buNone/>
              <a:defRPr sz="1600" b="1"/>
            </a:lvl6pPr>
            <a:lvl7pPr marL="2738778" indent="0">
              <a:buNone/>
              <a:defRPr sz="1600" b="1"/>
            </a:lvl7pPr>
            <a:lvl8pPr marL="3195200" indent="0">
              <a:buNone/>
              <a:defRPr sz="1600" b="1"/>
            </a:lvl8pPr>
            <a:lvl9pPr marL="3651623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316288"/>
      </p:ext>
    </p:extLst>
  </p:cSld>
  <p:clrMapOvr>
    <a:masterClrMapping/>
  </p:clrMapOvr>
  <p:transition spd="slow" advTm="3000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9894517"/>
      </p:ext>
    </p:extLst>
  </p:cSld>
  <p:clrMapOvr>
    <a:masterClrMapping/>
  </p:clrMapOvr>
  <p:transition spd="slow" advTm="3000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793907"/>
      </p:ext>
    </p:extLst>
  </p:cSld>
  <p:clrMapOvr>
    <a:masterClrMapping/>
  </p:clrMapOvr>
  <p:transition spd="slow" advTm="3000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51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23" indent="0">
              <a:buNone/>
              <a:defRPr sz="1500"/>
            </a:lvl2pPr>
            <a:lvl3pPr marL="912927" indent="0">
              <a:buNone/>
              <a:defRPr sz="1200"/>
            </a:lvl3pPr>
            <a:lvl4pPr marL="1369390" indent="0">
              <a:buNone/>
              <a:defRPr sz="1100"/>
            </a:lvl4pPr>
            <a:lvl5pPr marL="1825853" indent="0">
              <a:buNone/>
              <a:defRPr sz="1100"/>
            </a:lvl5pPr>
            <a:lvl6pPr marL="2282358" indent="0">
              <a:buNone/>
              <a:defRPr sz="1100"/>
            </a:lvl6pPr>
            <a:lvl7pPr marL="2738778" indent="0">
              <a:buNone/>
              <a:defRPr sz="1100"/>
            </a:lvl7pPr>
            <a:lvl8pPr marL="3195200" indent="0">
              <a:buNone/>
              <a:defRPr sz="1100"/>
            </a:lvl8pPr>
            <a:lvl9pPr marL="3651623" indent="0">
              <a:buNone/>
              <a:defRPr sz="11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6524028"/>
      </p:ext>
    </p:extLst>
  </p:cSld>
  <p:clrMapOvr>
    <a:masterClrMapping/>
  </p:clrMapOvr>
  <p:transition spd="slow" advTm="3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0A7A9-21FB-5FBF-E57C-0ABB0A4C8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5C0CC-9D4C-2C88-67B6-16398C6B11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83BE0-79FF-D04F-E5FF-839213F84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t>17/09/2022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9CA98-7370-1C5A-A297-7535C5B65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8CDB4-73F7-EAF1-BFB1-CAF5FBB89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5538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51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23" indent="0">
              <a:buNone/>
              <a:defRPr sz="2800"/>
            </a:lvl2pPr>
            <a:lvl3pPr marL="912927" indent="0">
              <a:buNone/>
              <a:defRPr sz="2400"/>
            </a:lvl3pPr>
            <a:lvl4pPr marL="1369390" indent="0">
              <a:buNone/>
              <a:defRPr sz="2000"/>
            </a:lvl4pPr>
            <a:lvl5pPr marL="1825853" indent="0">
              <a:buNone/>
              <a:defRPr sz="2000"/>
            </a:lvl5pPr>
            <a:lvl6pPr marL="2282358" indent="0">
              <a:buNone/>
              <a:defRPr sz="2000"/>
            </a:lvl6pPr>
            <a:lvl7pPr marL="2738778" indent="0">
              <a:buNone/>
              <a:defRPr sz="2000"/>
            </a:lvl7pPr>
            <a:lvl8pPr marL="3195200" indent="0">
              <a:buNone/>
              <a:defRPr sz="2000"/>
            </a:lvl8pPr>
            <a:lvl9pPr marL="3651623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23" indent="0">
              <a:buNone/>
              <a:defRPr sz="1500"/>
            </a:lvl2pPr>
            <a:lvl3pPr marL="912927" indent="0">
              <a:buNone/>
              <a:defRPr sz="1200"/>
            </a:lvl3pPr>
            <a:lvl4pPr marL="1369390" indent="0">
              <a:buNone/>
              <a:defRPr sz="1100"/>
            </a:lvl4pPr>
            <a:lvl5pPr marL="1825853" indent="0">
              <a:buNone/>
              <a:defRPr sz="1100"/>
            </a:lvl5pPr>
            <a:lvl6pPr marL="2282358" indent="0">
              <a:buNone/>
              <a:defRPr sz="1100"/>
            </a:lvl6pPr>
            <a:lvl7pPr marL="2738778" indent="0">
              <a:buNone/>
              <a:defRPr sz="1100"/>
            </a:lvl7pPr>
            <a:lvl8pPr marL="3195200" indent="0">
              <a:buNone/>
              <a:defRPr sz="1100"/>
            </a:lvl8pPr>
            <a:lvl9pPr marL="3651623" indent="0">
              <a:buNone/>
              <a:defRPr sz="11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596533"/>
      </p:ext>
    </p:extLst>
  </p:cSld>
  <p:clrMapOvr>
    <a:masterClrMapping/>
  </p:clrMapOvr>
  <p:transition spd="slow" advTm="3000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613149"/>
      </p:ext>
    </p:extLst>
  </p:cSld>
  <p:clrMapOvr>
    <a:masterClrMapping/>
  </p:clrMapOvr>
  <p:transition spd="slow" advTm="3000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11"/>
            <a:ext cx="2628900" cy="5811839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211"/>
            <a:ext cx="7734300" cy="5811839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533401"/>
      </p:ext>
    </p:extLst>
  </p:cSld>
  <p:clrMapOvr>
    <a:masterClrMapping/>
  </p:clrMapOvr>
  <p:transition spd="slow" advTm="3000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23" indent="0" algn="ctr">
              <a:buNone/>
              <a:defRPr sz="2000"/>
            </a:lvl2pPr>
            <a:lvl3pPr marL="912927" indent="0" algn="ctr">
              <a:buNone/>
              <a:defRPr sz="1900"/>
            </a:lvl3pPr>
            <a:lvl4pPr marL="1369390" indent="0" algn="ctr">
              <a:buNone/>
              <a:defRPr sz="1600"/>
            </a:lvl4pPr>
            <a:lvl5pPr marL="1825853" indent="0" algn="ctr">
              <a:buNone/>
              <a:defRPr sz="1600"/>
            </a:lvl5pPr>
            <a:lvl6pPr marL="2282358" indent="0" algn="ctr">
              <a:buNone/>
              <a:defRPr sz="1600"/>
            </a:lvl6pPr>
            <a:lvl7pPr marL="2738778" indent="0" algn="ctr">
              <a:buNone/>
              <a:defRPr sz="1600"/>
            </a:lvl7pPr>
            <a:lvl8pPr marL="3195200" indent="0" algn="ctr">
              <a:buNone/>
              <a:defRPr sz="1600"/>
            </a:lvl8pPr>
            <a:lvl9pPr marL="3651623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918279"/>
      </p:ext>
    </p:extLst>
  </p:cSld>
  <p:clrMapOvr>
    <a:masterClrMapping/>
  </p:clrMapOvr>
  <p:transition spd="slow" advTm="3000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330333"/>
      </p:ext>
    </p:extLst>
  </p:cSld>
  <p:clrMapOvr>
    <a:masterClrMapping/>
  </p:clrMapOvr>
  <p:transition spd="slow" advTm="3000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82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9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3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8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3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7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6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683332"/>
      </p:ext>
    </p:extLst>
  </p:cSld>
  <p:clrMapOvr>
    <a:masterClrMapping/>
  </p:clrMapOvr>
  <p:transition spd="slow" advTm="3000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489614"/>
      </p:ext>
    </p:extLst>
  </p:cSld>
  <p:clrMapOvr>
    <a:masterClrMapping/>
  </p:clrMapOvr>
  <p:transition spd="slow" advTm="3000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23" indent="0">
              <a:buNone/>
              <a:defRPr sz="2000" b="1"/>
            </a:lvl2pPr>
            <a:lvl3pPr marL="912927" indent="0">
              <a:buNone/>
              <a:defRPr sz="1900" b="1"/>
            </a:lvl3pPr>
            <a:lvl4pPr marL="1369390" indent="0">
              <a:buNone/>
              <a:defRPr sz="1600" b="1"/>
            </a:lvl4pPr>
            <a:lvl5pPr marL="1825853" indent="0">
              <a:buNone/>
              <a:defRPr sz="1600" b="1"/>
            </a:lvl5pPr>
            <a:lvl6pPr marL="2282358" indent="0">
              <a:buNone/>
              <a:defRPr sz="1600" b="1"/>
            </a:lvl6pPr>
            <a:lvl7pPr marL="2738778" indent="0">
              <a:buNone/>
              <a:defRPr sz="1600" b="1"/>
            </a:lvl7pPr>
            <a:lvl8pPr marL="3195200" indent="0">
              <a:buNone/>
              <a:defRPr sz="1600" b="1"/>
            </a:lvl8pPr>
            <a:lvl9pPr marL="3651623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23" indent="0">
              <a:buNone/>
              <a:defRPr sz="2000" b="1"/>
            </a:lvl2pPr>
            <a:lvl3pPr marL="912927" indent="0">
              <a:buNone/>
              <a:defRPr sz="1900" b="1"/>
            </a:lvl3pPr>
            <a:lvl4pPr marL="1369390" indent="0">
              <a:buNone/>
              <a:defRPr sz="1600" b="1"/>
            </a:lvl4pPr>
            <a:lvl5pPr marL="1825853" indent="0">
              <a:buNone/>
              <a:defRPr sz="1600" b="1"/>
            </a:lvl5pPr>
            <a:lvl6pPr marL="2282358" indent="0">
              <a:buNone/>
              <a:defRPr sz="1600" b="1"/>
            </a:lvl6pPr>
            <a:lvl7pPr marL="2738778" indent="0">
              <a:buNone/>
              <a:defRPr sz="1600" b="1"/>
            </a:lvl7pPr>
            <a:lvl8pPr marL="3195200" indent="0">
              <a:buNone/>
              <a:defRPr sz="1600" b="1"/>
            </a:lvl8pPr>
            <a:lvl9pPr marL="3651623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735050"/>
      </p:ext>
    </p:extLst>
  </p:cSld>
  <p:clrMapOvr>
    <a:masterClrMapping/>
  </p:clrMapOvr>
  <p:transition spd="slow" advTm="3000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703490"/>
      </p:ext>
    </p:extLst>
  </p:cSld>
  <p:clrMapOvr>
    <a:masterClrMapping/>
  </p:clrMapOvr>
  <p:transition spd="slow" advTm="3000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855253"/>
      </p:ext>
    </p:extLst>
  </p:cSld>
  <p:clrMapOvr>
    <a:masterClrMapping/>
  </p:clrMapOvr>
  <p:transition spd="slow" advTm="3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F70A1-E191-4B9E-AC02-0B120EAF6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7BC425-AB0F-EF56-0E8E-50BB7B15F5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8187B-DD3F-8933-0368-E9472B0C8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t>17/09/2022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CD2B6-6939-99D2-A6E7-E6C761FCF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BFB9C1-A1BF-266E-A8F2-8A70509C0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1055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51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23" indent="0">
              <a:buNone/>
              <a:defRPr sz="1500"/>
            </a:lvl2pPr>
            <a:lvl3pPr marL="912927" indent="0">
              <a:buNone/>
              <a:defRPr sz="1200"/>
            </a:lvl3pPr>
            <a:lvl4pPr marL="1369390" indent="0">
              <a:buNone/>
              <a:defRPr sz="1100"/>
            </a:lvl4pPr>
            <a:lvl5pPr marL="1825853" indent="0">
              <a:buNone/>
              <a:defRPr sz="1100"/>
            </a:lvl5pPr>
            <a:lvl6pPr marL="2282358" indent="0">
              <a:buNone/>
              <a:defRPr sz="1100"/>
            </a:lvl6pPr>
            <a:lvl7pPr marL="2738778" indent="0">
              <a:buNone/>
              <a:defRPr sz="1100"/>
            </a:lvl7pPr>
            <a:lvl8pPr marL="3195200" indent="0">
              <a:buNone/>
              <a:defRPr sz="1100"/>
            </a:lvl8pPr>
            <a:lvl9pPr marL="3651623" indent="0">
              <a:buNone/>
              <a:defRPr sz="11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893523"/>
      </p:ext>
    </p:extLst>
  </p:cSld>
  <p:clrMapOvr>
    <a:masterClrMapping/>
  </p:clrMapOvr>
  <p:transition spd="slow" advTm="3000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51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23" indent="0">
              <a:buNone/>
              <a:defRPr sz="2800"/>
            </a:lvl2pPr>
            <a:lvl3pPr marL="912927" indent="0">
              <a:buNone/>
              <a:defRPr sz="2400"/>
            </a:lvl3pPr>
            <a:lvl4pPr marL="1369390" indent="0">
              <a:buNone/>
              <a:defRPr sz="2000"/>
            </a:lvl4pPr>
            <a:lvl5pPr marL="1825853" indent="0">
              <a:buNone/>
              <a:defRPr sz="2000"/>
            </a:lvl5pPr>
            <a:lvl6pPr marL="2282358" indent="0">
              <a:buNone/>
              <a:defRPr sz="2000"/>
            </a:lvl6pPr>
            <a:lvl7pPr marL="2738778" indent="0">
              <a:buNone/>
              <a:defRPr sz="2000"/>
            </a:lvl7pPr>
            <a:lvl8pPr marL="3195200" indent="0">
              <a:buNone/>
              <a:defRPr sz="2000"/>
            </a:lvl8pPr>
            <a:lvl9pPr marL="3651623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23" indent="0">
              <a:buNone/>
              <a:defRPr sz="1500"/>
            </a:lvl2pPr>
            <a:lvl3pPr marL="912927" indent="0">
              <a:buNone/>
              <a:defRPr sz="1200"/>
            </a:lvl3pPr>
            <a:lvl4pPr marL="1369390" indent="0">
              <a:buNone/>
              <a:defRPr sz="1100"/>
            </a:lvl4pPr>
            <a:lvl5pPr marL="1825853" indent="0">
              <a:buNone/>
              <a:defRPr sz="1100"/>
            </a:lvl5pPr>
            <a:lvl6pPr marL="2282358" indent="0">
              <a:buNone/>
              <a:defRPr sz="1100"/>
            </a:lvl6pPr>
            <a:lvl7pPr marL="2738778" indent="0">
              <a:buNone/>
              <a:defRPr sz="1100"/>
            </a:lvl7pPr>
            <a:lvl8pPr marL="3195200" indent="0">
              <a:buNone/>
              <a:defRPr sz="1100"/>
            </a:lvl8pPr>
            <a:lvl9pPr marL="3651623" indent="0">
              <a:buNone/>
              <a:defRPr sz="11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374723"/>
      </p:ext>
    </p:extLst>
  </p:cSld>
  <p:clrMapOvr>
    <a:masterClrMapping/>
  </p:clrMapOvr>
  <p:transition spd="slow" advTm="3000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984942"/>
      </p:ext>
    </p:extLst>
  </p:cSld>
  <p:clrMapOvr>
    <a:masterClrMapping/>
  </p:clrMapOvr>
  <p:transition spd="slow" advTm="3000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11"/>
            <a:ext cx="2628900" cy="5811839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211"/>
            <a:ext cx="7734300" cy="5811839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81378"/>
      </p:ext>
    </p:extLst>
  </p:cSld>
  <p:clrMapOvr>
    <a:masterClrMapping/>
  </p:clrMapOvr>
  <p:transition spd="slow" advTm="3000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8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55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06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986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37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44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B51A3-201D-F381-7C88-DD57E6964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25844-1ED6-E23E-E857-41D4AF39CA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055DF7-A2F3-FD76-A14B-80DD1CBBC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7B9EDD-3A89-7800-45A4-E271A8B72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t>17/09/2022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526466-755A-A715-1892-08EDFAE1F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75EE41-41DA-79FB-FE05-3F3E73EBA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10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105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87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95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910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38488-FBFE-12E6-31D6-210D7EA6B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8B8E6E-173A-E0D8-B7DD-8E3E000774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3FC209-AAF8-0997-B77F-1C0A8751B4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5A64C0-E140-0B94-C0F1-799F979A5E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40F94C-B2F6-C2AF-9411-B78F6627FB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0AD8FF-5B5D-F2A8-9E26-0818819AC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t>17/09/2022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1F27F8-3D87-8C6A-0386-8E079096A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942727-8ACC-64A7-2E76-1612577E9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16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08BF7-F101-5F95-D39B-93846AD9A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AB697-B7AE-6387-1E47-C58A43EB7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t>17/09/2022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A73988-49AD-74B4-5903-0CB3DFCA6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051FA-CAF2-4C13-7732-CAE6927F5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159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506375-93C3-FC53-3690-E81E7979A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t>17/09/2022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A4067B-EAF2-C9A0-3555-997765976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684512-208A-5611-A4C1-2D64D6E4E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371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79FA3-DF05-631E-1665-7C55AE1A1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873F4-500D-0C78-FD86-FE9C98452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40D5C7-87A6-EC76-BA19-9FC8E5401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CD9426-5566-84A5-9170-4E40553BD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t>17/09/2022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BBAE8-DA15-E74B-F019-011518020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0A15A9-2667-1503-A6A0-F75454D47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652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EAEC8-7E0D-C4AA-DE9E-ABE26E70C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B79031-7966-AC5C-0A57-D6B9E35AD5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D1C959-EAAB-4C4C-5B9D-F4E0997F34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493435-2B87-5772-ED2E-EAA0A5E40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t>17/09/2022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4FF629-8EF4-B0D9-126A-3262FB664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227DD4-C16C-16A0-9B8C-11B97F839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564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5EE3A8-5852-4804-6410-C937A197E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268FF3-9810-BB15-E5D8-576307E42D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CEB83-A2FA-E7AE-34F3-CE874F9A90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29B05-A491-4D1C-949D-BD40AB03C125}" type="datetimeFigureOut">
              <a:rPr lang="en-US" smtClean="0"/>
              <a:t>17/09/2022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69E78-4F62-CAA2-2918-18627291EE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C8A83-D1D2-5342-ED3C-E4725718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473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10" tIns="45718" rIns="91310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10" tIns="45718" rIns="91310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10" tIns="45718" rIns="9131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FB761-B3F0-4EEF-A476-27C2809F41E6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10" tIns="45718" rIns="9131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10" tIns="45718" rIns="9131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503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3000">
    <p:wipe/>
  </p:transition>
  <p:txStyles>
    <p:titleStyle>
      <a:lvl1pPr algn="l" defTabSz="91292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53" indent="-228253" algn="l" defTabSz="91292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58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78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600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023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527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990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453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958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23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27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90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53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58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78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200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623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10" tIns="45718" rIns="91310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10" tIns="45718" rIns="91310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10" tIns="45718" rIns="9131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10" tIns="45718" rIns="9131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10" tIns="45718" rIns="9131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031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Tm="3000">
    <p:wipe/>
  </p:transition>
  <p:txStyles>
    <p:titleStyle>
      <a:lvl1pPr algn="l" defTabSz="91292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53" indent="-228253" algn="l" defTabSz="91292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58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78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600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023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527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990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453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958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23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27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90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53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58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78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200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623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04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8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0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2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4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6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8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0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2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4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microsoft.com/office/2007/relationships/hdphoto" Target="../media/hdphoto5.wdp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microsoft.com/office/2007/relationships/hdphoto" Target="../media/hdphoto5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7.gif"/><Relationship Id="rId4" Type="http://schemas.openxmlformats.org/officeDocument/2006/relationships/image" Target="../media/image56.jf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6.jfif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6.jfif"/><Relationship Id="rId5" Type="http://schemas.openxmlformats.org/officeDocument/2006/relationships/audio" Target="../media/audio4.wav"/><Relationship Id="rId4" Type="http://schemas.openxmlformats.org/officeDocument/2006/relationships/audio" Target="../media/audio6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6.jfif"/><Relationship Id="rId5" Type="http://schemas.openxmlformats.org/officeDocument/2006/relationships/audio" Target="../media/audio4.wav"/><Relationship Id="rId4" Type="http://schemas.openxmlformats.org/officeDocument/2006/relationships/audio" Target="../media/audio6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6.jfif"/><Relationship Id="rId4" Type="http://schemas.openxmlformats.org/officeDocument/2006/relationships/audio" Target="../media/audio6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6.jfif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6.jfif"/><Relationship Id="rId4" Type="http://schemas.openxmlformats.org/officeDocument/2006/relationships/audio" Target="../media/audio6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6.jfif"/><Relationship Id="rId5" Type="http://schemas.openxmlformats.org/officeDocument/2006/relationships/audio" Target="../media/audio4.wav"/><Relationship Id="rId4" Type="http://schemas.openxmlformats.org/officeDocument/2006/relationships/audio" Target="../media/audio6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6.jfif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0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6.jfif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6.jfif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6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2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4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6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31621C-6CB7-E3BF-152C-A37C93EAC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355" y="3640126"/>
            <a:ext cx="1012371" cy="30426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B2B3A0-6790-C14E-AAC1-34AF629BC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74085" y="173376"/>
            <a:ext cx="2306972" cy="6933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F4EEC4-D3CA-15BD-3F60-C4881B862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668" y="2016974"/>
            <a:ext cx="1663187" cy="49986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AB0DCA-6433-93EB-57A5-7BC9F0D45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0854" y="3368474"/>
            <a:ext cx="1193143" cy="35859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A4D437-0F96-A2CF-2A90-E839B1BEAC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064" y="4717756"/>
            <a:ext cx="2508308" cy="2508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6236A1-FA13-F890-4181-26EABC2B9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3001" y="4810626"/>
            <a:ext cx="2508308" cy="2508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662C3C-E114-ADCA-AA2E-5EEBD4250C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47610" y="4784868"/>
            <a:ext cx="586682" cy="429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8A87F6-D886-F4D4-1C33-A422E714A5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0228" y="5739114"/>
            <a:ext cx="586682" cy="429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5BB327-C543-B412-271F-B9FA8BC9BD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2262" y="4717756"/>
            <a:ext cx="2508308" cy="25083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E5DAEF-C298-6BA5-43D5-77DC2176F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127" y="4748169"/>
            <a:ext cx="2508308" cy="2508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6A66D5-45F3-44B1-313A-71C1A76AC0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9092" y="4687343"/>
            <a:ext cx="2508308" cy="25083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55AC1-9CA6-A6AC-41F1-CA5B2DF985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6125" y="4762997"/>
            <a:ext cx="2508308" cy="25083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AD076C-570E-D6D0-C413-39FC676C8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4563" y="4725170"/>
            <a:ext cx="2508308" cy="2508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D6C132-73FB-F3B7-C811-FC1B4458B8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890" y="4699928"/>
            <a:ext cx="2508308" cy="25083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7F0A25-0791-42EB-02D2-7308342EC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6025" y="4725095"/>
            <a:ext cx="2508308" cy="25083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BD6403-92EB-71EA-0B18-74A7AAB9D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0018" y="4682100"/>
            <a:ext cx="2508308" cy="25083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9BAE1F-7A30-CD36-D612-D3687974A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1705" y="4699928"/>
            <a:ext cx="2508308" cy="2508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408222-4B48-F559-994F-2418D65964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0782" y="4639105"/>
            <a:ext cx="2508308" cy="250830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F2B73F7-CB71-DBB2-3BD5-7415031AF506}"/>
              </a:ext>
            </a:extLst>
          </p:cNvPr>
          <p:cNvSpPr txBox="1"/>
          <p:nvPr/>
        </p:nvSpPr>
        <p:spPr>
          <a:xfrm>
            <a:off x="3380141" y="762260"/>
            <a:ext cx="70274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HỌC SINH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B12035-3889-B095-FEB3-B0FB5C07BFAA}"/>
              </a:ext>
            </a:extLst>
          </p:cNvPr>
          <p:cNvSpPr txBox="1"/>
          <p:nvPr/>
        </p:nvSpPr>
        <p:spPr>
          <a:xfrm>
            <a:off x="2125307" y="3102990"/>
            <a:ext cx="8871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42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B9FA93C-F63E-2D4D-8DC9-CA1DC8971DF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5" r="9236"/>
          <a:stretch/>
        </p:blipFill>
        <p:spPr>
          <a:xfrm>
            <a:off x="1192982" y="615461"/>
            <a:ext cx="9872983" cy="5627077"/>
          </a:xfrm>
          <a:prstGeom prst="rect">
            <a:avLst/>
          </a:prstGeom>
        </p:spPr>
      </p:pic>
      <p:pic>
        <p:nvPicPr>
          <p:cNvPr id="12" name="Picture 11" descr="A bird on a leaf&#10;&#10;Description automatically generated with medium confidence">
            <a:extLst>
              <a:ext uri="{FF2B5EF4-FFF2-40B4-BE49-F238E27FC236}">
                <a16:creationId xmlns:a16="http://schemas.microsoft.com/office/drawing/2014/main" id="{C8C22AE9-9692-C94F-BF15-7A1A9424087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r="9379"/>
          <a:stretch/>
        </p:blipFill>
        <p:spPr>
          <a:xfrm>
            <a:off x="1163686" y="590160"/>
            <a:ext cx="990227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8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screenshot of a cartoon frog&#10;&#10;Description automatically generated with low confidence">
            <a:extLst>
              <a:ext uri="{FF2B5EF4-FFF2-40B4-BE49-F238E27FC236}">
                <a16:creationId xmlns:a16="http://schemas.microsoft.com/office/drawing/2014/main" id="{DA652091-5DFD-814B-BB0E-5D62345197E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785"/>
          <a:stretch/>
        </p:blipFill>
        <p:spPr>
          <a:xfrm>
            <a:off x="1179296" y="615461"/>
            <a:ext cx="9819722" cy="5627077"/>
          </a:xfrm>
          <a:prstGeom prst="rect">
            <a:avLst/>
          </a:prstGeom>
        </p:spPr>
      </p:pic>
      <p:pic>
        <p:nvPicPr>
          <p:cNvPr id="11" name="Picture 10" descr="A picture containing text, bird, colorful, hummingbird&#10;&#10;Description automatically generated">
            <a:extLst>
              <a:ext uri="{FF2B5EF4-FFF2-40B4-BE49-F238E27FC236}">
                <a16:creationId xmlns:a16="http://schemas.microsoft.com/office/drawing/2014/main" id="{910D9B68-C70D-1649-8364-8E65DFA14E9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8" r="9378"/>
          <a:stretch/>
        </p:blipFill>
        <p:spPr>
          <a:xfrm>
            <a:off x="1179296" y="601814"/>
            <a:ext cx="9922375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97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69F1EC0-B368-5941-9D9A-76EF87043BC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r="9236"/>
          <a:stretch/>
        </p:blipFill>
        <p:spPr>
          <a:xfrm>
            <a:off x="1143590" y="615461"/>
            <a:ext cx="9922375" cy="5627077"/>
          </a:xfrm>
          <a:prstGeom prst="rect">
            <a:avLst/>
          </a:prstGeom>
        </p:spPr>
      </p:pic>
      <p:pic>
        <p:nvPicPr>
          <p:cNvPr id="12" name="Picture 11" descr="A bird on a branch&#10;&#10;Description automatically generated with medium confidence">
            <a:extLst>
              <a:ext uri="{FF2B5EF4-FFF2-40B4-BE49-F238E27FC236}">
                <a16:creationId xmlns:a16="http://schemas.microsoft.com/office/drawing/2014/main" id="{D03CEAB7-D5AE-2343-9C40-B6D65368D92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8" r="9378"/>
          <a:stretch/>
        </p:blipFill>
        <p:spPr>
          <a:xfrm>
            <a:off x="1179296" y="623178"/>
            <a:ext cx="9922375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60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ext, clipart, screenshot&#10;&#10;Description automatically generated">
            <a:extLst>
              <a:ext uri="{FF2B5EF4-FFF2-40B4-BE49-F238E27FC236}">
                <a16:creationId xmlns:a16="http://schemas.microsoft.com/office/drawing/2014/main" id="{C69DAB62-1E04-C546-8A31-A4B4D537C67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5" r="9236"/>
          <a:stretch/>
        </p:blipFill>
        <p:spPr>
          <a:xfrm>
            <a:off x="1192982" y="615461"/>
            <a:ext cx="9872983" cy="5627077"/>
          </a:xfrm>
          <a:prstGeom prst="rect">
            <a:avLst/>
          </a:prstGeom>
        </p:spPr>
      </p:pic>
      <p:pic>
        <p:nvPicPr>
          <p:cNvPr id="11" name="Picture 10" descr="A colorful bird on a branch&#10;&#10;Description automatically generated with medium confidence">
            <a:extLst>
              <a:ext uri="{FF2B5EF4-FFF2-40B4-BE49-F238E27FC236}">
                <a16:creationId xmlns:a16="http://schemas.microsoft.com/office/drawing/2014/main" id="{C20F07E1-9E65-4840-BD8C-6E606999042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4" r="9379"/>
          <a:stretch/>
        </p:blipFill>
        <p:spPr>
          <a:xfrm>
            <a:off x="1153464" y="592748"/>
            <a:ext cx="989222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8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9B71B2B6-C10B-124A-BDDE-2D0A5E6398F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785"/>
          <a:stretch/>
        </p:blipFill>
        <p:spPr>
          <a:xfrm>
            <a:off x="1179296" y="615461"/>
            <a:ext cx="9819722" cy="5627077"/>
          </a:xfrm>
          <a:prstGeom prst="rect">
            <a:avLst/>
          </a:prstGeom>
        </p:spPr>
      </p:pic>
      <p:pic>
        <p:nvPicPr>
          <p:cNvPr id="12" name="Picture 11" descr="A blue bird on a branch&#10;&#10;Description automatically generated">
            <a:extLst>
              <a:ext uri="{FF2B5EF4-FFF2-40B4-BE49-F238E27FC236}">
                <a16:creationId xmlns:a16="http://schemas.microsoft.com/office/drawing/2014/main" id="{9DD1F22D-1522-6E4F-A127-56C956A04A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9" r="9379"/>
          <a:stretch/>
        </p:blipFill>
        <p:spPr>
          <a:xfrm>
            <a:off x="1096712" y="592748"/>
            <a:ext cx="9912327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1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D47715D-8480-C943-9A84-334AB245956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r="9568"/>
          <a:stretch/>
        </p:blipFill>
        <p:spPr>
          <a:xfrm>
            <a:off x="1123156" y="615461"/>
            <a:ext cx="9902279" cy="5627077"/>
          </a:xfrm>
          <a:prstGeom prst="rect">
            <a:avLst/>
          </a:prstGeom>
        </p:spPr>
      </p:pic>
      <p:pic>
        <p:nvPicPr>
          <p:cNvPr id="11" name="Picture 10" descr="A bird on a branch&#10;&#10;Description automatically generated with low confidence">
            <a:extLst>
              <a:ext uri="{FF2B5EF4-FFF2-40B4-BE49-F238E27FC236}">
                <a16:creationId xmlns:a16="http://schemas.microsoft.com/office/drawing/2014/main" id="{B5415626-A8A5-974F-A935-0684F68910A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r="9379"/>
          <a:stretch/>
        </p:blipFill>
        <p:spPr>
          <a:xfrm>
            <a:off x="1117054" y="596160"/>
            <a:ext cx="990227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9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F7B495A1-4E79-0741-944D-50986897E13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r="9486"/>
          <a:stretch/>
        </p:blipFill>
        <p:spPr>
          <a:xfrm>
            <a:off x="1123156" y="615461"/>
            <a:ext cx="9912326" cy="5627077"/>
          </a:xfrm>
          <a:prstGeom prst="rect">
            <a:avLst/>
          </a:prstGeom>
        </p:spPr>
      </p:pic>
      <p:pic>
        <p:nvPicPr>
          <p:cNvPr id="12" name="Picture 11" descr="A screenshot of a bird&#10;&#10;Description automatically generated with low confidence">
            <a:extLst>
              <a:ext uri="{FF2B5EF4-FFF2-40B4-BE49-F238E27FC236}">
                <a16:creationId xmlns:a16="http://schemas.microsoft.com/office/drawing/2014/main" id="{34E577DC-2665-4941-A0E7-A3AD2830EF4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8" r="9380"/>
          <a:stretch/>
        </p:blipFill>
        <p:spPr>
          <a:xfrm>
            <a:off x="1103222" y="612873"/>
            <a:ext cx="9912326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6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7FDB5F37-0A47-4049-9FF6-A451EE20BC1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5" r="9236"/>
          <a:stretch/>
        </p:blipFill>
        <p:spPr>
          <a:xfrm>
            <a:off x="1192982" y="615461"/>
            <a:ext cx="9872983" cy="5627077"/>
          </a:xfrm>
          <a:prstGeom prst="rect">
            <a:avLst/>
          </a:prstGeom>
        </p:spPr>
      </p:pic>
      <p:pic>
        <p:nvPicPr>
          <p:cNvPr id="11" name="Picture 10" descr="A picture containing text, grass, outdoor, black&#10;&#10;Description automatically generated">
            <a:extLst>
              <a:ext uri="{FF2B5EF4-FFF2-40B4-BE49-F238E27FC236}">
                <a16:creationId xmlns:a16="http://schemas.microsoft.com/office/drawing/2014/main" id="{5977780D-0739-E748-9788-6B3C3156B6F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8" r="9378"/>
          <a:stretch/>
        </p:blipFill>
        <p:spPr>
          <a:xfrm>
            <a:off x="1235101" y="623675"/>
            <a:ext cx="9922375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76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BCAC4FD-2BB3-E8CE-67C1-2D1C7300B9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15478" y="973406"/>
            <a:ext cx="8126672" cy="5096698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491C80C-F4BF-1635-2AA9-5B9B370A058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93629" y="1066586"/>
            <a:ext cx="8004742" cy="4974767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130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AB024E-EE5F-917C-EC8D-E05515760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0" y="1"/>
            <a:ext cx="1219200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A4D437-0F96-A2CF-2A90-E839B1BEA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064" y="4717756"/>
            <a:ext cx="2508308" cy="2508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6236A1-FA13-F890-4181-26EABC2B9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3001" y="4810626"/>
            <a:ext cx="2508308" cy="2508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662C3C-E114-ADCA-AA2E-5EEBD4250C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98759" y="6014904"/>
            <a:ext cx="586682" cy="429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8A87F6-D886-F4D4-1C33-A422E714A5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0228" y="5739114"/>
            <a:ext cx="586682" cy="429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5BB327-C543-B412-271F-B9FA8BC9B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2262" y="4717756"/>
            <a:ext cx="2508308" cy="25083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E5DAEF-C298-6BA5-43D5-77DC2176F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127" y="4748169"/>
            <a:ext cx="2508308" cy="2508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6A66D5-45F3-44B1-313A-71C1A76AC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73967" y="4802696"/>
            <a:ext cx="2508308" cy="25083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55AC1-9CA6-A6AC-41F1-CA5B2DF98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1591" y="4784868"/>
            <a:ext cx="2508308" cy="25083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AD076C-570E-D6D0-C413-39FC676C8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6110" y="4784868"/>
            <a:ext cx="2508308" cy="2508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D6C132-73FB-F3B7-C811-FC1B4458B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890" y="4699928"/>
            <a:ext cx="2508308" cy="25083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7F0A25-0791-42EB-02D2-7308342EC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6025" y="4725095"/>
            <a:ext cx="2508308" cy="25083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BD6403-92EB-71EA-0B18-74A7AAB9D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0018" y="4682100"/>
            <a:ext cx="2508308" cy="25083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9BAE1F-7A30-CD36-D612-D3687974A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1705" y="4699928"/>
            <a:ext cx="2508308" cy="2508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408222-4B48-F559-994F-2418D6596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0782" y="4639105"/>
            <a:ext cx="2508308" cy="250830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F2B73F7-CB71-DBB2-3BD5-7415031AF506}"/>
              </a:ext>
            </a:extLst>
          </p:cNvPr>
          <p:cNvSpPr txBox="1"/>
          <p:nvPr/>
        </p:nvSpPr>
        <p:spPr>
          <a:xfrm>
            <a:off x="748527" y="908062"/>
            <a:ext cx="7027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B12035-3889-B095-FEB3-B0FB5C07BFAA}"/>
              </a:ext>
            </a:extLst>
          </p:cNvPr>
          <p:cNvSpPr txBox="1"/>
          <p:nvPr/>
        </p:nvSpPr>
        <p:spPr>
          <a:xfrm>
            <a:off x="1166733" y="1948892"/>
            <a:ext cx="105636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MỞ RỘNG THEO THỂ LOẠI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CHIM CHIỀN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CHIỆN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9DBC65-67E9-1BDC-E5C1-D92BF1037B68}"/>
              </a:ext>
            </a:extLst>
          </p:cNvPr>
          <p:cNvSpPr txBox="1"/>
          <p:nvPr/>
        </p:nvSpPr>
        <p:spPr>
          <a:xfrm>
            <a:off x="4172277" y="3702093"/>
            <a:ext cx="8546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47F8F4A-C935-4A50-893A-00286E54DA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291" y="127155"/>
            <a:ext cx="1483289" cy="84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01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31621C-6CB7-E3BF-152C-A37C93EAC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355" y="3640126"/>
            <a:ext cx="1012371" cy="30426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B2B3A0-6790-C14E-AAC1-34AF629BC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74085" y="757470"/>
            <a:ext cx="2112627" cy="6349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F4EEC4-D3CA-15BD-3F60-C4881B862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669" y="2348719"/>
            <a:ext cx="1552806" cy="46668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AB0DCA-6433-93EB-57A5-7BC9F0D45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0854" y="4236118"/>
            <a:ext cx="904453" cy="27182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A4D437-0F96-A2CF-2A90-E839B1BEAC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064" y="4717756"/>
            <a:ext cx="2508308" cy="2508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6236A1-FA13-F890-4181-26EABC2B9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3001" y="4810626"/>
            <a:ext cx="2508308" cy="2508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662C3C-E114-ADCA-AA2E-5EEBD4250C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41940" y="5309179"/>
            <a:ext cx="586682" cy="429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8A87F6-D886-F4D4-1C33-A422E714A5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0228" y="5739114"/>
            <a:ext cx="586682" cy="429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5BB327-C543-B412-271F-B9FA8BC9BD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2262" y="4717756"/>
            <a:ext cx="2508308" cy="25083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E5DAEF-C298-6BA5-43D5-77DC2176F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127" y="4748169"/>
            <a:ext cx="2508308" cy="2508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6A66D5-45F3-44B1-313A-71C1A76AC0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6615" y="4689990"/>
            <a:ext cx="2508308" cy="25083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55AC1-9CA6-A6AC-41F1-CA5B2DF985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8914" y="4659577"/>
            <a:ext cx="2508308" cy="25083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AD076C-570E-D6D0-C413-39FC676C8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4563" y="4725170"/>
            <a:ext cx="2508308" cy="2508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D6C132-73FB-F3B7-C811-FC1B4458B8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890" y="4699928"/>
            <a:ext cx="2508308" cy="25083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7F0A25-0791-42EB-02D2-7308342EC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6025" y="4725095"/>
            <a:ext cx="2508308" cy="25083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BD6403-92EB-71EA-0B18-74A7AAB9D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0018" y="4682100"/>
            <a:ext cx="2508308" cy="25083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9BAE1F-7A30-CD36-D612-D3687974A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1705" y="4699928"/>
            <a:ext cx="2508308" cy="2508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408222-4B48-F559-994F-2418D65964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0782" y="4639105"/>
            <a:ext cx="2508308" cy="250830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9952D04-FEE8-DF5C-202C-39D55F82E78B}"/>
              </a:ext>
            </a:extLst>
          </p:cNvPr>
          <p:cNvSpPr txBox="1"/>
          <p:nvPr/>
        </p:nvSpPr>
        <p:spPr>
          <a:xfrm>
            <a:off x="2670814" y="2140244"/>
            <a:ext cx="7027498" cy="1323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1975257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31621C-6CB7-E3BF-152C-A37C93EAC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355" y="3640126"/>
            <a:ext cx="1012371" cy="30426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B2B3A0-6790-C14E-AAC1-34AF629BC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74085" y="757470"/>
            <a:ext cx="2112627" cy="6349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F4EEC4-D3CA-15BD-3F60-C4881B862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669" y="2348719"/>
            <a:ext cx="1552806" cy="46668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AB0DCA-6433-93EB-57A5-7BC9F0D45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0854" y="4236118"/>
            <a:ext cx="904453" cy="27182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A4D437-0F96-A2CF-2A90-E839B1BEAC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064" y="4717756"/>
            <a:ext cx="2508308" cy="2508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6236A1-FA13-F890-4181-26EABC2B9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3001" y="4810626"/>
            <a:ext cx="2508308" cy="2508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662C3C-E114-ADCA-AA2E-5EEBD4250C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41940" y="5309179"/>
            <a:ext cx="586682" cy="429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8A87F6-D886-F4D4-1C33-A422E714A5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0228" y="5739114"/>
            <a:ext cx="586682" cy="429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5BB327-C543-B412-271F-B9FA8BC9BD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2262" y="4717756"/>
            <a:ext cx="2508308" cy="25083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E5DAEF-C298-6BA5-43D5-77DC2176F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127" y="4748169"/>
            <a:ext cx="2508308" cy="2508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6A66D5-45F3-44B1-313A-71C1A76AC0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6615" y="4689990"/>
            <a:ext cx="2508308" cy="25083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55AC1-9CA6-A6AC-41F1-CA5B2DF985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8914" y="4659577"/>
            <a:ext cx="2508308" cy="25083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AD076C-570E-D6D0-C413-39FC676C8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4563" y="4725170"/>
            <a:ext cx="2508308" cy="2508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D6C132-73FB-F3B7-C811-FC1B4458B8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890" y="4699928"/>
            <a:ext cx="2508308" cy="25083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7F0A25-0791-42EB-02D2-7308342EC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6025" y="4725095"/>
            <a:ext cx="2508308" cy="25083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BD6403-92EB-71EA-0B18-74A7AAB9D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0018" y="4682100"/>
            <a:ext cx="2508308" cy="25083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9BAE1F-7A30-CD36-D612-D3687974A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1705" y="4699928"/>
            <a:ext cx="2508308" cy="2508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408222-4B48-F559-994F-2418D65964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0782" y="4639105"/>
            <a:ext cx="2508308" cy="250830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9952D04-FEE8-DF5C-202C-39D55F82E78B}"/>
              </a:ext>
            </a:extLst>
          </p:cNvPr>
          <p:cNvSpPr txBox="1"/>
          <p:nvPr/>
        </p:nvSpPr>
        <p:spPr>
          <a:xfrm>
            <a:off x="2670814" y="1606568"/>
            <a:ext cx="7027498" cy="2554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3581401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62E5DA-7F17-EAA0-F479-E94E6B496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350" y="54429"/>
            <a:ext cx="12192000" cy="68035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A4D437-0F96-A2CF-2A90-E839B1BEA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064" y="4717756"/>
            <a:ext cx="2508308" cy="2508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6236A1-FA13-F890-4181-26EABC2B9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3001" y="4810626"/>
            <a:ext cx="2508308" cy="2508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662C3C-E114-ADCA-AA2E-5EEBD4250C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41940" y="5309179"/>
            <a:ext cx="586682" cy="429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8A87F6-D886-F4D4-1C33-A422E714A5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0228" y="5739114"/>
            <a:ext cx="586682" cy="429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5BB327-C543-B412-271F-B9FA8BC9B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2262" y="4717756"/>
            <a:ext cx="2508308" cy="25083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E5DAEF-C298-6BA5-43D5-77DC2176F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127" y="4748169"/>
            <a:ext cx="2508308" cy="2508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6A66D5-45F3-44B1-313A-71C1A76AC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6615" y="4689990"/>
            <a:ext cx="2508308" cy="25083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55AC1-9CA6-A6AC-41F1-CA5B2DF98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8914" y="4659577"/>
            <a:ext cx="2508308" cy="25083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AD076C-570E-D6D0-C413-39FC676C8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4563" y="4725170"/>
            <a:ext cx="2508308" cy="2508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D6C132-73FB-F3B7-C811-FC1B4458B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890" y="4699928"/>
            <a:ext cx="2508308" cy="25083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7F0A25-0791-42EB-02D2-7308342EC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6025" y="4725095"/>
            <a:ext cx="2508308" cy="25083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BD6403-92EB-71EA-0B18-74A7AAB9D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0018" y="4682100"/>
            <a:ext cx="2508308" cy="25083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9BAE1F-7A30-CD36-D612-D3687974A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1705" y="4699928"/>
            <a:ext cx="2508308" cy="2508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408222-4B48-F559-994F-2418D6596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0782" y="4639105"/>
            <a:ext cx="2508308" cy="250830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9952D04-FEE8-DF5C-202C-39D55F82E78B}"/>
              </a:ext>
            </a:extLst>
          </p:cNvPr>
          <p:cNvSpPr txBox="1"/>
          <p:nvPr/>
        </p:nvSpPr>
        <p:spPr>
          <a:xfrm>
            <a:off x="2210911" y="1706914"/>
            <a:ext cx="9283498" cy="1323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</a:t>
            </a:r>
            <a:r>
              <a:rPr kumimoji="0" lang="en-US" sz="8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8000" b="1" i="0" u="none" strike="noStrike" kern="1200" cap="none" spc="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endParaRPr kumimoji="0" lang="en-US" sz="8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16C57E-3BEC-4383-A7BB-31034B8214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280" y="923645"/>
            <a:ext cx="1483289" cy="84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7328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87A526-11A6-DF99-6F6F-97E42E7C5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E3B927-B2FB-943E-649A-C028DCEA0076}"/>
              </a:ext>
            </a:extLst>
          </p:cNvPr>
          <p:cNvSpPr txBox="1"/>
          <p:nvPr/>
        </p:nvSpPr>
        <p:spPr>
          <a:xfrm>
            <a:off x="261202" y="41973"/>
            <a:ext cx="2132901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endParaRPr lang="en-US" sz="44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568ECF-7F0A-BED5-9812-F0DEB6BE8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5304" y="1028333"/>
            <a:ext cx="6186879" cy="49989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51D313-3FF2-7449-28CB-D8ED5EAB2722}"/>
              </a:ext>
            </a:extLst>
          </p:cNvPr>
          <p:cNvSpPr txBox="1"/>
          <p:nvPr/>
        </p:nvSpPr>
        <p:spPr>
          <a:xfrm>
            <a:off x="3082424" y="2202033"/>
            <a:ext cx="4979397" cy="3246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HS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thầm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to,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dõi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663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E620B0-AAB4-62E8-9FEC-B879CA3ADC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530" y="0"/>
            <a:ext cx="1225519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C5E683-A5D1-F7D2-AA07-20D6347BF42E}"/>
              </a:ext>
            </a:extLst>
          </p:cNvPr>
          <p:cNvSpPr txBox="1"/>
          <p:nvPr/>
        </p:nvSpPr>
        <p:spPr>
          <a:xfrm>
            <a:off x="884873" y="0"/>
            <a:ext cx="3961701" cy="61247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chim chiền chiện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Bay vút, vút cao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đầy yêu mến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hát ngọt ngào.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Cánh đập trời xanh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 hoài, cao vợi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hót long lanh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 cành sương chói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ơi, chim nói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 chi, chuyện chi?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vui bối rối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Đời lên đến thì...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E4D9FA-BCA4-AC12-E694-0C3F0F87480D}"/>
              </a:ext>
            </a:extLst>
          </p:cNvPr>
          <p:cNvSpPr txBox="1"/>
          <p:nvPr/>
        </p:nvSpPr>
        <p:spPr>
          <a:xfrm>
            <a:off x="5133145" y="467741"/>
            <a:ext cx="389687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ngọc trong veo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gieo từng chuỗi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chim vui nhiều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không biết mỏi.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bay, chim sà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Lúa tròn bụng sữa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Đồng quê chan chứa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 lời chim ca.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31D955-2117-0900-10DD-61D4891F46DF}"/>
              </a:ext>
            </a:extLst>
          </p:cNvPr>
          <p:cNvSpPr txBox="1"/>
          <p:nvPr/>
        </p:nvSpPr>
        <p:spPr>
          <a:xfrm>
            <a:off x="8821827" y="467741"/>
            <a:ext cx="359048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Bay cao, cao vút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biến mất rồi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còn tiếng hót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 xanh da trời...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chim chiền chiện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Hồn xanh quê nhà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Sáng nay lại hót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Tưng bừng lòng ta.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065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1BD69D-FF2A-075C-A4AE-6F8575E77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E3B927-B2FB-943E-649A-C028DCEA0076}"/>
              </a:ext>
            </a:extLst>
          </p:cNvPr>
          <p:cNvSpPr txBox="1"/>
          <p:nvPr/>
        </p:nvSpPr>
        <p:spPr>
          <a:xfrm>
            <a:off x="0" y="-11146"/>
            <a:ext cx="6323243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giả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phẩm</a:t>
            </a:r>
            <a:endParaRPr lang="en-US" sz="44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9C2814-F6AF-7544-6CB8-1B83138D4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673" y="986360"/>
            <a:ext cx="3067224" cy="41058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4666A3-E5A9-2FCD-BF48-A9BEB7B2B403}"/>
              </a:ext>
            </a:extLst>
          </p:cNvPr>
          <p:cNvSpPr txBox="1"/>
          <p:nvPr/>
        </p:nvSpPr>
        <p:spPr>
          <a:xfrm>
            <a:off x="5010106" y="1611091"/>
            <a:ext cx="618688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(1919-2005)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106035-B718-F9F9-F859-9A1A19344FFD}"/>
              </a:ext>
            </a:extLst>
          </p:cNvPr>
          <p:cNvSpPr txBox="1"/>
          <p:nvPr/>
        </p:nvSpPr>
        <p:spPr>
          <a:xfrm>
            <a:off x="5010106" y="2476919"/>
            <a:ext cx="6186880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9B9D96-0523-48BF-1071-DC0FE1801AE2}"/>
              </a:ext>
            </a:extLst>
          </p:cNvPr>
          <p:cNvSpPr txBox="1"/>
          <p:nvPr/>
        </p:nvSpPr>
        <p:spPr>
          <a:xfrm>
            <a:off x="5024447" y="4138141"/>
            <a:ext cx="6186880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1AE30E-B886-4935-8634-49EC00D03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942" y="746034"/>
            <a:ext cx="1483289" cy="84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133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1BFDB0-0C77-A8C8-94E3-46FB9329F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E3B927-B2FB-943E-649A-C028DCEA0076}"/>
              </a:ext>
            </a:extLst>
          </p:cNvPr>
          <p:cNvSpPr txBox="1"/>
          <p:nvPr/>
        </p:nvSpPr>
        <p:spPr>
          <a:xfrm>
            <a:off x="4827712" y="318499"/>
            <a:ext cx="4217606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phẩm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chính</a:t>
            </a:r>
            <a:endParaRPr lang="en-US" sz="4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2E5069-385E-8EE8-5103-73C34B54D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268" y="1101345"/>
            <a:ext cx="3096934" cy="20045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66EF21-544F-D98D-161D-D0C1103545F1}"/>
              </a:ext>
            </a:extLst>
          </p:cNvPr>
          <p:cNvSpPr txBox="1"/>
          <p:nvPr/>
        </p:nvSpPr>
        <p:spPr>
          <a:xfrm>
            <a:off x="1086699" y="1383508"/>
            <a:ext cx="2637501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DB58F6-5B9F-7340-1DAB-56B12A918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106" y="1676987"/>
            <a:ext cx="3866146" cy="21786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5F00CD-5FDC-8538-CD38-36C2076A766B}"/>
              </a:ext>
            </a:extLst>
          </p:cNvPr>
          <p:cNvSpPr txBox="1"/>
          <p:nvPr/>
        </p:nvSpPr>
        <p:spPr>
          <a:xfrm>
            <a:off x="4827712" y="2103644"/>
            <a:ext cx="25818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12571B-ED59-2E6E-FE26-7FF4EAC2C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680" y="2405913"/>
            <a:ext cx="3223559" cy="20461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B8AEF32-860A-E0BB-FD6A-85979FAD053F}"/>
              </a:ext>
            </a:extLst>
          </p:cNvPr>
          <p:cNvSpPr txBox="1"/>
          <p:nvPr/>
        </p:nvSpPr>
        <p:spPr>
          <a:xfrm>
            <a:off x="9042247" y="3017123"/>
            <a:ext cx="2640435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439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E070EA-4C9C-C62C-BF67-C90972F93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E3B927-B2FB-943E-649A-C028DCEA0076}"/>
              </a:ext>
            </a:extLst>
          </p:cNvPr>
          <p:cNvSpPr txBox="1"/>
          <p:nvPr/>
        </p:nvSpPr>
        <p:spPr>
          <a:xfrm>
            <a:off x="3500266" y="150304"/>
            <a:ext cx="3605210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*</a:t>
            </a:r>
            <a:r>
              <a:rPr lang="vi-VN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Tác phẩm</a:t>
            </a:r>
            <a:endParaRPr lang="en-US" sz="4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2E5069-385E-8EE8-5103-73C34B54D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6223" y="856048"/>
            <a:ext cx="4316146" cy="3434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A4CBB6-25C1-E50E-94E3-3D2A0F291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9348" y="1333849"/>
            <a:ext cx="3405930" cy="24831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5BA8E5-A376-A72A-70E7-A9304840E9F9}"/>
              </a:ext>
            </a:extLst>
          </p:cNvPr>
          <p:cNvSpPr txBox="1"/>
          <p:nvPr/>
        </p:nvSpPr>
        <p:spPr>
          <a:xfrm>
            <a:off x="1954636" y="1136664"/>
            <a:ext cx="5560438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Xuất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́: In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Phạm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̉,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Nguyễn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Nghiệp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tuyển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chọn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ECE4F5-70B2-BC38-86D4-C5F23CD3F8EE}"/>
              </a:ext>
            </a:extLst>
          </p:cNvPr>
          <p:cNvSpPr txBox="1"/>
          <p:nvPr/>
        </p:nvSpPr>
        <p:spPr>
          <a:xfrm>
            <a:off x="2095786" y="3094858"/>
            <a:ext cx="5419288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loại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bốn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̃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8A8E31-C5C2-6CDD-D256-461423E023BF}"/>
              </a:ext>
            </a:extLst>
          </p:cNvPr>
          <p:cNvSpPr txBox="1"/>
          <p:nvPr/>
        </p:nvSpPr>
        <p:spPr>
          <a:xfrm>
            <a:off x="2095786" y="4151676"/>
            <a:ext cx="5419288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thức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biểu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đạt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biểu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cảm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hợp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tả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D10D47-B968-462C-971F-9FC51384B4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31" y="150895"/>
            <a:ext cx="1483289" cy="84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84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FF5877-63DA-C98B-C310-1724183AE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735"/>
            <a:ext cx="12192000" cy="6809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A4D437-0F96-A2CF-2A90-E839B1BEA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064" y="4717756"/>
            <a:ext cx="2508308" cy="2508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6236A1-FA13-F890-4181-26EABC2B9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3001" y="4810626"/>
            <a:ext cx="2508308" cy="2508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662C3C-E114-ADCA-AA2E-5EEBD4250C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41940" y="5309179"/>
            <a:ext cx="586682" cy="429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8A87F6-D886-F4D4-1C33-A422E714A5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0228" y="5739114"/>
            <a:ext cx="586682" cy="429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5BB327-C543-B412-271F-B9FA8BC9B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2262" y="4717756"/>
            <a:ext cx="2508308" cy="25083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E5DAEF-C298-6BA5-43D5-77DC2176F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127" y="4748169"/>
            <a:ext cx="2508308" cy="2508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6A66D5-45F3-44B1-313A-71C1A76AC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6615" y="4689990"/>
            <a:ext cx="2508308" cy="25083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55AC1-9CA6-A6AC-41F1-CA5B2DF98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8914" y="4659577"/>
            <a:ext cx="2508308" cy="25083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AD076C-570E-D6D0-C413-39FC676C8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4563" y="4725170"/>
            <a:ext cx="2508308" cy="2508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D6C132-73FB-F3B7-C811-FC1B4458B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890" y="4699928"/>
            <a:ext cx="2508308" cy="25083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7F0A25-0791-42EB-02D2-7308342EC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6025" y="4725095"/>
            <a:ext cx="2508308" cy="25083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BD6403-92EB-71EA-0B18-74A7AAB9D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0018" y="4682100"/>
            <a:ext cx="2508308" cy="25083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9BAE1F-7A30-CD36-D612-D3687974A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1705" y="4699928"/>
            <a:ext cx="2508308" cy="2508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408222-4B48-F559-994F-2418D6596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0782" y="4639105"/>
            <a:ext cx="2508308" cy="250830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9952D04-FEE8-DF5C-202C-39D55F82E78B}"/>
              </a:ext>
            </a:extLst>
          </p:cNvPr>
          <p:cNvSpPr txBox="1"/>
          <p:nvPr/>
        </p:nvSpPr>
        <p:spPr>
          <a:xfrm>
            <a:off x="-1177160" y="-75774"/>
            <a:ext cx="8324382" cy="7694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</a:t>
            </a:r>
            <a:r>
              <a:rPr kumimoji="0" lang="en-US" sz="44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</a:t>
            </a:r>
            <a:r>
              <a:rPr kumimoji="0" lang="en-US" sz="4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r>
              <a:rPr kumimoji="0" lang="en-US" sz="4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endParaRPr kumimoji="0" lang="en-US" sz="44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000066"/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A48FA1-685A-4787-8F6A-6A40A968640D}"/>
              </a:ext>
            </a:extLst>
          </p:cNvPr>
          <p:cNvSpPr txBox="1"/>
          <p:nvPr/>
        </p:nvSpPr>
        <p:spPr>
          <a:xfrm>
            <a:off x="871153" y="506816"/>
            <a:ext cx="10266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70E0F7-EDEF-4B93-AD6F-BDFFB73A47DB}"/>
              </a:ext>
            </a:extLst>
          </p:cNvPr>
          <p:cNvSpPr txBox="1"/>
          <p:nvPr/>
        </p:nvSpPr>
        <p:spPr>
          <a:xfrm>
            <a:off x="504035" y="1182165"/>
            <a:ext cx="1162205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endParaRPr lang="en-US" sz="36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8E56D5C-36C2-47F6-85E7-E1D34DAD37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923" y="758519"/>
            <a:ext cx="1483289" cy="84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4501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1569A1-F112-7FE3-57BD-52FABD9CF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A4D437-0F96-A2CF-2A90-E839B1BEA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064" y="4717756"/>
            <a:ext cx="2508308" cy="2508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6236A1-FA13-F890-4181-26EABC2B9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3001" y="4810626"/>
            <a:ext cx="2508308" cy="2508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662C3C-E114-ADCA-AA2E-5EEBD4250C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41940" y="5309179"/>
            <a:ext cx="586682" cy="429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8A87F6-D886-F4D4-1C33-A422E714A5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0228" y="5739114"/>
            <a:ext cx="586682" cy="429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5BB327-C543-B412-271F-B9FA8BC9B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2262" y="4717756"/>
            <a:ext cx="2508308" cy="25083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E5DAEF-C298-6BA5-43D5-77DC2176F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127" y="4748169"/>
            <a:ext cx="2508308" cy="2508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6A66D5-45F3-44B1-313A-71C1A76AC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6615" y="4689990"/>
            <a:ext cx="2508308" cy="25083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55AC1-9CA6-A6AC-41F1-CA5B2DF98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8914" y="4659577"/>
            <a:ext cx="2508308" cy="25083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AD076C-570E-D6D0-C413-39FC676C8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4563" y="4725170"/>
            <a:ext cx="2508308" cy="2508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D6C132-73FB-F3B7-C811-FC1B4458B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890" y="4699928"/>
            <a:ext cx="2508308" cy="25083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7F0A25-0791-42EB-02D2-7308342EC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6025" y="4725095"/>
            <a:ext cx="2508308" cy="25083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BD6403-92EB-71EA-0B18-74A7AAB9D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0018" y="4682100"/>
            <a:ext cx="2508308" cy="25083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9BAE1F-7A30-CD36-D612-D3687974A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1705" y="4699928"/>
            <a:ext cx="2508308" cy="2508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408222-4B48-F559-994F-2418D6596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0782" y="4639105"/>
            <a:ext cx="2508308" cy="2508308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CF5E7B4-5A63-41E0-B674-5947999D61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0110899"/>
              </p:ext>
            </p:extLst>
          </p:nvPr>
        </p:nvGraphicFramePr>
        <p:xfrm>
          <a:off x="936308" y="1567522"/>
          <a:ext cx="10045335" cy="4042553"/>
        </p:xfrm>
        <a:graphic>
          <a:graphicData uri="http://schemas.openxmlformats.org/drawingml/2006/table">
            <a:tbl>
              <a:tblPr firstRow="1" firstCol="1" bandRow="1"/>
              <a:tblGrid>
                <a:gridCol w="5204876">
                  <a:extLst>
                    <a:ext uri="{9D8B030D-6E8A-4147-A177-3AD203B41FA5}">
                      <a16:colId xmlns:a16="http://schemas.microsoft.com/office/drawing/2014/main" val="2506490146"/>
                    </a:ext>
                  </a:extLst>
                </a:gridCol>
                <a:gridCol w="4840459">
                  <a:extLst>
                    <a:ext uri="{9D8B030D-6E8A-4147-A177-3AD203B41FA5}">
                      <a16:colId xmlns:a16="http://schemas.microsoft.com/office/drawing/2014/main" val="3201405898"/>
                    </a:ext>
                  </a:extLst>
                </a:gridCol>
              </a:tblGrid>
              <a:tr h="355807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ảnh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198276"/>
                  </a:ext>
                </a:extLst>
              </a:tr>
              <a:tr h="1090479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...................................................................................................................................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............................................................................................................................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2530407"/>
                  </a:ext>
                </a:extLst>
              </a:tr>
              <a:tr h="1090479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....................................................................................................................................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............................................................................................................................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9238117"/>
                  </a:ext>
                </a:extLst>
              </a:tr>
              <a:tr h="133537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....................................................................................................................................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............................................................................................................................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9084950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93C25069-5C29-4A9E-88F4-59875B7E1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1604" y="633088"/>
            <a:ext cx="536126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0975" eaLnBrk="0" fontAlgn="base" hangingPunct="0">
              <a:spcBef>
                <a:spcPct val="0"/>
              </a:spcBef>
              <a:spcAft>
                <a:spcPct val="0"/>
              </a:spcAft>
              <a:tabLst>
                <a:tab pos="212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12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12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12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12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12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12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12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12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2725" algn="l"/>
              </a:tabLst>
            </a:pPr>
            <a:r>
              <a:rPr kumimoji="0" lang="vi-VN" altLang="en-US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vi-VN" altLang="en-US" sz="3600" b="1" i="0" u="none" strike="noStrike" cap="none" normalizeH="0" baseline="0" dirty="0" bmk="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HIẾU HỌC TẬP SỐ 1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2725" algn="l"/>
              </a:tabLst>
            </a:pP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095203"/>
      </p:ext>
    </p:extLst>
  </p:cSld>
  <p:clrMapOvr>
    <a:masterClrMapping/>
  </p:clrMapOvr>
  <p:transition spd="slow"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1569A1-F112-7FE3-57BD-52FABD9CF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A4D437-0F96-A2CF-2A90-E839B1BEA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064" y="4717756"/>
            <a:ext cx="2508308" cy="2508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6236A1-FA13-F890-4181-26EABC2B9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3001" y="4810626"/>
            <a:ext cx="2508308" cy="2508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662C3C-E114-ADCA-AA2E-5EEBD4250C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41940" y="5309179"/>
            <a:ext cx="586682" cy="429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8A87F6-D886-F4D4-1C33-A422E714A5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0228" y="5739114"/>
            <a:ext cx="586682" cy="429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5BB327-C543-B412-271F-B9FA8BC9B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2262" y="4717756"/>
            <a:ext cx="2508308" cy="25083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E5DAEF-C298-6BA5-43D5-77DC2176F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127" y="4748169"/>
            <a:ext cx="2508308" cy="2508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6A66D5-45F3-44B1-313A-71C1A76AC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6615" y="4689990"/>
            <a:ext cx="2508308" cy="25083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55AC1-9CA6-A6AC-41F1-CA5B2DF98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8914" y="4659577"/>
            <a:ext cx="2508308" cy="25083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AD076C-570E-D6D0-C413-39FC676C8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4563" y="4725170"/>
            <a:ext cx="2508308" cy="2508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D6C132-73FB-F3B7-C811-FC1B4458B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890" y="4699928"/>
            <a:ext cx="2508308" cy="25083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7F0A25-0791-42EB-02D2-7308342EC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6025" y="4725095"/>
            <a:ext cx="2508308" cy="25083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BD6403-92EB-71EA-0B18-74A7AAB9D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0018" y="4682100"/>
            <a:ext cx="2508308" cy="25083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9BAE1F-7A30-CD36-D612-D3687974A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1705" y="4699928"/>
            <a:ext cx="2508308" cy="2508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408222-4B48-F559-994F-2418D6596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0782" y="4639105"/>
            <a:ext cx="2508308" cy="2508308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ACC8A66-FE43-416A-8A8C-638E3A686E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253055"/>
              </p:ext>
            </p:extLst>
          </p:nvPr>
        </p:nvGraphicFramePr>
        <p:xfrm>
          <a:off x="1030994" y="2310084"/>
          <a:ext cx="9846882" cy="2714500"/>
        </p:xfrm>
        <a:graphic>
          <a:graphicData uri="http://schemas.openxmlformats.org/drawingml/2006/table">
            <a:tbl>
              <a:tblPr firstRow="1" firstCol="1" bandRow="1"/>
              <a:tblGrid>
                <a:gridCol w="5102050">
                  <a:extLst>
                    <a:ext uri="{9D8B030D-6E8A-4147-A177-3AD203B41FA5}">
                      <a16:colId xmlns:a16="http://schemas.microsoft.com/office/drawing/2014/main" val="2255403925"/>
                    </a:ext>
                  </a:extLst>
                </a:gridCol>
                <a:gridCol w="4744832">
                  <a:extLst>
                    <a:ext uri="{9D8B030D-6E8A-4147-A177-3AD203B41FA5}">
                      <a16:colId xmlns:a16="http://schemas.microsoft.com/office/drawing/2014/main" val="3051744334"/>
                    </a:ext>
                  </a:extLst>
                </a:gridCol>
              </a:tblGrid>
              <a:tr h="251321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4429667"/>
                  </a:ext>
                </a:extLst>
              </a:tr>
              <a:tr h="502642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...................................................................................................................................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............................................................................................................................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8766086"/>
                  </a:ext>
                </a:extLst>
              </a:tr>
              <a:tr h="502642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....................................................................................................................................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............................................................................................................................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327863"/>
                  </a:ext>
                </a:extLst>
              </a:tr>
              <a:tr h="753963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....................................................................................................................................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............................................................................................................................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6208566"/>
                  </a:ext>
                </a:extLst>
              </a:tr>
            </a:tbl>
          </a:graphicData>
        </a:graphic>
      </p:graphicFrame>
      <p:sp>
        <p:nvSpPr>
          <p:cNvPr id="22" name="Rectangle 1">
            <a:extLst>
              <a:ext uri="{FF2B5EF4-FFF2-40B4-BE49-F238E27FC236}">
                <a16:creationId xmlns:a16="http://schemas.microsoft.com/office/drawing/2014/main" id="{42ED44D3-8BF7-4E5D-A9C4-4D281F0E2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1604" y="633088"/>
            <a:ext cx="536126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0975" eaLnBrk="0" fontAlgn="base" hangingPunct="0">
              <a:spcBef>
                <a:spcPct val="0"/>
              </a:spcBef>
              <a:spcAft>
                <a:spcPct val="0"/>
              </a:spcAft>
              <a:tabLst>
                <a:tab pos="212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12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12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12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12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12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12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12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12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2725" algn="l"/>
              </a:tabLst>
            </a:pPr>
            <a:r>
              <a:rPr kumimoji="0" lang="vi-VN" altLang="en-US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vi-VN" altLang="en-US" sz="3600" b="1" i="0" u="none" strike="noStrike" cap="none" normalizeH="0" baseline="0" dirty="0" bmk="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HIẾU HỌC TẬP SỐ </a:t>
            </a:r>
            <a:r>
              <a:rPr kumimoji="0" lang="en-US" altLang="en-US" sz="3600" b="1" i="0" u="none" strike="noStrike" cap="none" normalizeH="0" baseline="0" dirty="0" bmk="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2725" algn="l"/>
              </a:tabLst>
            </a:pP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099886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22BC42E9-0220-6843-BF9A-D737DBAC5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17" b="89946" l="8260" r="99558">
                        <a14:foregroundMark x1="34956" y1="5707" x2="40855" y2="9239"/>
                        <a14:foregroundMark x1="8407" y1="23913" x2="8407" y2="35326"/>
                        <a14:foregroundMark x1="89823" y1="12500" x2="99558" y2="13587"/>
                        <a14:foregroundMark x1="90560" y1="4891" x2="93215" y2="5163"/>
                        <a14:foregroundMark x1="85841" y1="13315" x2="90118" y2="25000"/>
                        <a14:foregroundMark x1="90118" y1="25000" x2="91888" y2="26630"/>
                        <a14:foregroundMark x1="91445" y1="20380" x2="97198" y2="25000"/>
                        <a14:foregroundMark x1="87021" y1="16848" x2="90560" y2="22283"/>
                        <a14:foregroundMark x1="87758" y1="5707" x2="87758" y2="19565"/>
                        <a14:foregroundMark x1="35398" y1="2717" x2="40118" y2="4076"/>
                        <a14:foregroundMark x1="9292" y1="68478" x2="14749" y2="73913"/>
                        <a14:foregroundMark x1="11357" y1="84783" x2="16077" y2="83696"/>
                        <a14:foregroundMark x1="80973" y1="75543" x2="83923" y2="62500"/>
                        <a14:foregroundMark x1="83923" y1="62500" x2="83923" y2="6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0190" y="954494"/>
            <a:ext cx="8331619" cy="44975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1569A1-F112-7FE3-57BD-52FABD9CF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A4D437-0F96-A2CF-2A90-E839B1BEA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064" y="4717756"/>
            <a:ext cx="2508308" cy="2508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6236A1-FA13-F890-4181-26EABC2B9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3001" y="4810626"/>
            <a:ext cx="2508308" cy="2508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662C3C-E114-ADCA-AA2E-5EEBD4250C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41940" y="5309179"/>
            <a:ext cx="586682" cy="429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8A87F6-D886-F4D4-1C33-A422E714A5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0228" y="5739114"/>
            <a:ext cx="586682" cy="429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5BB327-C543-B412-271F-B9FA8BC9B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2262" y="4717756"/>
            <a:ext cx="2508308" cy="25083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E5DAEF-C298-6BA5-43D5-77DC2176F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127" y="4748169"/>
            <a:ext cx="2508308" cy="2508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6A66D5-45F3-44B1-313A-71C1A76AC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6615" y="4689990"/>
            <a:ext cx="2508308" cy="25083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55AC1-9CA6-A6AC-41F1-CA5B2DF98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8914" y="4659577"/>
            <a:ext cx="2508308" cy="25083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AD076C-570E-D6D0-C413-39FC676C8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4563" y="4725170"/>
            <a:ext cx="2508308" cy="2508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D6C132-73FB-F3B7-C811-FC1B4458B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890" y="4699928"/>
            <a:ext cx="2508308" cy="25083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7F0A25-0791-42EB-02D2-7308342EC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6025" y="4725095"/>
            <a:ext cx="2508308" cy="25083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BD6403-92EB-71EA-0B18-74A7AAB9D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0018" y="4682100"/>
            <a:ext cx="2508308" cy="25083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9BAE1F-7A30-CD36-D612-D3687974A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1705" y="4699928"/>
            <a:ext cx="2508308" cy="2508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408222-4B48-F559-994F-2418D6596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0782" y="4639105"/>
            <a:ext cx="2508308" cy="2508308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ACC8A66-FE43-416A-8A8C-638E3A686E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6312839"/>
              </p:ext>
            </p:extLst>
          </p:nvPr>
        </p:nvGraphicFramePr>
        <p:xfrm>
          <a:off x="1172559" y="1579418"/>
          <a:ext cx="9846882" cy="3382911"/>
        </p:xfrm>
        <a:graphic>
          <a:graphicData uri="http://schemas.openxmlformats.org/drawingml/2006/table">
            <a:tbl>
              <a:tblPr firstRow="1" firstCol="1" bandRow="1"/>
              <a:tblGrid>
                <a:gridCol w="5102050">
                  <a:extLst>
                    <a:ext uri="{9D8B030D-6E8A-4147-A177-3AD203B41FA5}">
                      <a16:colId xmlns:a16="http://schemas.microsoft.com/office/drawing/2014/main" val="2255403925"/>
                    </a:ext>
                  </a:extLst>
                </a:gridCol>
                <a:gridCol w="4744832">
                  <a:extLst>
                    <a:ext uri="{9D8B030D-6E8A-4147-A177-3AD203B41FA5}">
                      <a16:colId xmlns:a16="http://schemas.microsoft.com/office/drawing/2014/main" val="3051744334"/>
                    </a:ext>
                  </a:extLst>
                </a:gridCol>
              </a:tblGrid>
              <a:tr h="328087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vi-VN" sz="3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4429667"/>
                  </a:ext>
                </a:extLst>
              </a:tr>
              <a:tr h="885912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...................................................................................................................................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............................................................................................................................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8766086"/>
                  </a:ext>
                </a:extLst>
              </a:tr>
              <a:tr h="885912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....................................................................................................................................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............................................................................................................................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327863"/>
                  </a:ext>
                </a:extLst>
              </a:tr>
              <a:tr h="1084862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....................................................................................................................................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............................................................................................................................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6208566"/>
                  </a:ext>
                </a:extLst>
              </a:tr>
            </a:tbl>
          </a:graphicData>
        </a:graphic>
      </p:graphicFrame>
      <p:sp>
        <p:nvSpPr>
          <p:cNvPr id="22" name="Rectangle 1">
            <a:extLst>
              <a:ext uri="{FF2B5EF4-FFF2-40B4-BE49-F238E27FC236}">
                <a16:creationId xmlns:a16="http://schemas.microsoft.com/office/drawing/2014/main" id="{42ED44D3-8BF7-4E5D-A9C4-4D281F0E2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820" y="493935"/>
            <a:ext cx="536126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0975" eaLnBrk="0" fontAlgn="base" hangingPunct="0">
              <a:spcBef>
                <a:spcPct val="0"/>
              </a:spcBef>
              <a:spcAft>
                <a:spcPct val="0"/>
              </a:spcAft>
              <a:tabLst>
                <a:tab pos="212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12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12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12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12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12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12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12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12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2725" algn="l"/>
              </a:tabLst>
            </a:pPr>
            <a:r>
              <a:rPr kumimoji="0" lang="vi-VN" altLang="en-US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vi-VN" altLang="en-US" sz="3600" b="1" i="0" u="none" strike="noStrike" cap="none" normalizeH="0" baseline="0" dirty="0" bmk="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HIẾU HỌC TẬP SỐ </a:t>
            </a:r>
            <a:r>
              <a:rPr lang="en-US" altLang="en-US" sz="3600" b="1" dirty="0" bmk="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2725" algn="l"/>
              </a:tabLst>
            </a:pP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679065"/>
      </p:ext>
    </p:extLst>
  </p:cSld>
  <p:clrMapOvr>
    <a:masterClrMapping/>
  </p:clrMapOvr>
  <p:transition spd="slow">
    <p:cov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1569A1-F112-7FE3-57BD-52FABD9CF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A4D437-0F96-A2CF-2A90-E839B1BEA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064" y="4717756"/>
            <a:ext cx="2508308" cy="2508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6236A1-FA13-F890-4181-26EABC2B9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3001" y="4810626"/>
            <a:ext cx="2508308" cy="2508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662C3C-E114-ADCA-AA2E-5EEBD4250C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41940" y="5309179"/>
            <a:ext cx="586682" cy="429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8A87F6-D886-F4D4-1C33-A422E714A5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0228" y="5739114"/>
            <a:ext cx="586682" cy="429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5BB327-C543-B412-271F-B9FA8BC9B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2262" y="4717756"/>
            <a:ext cx="2508308" cy="25083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E5DAEF-C298-6BA5-43D5-77DC2176F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127" y="4748169"/>
            <a:ext cx="2508308" cy="2508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6A66D5-45F3-44B1-313A-71C1A76AC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6615" y="4689990"/>
            <a:ext cx="2508308" cy="25083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55AC1-9CA6-A6AC-41F1-CA5B2DF98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8914" y="4659577"/>
            <a:ext cx="2508308" cy="25083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AD076C-570E-D6D0-C413-39FC676C8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4563" y="4725170"/>
            <a:ext cx="2508308" cy="2508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D6C132-73FB-F3B7-C811-FC1B4458B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890" y="4699928"/>
            <a:ext cx="2508308" cy="25083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7F0A25-0791-42EB-02D2-7308342EC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6025" y="4725095"/>
            <a:ext cx="2508308" cy="25083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BD6403-92EB-71EA-0B18-74A7AAB9D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0018" y="4682100"/>
            <a:ext cx="2508308" cy="25083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9BAE1F-7A30-CD36-D612-D3687974A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1705" y="4699928"/>
            <a:ext cx="2508308" cy="2508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408222-4B48-F559-994F-2418D6596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0782" y="4639105"/>
            <a:ext cx="2508308" cy="2508308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E512852-5753-4A75-A817-9B5BD8844A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074271"/>
              </p:ext>
            </p:extLst>
          </p:nvPr>
        </p:nvGraphicFramePr>
        <p:xfrm>
          <a:off x="339436" y="1385015"/>
          <a:ext cx="11513127" cy="53053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82675">
                  <a:extLst>
                    <a:ext uri="{9D8B030D-6E8A-4147-A177-3AD203B41FA5}">
                      <a16:colId xmlns:a16="http://schemas.microsoft.com/office/drawing/2014/main" val="4171109457"/>
                    </a:ext>
                  </a:extLst>
                </a:gridCol>
                <a:gridCol w="6630452">
                  <a:extLst>
                    <a:ext uri="{9D8B030D-6E8A-4147-A177-3AD203B41FA5}">
                      <a16:colId xmlns:a16="http://schemas.microsoft.com/office/drawing/2014/main" val="2435658256"/>
                    </a:ext>
                  </a:extLst>
                </a:gridCol>
              </a:tblGrid>
              <a:tr h="488735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37871196"/>
                  </a:ext>
                </a:extLst>
              </a:tr>
              <a:tr h="977467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chan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ca”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ấm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 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5173165"/>
                  </a:ext>
                </a:extLst>
              </a:tr>
              <a:tr h="1267217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hót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da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tràn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ngập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7262565"/>
                  </a:ext>
                </a:extLst>
              </a:tr>
              <a:tr h="1466202">
                <a:tc>
                  <a:txBody>
                    <a:bodyPr/>
                    <a:lstStyle/>
                    <a:p>
                      <a:pPr marL="20320" indent="90170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0320" indent="90170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0320" indent="90170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0320" indent="90170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hót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long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lanh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</a:p>
                    <a:p>
                      <a:pPr marL="20320" indent="90170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0320" indent="90170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</a:p>
                    <a:p>
                      <a:pPr marL="20320" indent="90170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cành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sương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chói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”, “</a:t>
                      </a:r>
                    </a:p>
                    <a:p>
                      <a:pPr marL="20320" indent="90170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0320" indent="90170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0320" indent="90170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9050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9050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9050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9050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9050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9050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sang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thính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19050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9050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9050" indent="0">
                        <a:lnSpc>
                          <a:spcPts val="1200"/>
                        </a:lnSpc>
                        <a:spcAft>
                          <a:spcPts val="0"/>
                        </a:spcAft>
                        <a:buFontTx/>
                        <a:buNone/>
                        <a:tabLst>
                          <a:tab pos="213360" algn="l"/>
                        </a:tabLs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làng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tràn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590550" indent="-571500">
                        <a:lnSpc>
                          <a:spcPts val="1200"/>
                        </a:lnSpc>
                        <a:spcAft>
                          <a:spcPts val="0"/>
                        </a:spcAft>
                        <a:buFontTx/>
                        <a:buChar char="-"/>
                        <a:tabLst>
                          <a:tab pos="213360" algn="l"/>
                        </a:tabLs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9050" indent="0">
                        <a:lnSpc>
                          <a:spcPts val="1200"/>
                        </a:lnSpc>
                        <a:spcAft>
                          <a:spcPts val="0"/>
                        </a:spcAft>
                        <a:buFontTx/>
                        <a:buNone/>
                        <a:tabLst>
                          <a:tab pos="213360" algn="l"/>
                        </a:tabLs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9050" indent="0">
                        <a:lnSpc>
                          <a:spcPts val="1200"/>
                        </a:lnSpc>
                        <a:spcAft>
                          <a:spcPts val="0"/>
                        </a:spcAft>
                        <a:buFontTx/>
                        <a:buNone/>
                        <a:tabLst>
                          <a:tab pos="213360" algn="l"/>
                        </a:tabLs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4969510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331B90CC-33A9-4120-BF7F-2EF25DB42E5E}"/>
              </a:ext>
            </a:extLst>
          </p:cNvPr>
          <p:cNvSpPr/>
          <p:nvPr/>
        </p:nvSpPr>
        <p:spPr>
          <a:xfrm>
            <a:off x="360219" y="497909"/>
            <a:ext cx="9104160" cy="788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9730" indent="-342900">
              <a:lnSpc>
                <a:spcPts val="1200"/>
              </a:lnSpc>
              <a:spcAft>
                <a:spcPts val="0"/>
              </a:spcAft>
              <a:buAutoNum type="arabicPeriod"/>
              <a:tabLst>
                <a:tab pos="213360" algn="l"/>
              </a:tabLst>
            </a:pP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dung,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nghệ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thuật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79730" indent="-342900">
              <a:lnSpc>
                <a:spcPts val="1200"/>
              </a:lnSpc>
              <a:spcAft>
                <a:spcPts val="0"/>
              </a:spcAft>
              <a:buAutoNum type="arabicPeriod"/>
              <a:tabLst>
                <a:tab pos="213360" algn="l"/>
              </a:tabLst>
            </a:pP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79730" indent="-342900">
              <a:lnSpc>
                <a:spcPts val="1200"/>
              </a:lnSpc>
              <a:spcAft>
                <a:spcPts val="0"/>
              </a:spcAft>
              <a:buAutoNum type="arabicPeriod"/>
              <a:tabLst>
                <a:tab pos="213360" algn="l"/>
              </a:tabLst>
            </a:pPr>
            <a:endParaRPr lang="en-US" sz="3600" b="1" dirty="0">
              <a:solidFill>
                <a:srgbClr val="C00000"/>
              </a:solidFill>
            </a:endParaRPr>
          </a:p>
          <a:p>
            <a:pPr marL="36830">
              <a:lnSpc>
                <a:spcPts val="1200"/>
              </a:lnSpc>
              <a:spcAft>
                <a:spcPts val="0"/>
              </a:spcAft>
              <a:tabLst>
                <a:tab pos="213360" algn="l"/>
              </a:tabLst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a.Từ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endParaRPr lang="en-US" sz="3600" b="1" dirty="0"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864019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22EBDF-1683-DBCF-CCCD-EDE5EF785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31621C-6CB7-E3BF-152C-A37C93EAC0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374" y="5478011"/>
            <a:ext cx="1012371" cy="1379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B2B3A0-6790-C14E-AAC1-34AF629BC8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74085" y="5152302"/>
            <a:ext cx="2306972" cy="19545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F4EEC4-D3CA-15BD-3F60-C4881B8627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668" y="6065240"/>
            <a:ext cx="1663187" cy="950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AB0DCA-6433-93EB-57A5-7BC9F0D45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0854" y="4999838"/>
            <a:ext cx="1193143" cy="19545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A4D437-0F96-A2CF-2A90-E839B1BEAC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064" y="4717756"/>
            <a:ext cx="2508308" cy="2508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6236A1-FA13-F890-4181-26EABC2B9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28992" y="4913851"/>
            <a:ext cx="2508308" cy="2508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662C3C-E114-ADCA-AA2E-5EEBD4250C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47610" y="4784868"/>
            <a:ext cx="586682" cy="429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8A87F6-D886-F4D4-1C33-A422E714A5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0228" y="5739114"/>
            <a:ext cx="586682" cy="429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5BB327-C543-B412-271F-B9FA8BC9BD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5899" y="4748169"/>
            <a:ext cx="2508308" cy="25083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E5DAEF-C298-6BA5-43D5-77DC2176F2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127" y="4748169"/>
            <a:ext cx="2508308" cy="2508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6A66D5-45F3-44B1-313A-71C1A76AC0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9092" y="4687343"/>
            <a:ext cx="2508308" cy="25083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55AC1-9CA6-A6AC-41F1-CA5B2DF985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6125" y="4762997"/>
            <a:ext cx="2508308" cy="25083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AD076C-570E-D6D0-C413-39FC676C83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4563" y="4725170"/>
            <a:ext cx="2508308" cy="2508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D6C132-73FB-F3B7-C811-FC1B4458B8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890" y="4699928"/>
            <a:ext cx="2508308" cy="25083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7F0A25-0791-42EB-02D2-7308342ECE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6025" y="4725095"/>
            <a:ext cx="2508308" cy="25083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BD6403-92EB-71EA-0B18-74A7AAB9D0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0018" y="4682100"/>
            <a:ext cx="2508308" cy="25083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9BAE1F-7A30-CD36-D612-D3687974AC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1705" y="4699928"/>
            <a:ext cx="2508308" cy="2508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408222-4B48-F559-994F-2418D65964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0782" y="4639105"/>
            <a:ext cx="2508308" cy="250830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6146370-5FD4-5F0B-6F42-CDE097A420BD}"/>
              </a:ext>
            </a:extLst>
          </p:cNvPr>
          <p:cNvSpPr txBox="1"/>
          <p:nvPr/>
        </p:nvSpPr>
        <p:spPr>
          <a:xfrm>
            <a:off x="4133346" y="1142433"/>
            <a:ext cx="46018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“Chỉ còn tiếng hót</a:t>
            </a:r>
          </a:p>
          <a:p>
            <a:pPr lvl="0" algn="just">
              <a:defRPr/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Làm xanh da trời”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F8B891-9C96-28CB-D513-C8D39A209F2D}"/>
              </a:ext>
            </a:extLst>
          </p:cNvPr>
          <p:cNvSpPr txBox="1"/>
          <p:nvPr/>
        </p:nvSpPr>
        <p:spPr>
          <a:xfrm>
            <a:off x="487782" y="883523"/>
            <a:ext cx="285781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8C9B3C3-1CA8-AC7A-1568-9B9C7661C8AF}"/>
              </a:ext>
            </a:extLst>
          </p:cNvPr>
          <p:cNvCxnSpPr>
            <a:cxnSpLocks/>
          </p:cNvCxnSpPr>
          <p:nvPr/>
        </p:nvCxnSpPr>
        <p:spPr>
          <a:xfrm>
            <a:off x="4513902" y="1804152"/>
            <a:ext cx="7040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1CE1927-59AE-CC71-AA7F-120411482AD4}"/>
              </a:ext>
            </a:extLst>
          </p:cNvPr>
          <p:cNvSpPr txBox="1"/>
          <p:nvPr/>
        </p:nvSpPr>
        <p:spPr>
          <a:xfrm>
            <a:off x="936309" y="3915075"/>
            <a:ext cx="98420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A020951-04EC-7FB6-EBF8-C6C1AA74D40F}"/>
              </a:ext>
            </a:extLst>
          </p:cNvPr>
          <p:cNvSpPr txBox="1"/>
          <p:nvPr/>
        </p:nvSpPr>
        <p:spPr>
          <a:xfrm>
            <a:off x="8545245" y="2278687"/>
            <a:ext cx="323289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rrow: Curved Down 28">
            <a:extLst>
              <a:ext uri="{FF2B5EF4-FFF2-40B4-BE49-F238E27FC236}">
                <a16:creationId xmlns:a16="http://schemas.microsoft.com/office/drawing/2014/main" id="{3426D8B4-3B79-115A-99C0-56828345228A}"/>
              </a:ext>
            </a:extLst>
          </p:cNvPr>
          <p:cNvSpPr/>
          <p:nvPr/>
        </p:nvSpPr>
        <p:spPr>
          <a:xfrm rot="1709933" flipH="1">
            <a:off x="3317997" y="673898"/>
            <a:ext cx="1206534" cy="731520"/>
          </a:xfrm>
          <a:prstGeom prst="curved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97322FE-E928-B521-F8CC-BECA4569092D}"/>
              </a:ext>
            </a:extLst>
          </p:cNvPr>
          <p:cNvCxnSpPr>
            <a:cxnSpLocks/>
          </p:cNvCxnSpPr>
          <p:nvPr/>
        </p:nvCxnSpPr>
        <p:spPr>
          <a:xfrm>
            <a:off x="4273926" y="2357825"/>
            <a:ext cx="36368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Arrow: Curved Down 31">
            <a:extLst>
              <a:ext uri="{FF2B5EF4-FFF2-40B4-BE49-F238E27FC236}">
                <a16:creationId xmlns:a16="http://schemas.microsoft.com/office/drawing/2014/main" id="{6A353A1B-0683-921F-114D-13B7D6B51772}"/>
              </a:ext>
            </a:extLst>
          </p:cNvPr>
          <p:cNvSpPr/>
          <p:nvPr/>
        </p:nvSpPr>
        <p:spPr>
          <a:xfrm rot="21283535">
            <a:off x="8027625" y="1438392"/>
            <a:ext cx="1464839" cy="731520"/>
          </a:xfrm>
          <a:prstGeom prst="curved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59677D2-6FE5-4DF3-8A7E-0D17081821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280" y="923645"/>
            <a:ext cx="1483289" cy="84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8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7" grpId="0"/>
      <p:bldP spid="28" grpId="0"/>
      <p:bldP spid="29" grpId="0" animBg="1"/>
      <p:bldP spid="3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1569A1-F112-7FE3-57BD-52FABD9CF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A4D437-0F96-A2CF-2A90-E839B1BEA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064" y="4717756"/>
            <a:ext cx="2508308" cy="2508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6236A1-FA13-F890-4181-26EABC2B9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3001" y="4810626"/>
            <a:ext cx="2508308" cy="2508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662C3C-E114-ADCA-AA2E-5EEBD4250C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41940" y="5309179"/>
            <a:ext cx="586682" cy="429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8A87F6-D886-F4D4-1C33-A422E714A5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0228" y="5739114"/>
            <a:ext cx="586682" cy="429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5BB327-C543-B412-271F-B9FA8BC9B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2262" y="4717756"/>
            <a:ext cx="2508308" cy="25083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E5DAEF-C298-6BA5-43D5-77DC2176F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127" y="4748169"/>
            <a:ext cx="2508308" cy="2508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6A66D5-45F3-44B1-313A-71C1A76AC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6615" y="4689990"/>
            <a:ext cx="2508308" cy="25083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55AC1-9CA6-A6AC-41F1-CA5B2DF98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8914" y="4659577"/>
            <a:ext cx="2508308" cy="25083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AD076C-570E-D6D0-C413-39FC676C8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4563" y="4725170"/>
            <a:ext cx="2508308" cy="2508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D6C132-73FB-F3B7-C811-FC1B4458B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890" y="4699928"/>
            <a:ext cx="2508308" cy="25083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7F0A25-0791-42EB-02D2-7308342EC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6025" y="4725095"/>
            <a:ext cx="2508308" cy="25083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BD6403-92EB-71EA-0B18-74A7AAB9D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0018" y="4682100"/>
            <a:ext cx="2508308" cy="25083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9BAE1F-7A30-CD36-D612-D3687974A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1705" y="4699928"/>
            <a:ext cx="2508308" cy="2508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408222-4B48-F559-994F-2418D6596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0782" y="4639105"/>
            <a:ext cx="2508308" cy="25083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72DDF44-D6BF-45C0-AC8F-73D29F01DF22}"/>
              </a:ext>
            </a:extLst>
          </p:cNvPr>
          <p:cNvSpPr/>
          <p:nvPr/>
        </p:nvSpPr>
        <p:spPr>
          <a:xfrm>
            <a:off x="172783" y="199083"/>
            <a:ext cx="3623108" cy="3134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>
              <a:lnSpc>
                <a:spcPts val="1200"/>
              </a:lnSpc>
              <a:spcAft>
                <a:spcPts val="0"/>
              </a:spcAft>
              <a:tabLst>
                <a:tab pos="213360" algn="l"/>
              </a:tabLst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b.Biện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3200" b="1" dirty="0">
              <a:solidFill>
                <a:srgbClr val="C00000"/>
              </a:solidFill>
              <a:effectLst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D08550D-89DD-4831-927D-DDD2DC6C04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956942"/>
              </p:ext>
            </p:extLst>
          </p:nvPr>
        </p:nvGraphicFramePr>
        <p:xfrm>
          <a:off x="412821" y="537734"/>
          <a:ext cx="11366358" cy="60700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33569">
                  <a:extLst>
                    <a:ext uri="{9D8B030D-6E8A-4147-A177-3AD203B41FA5}">
                      <a16:colId xmlns:a16="http://schemas.microsoft.com/office/drawing/2014/main" val="2370716442"/>
                    </a:ext>
                  </a:extLst>
                </a:gridCol>
                <a:gridCol w="6432789">
                  <a:extLst>
                    <a:ext uri="{9D8B030D-6E8A-4147-A177-3AD203B41FA5}">
                      <a16:colId xmlns:a16="http://schemas.microsoft.com/office/drawing/2014/main" val="4224810361"/>
                    </a:ext>
                  </a:extLst>
                </a:gridCol>
              </a:tblGrid>
              <a:tr h="616133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20727870"/>
                  </a:ext>
                </a:extLst>
              </a:tr>
              <a:tr h="619023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 – “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vợi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chao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bầu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29721840"/>
                  </a:ext>
                </a:extLst>
              </a:tr>
              <a:tr h="1151448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long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sương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chói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tràn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9745710"/>
                  </a:ext>
                </a:extLst>
              </a:tr>
              <a:tr h="1508325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ts val="12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  <a:tabLst>
                          <a:tab pos="213360" algn="l"/>
                          <a:tab pos="238125" algn="l"/>
                          <a:tab pos="45720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ts val="12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  <a:tabLst>
                          <a:tab pos="213360" algn="l"/>
                          <a:tab pos="238125" algn="l"/>
                          <a:tab pos="45720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ts val="12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  <a:tabLst>
                          <a:tab pos="213360" algn="l"/>
                          <a:tab pos="238125" algn="l"/>
                          <a:tab pos="45720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ts val="12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  <a:tabLst>
                          <a:tab pos="213360" algn="l"/>
                          <a:tab pos="238125" algn="l"/>
                          <a:tab pos="45720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2178799"/>
                  </a:ext>
                </a:extLst>
              </a:tr>
              <a:tr h="97301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Ẩn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“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chuỗi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.”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uyển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459429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32510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C4C127-3C8F-BCB2-5EFB-605FC5BF8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720" y="24384"/>
            <a:ext cx="12192000" cy="68092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7279A3-7940-B4DD-413A-8A7FC6F51524}"/>
              </a:ext>
            </a:extLst>
          </p:cNvPr>
          <p:cNvSpPr txBox="1"/>
          <p:nvPr/>
        </p:nvSpPr>
        <p:spPr>
          <a:xfrm>
            <a:off x="828521" y="2606596"/>
            <a:ext cx="2585905" cy="707886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endParaRPr lang="en-US" sz="40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E65A5D-C9D0-C3DC-E196-3295F0C6447B}"/>
              </a:ext>
            </a:extLst>
          </p:cNvPr>
          <p:cNvSpPr txBox="1"/>
          <p:nvPr/>
        </p:nvSpPr>
        <p:spPr>
          <a:xfrm>
            <a:off x="235527" y="80632"/>
            <a:ext cx="460390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fr-FR" sz="4400" b="1" i="0" u="none" strike="noStrike" kern="120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Biện</a:t>
            </a:r>
            <a:r>
              <a:rPr kumimoji="0" lang="fr-FR" sz="4400" b="1" i="0" u="none" strike="noStrike" kern="120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fr-FR" sz="4400" b="1" i="0" u="none" strike="noStrike" kern="120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tu </a:t>
            </a:r>
            <a:r>
              <a:rPr kumimoji="0" lang="fr-FR" sz="4400" b="1" i="0" u="none" strike="noStrike" kern="120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endParaRPr kumimoji="0" lang="en-US" sz="4400" b="1" i="0" u="none" strike="noStrike" kern="1200" normalizeH="0" baseline="0" noProof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26E66C-FEB3-3CA8-F9A0-AEDEF3A7780D}"/>
              </a:ext>
            </a:extLst>
          </p:cNvPr>
          <p:cNvSpPr txBox="1"/>
          <p:nvPr/>
        </p:nvSpPr>
        <p:spPr>
          <a:xfrm>
            <a:off x="4110140" y="1616320"/>
            <a:ext cx="331155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36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3C8B69-5AA6-1A33-7BA2-92E27286141B}"/>
              </a:ext>
            </a:extLst>
          </p:cNvPr>
          <p:cNvSpPr txBox="1"/>
          <p:nvPr/>
        </p:nvSpPr>
        <p:spPr>
          <a:xfrm>
            <a:off x="4110140" y="2504011"/>
            <a:ext cx="3347906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36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5750CD-D555-0C5A-1A6B-242AB0BE29AC}"/>
              </a:ext>
            </a:extLst>
          </p:cNvPr>
          <p:cNvSpPr txBox="1"/>
          <p:nvPr/>
        </p:nvSpPr>
        <p:spPr>
          <a:xfrm>
            <a:off x="4283513" y="3719131"/>
            <a:ext cx="313818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endParaRPr lang="en-US" sz="36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2EE564-F965-494F-6138-2F43DC21283E}"/>
              </a:ext>
            </a:extLst>
          </p:cNvPr>
          <p:cNvSpPr txBox="1"/>
          <p:nvPr/>
        </p:nvSpPr>
        <p:spPr>
          <a:xfrm>
            <a:off x="8105047" y="2192888"/>
            <a:ext cx="3203964" cy="181588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gũi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endParaRPr lang="en-US" sz="2800" b="1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E796C6B-D339-C44A-0503-936C89974D04}"/>
              </a:ext>
            </a:extLst>
          </p:cNvPr>
          <p:cNvCxnSpPr>
            <a:cxnSpLocks/>
          </p:cNvCxnSpPr>
          <p:nvPr/>
        </p:nvCxnSpPr>
        <p:spPr>
          <a:xfrm flipV="1">
            <a:off x="3426787" y="2160819"/>
            <a:ext cx="788215" cy="76549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7BA970A-09C7-0774-9C1D-BE6DB1078E1A}"/>
              </a:ext>
            </a:extLst>
          </p:cNvPr>
          <p:cNvCxnSpPr>
            <a:cxnSpLocks/>
          </p:cNvCxnSpPr>
          <p:nvPr/>
        </p:nvCxnSpPr>
        <p:spPr>
          <a:xfrm flipV="1">
            <a:off x="3441168" y="2886084"/>
            <a:ext cx="773834" cy="6032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6516588-070D-77A2-A15F-847224B2767F}"/>
              </a:ext>
            </a:extLst>
          </p:cNvPr>
          <p:cNvCxnSpPr>
            <a:cxnSpLocks/>
          </p:cNvCxnSpPr>
          <p:nvPr/>
        </p:nvCxnSpPr>
        <p:spPr>
          <a:xfrm>
            <a:off x="3426787" y="2960539"/>
            <a:ext cx="868610" cy="10676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ight Brace 22">
            <a:extLst>
              <a:ext uri="{FF2B5EF4-FFF2-40B4-BE49-F238E27FC236}">
                <a16:creationId xmlns:a16="http://schemas.microsoft.com/office/drawing/2014/main" id="{DFC41C93-7BE0-BDAA-3A30-63FB39678FA0}"/>
              </a:ext>
            </a:extLst>
          </p:cNvPr>
          <p:cNvSpPr/>
          <p:nvPr/>
        </p:nvSpPr>
        <p:spPr>
          <a:xfrm>
            <a:off x="7421694" y="1697674"/>
            <a:ext cx="503339" cy="2525730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58E2662-3343-4811-84F1-B6EEDA39F6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280" y="923645"/>
            <a:ext cx="1483289" cy="84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016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1" grpId="0" animBg="1"/>
      <p:bldP spid="2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4E2620-6F03-99DB-898D-093962B4FEA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E3B927-B2FB-943E-649A-C028DCEA0076}"/>
              </a:ext>
            </a:extLst>
          </p:cNvPr>
          <p:cNvSpPr txBox="1"/>
          <p:nvPr/>
        </p:nvSpPr>
        <p:spPr>
          <a:xfrm>
            <a:off x="152679" y="20319"/>
            <a:ext cx="6323243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c.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Gieo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vần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ngắt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nhịp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84753A-7CFE-8DE6-1641-3F425093F348}"/>
              </a:ext>
            </a:extLst>
          </p:cNvPr>
          <p:cNvSpPr txBox="1"/>
          <p:nvPr/>
        </p:nvSpPr>
        <p:spPr>
          <a:xfrm>
            <a:off x="1844152" y="859803"/>
            <a:ext cx="3961701" cy="3970318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chim chiền chiện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Bay vút, vút cao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đầy yêu mến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hát ngọt ngào.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Cánh đập trời xanh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 hoài, cao vợi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hót long lanh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 cành sương chói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1C0D6A-FA6A-2773-F248-2F3AE1DBAEF5}"/>
              </a:ext>
            </a:extLst>
          </p:cNvPr>
          <p:cNvCxnSpPr>
            <a:cxnSpLocks/>
          </p:cNvCxnSpPr>
          <p:nvPr/>
        </p:nvCxnSpPr>
        <p:spPr>
          <a:xfrm>
            <a:off x="3825002" y="1720465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B184E90-41B2-322F-B438-743B8B99108F}"/>
              </a:ext>
            </a:extLst>
          </p:cNvPr>
          <p:cNvCxnSpPr>
            <a:cxnSpLocks/>
          </p:cNvCxnSpPr>
          <p:nvPr/>
        </p:nvCxnSpPr>
        <p:spPr>
          <a:xfrm>
            <a:off x="4219284" y="2567753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1526DB-F4DE-FDDE-E15B-88C13FC740BF}"/>
              </a:ext>
            </a:extLst>
          </p:cNvPr>
          <p:cNvCxnSpPr>
            <a:cxnSpLocks/>
          </p:cNvCxnSpPr>
          <p:nvPr/>
        </p:nvCxnSpPr>
        <p:spPr>
          <a:xfrm>
            <a:off x="4227673" y="3415041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5C0D83F-026E-9F70-2CE7-C825D1920449}"/>
              </a:ext>
            </a:extLst>
          </p:cNvPr>
          <p:cNvCxnSpPr>
            <a:cxnSpLocks/>
          </p:cNvCxnSpPr>
          <p:nvPr/>
        </p:nvCxnSpPr>
        <p:spPr>
          <a:xfrm>
            <a:off x="4223997" y="4295885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EBE63B-227D-8CEB-60D7-115E675E221D}"/>
              </a:ext>
            </a:extLst>
          </p:cNvPr>
          <p:cNvCxnSpPr>
            <a:cxnSpLocks/>
          </p:cNvCxnSpPr>
          <p:nvPr/>
        </p:nvCxnSpPr>
        <p:spPr>
          <a:xfrm>
            <a:off x="4487732" y="4690168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238F45-C696-A52B-0ED0-11BBF7980DD9}"/>
              </a:ext>
            </a:extLst>
          </p:cNvPr>
          <p:cNvCxnSpPr>
            <a:cxnSpLocks/>
          </p:cNvCxnSpPr>
          <p:nvPr/>
        </p:nvCxnSpPr>
        <p:spPr>
          <a:xfrm>
            <a:off x="9083139" y="1712798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2083A57-10C3-234A-4EB7-8D51AEBE71B5}"/>
              </a:ext>
            </a:extLst>
          </p:cNvPr>
          <p:cNvCxnSpPr>
            <a:cxnSpLocks/>
          </p:cNvCxnSpPr>
          <p:nvPr/>
        </p:nvCxnSpPr>
        <p:spPr>
          <a:xfrm>
            <a:off x="9841446" y="2106424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7F63C65-D81B-BBC1-88D9-DF751DE2DF08}"/>
              </a:ext>
            </a:extLst>
          </p:cNvPr>
          <p:cNvCxnSpPr>
            <a:cxnSpLocks/>
          </p:cNvCxnSpPr>
          <p:nvPr/>
        </p:nvCxnSpPr>
        <p:spPr>
          <a:xfrm>
            <a:off x="8650636" y="2962036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BDFC8C4-F556-C3B5-5BDD-3940BB035640}"/>
              </a:ext>
            </a:extLst>
          </p:cNvPr>
          <p:cNvSpPr txBox="1"/>
          <p:nvPr/>
        </p:nvSpPr>
        <p:spPr>
          <a:xfrm>
            <a:off x="6929081" y="3701456"/>
            <a:ext cx="389687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bay, chim sà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Lúa tròn bụng sữa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Đồng quê chan chứa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 lời chim ca.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5443887-D636-A26A-91CC-6F3F3F151516}"/>
              </a:ext>
            </a:extLst>
          </p:cNvPr>
          <p:cNvCxnSpPr>
            <a:cxnSpLocks/>
          </p:cNvCxnSpPr>
          <p:nvPr/>
        </p:nvCxnSpPr>
        <p:spPr>
          <a:xfrm>
            <a:off x="9317002" y="4151058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5CB2139-5F8D-3DA3-2824-8DCC7B4E6C59}"/>
              </a:ext>
            </a:extLst>
          </p:cNvPr>
          <p:cNvCxnSpPr>
            <a:cxnSpLocks/>
          </p:cNvCxnSpPr>
          <p:nvPr/>
        </p:nvCxnSpPr>
        <p:spPr>
          <a:xfrm>
            <a:off x="9414504" y="5432476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A087CA5-7D46-5105-521C-547C2E3D1F37}"/>
              </a:ext>
            </a:extLst>
          </p:cNvPr>
          <p:cNvCxnSpPr>
            <a:cxnSpLocks/>
          </p:cNvCxnSpPr>
          <p:nvPr/>
        </p:nvCxnSpPr>
        <p:spPr>
          <a:xfrm>
            <a:off x="9381976" y="4590522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62BA551-4A10-0C82-9D97-AB76AA8F34A2}"/>
              </a:ext>
            </a:extLst>
          </p:cNvPr>
          <p:cNvCxnSpPr>
            <a:cxnSpLocks/>
          </p:cNvCxnSpPr>
          <p:nvPr/>
        </p:nvCxnSpPr>
        <p:spPr>
          <a:xfrm>
            <a:off x="9488895" y="4993194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A8993DD-A3B1-2968-6FB5-61BAB1DAB1C2}"/>
              </a:ext>
            </a:extLst>
          </p:cNvPr>
          <p:cNvSpPr txBox="1"/>
          <p:nvPr/>
        </p:nvSpPr>
        <p:spPr>
          <a:xfrm>
            <a:off x="6726820" y="1239705"/>
            <a:ext cx="618688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ơi, chim nói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 chi, chuyện chi?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vui bối rối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Đời lên đến thì...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C168B46-53CA-9F41-3E36-F11C8D739C40}"/>
              </a:ext>
            </a:extLst>
          </p:cNvPr>
          <p:cNvSpPr txBox="1"/>
          <p:nvPr/>
        </p:nvSpPr>
        <p:spPr>
          <a:xfrm>
            <a:off x="4487732" y="5084142"/>
            <a:ext cx="1988190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F77B545-867C-4F1C-AE1D-A31F04A3AB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280" y="923645"/>
            <a:ext cx="1483289" cy="84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762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23" grpId="0"/>
      <p:bldP spid="3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ECB0B3-2F01-E0F2-57A8-4BFB7F306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C5E683-A5D1-F7D2-AA07-20D6347BF42E}"/>
              </a:ext>
            </a:extLst>
          </p:cNvPr>
          <p:cNvSpPr txBox="1"/>
          <p:nvPr/>
        </p:nvSpPr>
        <p:spPr>
          <a:xfrm>
            <a:off x="929081" y="1433001"/>
            <a:ext cx="3961701" cy="3108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Cánh đập trời xanh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 hoài, cao vợi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hót long lanh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 cành sương chói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E4D9FA-BCA4-AC12-E694-0C3F0F87480D}"/>
              </a:ext>
            </a:extLst>
          </p:cNvPr>
          <p:cNvSpPr txBox="1"/>
          <p:nvPr/>
        </p:nvSpPr>
        <p:spPr>
          <a:xfrm>
            <a:off x="4980644" y="1863888"/>
            <a:ext cx="389687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ngọc trong veo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gieo từng chuỗi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chim vui nhiều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không biết mỏi.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0442CC-D14D-1C22-7447-575D58354F54}"/>
              </a:ext>
            </a:extLst>
          </p:cNvPr>
          <p:cNvCxnSpPr>
            <a:cxnSpLocks/>
          </p:cNvCxnSpPr>
          <p:nvPr/>
        </p:nvCxnSpPr>
        <p:spPr>
          <a:xfrm>
            <a:off x="3271328" y="3163372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327630C-F72B-6D39-1C1B-49D5035DF86C}"/>
              </a:ext>
            </a:extLst>
          </p:cNvPr>
          <p:cNvCxnSpPr>
            <a:cxnSpLocks/>
          </p:cNvCxnSpPr>
          <p:nvPr/>
        </p:nvCxnSpPr>
        <p:spPr>
          <a:xfrm>
            <a:off x="1845200" y="3591210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DB55140-982B-EDEC-5CB7-8A502903EE06}"/>
              </a:ext>
            </a:extLst>
          </p:cNvPr>
          <p:cNvCxnSpPr>
            <a:cxnSpLocks/>
          </p:cNvCxnSpPr>
          <p:nvPr/>
        </p:nvCxnSpPr>
        <p:spPr>
          <a:xfrm>
            <a:off x="7675548" y="2324472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727C931-5AAF-DECE-A57D-3C2B2C79DFEC}"/>
              </a:ext>
            </a:extLst>
          </p:cNvPr>
          <p:cNvCxnSpPr>
            <a:cxnSpLocks/>
          </p:cNvCxnSpPr>
          <p:nvPr/>
        </p:nvCxnSpPr>
        <p:spPr>
          <a:xfrm>
            <a:off x="5955805" y="2752311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7E8D6E-2903-9629-8F3F-B11C0002B693}"/>
              </a:ext>
            </a:extLst>
          </p:cNvPr>
          <p:cNvSpPr txBox="1"/>
          <p:nvPr/>
        </p:nvSpPr>
        <p:spPr>
          <a:xfrm>
            <a:off x="4737128" y="4591878"/>
            <a:ext cx="1881407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98AE77-AEB5-5871-E182-120E9138A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1716" y="1483336"/>
            <a:ext cx="3007376" cy="31085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1766D2A-C3E3-4370-8C47-43220F86548B}"/>
              </a:ext>
            </a:extLst>
          </p:cNvPr>
          <p:cNvSpPr txBox="1"/>
          <p:nvPr/>
        </p:nvSpPr>
        <p:spPr>
          <a:xfrm>
            <a:off x="152679" y="20319"/>
            <a:ext cx="6323243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c.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Gieo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vần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ngắt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nhịp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95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3" grpId="0" animBg="1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CFEAABE-F7B7-9879-5F51-7F0CD23A0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AD55E5-602E-5D30-682B-7CADC9DFB8E7}"/>
              </a:ext>
            </a:extLst>
          </p:cNvPr>
          <p:cNvSpPr txBox="1"/>
          <p:nvPr/>
        </p:nvSpPr>
        <p:spPr>
          <a:xfrm>
            <a:off x="581637" y="2351782"/>
            <a:ext cx="2734812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CB5BFD-2AB2-21AD-8259-BCBCBF50BEA6}"/>
              </a:ext>
            </a:extLst>
          </p:cNvPr>
          <p:cNvSpPr txBox="1"/>
          <p:nvPr/>
        </p:nvSpPr>
        <p:spPr>
          <a:xfrm>
            <a:off x="4255140" y="1500985"/>
            <a:ext cx="1988190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F6339D-5429-2EAA-7D10-A8E218614A11}"/>
              </a:ext>
            </a:extLst>
          </p:cNvPr>
          <p:cNvSpPr txBox="1"/>
          <p:nvPr/>
        </p:nvSpPr>
        <p:spPr>
          <a:xfrm>
            <a:off x="4214593" y="3812754"/>
            <a:ext cx="1881407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0ED7D7-F97B-7188-5899-83B77E44F7A2}"/>
              </a:ext>
            </a:extLst>
          </p:cNvPr>
          <p:cNvSpPr txBox="1"/>
          <p:nvPr/>
        </p:nvSpPr>
        <p:spPr>
          <a:xfrm>
            <a:off x="7874776" y="2552283"/>
            <a:ext cx="362653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37AC08-5F36-8C72-1F4B-29BF629F9BAF}"/>
              </a:ext>
            </a:extLst>
          </p:cNvPr>
          <p:cNvSpPr txBox="1"/>
          <p:nvPr/>
        </p:nvSpPr>
        <p:spPr>
          <a:xfrm>
            <a:off x="7874776" y="1132383"/>
            <a:ext cx="362653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ACF71D-7572-BD9D-6CA1-B52CC0C491ED}"/>
              </a:ext>
            </a:extLst>
          </p:cNvPr>
          <p:cNvSpPr txBox="1"/>
          <p:nvPr/>
        </p:nvSpPr>
        <p:spPr>
          <a:xfrm>
            <a:off x="7874776" y="4166532"/>
            <a:ext cx="3718809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A385DE6B-AD74-1A66-DEFB-FB871D9D9E09}"/>
              </a:ext>
            </a:extLst>
          </p:cNvPr>
          <p:cNvSpPr/>
          <p:nvPr/>
        </p:nvSpPr>
        <p:spPr>
          <a:xfrm rot="18991439">
            <a:off x="3170531" y="2256673"/>
            <a:ext cx="1252946" cy="2348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4B423EA-AAD9-006F-05C4-22E82572A9C3}"/>
              </a:ext>
            </a:extLst>
          </p:cNvPr>
          <p:cNvSpPr/>
          <p:nvPr/>
        </p:nvSpPr>
        <p:spPr>
          <a:xfrm rot="2452440">
            <a:off x="3197963" y="3103516"/>
            <a:ext cx="1252946" cy="2348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3789B9E3-0576-E256-1C63-B3A74B144AC7}"/>
              </a:ext>
            </a:extLst>
          </p:cNvPr>
          <p:cNvSpPr/>
          <p:nvPr/>
        </p:nvSpPr>
        <p:spPr>
          <a:xfrm>
            <a:off x="6518246" y="1500985"/>
            <a:ext cx="947956" cy="3280740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D1B0C3-4C08-4BD1-9AAF-36B0489C24DA}"/>
              </a:ext>
            </a:extLst>
          </p:cNvPr>
          <p:cNvSpPr txBox="1"/>
          <p:nvPr/>
        </p:nvSpPr>
        <p:spPr>
          <a:xfrm>
            <a:off x="152679" y="20319"/>
            <a:ext cx="6323243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c.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Gieo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vần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ngắt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nhịp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84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12" grpId="0" animBg="1"/>
      <p:bldP spid="13" grpId="0" animBg="1"/>
      <p:bldP spid="2" grpId="0" animBg="1"/>
      <p:bldP spid="14" grpId="0" animBg="1"/>
      <p:bldP spid="3" grpId="0" animBg="1"/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E620B0-AAB4-62E8-9FEC-B879CA3AD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0" y="0"/>
            <a:ext cx="1225519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C5E683-A5D1-F7D2-AA07-20D6347BF42E}"/>
              </a:ext>
            </a:extLst>
          </p:cNvPr>
          <p:cNvSpPr txBox="1"/>
          <p:nvPr/>
        </p:nvSpPr>
        <p:spPr>
          <a:xfrm>
            <a:off x="115349" y="159391"/>
            <a:ext cx="3961701" cy="61247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chim chiền chiện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Bay vút, vút cao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đầy yêu mến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hát ngọt ngào.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Cánh đập trời xanh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 hoài, cao vợi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hót long lanh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 cành sương chói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ơi, chim nói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 chi, chuyện chi?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vui bối rối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Đời lên đến thì...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E4D9FA-BCA4-AC12-E694-0C3F0F87480D}"/>
              </a:ext>
            </a:extLst>
          </p:cNvPr>
          <p:cNvSpPr txBox="1"/>
          <p:nvPr/>
        </p:nvSpPr>
        <p:spPr>
          <a:xfrm>
            <a:off x="4668289" y="673014"/>
            <a:ext cx="389687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ngọc trong veo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gieo từng chuỗi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chim vui nhiều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không biết mỏi.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bay, chim sà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Lúa tròn bụng sữa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Đồng quê chan chứa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 lời chim ca.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31D955-2117-0900-10DD-61D4891F46DF}"/>
              </a:ext>
            </a:extLst>
          </p:cNvPr>
          <p:cNvSpPr txBox="1"/>
          <p:nvPr/>
        </p:nvSpPr>
        <p:spPr>
          <a:xfrm>
            <a:off x="8486163" y="673014"/>
            <a:ext cx="359048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Bay cao, cao vút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biến mất rồi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còn tiếng hót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 xanh da trời...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chim chiền chiện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Hồn xanh quê nhà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Sáng nay lại hót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Tưng bừng lòng ta.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E8C114-8B7D-8BFC-0276-139E286B8D3A}"/>
              </a:ext>
            </a:extLst>
          </p:cNvPr>
          <p:cNvCxnSpPr>
            <a:cxnSpLocks/>
          </p:cNvCxnSpPr>
          <p:nvPr/>
        </p:nvCxnSpPr>
        <p:spPr>
          <a:xfrm flipV="1">
            <a:off x="1610686" y="240034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F981C7-07B1-D3A1-6B85-3E2D7BC75279}"/>
              </a:ext>
            </a:extLst>
          </p:cNvPr>
          <p:cNvCxnSpPr>
            <a:cxnSpLocks/>
          </p:cNvCxnSpPr>
          <p:nvPr/>
        </p:nvCxnSpPr>
        <p:spPr>
          <a:xfrm flipV="1">
            <a:off x="1350627" y="673014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625DD53-94D4-A18D-89B9-27CA509D79D8}"/>
              </a:ext>
            </a:extLst>
          </p:cNvPr>
          <p:cNvCxnSpPr>
            <a:cxnSpLocks/>
          </p:cNvCxnSpPr>
          <p:nvPr/>
        </p:nvCxnSpPr>
        <p:spPr>
          <a:xfrm flipV="1">
            <a:off x="1564546" y="1136110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040091-F993-9C1E-3E43-B9BD7E0BA110}"/>
              </a:ext>
            </a:extLst>
          </p:cNvPr>
          <p:cNvCxnSpPr>
            <a:cxnSpLocks/>
          </p:cNvCxnSpPr>
          <p:nvPr/>
        </p:nvCxnSpPr>
        <p:spPr>
          <a:xfrm flipV="1">
            <a:off x="1564545" y="1517209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71267F-1890-DBC8-C2C1-8467934860EC}"/>
              </a:ext>
            </a:extLst>
          </p:cNvPr>
          <p:cNvCxnSpPr>
            <a:cxnSpLocks/>
          </p:cNvCxnSpPr>
          <p:nvPr/>
        </p:nvCxnSpPr>
        <p:spPr>
          <a:xfrm flipV="1">
            <a:off x="1610686" y="2361404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F0DC538-A3D6-9687-7D3A-FCE4B10366EF}"/>
              </a:ext>
            </a:extLst>
          </p:cNvPr>
          <p:cNvCxnSpPr>
            <a:cxnSpLocks/>
          </p:cNvCxnSpPr>
          <p:nvPr/>
        </p:nvCxnSpPr>
        <p:spPr>
          <a:xfrm flipV="1">
            <a:off x="1564544" y="2784836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327E215-1CDE-773F-CE2C-30720BDF2122}"/>
              </a:ext>
            </a:extLst>
          </p:cNvPr>
          <p:cNvCxnSpPr>
            <a:cxnSpLocks/>
          </p:cNvCxnSpPr>
          <p:nvPr/>
        </p:nvCxnSpPr>
        <p:spPr>
          <a:xfrm flipV="1">
            <a:off x="1610683" y="3252831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D01034-31EA-A018-5CD7-A5F5E3095777}"/>
              </a:ext>
            </a:extLst>
          </p:cNvPr>
          <p:cNvCxnSpPr>
            <a:cxnSpLocks/>
          </p:cNvCxnSpPr>
          <p:nvPr/>
        </p:nvCxnSpPr>
        <p:spPr>
          <a:xfrm flipV="1">
            <a:off x="1610683" y="3638579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631DB61-4F06-DD82-5480-58D6DEC19645}"/>
              </a:ext>
            </a:extLst>
          </p:cNvPr>
          <p:cNvCxnSpPr>
            <a:cxnSpLocks/>
          </p:cNvCxnSpPr>
          <p:nvPr/>
        </p:nvCxnSpPr>
        <p:spPr>
          <a:xfrm flipV="1">
            <a:off x="1430316" y="4508521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EAEFA67-1CA3-108F-EA28-2E97FB4A7369}"/>
              </a:ext>
            </a:extLst>
          </p:cNvPr>
          <p:cNvCxnSpPr>
            <a:cxnSpLocks/>
          </p:cNvCxnSpPr>
          <p:nvPr/>
        </p:nvCxnSpPr>
        <p:spPr>
          <a:xfrm flipV="1">
            <a:off x="1895902" y="4986693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54D9B8-A514-EE2A-7A02-8401A598E1E5}"/>
              </a:ext>
            </a:extLst>
          </p:cNvPr>
          <p:cNvCxnSpPr>
            <a:cxnSpLocks/>
          </p:cNvCxnSpPr>
          <p:nvPr/>
        </p:nvCxnSpPr>
        <p:spPr>
          <a:xfrm flipV="1">
            <a:off x="1476451" y="5373185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22C3861-5C6C-7B0D-8AE7-999FEF19BCE2}"/>
              </a:ext>
            </a:extLst>
          </p:cNvPr>
          <p:cNvCxnSpPr>
            <a:cxnSpLocks/>
          </p:cNvCxnSpPr>
          <p:nvPr/>
        </p:nvCxnSpPr>
        <p:spPr>
          <a:xfrm flipV="1">
            <a:off x="1191218" y="5760052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8274CB1-B8D0-6FF2-50C3-22BD82DB8EF4}"/>
              </a:ext>
            </a:extLst>
          </p:cNvPr>
          <p:cNvCxnSpPr>
            <a:cxnSpLocks/>
          </p:cNvCxnSpPr>
          <p:nvPr/>
        </p:nvCxnSpPr>
        <p:spPr>
          <a:xfrm flipV="1">
            <a:off x="6317167" y="783773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E0F86EA-F513-C18D-6E5B-890BD0D9F2CD}"/>
              </a:ext>
            </a:extLst>
          </p:cNvPr>
          <p:cNvCxnSpPr>
            <a:cxnSpLocks/>
          </p:cNvCxnSpPr>
          <p:nvPr/>
        </p:nvCxnSpPr>
        <p:spPr>
          <a:xfrm flipV="1">
            <a:off x="6187137" y="1246869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43225E2-DFA4-72EF-F418-8183E7E9F425}"/>
              </a:ext>
            </a:extLst>
          </p:cNvPr>
          <p:cNvCxnSpPr>
            <a:cxnSpLocks/>
          </p:cNvCxnSpPr>
          <p:nvPr/>
        </p:nvCxnSpPr>
        <p:spPr>
          <a:xfrm flipV="1">
            <a:off x="6323366" y="1693377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5F49636-D1BB-6EA8-DA5C-B5E65471F943}"/>
              </a:ext>
            </a:extLst>
          </p:cNvPr>
          <p:cNvCxnSpPr>
            <a:cxnSpLocks/>
          </p:cNvCxnSpPr>
          <p:nvPr/>
        </p:nvCxnSpPr>
        <p:spPr>
          <a:xfrm flipV="1">
            <a:off x="6317166" y="2096051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5553938-550E-5993-E628-B74F24761264}"/>
              </a:ext>
            </a:extLst>
          </p:cNvPr>
          <p:cNvCxnSpPr>
            <a:cxnSpLocks/>
          </p:cNvCxnSpPr>
          <p:nvPr/>
        </p:nvCxnSpPr>
        <p:spPr>
          <a:xfrm flipV="1">
            <a:off x="6151577" y="2942126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CBFA221-2BBE-B982-998F-7A3531E89285}"/>
              </a:ext>
            </a:extLst>
          </p:cNvPr>
          <p:cNvCxnSpPr>
            <a:cxnSpLocks/>
          </p:cNvCxnSpPr>
          <p:nvPr/>
        </p:nvCxnSpPr>
        <p:spPr>
          <a:xfrm flipV="1">
            <a:off x="6057107" y="3344490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A6C1509-62AF-FEBE-4497-7BAB51D3B468}"/>
              </a:ext>
            </a:extLst>
          </p:cNvPr>
          <p:cNvCxnSpPr>
            <a:cxnSpLocks/>
          </p:cNvCxnSpPr>
          <p:nvPr/>
        </p:nvCxnSpPr>
        <p:spPr>
          <a:xfrm flipV="1">
            <a:off x="6187136" y="3746854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885DE00-CB0A-9CCE-E302-6BD586849CCC}"/>
              </a:ext>
            </a:extLst>
          </p:cNvPr>
          <p:cNvCxnSpPr>
            <a:cxnSpLocks/>
          </p:cNvCxnSpPr>
          <p:nvPr/>
        </p:nvCxnSpPr>
        <p:spPr>
          <a:xfrm flipV="1">
            <a:off x="6195780" y="4190875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2374A41-950C-80D7-5AAE-334640038167}"/>
              </a:ext>
            </a:extLst>
          </p:cNvPr>
          <p:cNvCxnSpPr>
            <a:cxnSpLocks/>
          </p:cNvCxnSpPr>
          <p:nvPr/>
        </p:nvCxnSpPr>
        <p:spPr>
          <a:xfrm flipV="1">
            <a:off x="9710767" y="783773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4F62D3C-1B73-4D16-37A4-5C95EEFFF4E5}"/>
              </a:ext>
            </a:extLst>
          </p:cNvPr>
          <p:cNvCxnSpPr>
            <a:cxnSpLocks/>
          </p:cNvCxnSpPr>
          <p:nvPr/>
        </p:nvCxnSpPr>
        <p:spPr>
          <a:xfrm flipV="1">
            <a:off x="10135040" y="1183544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6721F76-A733-E6BE-8343-388763C63C02}"/>
              </a:ext>
            </a:extLst>
          </p:cNvPr>
          <p:cNvCxnSpPr>
            <a:cxnSpLocks/>
          </p:cNvCxnSpPr>
          <p:nvPr/>
        </p:nvCxnSpPr>
        <p:spPr>
          <a:xfrm flipV="1">
            <a:off x="9710766" y="1632955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791AAA9-60C4-DA85-6691-CE4CBA169709}"/>
              </a:ext>
            </a:extLst>
          </p:cNvPr>
          <p:cNvCxnSpPr>
            <a:cxnSpLocks/>
          </p:cNvCxnSpPr>
          <p:nvPr/>
        </p:nvCxnSpPr>
        <p:spPr>
          <a:xfrm flipV="1">
            <a:off x="10021348" y="2086644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B498BA2-ABA1-0C97-4321-D9AAD3570941}"/>
              </a:ext>
            </a:extLst>
          </p:cNvPr>
          <p:cNvCxnSpPr>
            <a:cxnSpLocks/>
          </p:cNvCxnSpPr>
          <p:nvPr/>
        </p:nvCxnSpPr>
        <p:spPr>
          <a:xfrm flipV="1">
            <a:off x="9970825" y="2911299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6B4F3B7-AB58-4CA6-519B-3E4A178A0D26}"/>
              </a:ext>
            </a:extLst>
          </p:cNvPr>
          <p:cNvCxnSpPr>
            <a:cxnSpLocks/>
          </p:cNvCxnSpPr>
          <p:nvPr/>
        </p:nvCxnSpPr>
        <p:spPr>
          <a:xfrm flipV="1">
            <a:off x="10005010" y="3319149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9C50778-96FB-DF52-1906-DE1CBEEAF752}"/>
              </a:ext>
            </a:extLst>
          </p:cNvPr>
          <p:cNvCxnSpPr>
            <a:cxnSpLocks/>
          </p:cNvCxnSpPr>
          <p:nvPr/>
        </p:nvCxnSpPr>
        <p:spPr>
          <a:xfrm flipV="1">
            <a:off x="9874980" y="3791467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F567D99-8C06-3453-D036-73791C901D90}"/>
              </a:ext>
            </a:extLst>
          </p:cNvPr>
          <p:cNvCxnSpPr>
            <a:cxnSpLocks/>
          </p:cNvCxnSpPr>
          <p:nvPr/>
        </p:nvCxnSpPr>
        <p:spPr>
          <a:xfrm flipV="1">
            <a:off x="10190876" y="4242851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3421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96AE7B-E962-3B7D-A890-86E5E565A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AD55E5-602E-5D30-682B-7CADC9DFB8E7}"/>
              </a:ext>
            </a:extLst>
          </p:cNvPr>
          <p:cNvSpPr txBox="1"/>
          <p:nvPr/>
        </p:nvSpPr>
        <p:spPr>
          <a:xfrm>
            <a:off x="581637" y="2351782"/>
            <a:ext cx="2734812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vi-VN" sz="3200" b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 của bài 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CB5BFD-2AB2-21AD-8259-BCBCBF50BEA6}"/>
              </a:ext>
            </a:extLst>
          </p:cNvPr>
          <p:cNvSpPr txBox="1"/>
          <p:nvPr/>
        </p:nvSpPr>
        <p:spPr>
          <a:xfrm>
            <a:off x="4317225" y="2552283"/>
            <a:ext cx="1988190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2/2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0ED7D7-F97B-7188-5899-83B77E44F7A2}"/>
              </a:ext>
            </a:extLst>
          </p:cNvPr>
          <p:cNvSpPr txBox="1"/>
          <p:nvPr/>
        </p:nvSpPr>
        <p:spPr>
          <a:xfrm>
            <a:off x="7450157" y="3535539"/>
            <a:ext cx="4620013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 như tiết tấu vỗ cánh của chú chim đang bay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37AC08-5F36-8C72-1F4B-29BF629F9BAF}"/>
              </a:ext>
            </a:extLst>
          </p:cNvPr>
          <p:cNvSpPr txBox="1"/>
          <p:nvPr/>
        </p:nvSpPr>
        <p:spPr>
          <a:xfrm>
            <a:off x="7144932" y="1376906"/>
            <a:ext cx="4925237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 nên tiết tấu, nhịp thơ ngắn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92B0DA0-E484-E197-5200-2DEC6C50315A}"/>
              </a:ext>
            </a:extLst>
          </p:cNvPr>
          <p:cNvCxnSpPr>
            <a:cxnSpLocks/>
            <a:stCxn id="5" idx="3"/>
            <a:endCxn id="7" idx="1"/>
          </p:cNvCxnSpPr>
          <p:nvPr/>
        </p:nvCxnSpPr>
        <p:spPr>
          <a:xfrm flipV="1">
            <a:off x="3316449" y="2844671"/>
            <a:ext cx="1000776" cy="457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E82D8C3-CAB1-763B-78C1-977282F01E19}"/>
              </a:ext>
            </a:extLst>
          </p:cNvPr>
          <p:cNvCxnSpPr>
            <a:cxnSpLocks/>
          </p:cNvCxnSpPr>
          <p:nvPr/>
        </p:nvCxnSpPr>
        <p:spPr>
          <a:xfrm flipV="1">
            <a:off x="6305415" y="2030136"/>
            <a:ext cx="839518" cy="7176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98DF56E-FE25-CE2F-22A7-A99A10932E96}"/>
              </a:ext>
            </a:extLst>
          </p:cNvPr>
          <p:cNvCxnSpPr>
            <a:cxnSpLocks/>
          </p:cNvCxnSpPr>
          <p:nvPr/>
        </p:nvCxnSpPr>
        <p:spPr>
          <a:xfrm>
            <a:off x="6305415" y="2742629"/>
            <a:ext cx="1060384" cy="10489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136635F-9B59-4730-B2D1-BA2450B29EEF}"/>
              </a:ext>
            </a:extLst>
          </p:cNvPr>
          <p:cNvSpPr txBox="1"/>
          <p:nvPr/>
        </p:nvSpPr>
        <p:spPr>
          <a:xfrm>
            <a:off x="152679" y="20319"/>
            <a:ext cx="6323243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c.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Gieo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vần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ngắt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nhịp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201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  <p:bldP spid="12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70AAB99-0EBB-BD47-9967-AEF82E8239E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r="9236"/>
          <a:stretch/>
        </p:blipFill>
        <p:spPr>
          <a:xfrm>
            <a:off x="896282" y="482326"/>
            <a:ext cx="10277553" cy="5816523"/>
          </a:xfrm>
          <a:prstGeom prst="rect">
            <a:avLst/>
          </a:prstGeom>
        </p:spPr>
      </p:pic>
      <p:pic>
        <p:nvPicPr>
          <p:cNvPr id="32" name="Picture 31" descr="A bird perched on a branch&#10;&#10;Description automatically generated with medium confidence">
            <a:extLst>
              <a:ext uri="{FF2B5EF4-FFF2-40B4-BE49-F238E27FC236}">
                <a16:creationId xmlns:a16="http://schemas.microsoft.com/office/drawing/2014/main" id="{27E7A131-6E85-614F-9F9C-3181BFA20AC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1" r="9642"/>
          <a:stretch/>
        </p:blipFill>
        <p:spPr>
          <a:xfrm>
            <a:off x="919817" y="453605"/>
            <a:ext cx="10247284" cy="58601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1569A1-F112-7FE3-57BD-52FABD9CF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A4D437-0F96-A2CF-2A90-E839B1BEA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064" y="4717756"/>
            <a:ext cx="2508308" cy="2508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6236A1-FA13-F890-4181-26EABC2B9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3001" y="4810626"/>
            <a:ext cx="2508308" cy="2508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662C3C-E114-ADCA-AA2E-5EEBD4250C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41940" y="5309179"/>
            <a:ext cx="586682" cy="429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8A87F6-D886-F4D4-1C33-A422E714A5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0228" y="5739114"/>
            <a:ext cx="586682" cy="429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5BB327-C543-B412-271F-B9FA8BC9B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2262" y="4717756"/>
            <a:ext cx="2508308" cy="25083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E5DAEF-C298-6BA5-43D5-77DC2176F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127" y="4748169"/>
            <a:ext cx="2508308" cy="2508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6A66D5-45F3-44B1-313A-71C1A76AC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6615" y="4689990"/>
            <a:ext cx="2508308" cy="25083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55AC1-9CA6-A6AC-41F1-CA5B2DF98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8914" y="4659577"/>
            <a:ext cx="2508308" cy="25083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AD076C-570E-D6D0-C413-39FC676C8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4563" y="4725170"/>
            <a:ext cx="2508308" cy="2508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D6C132-73FB-F3B7-C811-FC1B4458B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890" y="4699928"/>
            <a:ext cx="2508308" cy="25083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7F0A25-0791-42EB-02D2-7308342EC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6025" y="4725095"/>
            <a:ext cx="2508308" cy="25083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BD6403-92EB-71EA-0B18-74A7AAB9D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0018" y="4682100"/>
            <a:ext cx="2508308" cy="25083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9BAE1F-7A30-CD36-D612-D3687974A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1705" y="4699928"/>
            <a:ext cx="2508308" cy="2508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408222-4B48-F559-994F-2418D6596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0782" y="4639105"/>
            <a:ext cx="2508308" cy="25083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89C9116-2C2D-4D87-8DE9-8F7C5917039F}"/>
              </a:ext>
            </a:extLst>
          </p:cNvPr>
          <p:cNvSpPr/>
          <p:nvPr/>
        </p:nvSpPr>
        <p:spPr>
          <a:xfrm>
            <a:off x="623674" y="1890117"/>
            <a:ext cx="11180399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ts val="1200"/>
              </a:lnSpc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82880" algn="l"/>
                <a:tab pos="228600" algn="l"/>
                <a:tab pos="457200" algn="l"/>
              </a:tabLst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Vần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vần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chân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ts val="1200"/>
              </a:lnSpc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82880" algn="l"/>
                <a:tab pos="228600" algn="l"/>
                <a:tab pos="457200" algn="l"/>
              </a:tabLst>
            </a:pP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342900" lvl="0" indent="-342900">
              <a:lnSpc>
                <a:spcPts val="1200"/>
              </a:lnSpc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82880" algn="l"/>
                <a:tab pos="228600" algn="l"/>
                <a:tab pos="457200" algn="l"/>
              </a:tabLst>
            </a:pPr>
            <a:endParaRPr lang="en-US" sz="3600" dirty="0">
              <a:solidFill>
                <a:srgbClr val="FF0000"/>
              </a:solidFill>
            </a:endParaRPr>
          </a:p>
          <a:p>
            <a:pPr marL="342900" lvl="0" indent="-342900">
              <a:lnSpc>
                <a:spcPts val="1200"/>
              </a:lnSpc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82880" algn="l"/>
                <a:tab pos="228600" algn="l"/>
                <a:tab pos="457200" algn="l"/>
              </a:tabLst>
            </a:pPr>
            <a:endParaRPr lang="en-US" sz="3600" dirty="0">
              <a:solidFill>
                <a:srgbClr val="FF0000"/>
              </a:solidFill>
            </a:endParaRPr>
          </a:p>
          <a:p>
            <a:pPr marL="342900" lvl="0" indent="-342900">
              <a:lnSpc>
                <a:spcPts val="1200"/>
              </a:lnSpc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82880" algn="l"/>
                <a:tab pos="228600" algn="l"/>
                <a:tab pos="457200" algn="l"/>
              </a:tabLst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Nhịp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2/2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nhịp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nhàng</a:t>
            </a:r>
            <a:endParaRPr lang="en-US" sz="3600" dirty="0">
              <a:solidFill>
                <a:srgbClr val="FF0000"/>
              </a:solidFill>
            </a:endParaRPr>
          </a:p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gieo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vần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nhịp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điệu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trở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BD8603-7FBE-485F-82F2-7020DC7B06AC}"/>
              </a:ext>
            </a:extLst>
          </p:cNvPr>
          <p:cNvSpPr txBox="1"/>
          <p:nvPr/>
        </p:nvSpPr>
        <p:spPr>
          <a:xfrm>
            <a:off x="152679" y="20319"/>
            <a:ext cx="6323243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c.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Gieo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vần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ngắt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nhịp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DC4A18E-D0D8-4BB4-8C54-37B320680C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784" y="939378"/>
            <a:ext cx="1483289" cy="84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50292"/>
      </p:ext>
    </p:extLst>
  </p:cSld>
  <p:clrMapOvr>
    <a:masterClrMapping/>
  </p:clrMapOvr>
  <p:transition spd="slow">
    <p:cover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F68FCF-A9B5-BB3D-A280-6AFC27A5E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568ECF-7F0A-BED5-9812-F0DEB6BE8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0137" y="1241621"/>
            <a:ext cx="6186879" cy="44753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51D313-3FF2-7449-28CB-D8ED5EAB2722}"/>
              </a:ext>
            </a:extLst>
          </p:cNvPr>
          <p:cNvSpPr txBox="1"/>
          <p:nvPr/>
        </p:nvSpPr>
        <p:spPr>
          <a:xfrm>
            <a:off x="3342484" y="2686007"/>
            <a:ext cx="46018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giả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EBBC2C-8519-40CF-A2BB-FF7DD5D6B71E}"/>
              </a:ext>
            </a:extLst>
          </p:cNvPr>
          <p:cNvSpPr/>
          <p:nvPr/>
        </p:nvSpPr>
        <p:spPr>
          <a:xfrm>
            <a:off x="231218" y="321025"/>
            <a:ext cx="68303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8763AF-18CB-4A7D-86F0-36BB531390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280" y="923645"/>
            <a:ext cx="1483289" cy="84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86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F68FCF-A9B5-BB3D-A280-6AFC27A5E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8EBBC2C-8519-40CF-A2BB-FF7DD5D6B71E}"/>
              </a:ext>
            </a:extLst>
          </p:cNvPr>
          <p:cNvSpPr/>
          <p:nvPr/>
        </p:nvSpPr>
        <p:spPr>
          <a:xfrm>
            <a:off x="231218" y="321025"/>
            <a:ext cx="68303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endParaRPr lang="en-US" sz="3600" dirty="0">
              <a:solidFill>
                <a:srgbClr val="C00000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4DFFF4C-ED75-4CFF-9B3C-E5F38B8A7C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173328"/>
              </p:ext>
            </p:extLst>
          </p:nvPr>
        </p:nvGraphicFramePr>
        <p:xfrm>
          <a:off x="734290" y="1565564"/>
          <a:ext cx="10432474" cy="4114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05468">
                  <a:extLst>
                    <a:ext uri="{9D8B030D-6E8A-4147-A177-3AD203B41FA5}">
                      <a16:colId xmlns:a16="http://schemas.microsoft.com/office/drawing/2014/main" val="444459913"/>
                    </a:ext>
                  </a:extLst>
                </a:gridCol>
                <a:gridCol w="5027006">
                  <a:extLst>
                    <a:ext uri="{9D8B030D-6E8A-4147-A177-3AD203B41FA5}">
                      <a16:colId xmlns:a16="http://schemas.microsoft.com/office/drawing/2014/main" val="52901726"/>
                    </a:ext>
                  </a:extLst>
                </a:gridCol>
              </a:tblGrid>
              <a:tr h="797683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29374978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...................................................................................................................................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............................................................................................................................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4083923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....................................................................................................................................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............................................................................................................................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774409"/>
                  </a:ext>
                </a:extLst>
              </a:tr>
              <a:tr h="1259717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....................................................................................................................................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............................................................................................................................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674193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4863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F68FCF-A9B5-BB3D-A280-6AFC27A5E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8EBBC2C-8519-40CF-A2BB-FF7DD5D6B71E}"/>
              </a:ext>
            </a:extLst>
          </p:cNvPr>
          <p:cNvSpPr/>
          <p:nvPr/>
        </p:nvSpPr>
        <p:spPr>
          <a:xfrm>
            <a:off x="134236" y="0"/>
            <a:ext cx="68303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endParaRPr lang="en-US" sz="3600" dirty="0">
              <a:solidFill>
                <a:srgbClr val="C00000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4DFFF4C-ED75-4CFF-9B3C-E5F38B8A7C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505149"/>
              </p:ext>
            </p:extLst>
          </p:nvPr>
        </p:nvGraphicFramePr>
        <p:xfrm>
          <a:off x="339437" y="646331"/>
          <a:ext cx="11513126" cy="60474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10489">
                  <a:extLst>
                    <a:ext uri="{9D8B030D-6E8A-4147-A177-3AD203B41FA5}">
                      <a16:colId xmlns:a16="http://schemas.microsoft.com/office/drawing/2014/main" val="444459913"/>
                    </a:ext>
                  </a:extLst>
                </a:gridCol>
                <a:gridCol w="7402637">
                  <a:extLst>
                    <a:ext uri="{9D8B030D-6E8A-4147-A177-3AD203B41FA5}">
                      <a16:colId xmlns:a16="http://schemas.microsoft.com/office/drawing/2014/main" val="52901726"/>
                    </a:ext>
                  </a:extLst>
                </a:gridCol>
              </a:tblGrid>
              <a:tr h="888297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29374978"/>
                  </a:ext>
                </a:extLst>
              </a:tr>
              <a:tr h="5154407">
                <a:tc>
                  <a:txBody>
                    <a:bodyPr/>
                    <a:lstStyle/>
                    <a:p>
                      <a:r>
                        <a:rPr lang="en-US" sz="36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 </a:t>
                      </a:r>
                      <a:r>
                        <a:rPr lang="en-US" sz="3600" b="1" i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3600" b="1" i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3600" b="1" i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bối</a:t>
                      </a:r>
                      <a:r>
                        <a:rPr lang="en-US" sz="3600" b="1" i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rối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6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3600" b="1" i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3600" b="1" i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3600" b="1" i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3600" b="1" i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mến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6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3600" b="1" i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Tưng</a:t>
                      </a:r>
                      <a:r>
                        <a:rPr lang="en-US" sz="3600" b="1" i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bừng</a:t>
                      </a:r>
                      <a:r>
                        <a:rPr lang="en-US" sz="3600" b="1" i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3600" b="1" i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ta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hạnh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phúc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lắng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hót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chiền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chiện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just"/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just"/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trẻo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hót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chiền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chiện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just"/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Nâng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niu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trân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hót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chiền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chiện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khung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40839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6953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AC8AEC-A2DE-1294-5F3F-A3DCF5D86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7279A3-7940-B4DD-413A-8A7FC6F51524}"/>
              </a:ext>
            </a:extLst>
          </p:cNvPr>
          <p:cNvSpPr txBox="1"/>
          <p:nvPr/>
        </p:nvSpPr>
        <p:spPr>
          <a:xfrm>
            <a:off x="147508" y="2572366"/>
            <a:ext cx="3882353" cy="707886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26E66C-FEB3-3CA8-F9A0-AEDEF3A7780D}"/>
              </a:ext>
            </a:extLst>
          </p:cNvPr>
          <p:cNvSpPr txBox="1"/>
          <p:nvPr/>
        </p:nvSpPr>
        <p:spPr>
          <a:xfrm>
            <a:off x="4645754" y="1182544"/>
            <a:ext cx="354924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3C8B69-5AA6-1A33-7BA2-92E27286141B}"/>
              </a:ext>
            </a:extLst>
          </p:cNvPr>
          <p:cNvSpPr txBox="1"/>
          <p:nvPr/>
        </p:nvSpPr>
        <p:spPr>
          <a:xfrm>
            <a:off x="4818408" y="2527788"/>
            <a:ext cx="3391618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5750CD-D555-0C5A-1A6B-242AB0BE29AC}"/>
              </a:ext>
            </a:extLst>
          </p:cNvPr>
          <p:cNvSpPr txBox="1"/>
          <p:nvPr/>
        </p:nvSpPr>
        <p:spPr>
          <a:xfrm>
            <a:off x="4920843" y="3719131"/>
            <a:ext cx="335454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2EE564-F965-494F-6138-2F43DC21283E}"/>
              </a:ext>
            </a:extLst>
          </p:cNvPr>
          <p:cNvSpPr txBox="1"/>
          <p:nvPr/>
        </p:nvSpPr>
        <p:spPr>
          <a:xfrm>
            <a:off x="8756640" y="2109827"/>
            <a:ext cx="3203964" cy="18158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lộc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thắn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E796C6B-D339-C44A-0503-936C89974D04}"/>
              </a:ext>
            </a:extLst>
          </p:cNvPr>
          <p:cNvCxnSpPr>
            <a:cxnSpLocks/>
          </p:cNvCxnSpPr>
          <p:nvPr/>
        </p:nvCxnSpPr>
        <p:spPr>
          <a:xfrm flipV="1">
            <a:off x="4064117" y="1808317"/>
            <a:ext cx="717608" cy="11179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7BA970A-09C7-0774-9C1D-BE6DB1078E1A}"/>
              </a:ext>
            </a:extLst>
          </p:cNvPr>
          <p:cNvCxnSpPr>
            <a:cxnSpLocks/>
          </p:cNvCxnSpPr>
          <p:nvPr/>
        </p:nvCxnSpPr>
        <p:spPr>
          <a:xfrm flipV="1">
            <a:off x="4078498" y="2886084"/>
            <a:ext cx="773834" cy="6032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6516588-070D-77A2-A15F-847224B2767F}"/>
              </a:ext>
            </a:extLst>
          </p:cNvPr>
          <p:cNvCxnSpPr>
            <a:cxnSpLocks/>
          </p:cNvCxnSpPr>
          <p:nvPr/>
        </p:nvCxnSpPr>
        <p:spPr>
          <a:xfrm>
            <a:off x="4064117" y="2960539"/>
            <a:ext cx="868610" cy="10676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ight Brace 22">
            <a:extLst>
              <a:ext uri="{FF2B5EF4-FFF2-40B4-BE49-F238E27FC236}">
                <a16:creationId xmlns:a16="http://schemas.microsoft.com/office/drawing/2014/main" id="{DFC41C93-7BE0-BDAA-3A30-63FB39678FA0}"/>
              </a:ext>
            </a:extLst>
          </p:cNvPr>
          <p:cNvSpPr/>
          <p:nvPr/>
        </p:nvSpPr>
        <p:spPr>
          <a:xfrm>
            <a:off x="8194996" y="1309500"/>
            <a:ext cx="503339" cy="3055961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D5F514-5D82-491A-A626-0A2188F8986C}"/>
              </a:ext>
            </a:extLst>
          </p:cNvPr>
          <p:cNvSpPr/>
          <p:nvPr/>
        </p:nvSpPr>
        <p:spPr>
          <a:xfrm>
            <a:off x="147508" y="328879"/>
            <a:ext cx="68303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5C8A1EE-ABCA-494E-97E5-5D0834048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280" y="923645"/>
            <a:ext cx="1483289" cy="84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353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1" grpId="0" animBg="1"/>
      <p:bldP spid="2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E45AF8-003C-CF98-6DBB-6E3E59CC9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AB0DCA-6433-93EB-57A5-7BC9F0D45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0854" y="4236118"/>
            <a:ext cx="904453" cy="27182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A4D437-0F96-A2CF-2A90-E839B1BEAC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064" y="4717756"/>
            <a:ext cx="2508308" cy="2508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6236A1-FA13-F890-4181-26EABC2B9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3001" y="4810626"/>
            <a:ext cx="2508308" cy="2508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662C3C-E114-ADCA-AA2E-5EEBD4250C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41940" y="5309179"/>
            <a:ext cx="586682" cy="429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8A87F6-D886-F4D4-1C33-A422E714A5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0228" y="5739114"/>
            <a:ext cx="586682" cy="429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5BB327-C543-B412-271F-B9FA8BC9BD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2262" y="4717756"/>
            <a:ext cx="2508308" cy="25083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E5DAEF-C298-6BA5-43D5-77DC2176F2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127" y="4748169"/>
            <a:ext cx="2508308" cy="2508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6A66D5-45F3-44B1-313A-71C1A76AC0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6615" y="4689990"/>
            <a:ext cx="2508308" cy="25083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55AC1-9CA6-A6AC-41F1-CA5B2DF985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8914" y="4659577"/>
            <a:ext cx="2508308" cy="25083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AD076C-570E-D6D0-C413-39FC676C83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4563" y="4725170"/>
            <a:ext cx="2508308" cy="2508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D6C132-73FB-F3B7-C811-FC1B4458B8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890" y="4699928"/>
            <a:ext cx="2508308" cy="25083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7F0A25-0791-42EB-02D2-7308342ECE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6025" y="4725095"/>
            <a:ext cx="2508308" cy="25083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BD6403-92EB-71EA-0B18-74A7AAB9D0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0018" y="4682100"/>
            <a:ext cx="2508308" cy="25083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9BAE1F-7A30-CD36-D612-D3687974AC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1705" y="4699928"/>
            <a:ext cx="2508308" cy="2508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408222-4B48-F559-994F-2418D65964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0782" y="4639105"/>
            <a:ext cx="2508308" cy="250830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9952D04-FEE8-DF5C-202C-39D55F82E78B}"/>
              </a:ext>
            </a:extLst>
          </p:cNvPr>
          <p:cNvSpPr txBox="1"/>
          <p:nvPr/>
        </p:nvSpPr>
        <p:spPr>
          <a:xfrm>
            <a:off x="2125307" y="2193783"/>
            <a:ext cx="9283498" cy="1323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III. </a:t>
            </a:r>
            <a:r>
              <a:rPr kumimoji="0" lang="fr-FR" sz="8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fr-FR" sz="8000" b="1" i="0" u="none" strike="noStrike" kern="1200" cap="none" spc="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8000" b="1" i="0" u="none" strike="noStrike" kern="1200" cap="none" spc="0" normalizeH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endParaRPr kumimoji="0" lang="en-US" sz="8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5321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74B3D4-587C-6725-6D37-97DF636EB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568ECF-7F0A-BED5-9812-F0DEB6BE8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0137" y="1241621"/>
            <a:ext cx="6186879" cy="44753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51D313-3FF2-7449-28CB-D8ED5EAB2722}"/>
              </a:ext>
            </a:extLst>
          </p:cNvPr>
          <p:cNvSpPr txBox="1"/>
          <p:nvPr/>
        </p:nvSpPr>
        <p:spPr>
          <a:xfrm>
            <a:off x="3342484" y="2686007"/>
            <a:ext cx="46018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Nhận xét về nội dung, nghệ thuật của bài thơ?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E5ACD4-914C-419A-92D1-931A818B8E75}"/>
              </a:ext>
            </a:extLst>
          </p:cNvPr>
          <p:cNvSpPr txBox="1"/>
          <p:nvPr/>
        </p:nvSpPr>
        <p:spPr>
          <a:xfrm>
            <a:off x="-332510" y="310014"/>
            <a:ext cx="4909615" cy="8309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III. </a:t>
            </a:r>
            <a:r>
              <a:rPr kumimoji="0" lang="fr-FR" sz="48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fr-FR" sz="4800" b="1" i="0" u="none" strike="noStrike" kern="1200" cap="none" spc="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800" b="1" i="0" u="none" strike="noStrike" kern="1200" cap="none" spc="0" normalizeH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endParaRPr kumimoji="0" lang="en-US" sz="48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EBB60F-8A2E-46F4-9D7D-7943D66E8C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280" y="923645"/>
            <a:ext cx="1483289" cy="84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322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C129E0-503C-812C-6211-1596C8E08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E3B927-B2FB-943E-649A-C028DCEA0076}"/>
              </a:ext>
            </a:extLst>
          </p:cNvPr>
          <p:cNvSpPr txBox="1"/>
          <p:nvPr/>
        </p:nvSpPr>
        <p:spPr>
          <a:xfrm>
            <a:off x="4444768" y="285758"/>
            <a:ext cx="3302464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Nội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dung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568ECF-7F0A-BED5-9812-F0DEB6BE8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234" y="1384180"/>
            <a:ext cx="5448461" cy="4714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51D313-3FF2-7449-28CB-D8ED5EAB2722}"/>
              </a:ext>
            </a:extLst>
          </p:cNvPr>
          <p:cNvSpPr txBox="1"/>
          <p:nvPr/>
        </p:nvSpPr>
        <p:spPr>
          <a:xfrm>
            <a:off x="1067233" y="2594665"/>
            <a:ext cx="432408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Bài thơ nói về những chú chim chiền chiện với tiếng hót trong veo báo hiệu sự bắt đầu của mùa xuân.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EEF0C3-D44C-6414-D45A-76A7466D7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8426" y="1543574"/>
            <a:ext cx="5448461" cy="40099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A76666-69A2-9798-4CA5-5127B3ADECC8}"/>
              </a:ext>
            </a:extLst>
          </p:cNvPr>
          <p:cNvSpPr txBox="1"/>
          <p:nvPr/>
        </p:nvSpPr>
        <p:spPr>
          <a:xfrm>
            <a:off x="6940612" y="2594665"/>
            <a:ext cx="432408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Đồng thời ca ngợi cuộc sống yên  bình, tự do và sự no ấm ở làng quê Việt Nam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827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9F715F-F45A-54D4-DA7C-DC6D8D0FE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575" y="0"/>
            <a:ext cx="12192000" cy="6809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E3B927-B2FB-943E-649A-C028DCEA0076}"/>
              </a:ext>
            </a:extLst>
          </p:cNvPr>
          <p:cNvSpPr txBox="1"/>
          <p:nvPr/>
        </p:nvSpPr>
        <p:spPr>
          <a:xfrm>
            <a:off x="4351089" y="149631"/>
            <a:ext cx="4601892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Nghệ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thuật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568ECF-7F0A-BED5-9812-F0DEB6BE8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626" y="1270247"/>
            <a:ext cx="4576081" cy="33101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51D313-3FF2-7449-28CB-D8ED5EAB2722}"/>
              </a:ext>
            </a:extLst>
          </p:cNvPr>
          <p:cNvSpPr txBox="1"/>
          <p:nvPr/>
        </p:nvSpPr>
        <p:spPr>
          <a:xfrm>
            <a:off x="1686195" y="2129430"/>
            <a:ext cx="317576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Ngôn ngữ giàu hình ảnh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0B7009-E0D4-1771-FDBD-F45365494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62276" y="1813249"/>
            <a:ext cx="4467323" cy="32315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BFD04D-C893-5D89-B519-2171B0AC3CFE}"/>
              </a:ext>
            </a:extLst>
          </p:cNvPr>
          <p:cNvSpPr txBox="1"/>
          <p:nvPr/>
        </p:nvSpPr>
        <p:spPr>
          <a:xfrm>
            <a:off x="6852581" y="2686007"/>
            <a:ext cx="34148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Cách ngắt nhịp 2/2, 3/1 linh hoạt</a:t>
            </a:r>
          </a:p>
        </p:txBody>
      </p:sp>
    </p:spTree>
    <p:extLst>
      <p:ext uri="{BB962C8B-B14F-4D97-AF65-F5344CB8AC3E}">
        <p14:creationId xmlns:p14="http://schemas.microsoft.com/office/powerpoint/2010/main" val="2536547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E29881-0870-22D0-E7D3-5190714C6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E3B927-B2FB-943E-649A-C028DCEA0076}"/>
              </a:ext>
            </a:extLst>
          </p:cNvPr>
          <p:cNvSpPr txBox="1"/>
          <p:nvPr/>
        </p:nvSpPr>
        <p:spPr>
          <a:xfrm>
            <a:off x="2969702" y="263512"/>
            <a:ext cx="6252595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3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điệp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giả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568ECF-7F0A-BED5-9812-F0DEB6BE8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234" y="1384180"/>
            <a:ext cx="5448461" cy="4714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51D313-3FF2-7449-28CB-D8ED5EAB2722}"/>
              </a:ext>
            </a:extLst>
          </p:cNvPr>
          <p:cNvSpPr txBox="1"/>
          <p:nvPr/>
        </p:nvSpPr>
        <p:spPr>
          <a:xfrm>
            <a:off x="1067233" y="2594665"/>
            <a:ext cx="432408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</a:t>
            </a: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on người hãy mở rộng lòng mình để hoà mình vào tự nhiên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EEF0C3-D44C-6414-D45A-76A7466D7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8426" y="1543574"/>
            <a:ext cx="5448461" cy="40099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A76666-69A2-9798-4CA5-5127B3ADECC8}"/>
              </a:ext>
            </a:extLst>
          </p:cNvPr>
          <p:cNvSpPr txBox="1"/>
          <p:nvPr/>
        </p:nvSpPr>
        <p:spPr>
          <a:xfrm>
            <a:off x="6940612" y="2594665"/>
            <a:ext cx="43240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trân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trọng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gìn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giữ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vẻ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đẹp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tuyệt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diệu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ấy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0FBF44-8C85-46F9-9551-64EEB84358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280" y="923645"/>
            <a:ext cx="1483289" cy="84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37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D2CEFABC-AC3D-C340-BEAC-B483B411E84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236"/>
          <a:stretch/>
        </p:blipFill>
        <p:spPr>
          <a:xfrm>
            <a:off x="913501" y="559151"/>
            <a:ext cx="9798738" cy="5577030"/>
          </a:xfrm>
          <a:prstGeom prst="rect">
            <a:avLst/>
          </a:prstGeom>
        </p:spPr>
      </p:pic>
      <p:pic>
        <p:nvPicPr>
          <p:cNvPr id="11" name="Picture 10" descr="A group of penguins&#10;&#10;Description automatically generated">
            <a:extLst>
              <a:ext uri="{FF2B5EF4-FFF2-40B4-BE49-F238E27FC236}">
                <a16:creationId xmlns:a16="http://schemas.microsoft.com/office/drawing/2014/main" id="{34216055-C408-304D-BE4A-163B9271B09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9" r="9379"/>
          <a:stretch/>
        </p:blipFill>
        <p:spPr>
          <a:xfrm>
            <a:off x="919817" y="549003"/>
            <a:ext cx="10121021" cy="574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8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2C7EF8-29FF-DE2F-8AD0-4A41F3DB2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31621C-6CB7-E3BF-152C-A37C93EAC0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355" y="3640126"/>
            <a:ext cx="1012371" cy="3042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AB0DCA-6433-93EB-57A5-7BC9F0D45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0854" y="4236118"/>
            <a:ext cx="904453" cy="27182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A4D437-0F96-A2CF-2A90-E839B1BEAC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064" y="4717756"/>
            <a:ext cx="2508308" cy="2508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6236A1-FA13-F890-4181-26EABC2B9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3001" y="4810626"/>
            <a:ext cx="2508308" cy="2508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662C3C-E114-ADCA-AA2E-5EEBD4250C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41940" y="5309179"/>
            <a:ext cx="586682" cy="429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8A87F6-D886-F4D4-1C33-A422E714A5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0228" y="5739114"/>
            <a:ext cx="586682" cy="429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5BB327-C543-B412-271F-B9FA8BC9BD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2262" y="4717756"/>
            <a:ext cx="2508308" cy="25083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E5DAEF-C298-6BA5-43D5-77DC2176F2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127" y="4748169"/>
            <a:ext cx="2508308" cy="2508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6A66D5-45F3-44B1-313A-71C1A76AC0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6615" y="4689990"/>
            <a:ext cx="2508308" cy="25083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55AC1-9CA6-A6AC-41F1-CA5B2DF985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8914" y="4659577"/>
            <a:ext cx="2508308" cy="25083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AD076C-570E-D6D0-C413-39FC676C83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4563" y="4725170"/>
            <a:ext cx="2508308" cy="2508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D6C132-73FB-F3B7-C811-FC1B4458B8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890" y="4699928"/>
            <a:ext cx="2508308" cy="25083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7F0A25-0791-42EB-02D2-7308342ECE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6025" y="4725095"/>
            <a:ext cx="2508308" cy="25083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BD6403-92EB-71EA-0B18-74A7AAB9D0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0018" y="4682100"/>
            <a:ext cx="2508308" cy="25083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9BAE1F-7A30-CD36-D612-D3687974AC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1705" y="4699928"/>
            <a:ext cx="2508308" cy="2508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408222-4B48-F559-994F-2418D65964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0782" y="4639105"/>
            <a:ext cx="2508308" cy="250830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9952D04-FEE8-DF5C-202C-39D55F82E78B}"/>
              </a:ext>
            </a:extLst>
          </p:cNvPr>
          <p:cNvSpPr txBox="1"/>
          <p:nvPr/>
        </p:nvSpPr>
        <p:spPr>
          <a:xfrm>
            <a:off x="2670814" y="1686999"/>
            <a:ext cx="7027498" cy="1323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8000" b="1" i="0" u="none" strike="noStrike" kern="1200" cap="none" spc="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</a:t>
            </a:r>
            <a:endParaRPr kumimoji="0" lang="en-US" sz="8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3025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4">
            <a:extLst>
              <a:ext uri="{FF2B5EF4-FFF2-40B4-BE49-F238E27FC236}">
                <a16:creationId xmlns:a16="http://schemas.microsoft.com/office/drawing/2014/main" id="{3B6713DE-0C84-4045-8E27-F9E88FAD8E3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24027" y="556936"/>
            <a:ext cx="9120554" cy="296703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lIns="121741" tIns="60870" rIns="121741" bIns="60870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12171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0" cap="none" spc="0" normalizeH="0" baseline="0" noProof="0" dirty="0">
                <a:ln w="222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Showcard Gothic"/>
                <a:ea typeface="+mn-ea"/>
                <a:cs typeface="+mn-cs"/>
              </a:rPr>
              <a:t>RUNG CHUÔNG VÀNG</a:t>
            </a:r>
            <a:endParaRPr kumimoji="0" lang="x-none" sz="1900" b="1" i="0" u="none" strike="noStrike" kern="10" cap="none" spc="0" normalizeH="0" baseline="0" noProof="0">
              <a:ln w="22225">
                <a:solidFill>
                  <a:srgbClr val="CC0099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Showcard Gothic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D038DAD-EE5B-7946-ACF9-DCFE1C043335}"/>
              </a:ext>
            </a:extLst>
          </p:cNvPr>
          <p:cNvSpPr/>
          <p:nvPr/>
        </p:nvSpPr>
        <p:spPr>
          <a:xfrm>
            <a:off x="3737807" y="5294380"/>
            <a:ext cx="4974299" cy="713251"/>
          </a:xfrm>
          <a:prstGeom prst="roundRect">
            <a:avLst/>
          </a:prstGeom>
          <a:solidFill>
            <a:srgbClr val="FFC44F"/>
          </a:solidFill>
          <a:ln w="127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121741" tIns="60870" rIns="121741" bIns="60870" anchor="ctr"/>
          <a:lstStyle/>
          <a:p>
            <a:pPr marL="0" marR="0" lvl="0" indent="0" algn="ctr" defTabSz="12171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 HỌC: 2022 - 2023</a:t>
            </a:r>
          </a:p>
        </p:txBody>
      </p:sp>
      <p:pic>
        <p:nvPicPr>
          <p:cNvPr id="4" name="Picture 38" descr="an30">
            <a:extLst>
              <a:ext uri="{FF2B5EF4-FFF2-40B4-BE49-F238E27FC236}">
                <a16:creationId xmlns:a16="http://schemas.microsoft.com/office/drawing/2014/main" id="{7F0351D0-646D-6A4D-805E-7C40E6E20C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768" y="-17585"/>
            <a:ext cx="1490663" cy="1371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7418179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uong d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-1" y="0"/>
            <a:ext cx="11320042" cy="118061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1. Bài thơ Con chim chiền chiện được viết theo thể thơ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88886" y="4045351"/>
            <a:ext cx="6076707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năm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chữ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16284" y="1446834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Thơ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lục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bát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16284" y="2818249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tự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do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324091" y="166750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324091" y="295450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324091" y="4260235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324091" y="5392329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84635" y="5243927"/>
            <a:ext cx="6004105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Thơ bốn chữ.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7974324" y="5463157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5261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500"/>
                            </p:stCondLst>
                            <p:childTnLst>
                              <p:par>
                                <p:cTn id="80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000"/>
                            </p:stCondLst>
                            <p:childTnLst>
                              <p:par>
                                <p:cTn id="84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500"/>
                            </p:stCondLst>
                            <p:childTnLst>
                              <p:par>
                                <p:cTn id="88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33265" y="59189"/>
            <a:ext cx="11215396" cy="1307939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Câu 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2: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Chim chiền chiện trong bài thư Con chim chiền chiện đang bay lượn giữa khung cảnh thiên nhiên như thế nào?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88886" y="4045351"/>
            <a:ext cx="6076707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2927">
              <a:defRPr/>
            </a:pPr>
            <a:r>
              <a:rPr lang="vi-VN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Trên cánh đồng lúa bao la.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16284" y="1446834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2927">
              <a:defRPr/>
            </a:pPr>
            <a:r>
              <a:rPr lang="vi-VN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Trên bãi ngô xanh mướt.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16284" y="2818249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2927">
              <a:defRPr/>
            </a:pPr>
            <a:r>
              <a:rPr lang="vi-VN" sz="2800" b="1" dirty="0">
                <a:solidFill>
                  <a:srgbClr val="000000"/>
                </a:solidFill>
                <a:latin typeface="Times New Roman"/>
              </a:rPr>
              <a:t>Trên vườn hoa nở rộ.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324091" y="166750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324091" y="295450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324091" y="4260235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324091" y="5392329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84635" y="5243927"/>
            <a:ext cx="6004105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2927">
              <a:lnSpc>
                <a:spcPct val="107000"/>
              </a:lnSpc>
              <a:defRPr/>
            </a:pPr>
            <a:r>
              <a:rPr lang="es-E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Trên</a:t>
            </a:r>
            <a:r>
              <a:rPr lang="es-E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biển</a:t>
            </a:r>
            <a:r>
              <a:rPr lang="es-E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cả</a:t>
            </a:r>
            <a:r>
              <a:rPr lang="es-E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mênh</a:t>
            </a:r>
            <a:r>
              <a:rPr lang="es-E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mông</a:t>
            </a:r>
            <a:r>
              <a:rPr lang="es-E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7969484" y="4297451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6536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5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24090" y="138894"/>
            <a:ext cx="11529553" cy="121590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Câu 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3: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Tiếng hót chim chiền chiện trong bài thơ Con chim chiền chiện gợi cho ta những cảm giác gì?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88886" y="4045351"/>
            <a:ext cx="6076707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2927">
              <a:lnSpc>
                <a:spcPct val="107000"/>
              </a:lnSpc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Gợi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ta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cảm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giác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sôi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nổi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tự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hào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16284" y="1446834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Gợi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cho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ta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cảm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giác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xao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xuyến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bâng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khuâng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16284" y="2818249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just" defTabSz="912927">
              <a:lnSpc>
                <a:spcPct val="107000"/>
              </a:lnSpc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Gợi cho ta cảm giác buồn man mác.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324091" y="166750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324091" y="295450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324091" y="4260235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324091" y="5392329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84635" y="5243927"/>
            <a:ext cx="6004105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defTabSz="912927">
              <a:lnSpc>
                <a:spcPct val="107000"/>
              </a:lnSpc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Gợi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ta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cảm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giác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thanh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bình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hạnh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phúc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tự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do.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7969484" y="5477419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2227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5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24092" y="0"/>
            <a:ext cx="11332134" cy="120376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Câu 4: 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Từ ngữ, hình ảnh nói không có trong bài thơ Con chim chiền chiện?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16283" y="4086460"/>
            <a:ext cx="6076707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Cao hoài, cao vợi/Chim bay, bay xa.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16284" y="1446834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/>
              </a:rPr>
              <a:t>A. Bay vút, vút cao/Cánh đập trời xanh.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16284" y="2818249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Bay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cao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cao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vút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324091" y="166750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324091" y="295450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324091" y="4260235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324091" y="5392329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84635" y="5243927"/>
            <a:ext cx="6004105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/>
              </a:rPr>
              <a:t>Chim biến mất rồi.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7853737" y="4297451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8302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500"/>
                            </p:stCondLst>
                            <p:childTnLst>
                              <p:par>
                                <p:cTn id="80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000"/>
                            </p:stCondLst>
                            <p:childTnLst>
                              <p:par>
                                <p:cTn id="84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500"/>
                            </p:stCondLst>
                            <p:childTnLst>
                              <p:par>
                                <p:cTn id="88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40075" y="72413"/>
            <a:ext cx="11511850" cy="132501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Câu 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5: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Những động từ diễn tả hành động của chim chiền chiện là: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88887" y="4301329"/>
            <a:ext cx="6076707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Bay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vút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vút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cao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đập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88886" y="1908420"/>
            <a:ext cx="5910951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just" defTabSz="912927">
              <a:lnSpc>
                <a:spcPct val="107000"/>
              </a:lnSpc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Bay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vút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cao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hoài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đập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61721" y="3101499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Bay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vút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cao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vợi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454481" y="211153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454481" y="323363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523929" y="4516213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523929" y="5817912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84636" y="5499905"/>
            <a:ext cx="6004105" cy="12192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Cao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hoài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cao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vợi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7861942" y="4553429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2685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5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24092" y="0"/>
            <a:ext cx="11332134" cy="120376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Câu 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6: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Những tính từ miêu tả độ cao của chim chiền chiện bay trên không là: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88886" y="4045351"/>
            <a:ext cx="7974564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en-US" sz="3200" b="1">
                <a:solidFill>
                  <a:srgbClr val="000000"/>
                </a:solidFill>
                <a:latin typeface="Times New Roman"/>
                <a:ea typeface="Times New Roman"/>
              </a:rPr>
              <a:t>Bay vút, vút cao, đập.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16283" y="1446834"/>
            <a:ext cx="7921331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Bay vút, cao hoài, đập.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16284" y="2528882"/>
            <a:ext cx="8111848" cy="133005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/>
              </a:rPr>
              <a:t>Bay vút, cao vợi.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324091" y="166750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324091" y="295450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324091" y="4260235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324091" y="5392329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84635" y="5243927"/>
            <a:ext cx="7878815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en-US" sz="3200" b="1">
                <a:solidFill>
                  <a:srgbClr val="000000"/>
                </a:solidFill>
                <a:latin typeface="Times New Roman"/>
              </a:rPr>
              <a:t>Cao hoài, cao vợi.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9769111" y="5410937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6656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5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24090" y="138895"/>
            <a:ext cx="11529553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Câu 7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:Trong khổ hai của bài thơ Con chim chiền chiện, tác giả đã sử dụng những biện pháp tu từ nào?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88886" y="4045350"/>
            <a:ext cx="7630615" cy="136581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2927">
              <a:lnSpc>
                <a:spcPct val="107000"/>
              </a:lnSpc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Nhân hóa, điệp ngữ.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16284" y="1237644"/>
            <a:ext cx="7809735" cy="126790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      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Nhân hóa, so sánh, nói quá.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16284" y="2818249"/>
            <a:ext cx="7710978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just" defTabSz="912927">
              <a:lnSpc>
                <a:spcPct val="107000"/>
              </a:lnSpc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Nhân hóa, ẩn dụ, hoán dụ.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324091" y="166750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324091" y="295450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324091" y="4260235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334521" y="5705639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15042" y="5595514"/>
            <a:ext cx="7710977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defTabSz="912927">
              <a:lnSpc>
                <a:spcPct val="107000"/>
              </a:lnSpc>
              <a:defRPr/>
            </a:pPr>
            <a:r>
              <a:rPr lang="pt-BR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Nhân hóa, so sánh.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9505888" y="4590323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1649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5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78529" y="205203"/>
            <a:ext cx="11511850" cy="1121903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8. </a:t>
            </a:r>
            <a:r>
              <a:rPr lang="vi-VN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Khổ 1 và khổ 2 của bài thơ Con chim chiền chiện được ngắt nhịp như thế nào?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88887" y="4301329"/>
            <a:ext cx="6076707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Nhịp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2/2.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88886" y="1908420"/>
            <a:ext cx="5910951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just" defTabSz="912927">
              <a:lnSpc>
                <a:spcPct val="107000"/>
              </a:lnSpc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Nhịp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1/3.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16285" y="3074227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lang="en-US" sz="32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Nhịp 3/1.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454481" y="211153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454481" y="323363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523929" y="4516213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523929" y="5817912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84636" y="5499905"/>
            <a:ext cx="6004105" cy="12192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Tất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sai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7861942" y="4574484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3027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5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3062B5D-588C-4849-A1A0-81D811D9632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r="9109"/>
          <a:stretch/>
        </p:blipFill>
        <p:spPr>
          <a:xfrm>
            <a:off x="1179296" y="615461"/>
            <a:ext cx="9902279" cy="5627077"/>
          </a:xfrm>
          <a:prstGeom prst="rect">
            <a:avLst/>
          </a:prstGeom>
        </p:spPr>
      </p:pic>
      <p:pic>
        <p:nvPicPr>
          <p:cNvPr id="12" name="Picture 11" descr="A bird with a long beak&#10;&#10;Description automatically generated with low confidence">
            <a:extLst>
              <a:ext uri="{FF2B5EF4-FFF2-40B4-BE49-F238E27FC236}">
                <a16:creationId xmlns:a16="http://schemas.microsoft.com/office/drawing/2014/main" id="{12FCAEC5-50C4-4246-8798-489AF071D4C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r="9379"/>
          <a:stretch/>
        </p:blipFill>
        <p:spPr>
          <a:xfrm>
            <a:off x="1179296" y="582826"/>
            <a:ext cx="990227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25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78529" y="205203"/>
            <a:ext cx="11511850" cy="154837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Câu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9</a:t>
            </a:r>
            <a:r>
              <a:rPr lang="vi-VN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:Vần được gieo ở tiếng thứ tư trong thơ bốn chữ thì được gọi là vần gì?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88887" y="4301329"/>
            <a:ext cx="6076707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fr-FR" sz="24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Gọi</a:t>
            </a:r>
            <a:r>
              <a:rPr lang="fr-FR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> là </a:t>
            </a:r>
            <a:r>
              <a:rPr lang="fr-FR" sz="24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vần</a:t>
            </a:r>
            <a:r>
              <a:rPr lang="fr-FR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liền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88886" y="1908420"/>
            <a:ext cx="5910951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just" defTabSz="912927">
              <a:lnSpc>
                <a:spcPct val="107000"/>
              </a:lnSpc>
              <a:defRPr/>
            </a:pPr>
            <a:r>
              <a:rPr lang="fr-FR" sz="24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Gọi</a:t>
            </a:r>
            <a:r>
              <a:rPr lang="fr-FR" sz="2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là </a:t>
            </a:r>
            <a:r>
              <a:rPr lang="fr-FR" sz="24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vần</a:t>
            </a:r>
            <a:r>
              <a:rPr lang="fr-FR" sz="2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lưng</a:t>
            </a:r>
            <a:r>
              <a:rPr lang="fr-FR" sz="2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16285" y="3074227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lang="fr-FR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Gọi</a:t>
            </a:r>
            <a:r>
              <a:rPr lang="fr-FR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là </a:t>
            </a:r>
            <a:r>
              <a:rPr lang="fr-FR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vần</a:t>
            </a:r>
            <a:r>
              <a:rPr lang="fr-FR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chân</a:t>
            </a:r>
            <a:r>
              <a:rPr lang="fr-FR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454481" y="211153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454481" y="323363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523929" y="4516213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523929" y="5817912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84636" y="5499905"/>
            <a:ext cx="6004105" cy="12192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lang="fr-FR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Gọi</a:t>
            </a:r>
            <a:r>
              <a:rPr lang="fr-FR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là </a:t>
            </a:r>
            <a:r>
              <a:rPr lang="fr-FR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vần</a:t>
            </a:r>
            <a:r>
              <a:rPr lang="fr-FR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cách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7767260" y="3274523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5550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5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78529" y="205203"/>
            <a:ext cx="11511850" cy="154837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Câu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10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Vần được gieo cách câu trong thơ bốn chữ thì được gọi là vần gì?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88887" y="4301329"/>
            <a:ext cx="6076707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fr-FR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Gọi</a:t>
            </a:r>
            <a:r>
              <a:rPr lang="fr-FR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là </a:t>
            </a:r>
            <a:r>
              <a:rPr lang="fr-FR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vần</a:t>
            </a:r>
            <a:r>
              <a:rPr lang="fr-FR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liền</a:t>
            </a:r>
            <a:r>
              <a:rPr lang="fr-FR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88886" y="1908420"/>
            <a:ext cx="5910951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just" defTabSz="912927">
              <a:lnSpc>
                <a:spcPct val="107000"/>
              </a:lnSpc>
              <a:defRPr/>
            </a:pPr>
            <a:r>
              <a:rPr lang="fr-FR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Gọi</a:t>
            </a:r>
            <a:r>
              <a:rPr lang="fr-FR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là </a:t>
            </a:r>
            <a:r>
              <a:rPr lang="fr-FR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vần</a:t>
            </a:r>
            <a:r>
              <a:rPr lang="fr-FR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cách</a:t>
            </a:r>
            <a:r>
              <a:rPr lang="fr-FR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16285" y="3074227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lang="fr-FR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Gọi</a:t>
            </a:r>
            <a:r>
              <a:rPr lang="fr-FR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là </a:t>
            </a:r>
            <a:r>
              <a:rPr lang="fr-FR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vần</a:t>
            </a:r>
            <a:r>
              <a:rPr lang="fr-FR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chân</a:t>
            </a:r>
            <a:r>
              <a:rPr lang="fr-FR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454481" y="211153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454481" y="323363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523929" y="4516213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523929" y="5817912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84636" y="5499905"/>
            <a:ext cx="6004105" cy="12192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lang="fr-FR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Gọi</a:t>
            </a:r>
            <a:r>
              <a:rPr lang="fr-FR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là </a:t>
            </a:r>
            <a:r>
              <a:rPr lang="fr-FR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vần</a:t>
            </a:r>
            <a:r>
              <a:rPr lang="fr-FR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lưng</a:t>
            </a:r>
            <a:r>
              <a:rPr lang="fr-FR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7821049" y="2127059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5361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5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51C1CA-5C61-B169-F75D-009C59F4F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31621C-6CB7-E3BF-152C-A37C93EAC0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355" y="3640126"/>
            <a:ext cx="1012371" cy="3042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AB0DCA-6433-93EB-57A5-7BC9F0D45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0854" y="4236118"/>
            <a:ext cx="904453" cy="27182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A4D437-0F96-A2CF-2A90-E839B1BEAC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064" y="4717756"/>
            <a:ext cx="2508308" cy="2508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6236A1-FA13-F890-4181-26EABC2B9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3001" y="4810626"/>
            <a:ext cx="2508308" cy="2508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662C3C-E114-ADCA-AA2E-5EEBD4250C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41940" y="5309179"/>
            <a:ext cx="586682" cy="429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8A87F6-D886-F4D4-1C33-A422E714A5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0228" y="5739114"/>
            <a:ext cx="586682" cy="429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5BB327-C543-B412-271F-B9FA8BC9BD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2262" y="4717756"/>
            <a:ext cx="2508308" cy="25083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E5DAEF-C298-6BA5-43D5-77DC2176F2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127" y="4748169"/>
            <a:ext cx="2508308" cy="2508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6A66D5-45F3-44B1-313A-71C1A76AC0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6615" y="4689990"/>
            <a:ext cx="2508308" cy="25083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55AC1-9CA6-A6AC-41F1-CA5B2DF985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8914" y="4659577"/>
            <a:ext cx="2508308" cy="25083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AD076C-570E-D6D0-C413-39FC676C83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4563" y="4725170"/>
            <a:ext cx="2508308" cy="2508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D6C132-73FB-F3B7-C811-FC1B4458B8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890" y="4699928"/>
            <a:ext cx="2508308" cy="25083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7F0A25-0791-42EB-02D2-7308342ECE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6025" y="4725095"/>
            <a:ext cx="2508308" cy="25083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BD6403-92EB-71EA-0B18-74A7AAB9D0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0018" y="4682100"/>
            <a:ext cx="2508308" cy="25083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9BAE1F-7A30-CD36-D612-D3687974AC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1705" y="4699928"/>
            <a:ext cx="2508308" cy="2508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408222-4B48-F559-994F-2418D65964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0782" y="4639105"/>
            <a:ext cx="2508308" cy="250830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9952D04-FEE8-DF5C-202C-39D55F82E78B}"/>
              </a:ext>
            </a:extLst>
          </p:cNvPr>
          <p:cNvSpPr txBox="1"/>
          <p:nvPr/>
        </p:nvSpPr>
        <p:spPr>
          <a:xfrm>
            <a:off x="2670814" y="1686999"/>
            <a:ext cx="7027498" cy="1323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8000" b="1" i="0" u="none" strike="noStrike" kern="1200" cap="none" spc="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8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4446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5C1518-F722-20ED-B3DB-BF26236BA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8E7DF4-BBE8-32F0-3357-CE62F7727D4C}"/>
              </a:ext>
            </a:extLst>
          </p:cNvPr>
          <p:cNvSpPr txBox="1"/>
          <p:nvPr/>
        </p:nvSpPr>
        <p:spPr>
          <a:xfrm>
            <a:off x="3196589" y="864350"/>
            <a:ext cx="881683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một bài thơ 4 chữ chủ đề thiên nhiên và trả lời các câu hỏi</a:t>
            </a:r>
          </a:p>
          <a:p>
            <a:pPr algn="just"/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Xác định vần nhịp của bài thơ và cho biết hiệu quả của nó</a:t>
            </a:r>
          </a:p>
          <a:p>
            <a:pPr algn="just"/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Phân tích một hình ảnh trong bài thơ mà em cho là độc đáo nhất</a:t>
            </a:r>
          </a:p>
          <a:p>
            <a:pPr algn="just"/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Chỉ ra và nêu tác dụng của các biện pháp tu từ được tác giả sử dụng.</a:t>
            </a:r>
          </a:p>
          <a:p>
            <a:pPr algn="just"/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Tác giả thể hiện cảm xúc gì qua bài thơ</a:t>
            </a:r>
          </a:p>
          <a:p>
            <a:pPr algn="just"/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Thông qua bài thơ, tác giả muốn gửi gắm thông điệp gì?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8EBA09-4E9D-9C15-206A-E0EC1F3B23C2}"/>
              </a:ext>
            </a:extLst>
          </p:cNvPr>
          <p:cNvSpPr txBox="1"/>
          <p:nvPr/>
        </p:nvSpPr>
        <p:spPr>
          <a:xfrm rot="19380627">
            <a:off x="302349" y="1041403"/>
            <a:ext cx="3045842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000" i="0" u="none" strike="noStrike" kern="1200" normalizeH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40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686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F28A7B-BFE8-47B5-1196-A8AD57F20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E3B927-B2FB-943E-649A-C028DCEA0076}"/>
              </a:ext>
            </a:extLst>
          </p:cNvPr>
          <p:cNvSpPr txBox="1"/>
          <p:nvPr/>
        </p:nvSpPr>
        <p:spPr>
          <a:xfrm>
            <a:off x="3347207" y="79734"/>
            <a:ext cx="6182687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HƯỚNG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DẪN TỰ HỌC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568ECF-7F0A-BED5-9812-F0DEB6BE8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234" y="1384180"/>
            <a:ext cx="4463549" cy="31878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51D313-3FF2-7449-28CB-D8ED5EAB2722}"/>
              </a:ext>
            </a:extLst>
          </p:cNvPr>
          <p:cNvSpPr txBox="1"/>
          <p:nvPr/>
        </p:nvSpPr>
        <p:spPr>
          <a:xfrm>
            <a:off x="798786" y="2346220"/>
            <a:ext cx="36138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*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Bài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cũ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EEF0C3-D44C-6414-D45A-76A7466D7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8426" y="1543574"/>
            <a:ext cx="4653097" cy="33220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A76666-69A2-9798-4CA5-5127B3ADECC8}"/>
              </a:ext>
            </a:extLst>
          </p:cNvPr>
          <p:cNvSpPr txBox="1"/>
          <p:nvPr/>
        </p:nvSpPr>
        <p:spPr>
          <a:xfrm>
            <a:off x="6940612" y="2594665"/>
            <a:ext cx="35624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*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phiếu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tiếp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theo.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403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4748F1-AD1A-9686-F83F-6912A7C38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A4D437-0F96-A2CF-2A90-E839B1BEA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064" y="4717756"/>
            <a:ext cx="2508308" cy="2508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6236A1-FA13-F890-4181-26EABC2B9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3001" y="4810626"/>
            <a:ext cx="2508308" cy="2508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662C3C-E114-ADCA-AA2E-5EEBD4250C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98759" y="6014904"/>
            <a:ext cx="586682" cy="429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8A87F6-D886-F4D4-1C33-A422E714A5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0228" y="5739114"/>
            <a:ext cx="586682" cy="429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5BB327-C543-B412-271F-B9FA8BC9B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2262" y="4717756"/>
            <a:ext cx="2508308" cy="25083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E5DAEF-C298-6BA5-43D5-77DC2176F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127" y="4748169"/>
            <a:ext cx="2508308" cy="2508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6A66D5-45F3-44B1-313A-71C1A76AC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73967" y="4802696"/>
            <a:ext cx="2508308" cy="25083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55AC1-9CA6-A6AC-41F1-CA5B2DF98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1591" y="4784868"/>
            <a:ext cx="2508308" cy="25083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AD076C-570E-D6D0-C413-39FC676C8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6110" y="4784868"/>
            <a:ext cx="2508308" cy="2508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D6C132-73FB-F3B7-C811-FC1B4458B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890" y="4699928"/>
            <a:ext cx="2508308" cy="25083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7F0A25-0791-42EB-02D2-7308342EC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6025" y="4725095"/>
            <a:ext cx="2508308" cy="25083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BD6403-92EB-71EA-0B18-74A7AAB9D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0018" y="4682100"/>
            <a:ext cx="2508308" cy="25083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9BAE1F-7A30-CD36-D612-D3687974A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1705" y="4699928"/>
            <a:ext cx="2508308" cy="2508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408222-4B48-F559-994F-2418D6596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0782" y="4639105"/>
            <a:ext cx="2508308" cy="250830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FB12035-3889-B095-FEB3-B0FB5C07BFAA}"/>
              </a:ext>
            </a:extLst>
          </p:cNvPr>
          <p:cNvSpPr txBox="1"/>
          <p:nvPr/>
        </p:nvSpPr>
        <p:spPr>
          <a:xfrm>
            <a:off x="1496162" y="2408938"/>
            <a:ext cx="91996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GẶP LẠI!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170643-4931-79B0-ABB4-E0AF26116770}"/>
              </a:ext>
            </a:extLst>
          </p:cNvPr>
          <p:cNvSpPr txBox="1"/>
          <p:nvPr/>
        </p:nvSpPr>
        <p:spPr>
          <a:xfrm>
            <a:off x="2072782" y="4109776"/>
            <a:ext cx="8546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:………….</a:t>
            </a:r>
          </a:p>
        </p:txBody>
      </p:sp>
    </p:spTree>
    <p:extLst>
      <p:ext uri="{BB962C8B-B14F-4D97-AF65-F5344CB8AC3E}">
        <p14:creationId xmlns:p14="http://schemas.microsoft.com/office/powerpoint/2010/main" val="346745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763183C-CFA5-1E4E-B5E3-B6A908134EC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785"/>
          <a:stretch/>
        </p:blipFill>
        <p:spPr>
          <a:xfrm>
            <a:off x="1179296" y="615461"/>
            <a:ext cx="9819722" cy="5627077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98269CA5-C9B3-9D45-9D8C-AE6E2C0E6B4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r="9379"/>
          <a:stretch/>
        </p:blipFill>
        <p:spPr>
          <a:xfrm>
            <a:off x="1163686" y="613834"/>
            <a:ext cx="990227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3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F3B4871-6EDC-BE4F-80BA-5C2C813E078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236"/>
          <a:stretch/>
        </p:blipFill>
        <p:spPr>
          <a:xfrm>
            <a:off x="1179296" y="615461"/>
            <a:ext cx="9886669" cy="5627077"/>
          </a:xfrm>
          <a:prstGeom prst="rect">
            <a:avLst/>
          </a:prstGeom>
        </p:spPr>
      </p:pic>
      <p:pic>
        <p:nvPicPr>
          <p:cNvPr id="12" name="Picture 11" descr="A bird walking on sand&#10;&#10;Description automatically generated with low confidence">
            <a:extLst>
              <a:ext uri="{FF2B5EF4-FFF2-40B4-BE49-F238E27FC236}">
                <a16:creationId xmlns:a16="http://schemas.microsoft.com/office/drawing/2014/main" id="{40B99CC0-A90E-FC42-84D1-BDA7E6C8316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r="9379"/>
          <a:stretch/>
        </p:blipFill>
        <p:spPr>
          <a:xfrm>
            <a:off x="1182126" y="592748"/>
            <a:ext cx="990227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5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iagram, arrow&#10;&#10;Description automatically generated">
            <a:extLst>
              <a:ext uri="{FF2B5EF4-FFF2-40B4-BE49-F238E27FC236}">
                <a16:creationId xmlns:a16="http://schemas.microsoft.com/office/drawing/2014/main" id="{26C5D20F-5781-A94D-82B4-46CE18C1FF1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r="9236"/>
          <a:stretch/>
        </p:blipFill>
        <p:spPr>
          <a:xfrm>
            <a:off x="1123156" y="615461"/>
            <a:ext cx="9942809" cy="5627077"/>
          </a:xfrm>
          <a:prstGeom prst="rect">
            <a:avLst/>
          </a:prstGeom>
        </p:spPr>
      </p:pic>
      <p:pic>
        <p:nvPicPr>
          <p:cNvPr id="11" name="Picture 10" descr="A woodpecker on a tree&#10;&#10;Description automatically generated with medium confidence">
            <a:extLst>
              <a:ext uri="{FF2B5EF4-FFF2-40B4-BE49-F238E27FC236}">
                <a16:creationId xmlns:a16="http://schemas.microsoft.com/office/drawing/2014/main" id="{FCDEC970-5BDF-3749-B2BA-89672BC4C2D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9" r="9379"/>
          <a:stretch/>
        </p:blipFill>
        <p:spPr>
          <a:xfrm>
            <a:off x="1140215" y="592748"/>
            <a:ext cx="9912327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 PowerPoint Giao Duc  _ Toan Hoa (4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lide PowerPoint Giao Duc  _ Toan Hoa (4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1961</Words>
  <Application>Microsoft Office PowerPoint</Application>
  <PresentationFormat>Widescreen</PresentationFormat>
  <Paragraphs>582</Paragraphs>
  <Slides>65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65</vt:i4>
      </vt:variant>
    </vt:vector>
  </HeadingPairs>
  <TitlesOfParts>
    <vt:vector size="79" baseType="lpstr">
      <vt:lpstr>微软雅黑</vt:lpstr>
      <vt:lpstr>宋体</vt:lpstr>
      <vt:lpstr>.VnTime</vt:lpstr>
      <vt:lpstr>Arial</vt:lpstr>
      <vt:lpstr>Calibri</vt:lpstr>
      <vt:lpstr>Calibri Light</vt:lpstr>
      <vt:lpstr>等线</vt:lpstr>
      <vt:lpstr>MS Mincho</vt:lpstr>
      <vt:lpstr>Showcard Gothic</vt:lpstr>
      <vt:lpstr>Times New Roman</vt:lpstr>
      <vt:lpstr>Office Theme</vt:lpstr>
      <vt:lpstr>Slide PowerPoint Giao Duc  _ Toan Hoa (4)</vt:lpstr>
      <vt:lpstr>1_Slide PowerPoint Giao Duc  _ Toan Hoa (4)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85</cp:revision>
  <dcterms:created xsi:type="dcterms:W3CDTF">2022-07-18T15:58:23Z</dcterms:created>
  <dcterms:modified xsi:type="dcterms:W3CDTF">2022-09-17T02:35:49Z</dcterms:modified>
</cp:coreProperties>
</file>