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65" r:id="rId5"/>
    <p:sldId id="516" r:id="rId6"/>
    <p:sldId id="515" r:id="rId7"/>
    <p:sldId id="517" r:id="rId8"/>
    <p:sldId id="261" r:id="rId9"/>
    <p:sldId id="263" r:id="rId10"/>
    <p:sldId id="542" r:id="rId11"/>
    <p:sldId id="543" r:id="rId12"/>
    <p:sldId id="518" r:id="rId13"/>
    <p:sldId id="545" r:id="rId14"/>
    <p:sldId id="544" r:id="rId15"/>
    <p:sldId id="546" r:id="rId16"/>
    <p:sldId id="547" r:id="rId17"/>
    <p:sldId id="548" r:id="rId18"/>
    <p:sldId id="550" r:id="rId19"/>
    <p:sldId id="521" r:id="rId20"/>
    <p:sldId id="536" r:id="rId21"/>
    <p:sldId id="535" r:id="rId22"/>
    <p:sldId id="537" r:id="rId23"/>
    <p:sldId id="524" r:id="rId24"/>
    <p:sldId id="551" r:id="rId25"/>
    <p:sldId id="538" r:id="rId26"/>
    <p:sldId id="519" r:id="rId27"/>
    <p:sldId id="529" r:id="rId28"/>
    <p:sldId id="1292" r:id="rId29"/>
    <p:sldId id="1293" r:id="rId30"/>
    <p:sldId id="1300" r:id="rId31"/>
    <p:sldId id="1301" r:id="rId32"/>
    <p:sldId id="1302" r:id="rId33"/>
    <p:sldId id="1303" r:id="rId34"/>
    <p:sldId id="1304" r:id="rId35"/>
    <p:sldId id="1305" r:id="rId36"/>
    <p:sldId id="533" r:id="rId37"/>
    <p:sldId id="53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206C-2881-DE31-F77E-0A4A7F332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543F9-8262-A454-FF37-E9539236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A5F3-E49A-D097-1293-974DC4F8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FFA88-9498-7C42-58E2-48149EB7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81286-149B-B511-3FA3-F5E0DD7F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3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A1761-F828-6543-C85D-A4F7F23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0D191-304F-C1B3-9A79-2BA6D0FE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27680-64BE-7B0D-041D-4D03080F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EA074-B6A8-23AD-DA80-A9FDA255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1780A-227F-8C87-EF5E-E6E1AB37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7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7ADB-8560-1C09-87B6-5CEC1CDDA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9B424-D143-5C58-4F86-4511AB3F9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CE115-7994-94B8-B1A3-A64A52D1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C284B-0FB9-DCEA-5EAD-177A7939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4EFAE-906E-02C3-5AB7-81B2699B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98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80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35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89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5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8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14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10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15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45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45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9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1B8CD-E345-7905-519B-00F7C5DE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4480-00F1-4547-E0A6-91C32AE8F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E11BD-4828-63C5-8573-D969C510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06833-7201-BC23-07A5-4E26031F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93141-2769-89F4-FEA4-CC1326F1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18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57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75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7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7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19/09/2022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4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8073D-E9CC-A560-5B88-CA680C3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7241F-489C-F066-827A-CF56F7A99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30C9C-FDA7-E99F-7DAE-3D1CB8E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0F277-1DDA-2C8D-F28C-E366E86C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DCBCE-081A-7592-B6A1-F8DC6D8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7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C0EEC-0E18-9193-FDA5-F8DFA513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87DD-B6CF-74D1-AEA9-0ECDD6444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1A3CD-235F-483E-1071-64364753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98F28-21F2-5BAC-0C10-6E1E57A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39284-A8C0-7937-F8DF-C09CAF72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BC793-7259-835E-1AA8-A02D9C80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4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F998-4545-8C2B-0C6F-73A2BE02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D3B0E-9861-058F-8A5D-C146B72A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885F5-DD12-19FC-C731-2B9EBAA8F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722E3-2257-D2FF-07C6-F35B900E3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CADC8-7862-A96C-6CB4-91B34CC38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038752-A74B-F557-2693-CE48C5E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A8A6AD-E0F7-A0A7-E27E-8A215F71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0E066F-147B-838F-596C-759E1B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6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14CA-AB0D-35AD-2162-34E0CBC4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B66A0B-B3EF-0EC7-2E5D-5B2CB8D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0B48D-E7AF-9C15-646A-2702E637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12E4E-1905-3E3C-41F5-5DEDAC3B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8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A7669D-632A-85D4-E3F7-0D396C2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75FB0-D61C-A4EC-4755-A6CE6D0E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F934B-69D3-A12A-609F-D64F610C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8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0EA1-2031-7A3B-0C7C-E4C05A3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829E5-B3E2-283F-BF47-D45CD38C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7F2ED-7B35-BF0C-71AD-409CDC69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087E8-3004-08A5-3076-F25C0FE0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7E129-0DB2-B3AA-3BA8-BE5AB266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3A147-8E81-254D-A7D6-C6B9DB25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2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3A72-18AB-C2BD-88FE-2B70C49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E89919-6201-1607-2DCC-1EC97048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35AAA-7A75-016D-0F6E-483704B1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ADC9F-6CCE-BCEF-2B3F-D36310D2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7C42-CBD8-4FB7-D785-F1A2AAA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7857D-9312-E025-2C4B-E849B914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1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1A878-4698-2608-8C7A-D582D366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716DA-FAB3-B753-7B2C-AE054723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FD1F3-D7ED-70F4-7013-0921D2C49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71CC-C447-4A2F-BB5B-A23A99EEE874}" type="datetimeFigureOut">
              <a:rPr lang="en-US" smtClean="0"/>
              <a:t>19/09/2022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76D3A-F9D9-2524-BCFE-758AC55FC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74BB9-8A34-54F8-8FF0-838BE40B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AFF1FC-8BB6-4DBB-9940-F696B5579502}" type="datetimeFigureOut">
              <a:rPr lang="en-US" b="1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19/09/2022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9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16283F-E79A-4174-97F4-305C981B4A88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5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Layout" Target="../slideLayouts/slideLayout12.xml"/><Relationship Id="rId7" Type="http://schemas.openxmlformats.org/officeDocument/2006/relationships/slide" Target="slide33.xml"/><Relationship Id="rId12" Type="http://schemas.openxmlformats.org/officeDocument/2006/relationships/slide" Target="slide3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32.xml"/><Relationship Id="rId11" Type="http://schemas.openxmlformats.org/officeDocument/2006/relationships/image" Target="../media/image12.png"/><Relationship Id="rId5" Type="http://schemas.openxmlformats.org/officeDocument/2006/relationships/slide" Target="slide29.xml"/><Relationship Id="rId10" Type="http://schemas.openxmlformats.org/officeDocument/2006/relationships/image" Target="../media/image11.gif"/><Relationship Id="rId4" Type="http://schemas.openxmlformats.org/officeDocument/2006/relationships/slide" Target="slide28.xml"/><Relationship Id="rId9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3.jpg"/><Relationship Id="rId7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27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27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46520" y="3617184"/>
            <a:ext cx="3591057" cy="3591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504060" y="547803"/>
            <a:ext cx="94345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GIÁO CÙNG CÁC EM HỌC SINH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45FD78-E013-A2D3-894A-BE3085247457}"/>
              </a:ext>
            </a:extLst>
          </p:cNvPr>
          <p:cNvSpPr txBox="1"/>
          <p:nvPr/>
        </p:nvSpPr>
        <p:spPr>
          <a:xfrm>
            <a:off x="2088664" y="3521739"/>
            <a:ext cx="9434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:......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6D5AF-7DC7-ABF8-8A4D-C796C952E99E}"/>
              </a:ext>
            </a:extLst>
          </p:cNvPr>
          <p:cNvSpPr txBox="1"/>
          <p:nvPr/>
        </p:nvSpPr>
        <p:spPr>
          <a:xfrm>
            <a:off x="2088664" y="5123448"/>
            <a:ext cx="9434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42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811040" y="1443586"/>
            <a:ext cx="9434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Phân tích kiểu văn bản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019" y="1541771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6034" y="3709412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9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5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116793-35A2-02BF-87B9-40D28A6112A6}"/>
              </a:ext>
            </a:extLst>
          </p:cNvPr>
          <p:cNvSpPr txBox="1"/>
          <p:nvPr/>
        </p:nvSpPr>
        <p:spPr>
          <a:xfrm>
            <a:off x="3605167" y="-82322"/>
            <a:ext cx="5354275" cy="82413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DCF767-24E0-978D-A2CF-4C9CFC158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842951"/>
              </p:ext>
            </p:extLst>
          </p:nvPr>
        </p:nvGraphicFramePr>
        <p:xfrm>
          <a:off x="401782" y="741814"/>
          <a:ext cx="11569307" cy="6400800"/>
        </p:xfrm>
        <a:graphic>
          <a:graphicData uri="http://schemas.openxmlformats.org/drawingml/2006/table">
            <a:tbl>
              <a:tblPr firstRow="1" firstCol="1" bandRow="1"/>
              <a:tblGrid>
                <a:gridCol w="942109">
                  <a:extLst>
                    <a:ext uri="{9D8B030D-6E8A-4147-A177-3AD203B41FA5}">
                      <a16:colId xmlns:a16="http://schemas.microsoft.com/office/drawing/2014/main" val="2469993196"/>
                    </a:ext>
                  </a:extLst>
                </a:gridCol>
                <a:gridCol w="8679237">
                  <a:extLst>
                    <a:ext uri="{9D8B030D-6E8A-4147-A177-3AD203B41FA5}">
                      <a16:colId xmlns:a16="http://schemas.microsoft.com/office/drawing/2014/main" val="1528299751"/>
                    </a:ext>
                  </a:extLst>
                </a:gridCol>
                <a:gridCol w="1947961">
                  <a:extLst>
                    <a:ext uri="{9D8B030D-6E8A-4147-A177-3AD203B41FA5}">
                      <a16:colId xmlns:a16="http://schemas.microsoft.com/office/drawing/2014/main" val="249365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325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894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449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335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so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839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021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120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 học được điều gì về cách làm bài thơ bốn chữ hoặc năm chữ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869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419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35F4D8-CB5B-CA7E-5B3D-C344BF26D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553596"/>
              </p:ext>
            </p:extLst>
          </p:nvPr>
        </p:nvGraphicFramePr>
        <p:xfrm>
          <a:off x="742512" y="773110"/>
          <a:ext cx="10934307" cy="4971268"/>
        </p:xfrm>
        <a:graphic>
          <a:graphicData uri="http://schemas.openxmlformats.org/drawingml/2006/table">
            <a:tbl>
              <a:tblPr firstRow="1" firstCol="1" bandRow="1"/>
              <a:tblGrid>
                <a:gridCol w="1125290">
                  <a:extLst>
                    <a:ext uri="{9D8B030D-6E8A-4147-A177-3AD203B41FA5}">
                      <a16:colId xmlns:a16="http://schemas.microsoft.com/office/drawing/2014/main" val="4227899466"/>
                    </a:ext>
                  </a:extLst>
                </a:gridCol>
                <a:gridCol w="3062007">
                  <a:extLst>
                    <a:ext uri="{9D8B030D-6E8A-4147-A177-3AD203B41FA5}">
                      <a16:colId xmlns:a16="http://schemas.microsoft.com/office/drawing/2014/main" val="3731772480"/>
                    </a:ext>
                  </a:extLst>
                </a:gridCol>
                <a:gridCol w="6747010">
                  <a:extLst>
                    <a:ext uri="{9D8B030D-6E8A-4147-A177-3AD203B41FA5}">
                      <a16:colId xmlns:a16="http://schemas.microsoft.com/office/drawing/2014/main" val="2509898253"/>
                    </a:ext>
                  </a:extLst>
                </a:gridCol>
              </a:tblGrid>
              <a:tr h="76474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3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620765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36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6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36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6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6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36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26353"/>
                  </a:ext>
                </a:extLst>
              </a:tr>
              <a:tr h="8117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864482"/>
                  </a:ext>
                </a:extLst>
              </a:tr>
              <a:tr h="17294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phùn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ngõ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khoác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nâu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xám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choàng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589746"/>
                  </a:ext>
                </a:extLst>
              </a:tr>
              <a:tr h="8117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252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7084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35F4D8-CB5B-CA7E-5B3D-C344BF26D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503091"/>
              </p:ext>
            </p:extLst>
          </p:nvPr>
        </p:nvGraphicFramePr>
        <p:xfrm>
          <a:off x="789709" y="666926"/>
          <a:ext cx="10862599" cy="5328014"/>
        </p:xfrm>
        <a:graphic>
          <a:graphicData uri="http://schemas.openxmlformats.org/drawingml/2006/table">
            <a:tbl>
              <a:tblPr firstRow="1" firstCol="1" bandRow="1"/>
              <a:tblGrid>
                <a:gridCol w="831273">
                  <a:extLst>
                    <a:ext uri="{9D8B030D-6E8A-4147-A177-3AD203B41FA5}">
                      <a16:colId xmlns:a16="http://schemas.microsoft.com/office/drawing/2014/main" val="4227899466"/>
                    </a:ext>
                  </a:extLst>
                </a:gridCol>
                <a:gridCol w="4502727">
                  <a:extLst>
                    <a:ext uri="{9D8B030D-6E8A-4147-A177-3AD203B41FA5}">
                      <a16:colId xmlns:a16="http://schemas.microsoft.com/office/drawing/2014/main" val="3731772480"/>
                    </a:ext>
                  </a:extLst>
                </a:gridCol>
                <a:gridCol w="5528599">
                  <a:extLst>
                    <a:ext uri="{9D8B030D-6E8A-4147-A177-3AD203B41FA5}">
                      <a16:colId xmlns:a16="http://schemas.microsoft.com/office/drawing/2014/main" val="2509898253"/>
                    </a:ext>
                  </a:extLst>
                </a:gridCol>
              </a:tblGrid>
              <a:tr h="90867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620765"/>
                  </a:ext>
                </a:extLst>
              </a:tr>
              <a:tr h="636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26353"/>
                  </a:ext>
                </a:extLst>
              </a:tr>
              <a:tr h="37735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so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055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266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35F4D8-CB5B-CA7E-5B3D-C344BF26D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227721"/>
              </p:ext>
            </p:extLst>
          </p:nvPr>
        </p:nvGraphicFramePr>
        <p:xfrm>
          <a:off x="612396" y="905323"/>
          <a:ext cx="11140579" cy="5852160"/>
        </p:xfrm>
        <a:graphic>
          <a:graphicData uri="http://schemas.openxmlformats.org/drawingml/2006/table">
            <a:tbl>
              <a:tblPr firstRow="1" firstCol="1" bandRow="1"/>
              <a:tblGrid>
                <a:gridCol w="911604">
                  <a:extLst>
                    <a:ext uri="{9D8B030D-6E8A-4147-A177-3AD203B41FA5}">
                      <a16:colId xmlns:a16="http://schemas.microsoft.com/office/drawing/2014/main" val="4227899466"/>
                    </a:ext>
                  </a:extLst>
                </a:gridCol>
                <a:gridCol w="1634836">
                  <a:extLst>
                    <a:ext uri="{9D8B030D-6E8A-4147-A177-3AD203B41FA5}">
                      <a16:colId xmlns:a16="http://schemas.microsoft.com/office/drawing/2014/main" val="3731772480"/>
                    </a:ext>
                  </a:extLst>
                </a:gridCol>
                <a:gridCol w="8594139">
                  <a:extLst>
                    <a:ext uri="{9D8B030D-6E8A-4147-A177-3AD203B41FA5}">
                      <a16:colId xmlns:a16="http://schemas.microsoft.com/office/drawing/2014/main" val="2509898253"/>
                    </a:ext>
                  </a:extLst>
                </a:gridCol>
              </a:tblGrid>
              <a:tr h="76238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4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620765"/>
                  </a:ext>
                </a:extLst>
              </a:tr>
              <a:tr h="59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36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6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36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6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6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36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26353"/>
                  </a:ext>
                </a:extLst>
              </a:tr>
              <a:tr h="10009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):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nâu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ngõ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mờ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):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giấu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choàng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22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65627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35F4D8-CB5B-CA7E-5B3D-C344BF26D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587837"/>
              </p:ext>
            </p:extLst>
          </p:nvPr>
        </p:nvGraphicFramePr>
        <p:xfrm>
          <a:off x="528506" y="824136"/>
          <a:ext cx="11375471" cy="5479683"/>
        </p:xfrm>
        <a:graphic>
          <a:graphicData uri="http://schemas.openxmlformats.org/drawingml/2006/table">
            <a:tbl>
              <a:tblPr firstRow="1" firstCol="1" bandRow="1"/>
              <a:tblGrid>
                <a:gridCol w="1161749">
                  <a:extLst>
                    <a:ext uri="{9D8B030D-6E8A-4147-A177-3AD203B41FA5}">
                      <a16:colId xmlns:a16="http://schemas.microsoft.com/office/drawing/2014/main" val="4227899466"/>
                    </a:ext>
                  </a:extLst>
                </a:gridCol>
                <a:gridCol w="2549236">
                  <a:extLst>
                    <a:ext uri="{9D8B030D-6E8A-4147-A177-3AD203B41FA5}">
                      <a16:colId xmlns:a16="http://schemas.microsoft.com/office/drawing/2014/main" val="3731772480"/>
                    </a:ext>
                  </a:extLst>
                </a:gridCol>
                <a:gridCol w="7664486">
                  <a:extLst>
                    <a:ext uri="{9D8B030D-6E8A-4147-A177-3AD203B41FA5}">
                      <a16:colId xmlns:a16="http://schemas.microsoft.com/office/drawing/2014/main" val="2509898253"/>
                    </a:ext>
                  </a:extLst>
                </a:gridCol>
              </a:tblGrid>
              <a:tr h="105378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4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620765"/>
                  </a:ext>
                </a:extLst>
              </a:tr>
              <a:tr h="7376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32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32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32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26353"/>
                  </a:ext>
                </a:extLst>
              </a:tr>
              <a:tr h="36882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thuần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“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giọt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 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chợ</a:t>
                      </a:r>
                      <a:r>
                        <a:rPr lang="en-US" sz="3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endParaRPr lang="en-US" sz="3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58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35F4D8-CB5B-CA7E-5B3D-C344BF26D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652671"/>
              </p:ext>
            </p:extLst>
          </p:nvPr>
        </p:nvGraphicFramePr>
        <p:xfrm>
          <a:off x="195746" y="493822"/>
          <a:ext cx="11820086" cy="5870355"/>
        </p:xfrm>
        <a:graphic>
          <a:graphicData uri="http://schemas.openxmlformats.org/drawingml/2006/table">
            <a:tbl>
              <a:tblPr firstRow="1" firstCol="1" bandRow="1"/>
              <a:tblGrid>
                <a:gridCol w="966132">
                  <a:extLst>
                    <a:ext uri="{9D8B030D-6E8A-4147-A177-3AD203B41FA5}">
                      <a16:colId xmlns:a16="http://schemas.microsoft.com/office/drawing/2014/main" val="4227899466"/>
                    </a:ext>
                  </a:extLst>
                </a:gridCol>
                <a:gridCol w="3089564">
                  <a:extLst>
                    <a:ext uri="{9D8B030D-6E8A-4147-A177-3AD203B41FA5}">
                      <a16:colId xmlns:a16="http://schemas.microsoft.com/office/drawing/2014/main" val="3731772480"/>
                    </a:ext>
                  </a:extLst>
                </a:gridCol>
                <a:gridCol w="7764390">
                  <a:extLst>
                    <a:ext uri="{9D8B030D-6E8A-4147-A177-3AD203B41FA5}">
                      <a16:colId xmlns:a16="http://schemas.microsoft.com/office/drawing/2014/main" val="2509898253"/>
                    </a:ext>
                  </a:extLst>
                </a:gridCol>
              </a:tblGrid>
              <a:tr h="774356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3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82" marR="11582" marT="5791" marB="5791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620765"/>
                  </a:ext>
                </a:extLst>
              </a:tr>
              <a:tr h="602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32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32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2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3200" b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26353"/>
                  </a:ext>
                </a:extLst>
              </a:tr>
              <a:tr h="449372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mẻ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8686" marR="8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486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0410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485" y="102672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320" y="21095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6683F3C-E369-C79F-90E0-5CE539EB67EE}"/>
              </a:ext>
            </a:extLst>
          </p:cNvPr>
          <p:cNvSpPr txBox="1"/>
          <p:nvPr/>
        </p:nvSpPr>
        <p:spPr>
          <a:xfrm>
            <a:off x="1434907" y="644856"/>
            <a:ext cx="9999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Viết theo quy trình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0" name="组合 2">
            <a:extLst>
              <a:ext uri="{FF2B5EF4-FFF2-40B4-BE49-F238E27FC236}">
                <a16:creationId xmlns:a16="http://schemas.microsoft.com/office/drawing/2014/main" id="{83FCAC1D-60C7-BA11-E0E6-4CF088E59235}"/>
              </a:ext>
            </a:extLst>
          </p:cNvPr>
          <p:cNvGrpSpPr/>
          <p:nvPr/>
        </p:nvGrpSpPr>
        <p:grpSpPr>
          <a:xfrm>
            <a:off x="2355273" y="1443972"/>
            <a:ext cx="7315199" cy="3187582"/>
            <a:chOff x="1949253" y="1627716"/>
            <a:chExt cx="3271491" cy="2309600"/>
          </a:xfrm>
        </p:grpSpPr>
        <p:grpSp>
          <p:nvGrpSpPr>
            <p:cNvPr id="31" name="组合 135">
              <a:extLst>
                <a:ext uri="{FF2B5EF4-FFF2-40B4-BE49-F238E27FC236}">
                  <a16:creationId xmlns:a16="http://schemas.microsoft.com/office/drawing/2014/main" id="{DB86A37E-8ACF-5611-7ECB-33D56AE32729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46577597-B528-EF0B-5042-658045E4AC6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5352DD52-DB7E-8064-BEBE-7CEABFE921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C23992E6-B829-BD55-D218-B058324CADF5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1705E9BD-9EEB-725A-0F56-E8DBA640C8A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D478C045-F2BC-CC68-D5E7-32D574A8202A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49BD9BAF-FC85-B804-E100-FA82393088BB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DAEB523D-43C8-D22A-45E2-EB160B536091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40" name="组合 143">
                <a:extLst>
                  <a:ext uri="{FF2B5EF4-FFF2-40B4-BE49-F238E27FC236}">
                    <a16:creationId xmlns:a16="http://schemas.microsoft.com/office/drawing/2014/main" id="{62EE8C08-85C8-CE3F-0FF9-2130EFB88C9B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E745965E-483B-CCB6-8F19-8CBE5B86DFD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D37E6A38-5156-3AB2-F0A1-3985AAF42320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43CADEFE-BD87-622B-0DBC-5AF94E10C80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id="{6F8B7E0C-33BB-D27D-985F-FB5C66105432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id="{EA6909B0-DA4C-A5BB-760C-A574012EA6E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:a16="http://schemas.microsoft.com/office/drawing/2014/main" id="{AA3372CD-004B-8C90-B1F4-A5FB00E09080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id="{D713C685-71B9-95A9-2C41-A2DA628D8417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id="{E835728D-5D32-6AAC-2E4B-DDA80F7FE70E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B2807303-53AE-97A9-2DC8-C517F3E70E6E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:a16="http://schemas.microsoft.com/office/drawing/2014/main" id="{877BA9BB-3329-E79E-4325-E5B8F15FE5F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:a16="http://schemas.microsoft.com/office/drawing/2014/main" id="{CA0F251F-3607-DC6D-F9E4-0859DA7804CF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:a16="http://schemas.microsoft.com/office/drawing/2014/main" id="{7D5847E0-52F9-BDE2-F201-A0DA539170B1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id="{E48D147C-97EC-CA2A-608A-0AA52F845A91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FB490C3B-D891-1C75-F922-B91A59E6415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:a16="http://schemas.microsoft.com/office/drawing/2014/main" id="{88981DC1-C874-1D0C-9BA7-CF752FB934BC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id="{39D95A49-8A42-6DF1-C84F-7D8F4B4ED02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28">
                  <a:extLst>
                    <a:ext uri="{FF2B5EF4-FFF2-40B4-BE49-F238E27FC236}">
                      <a16:creationId xmlns:a16="http://schemas.microsoft.com/office/drawing/2014/main" id="{33325C26-E627-A142-0CC7-E3B97D8227B7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29">
                  <a:extLst>
                    <a:ext uri="{FF2B5EF4-FFF2-40B4-BE49-F238E27FC236}">
                      <a16:creationId xmlns:a16="http://schemas.microsoft.com/office/drawing/2014/main" id="{BCD7ED5C-3CB8-C219-1751-45A3BE5F586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30">
                  <a:extLst>
                    <a:ext uri="{FF2B5EF4-FFF2-40B4-BE49-F238E27FC236}">
                      <a16:creationId xmlns:a16="http://schemas.microsoft.com/office/drawing/2014/main" id="{217BAA2D-9DEF-E172-E446-4BB16509EABA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31">
                  <a:extLst>
                    <a:ext uri="{FF2B5EF4-FFF2-40B4-BE49-F238E27FC236}">
                      <a16:creationId xmlns:a16="http://schemas.microsoft.com/office/drawing/2014/main" id="{17295249-4B3F-C85A-E5C8-4130B74235B5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32">
                  <a:extLst>
                    <a:ext uri="{FF2B5EF4-FFF2-40B4-BE49-F238E27FC236}">
                      <a16:creationId xmlns:a16="http://schemas.microsoft.com/office/drawing/2014/main" id="{46B70AB0-FB2E-8826-5780-52665D35E68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33">
                  <a:extLst>
                    <a:ext uri="{FF2B5EF4-FFF2-40B4-BE49-F238E27FC236}">
                      <a16:creationId xmlns:a16="http://schemas.microsoft.com/office/drawing/2014/main" id="{DE264C1E-409E-0A0C-5764-74B3ABDE2D85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34">
                  <a:extLst>
                    <a:ext uri="{FF2B5EF4-FFF2-40B4-BE49-F238E27FC236}">
                      <a16:creationId xmlns:a16="http://schemas.microsoft.com/office/drawing/2014/main" id="{4BDED3DB-CC7B-29E0-A96B-CAFC631525C9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35">
                  <a:extLst>
                    <a:ext uri="{FF2B5EF4-FFF2-40B4-BE49-F238E27FC236}">
                      <a16:creationId xmlns:a16="http://schemas.microsoft.com/office/drawing/2014/main" id="{1A133B89-7D55-F120-E030-926CD46EFCE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36">
                  <a:extLst>
                    <a:ext uri="{FF2B5EF4-FFF2-40B4-BE49-F238E27FC236}">
                      <a16:creationId xmlns:a16="http://schemas.microsoft.com/office/drawing/2014/main" id="{0AFBB285-816C-CFE0-0D74-AFAA02FB9509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37">
                  <a:extLst>
                    <a:ext uri="{FF2B5EF4-FFF2-40B4-BE49-F238E27FC236}">
                      <a16:creationId xmlns:a16="http://schemas.microsoft.com/office/drawing/2014/main" id="{BAF607A5-158D-3E7C-E7E1-524281EAC856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38">
                  <a:extLst>
                    <a:ext uri="{FF2B5EF4-FFF2-40B4-BE49-F238E27FC236}">
                      <a16:creationId xmlns:a16="http://schemas.microsoft.com/office/drawing/2014/main" id="{F856CEBB-4D2F-FBA6-612E-E13C2E87B690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39">
                  <a:extLst>
                    <a:ext uri="{FF2B5EF4-FFF2-40B4-BE49-F238E27FC236}">
                      <a16:creationId xmlns:a16="http://schemas.microsoft.com/office/drawing/2014/main" id="{6D3362BC-97A3-84A0-E37E-4ADD3E318DAD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40">
                  <a:extLst>
                    <a:ext uri="{FF2B5EF4-FFF2-40B4-BE49-F238E27FC236}">
                      <a16:creationId xmlns:a16="http://schemas.microsoft.com/office/drawing/2014/main" id="{834CE85F-E555-C4CD-A6F9-2FAAE5E05DBD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41">
                  <a:extLst>
                    <a:ext uri="{FF2B5EF4-FFF2-40B4-BE49-F238E27FC236}">
                      <a16:creationId xmlns:a16="http://schemas.microsoft.com/office/drawing/2014/main" id="{48F71CFE-E78B-2E80-B19D-D7371B2D6925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42">
                  <a:extLst>
                    <a:ext uri="{FF2B5EF4-FFF2-40B4-BE49-F238E27FC236}">
                      <a16:creationId xmlns:a16="http://schemas.microsoft.com/office/drawing/2014/main" id="{A36D5F31-B6D7-54CF-F491-789453E4196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43">
                  <a:extLst>
                    <a:ext uri="{FF2B5EF4-FFF2-40B4-BE49-F238E27FC236}">
                      <a16:creationId xmlns:a16="http://schemas.microsoft.com/office/drawing/2014/main" id="{95FAE0EB-A37A-F515-72A7-8D21474120B5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44">
                  <a:extLst>
                    <a:ext uri="{FF2B5EF4-FFF2-40B4-BE49-F238E27FC236}">
                      <a16:creationId xmlns:a16="http://schemas.microsoft.com/office/drawing/2014/main" id="{7BE71A2B-A5D9-C0F4-80E0-2A8AD095412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45">
                  <a:extLst>
                    <a:ext uri="{FF2B5EF4-FFF2-40B4-BE49-F238E27FC236}">
                      <a16:creationId xmlns:a16="http://schemas.microsoft.com/office/drawing/2014/main" id="{482379ED-BC43-BDC1-CE1B-0E68DEC1EEE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46">
                  <a:extLst>
                    <a:ext uri="{FF2B5EF4-FFF2-40B4-BE49-F238E27FC236}">
                      <a16:creationId xmlns:a16="http://schemas.microsoft.com/office/drawing/2014/main" id="{8FE68A09-2E3B-78EA-68F4-3EFCF9A9D56F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47">
                  <a:extLst>
                    <a:ext uri="{FF2B5EF4-FFF2-40B4-BE49-F238E27FC236}">
                      <a16:creationId xmlns:a16="http://schemas.microsoft.com/office/drawing/2014/main" id="{697A935B-2DF9-57A4-9FC8-47A64C92574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48">
                  <a:extLst>
                    <a:ext uri="{FF2B5EF4-FFF2-40B4-BE49-F238E27FC236}">
                      <a16:creationId xmlns:a16="http://schemas.microsoft.com/office/drawing/2014/main" id="{A0F5BD1B-FD96-93CB-8736-DF199073253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49">
                  <a:extLst>
                    <a:ext uri="{FF2B5EF4-FFF2-40B4-BE49-F238E27FC236}">
                      <a16:creationId xmlns:a16="http://schemas.microsoft.com/office/drawing/2014/main" id="{59BC69EC-A5E5-2A79-C410-79959DE9E71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50">
                  <a:extLst>
                    <a:ext uri="{FF2B5EF4-FFF2-40B4-BE49-F238E27FC236}">
                      <a16:creationId xmlns:a16="http://schemas.microsoft.com/office/drawing/2014/main" id="{1E00ED48-85F7-9010-89F6-4F74FC824466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51">
                  <a:extLst>
                    <a:ext uri="{FF2B5EF4-FFF2-40B4-BE49-F238E27FC236}">
                      <a16:creationId xmlns:a16="http://schemas.microsoft.com/office/drawing/2014/main" id="{E70BB74A-115E-97BA-5F59-D244D763D452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52">
                  <a:extLst>
                    <a:ext uri="{FF2B5EF4-FFF2-40B4-BE49-F238E27FC236}">
                      <a16:creationId xmlns:a16="http://schemas.microsoft.com/office/drawing/2014/main" id="{849B8467-F727-6EE8-645B-0868C20CEECA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53">
                  <a:extLst>
                    <a:ext uri="{FF2B5EF4-FFF2-40B4-BE49-F238E27FC236}">
                      <a16:creationId xmlns:a16="http://schemas.microsoft.com/office/drawing/2014/main" id="{4C66E80B-D892-AAB9-DAD1-163ECF211F1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54">
                  <a:extLst>
                    <a:ext uri="{FF2B5EF4-FFF2-40B4-BE49-F238E27FC236}">
                      <a16:creationId xmlns:a16="http://schemas.microsoft.com/office/drawing/2014/main" id="{4A8893C0-9979-6BA5-4640-6ABC0598E368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55">
                  <a:extLst>
                    <a:ext uri="{FF2B5EF4-FFF2-40B4-BE49-F238E27FC236}">
                      <a16:creationId xmlns:a16="http://schemas.microsoft.com/office/drawing/2014/main" id="{4B8DA62F-F42D-5809-1BFD-1A00A89C4FF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56">
                  <a:extLst>
                    <a:ext uri="{FF2B5EF4-FFF2-40B4-BE49-F238E27FC236}">
                      <a16:creationId xmlns:a16="http://schemas.microsoft.com/office/drawing/2014/main" id="{346DB91B-10F8-4358-199D-80D9490F8215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57">
                  <a:extLst>
                    <a:ext uri="{FF2B5EF4-FFF2-40B4-BE49-F238E27FC236}">
                      <a16:creationId xmlns:a16="http://schemas.microsoft.com/office/drawing/2014/main" id="{7B116F7C-E750-0755-C877-C095E680F944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58">
                  <a:extLst>
                    <a:ext uri="{FF2B5EF4-FFF2-40B4-BE49-F238E27FC236}">
                      <a16:creationId xmlns:a16="http://schemas.microsoft.com/office/drawing/2014/main" id="{2C77C4E7-44DC-0C88-C4FD-2B57ED1D29C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59">
                  <a:extLst>
                    <a:ext uri="{FF2B5EF4-FFF2-40B4-BE49-F238E27FC236}">
                      <a16:creationId xmlns:a16="http://schemas.microsoft.com/office/drawing/2014/main" id="{7FEC47D5-85DE-02B6-748C-4C09F585455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60">
                  <a:extLst>
                    <a:ext uri="{FF2B5EF4-FFF2-40B4-BE49-F238E27FC236}">
                      <a16:creationId xmlns:a16="http://schemas.microsoft.com/office/drawing/2014/main" id="{3F4BB4BA-AAD3-0FC6-30E5-A43A21D55730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61">
                  <a:extLst>
                    <a:ext uri="{FF2B5EF4-FFF2-40B4-BE49-F238E27FC236}">
                      <a16:creationId xmlns:a16="http://schemas.microsoft.com/office/drawing/2014/main" id="{290CC463-489C-0E14-7E53-E492D0933F94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62">
                  <a:extLst>
                    <a:ext uri="{FF2B5EF4-FFF2-40B4-BE49-F238E27FC236}">
                      <a16:creationId xmlns:a16="http://schemas.microsoft.com/office/drawing/2014/main" id="{0A901481-D9F8-FF78-4AA4-197A22D5EEE8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63">
                  <a:extLst>
                    <a:ext uri="{FF2B5EF4-FFF2-40B4-BE49-F238E27FC236}">
                      <a16:creationId xmlns:a16="http://schemas.microsoft.com/office/drawing/2014/main" id="{8CC387F0-6517-C341-EEB3-E1515510952C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64">
                  <a:extLst>
                    <a:ext uri="{FF2B5EF4-FFF2-40B4-BE49-F238E27FC236}">
                      <a16:creationId xmlns:a16="http://schemas.microsoft.com/office/drawing/2014/main" id="{CBF62AEE-02D5-32CA-3CE7-5037A6240FED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65">
                  <a:extLst>
                    <a:ext uri="{FF2B5EF4-FFF2-40B4-BE49-F238E27FC236}">
                      <a16:creationId xmlns:a16="http://schemas.microsoft.com/office/drawing/2014/main" id="{5E3C91DC-B0EB-5E3B-E477-021A0BF95A48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66">
                  <a:extLst>
                    <a:ext uri="{FF2B5EF4-FFF2-40B4-BE49-F238E27FC236}">
                      <a16:creationId xmlns:a16="http://schemas.microsoft.com/office/drawing/2014/main" id="{B906BB51-DEDD-788F-0BFC-B62E6294CCC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67">
                  <a:extLst>
                    <a:ext uri="{FF2B5EF4-FFF2-40B4-BE49-F238E27FC236}">
                      <a16:creationId xmlns:a16="http://schemas.microsoft.com/office/drawing/2014/main" id="{0DEB8476-2342-1563-6161-C921ECFE726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68">
                  <a:extLst>
                    <a:ext uri="{FF2B5EF4-FFF2-40B4-BE49-F238E27FC236}">
                      <a16:creationId xmlns:a16="http://schemas.microsoft.com/office/drawing/2014/main" id="{86383E58-5C45-FCB6-7286-3144B0DD7F3D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69">
                  <a:extLst>
                    <a:ext uri="{FF2B5EF4-FFF2-40B4-BE49-F238E27FC236}">
                      <a16:creationId xmlns:a16="http://schemas.microsoft.com/office/drawing/2014/main" id="{FF30AD16-1BD7-9A1D-5BDD-907AD4B79B4A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70">
                  <a:extLst>
                    <a:ext uri="{FF2B5EF4-FFF2-40B4-BE49-F238E27FC236}">
                      <a16:creationId xmlns:a16="http://schemas.microsoft.com/office/drawing/2014/main" id="{DCE7A0EF-FF0E-A354-A391-9D7F88FAF0B0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71">
                  <a:extLst>
                    <a:ext uri="{FF2B5EF4-FFF2-40B4-BE49-F238E27FC236}">
                      <a16:creationId xmlns:a16="http://schemas.microsoft.com/office/drawing/2014/main" id="{F6C22BE2-CE49-FB4F-291D-CFC7B365261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72">
                  <a:extLst>
                    <a:ext uri="{FF2B5EF4-FFF2-40B4-BE49-F238E27FC236}">
                      <a16:creationId xmlns:a16="http://schemas.microsoft.com/office/drawing/2014/main" id="{B3A70C21-982C-0439-0126-BE71969F8779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73">
                  <a:extLst>
                    <a:ext uri="{FF2B5EF4-FFF2-40B4-BE49-F238E27FC236}">
                      <a16:creationId xmlns:a16="http://schemas.microsoft.com/office/drawing/2014/main" id="{4C72D383-39A3-7D55-C6CE-B7F899E83F70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74">
                  <a:extLst>
                    <a:ext uri="{FF2B5EF4-FFF2-40B4-BE49-F238E27FC236}">
                      <a16:creationId xmlns:a16="http://schemas.microsoft.com/office/drawing/2014/main" id="{0465C3A5-70D4-D996-8B69-0594E338DAE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75">
                  <a:extLst>
                    <a:ext uri="{FF2B5EF4-FFF2-40B4-BE49-F238E27FC236}">
                      <a16:creationId xmlns:a16="http://schemas.microsoft.com/office/drawing/2014/main" id="{5E43985C-4473-F452-2F81-5F2639019C78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76">
                  <a:extLst>
                    <a:ext uri="{FF2B5EF4-FFF2-40B4-BE49-F238E27FC236}">
                      <a16:creationId xmlns:a16="http://schemas.microsoft.com/office/drawing/2014/main" id="{9F97DCE8-5D87-E172-9019-85643B381EAE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77">
                  <a:extLst>
                    <a:ext uri="{FF2B5EF4-FFF2-40B4-BE49-F238E27FC236}">
                      <a16:creationId xmlns:a16="http://schemas.microsoft.com/office/drawing/2014/main" id="{26F3CEBD-95B2-60B6-CDFE-CD4C5AD1F24B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78">
                  <a:extLst>
                    <a:ext uri="{FF2B5EF4-FFF2-40B4-BE49-F238E27FC236}">
                      <a16:creationId xmlns:a16="http://schemas.microsoft.com/office/drawing/2014/main" id="{C747EFD2-3651-5AD4-CE68-48E87D9E6AFB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79">
                  <a:extLst>
                    <a:ext uri="{FF2B5EF4-FFF2-40B4-BE49-F238E27FC236}">
                      <a16:creationId xmlns:a16="http://schemas.microsoft.com/office/drawing/2014/main" id="{A576E812-0BBE-CB82-BF9D-D91666F8A0B6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80">
                  <a:extLst>
                    <a:ext uri="{FF2B5EF4-FFF2-40B4-BE49-F238E27FC236}">
                      <a16:creationId xmlns:a16="http://schemas.microsoft.com/office/drawing/2014/main" id="{097F338E-6E83-2D8C-5086-2CC73CB6C82B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81">
                  <a:extLst>
                    <a:ext uri="{FF2B5EF4-FFF2-40B4-BE49-F238E27FC236}">
                      <a16:creationId xmlns:a16="http://schemas.microsoft.com/office/drawing/2014/main" id="{A8C0038F-8B8B-FE52-99C5-1772EA8AFD48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82">
                  <a:extLst>
                    <a:ext uri="{FF2B5EF4-FFF2-40B4-BE49-F238E27FC236}">
                      <a16:creationId xmlns:a16="http://schemas.microsoft.com/office/drawing/2014/main" id="{B573AC85-FD6C-AD16-752C-88F55FB4E3F2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83">
                  <a:extLst>
                    <a:ext uri="{FF2B5EF4-FFF2-40B4-BE49-F238E27FC236}">
                      <a16:creationId xmlns:a16="http://schemas.microsoft.com/office/drawing/2014/main" id="{DDC2AE83-F3B9-B22A-B3F7-7E5DDA2AA6B4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84">
                  <a:extLst>
                    <a:ext uri="{FF2B5EF4-FFF2-40B4-BE49-F238E27FC236}">
                      <a16:creationId xmlns:a16="http://schemas.microsoft.com/office/drawing/2014/main" id="{7977DBAE-9893-5246-3AC6-64EDFE67EF57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85">
                  <a:extLst>
                    <a:ext uri="{FF2B5EF4-FFF2-40B4-BE49-F238E27FC236}">
                      <a16:creationId xmlns:a16="http://schemas.microsoft.com/office/drawing/2014/main" id="{DF2D28B8-ABAB-A66A-EDA0-D65032BD547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86">
                  <a:extLst>
                    <a:ext uri="{FF2B5EF4-FFF2-40B4-BE49-F238E27FC236}">
                      <a16:creationId xmlns:a16="http://schemas.microsoft.com/office/drawing/2014/main" id="{97212A1B-5540-599F-30BD-1E3769627E93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87">
                  <a:extLst>
                    <a:ext uri="{FF2B5EF4-FFF2-40B4-BE49-F238E27FC236}">
                      <a16:creationId xmlns:a16="http://schemas.microsoft.com/office/drawing/2014/main" id="{FCB56488-7E04-E9F6-99A4-9E53F850AC0B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88">
                  <a:extLst>
                    <a:ext uri="{FF2B5EF4-FFF2-40B4-BE49-F238E27FC236}">
                      <a16:creationId xmlns:a16="http://schemas.microsoft.com/office/drawing/2014/main" id="{5A2F75AD-4C93-419A-10B2-D93D9DB3E56B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89">
                  <a:extLst>
                    <a:ext uri="{FF2B5EF4-FFF2-40B4-BE49-F238E27FC236}">
                      <a16:creationId xmlns:a16="http://schemas.microsoft.com/office/drawing/2014/main" id="{EAE47AA1-C0E5-4747-86FE-7E16DA013B7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90">
                  <a:extLst>
                    <a:ext uri="{FF2B5EF4-FFF2-40B4-BE49-F238E27FC236}">
                      <a16:creationId xmlns:a16="http://schemas.microsoft.com/office/drawing/2014/main" id="{1A148D2C-9244-6837-27DB-0111E2658161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91">
                  <a:extLst>
                    <a:ext uri="{FF2B5EF4-FFF2-40B4-BE49-F238E27FC236}">
                      <a16:creationId xmlns:a16="http://schemas.microsoft.com/office/drawing/2014/main" id="{BB2F2A24-A5B5-1E56-4CC7-018C079E6C11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92">
                  <a:extLst>
                    <a:ext uri="{FF2B5EF4-FFF2-40B4-BE49-F238E27FC236}">
                      <a16:creationId xmlns:a16="http://schemas.microsoft.com/office/drawing/2014/main" id="{C0CC72CD-3E31-8D56-EDA0-639E8513A410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2" name="文本框 49">
              <a:extLst>
                <a:ext uri="{FF2B5EF4-FFF2-40B4-BE49-F238E27FC236}">
                  <a16:creationId xmlns:a16="http://schemas.microsoft.com/office/drawing/2014/main" id="{B3E0D093-E37C-0747-284B-A168BDC81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4882" y="2132914"/>
              <a:ext cx="2787487" cy="428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71F42E31-6E4F-AD98-BAAA-948530A7188E}"/>
              </a:ext>
            </a:extLst>
          </p:cNvPr>
          <p:cNvSpPr txBox="1"/>
          <p:nvPr/>
        </p:nvSpPr>
        <p:spPr>
          <a:xfrm>
            <a:off x="3700994" y="1875726"/>
            <a:ext cx="45133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 bài: Hãy làm một bài thơ bốn chữ hoặc năm chữ  thể hiện cảm xúc của em về sự vật, hiện tượng nào đó của thiên nhiên hoặc cuộc sống.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12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87969-9060-7A31-DD97-E18221383524}"/>
              </a:ext>
            </a:extLst>
          </p:cNvPr>
          <p:cNvSpPr txBox="1"/>
          <p:nvPr/>
        </p:nvSpPr>
        <p:spPr>
          <a:xfrm>
            <a:off x="3697447" y="297811"/>
            <a:ext cx="6153324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09E691-363C-3B8F-5FE4-4720D7BDB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9938" y="2793534"/>
            <a:ext cx="1871518" cy="166102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B0043C-B081-CCC8-D142-B9DE1E55C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495765"/>
              </p:ext>
            </p:extLst>
          </p:nvPr>
        </p:nvGraphicFramePr>
        <p:xfrm>
          <a:off x="2806682" y="1703734"/>
          <a:ext cx="6446375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2652009">
                  <a:extLst>
                    <a:ext uri="{9D8B030D-6E8A-4147-A177-3AD203B41FA5}">
                      <a16:colId xmlns:a16="http://schemas.microsoft.com/office/drawing/2014/main" val="196962189"/>
                    </a:ext>
                  </a:extLst>
                </a:gridCol>
                <a:gridCol w="2175164">
                  <a:extLst>
                    <a:ext uri="{9D8B030D-6E8A-4147-A177-3AD203B41FA5}">
                      <a16:colId xmlns:a16="http://schemas.microsoft.com/office/drawing/2014/main" val="2583313900"/>
                    </a:ext>
                  </a:extLst>
                </a:gridCol>
                <a:gridCol w="1619202">
                  <a:extLst>
                    <a:ext uri="{9D8B030D-6E8A-4147-A177-3AD203B41FA5}">
                      <a16:colId xmlns:a16="http://schemas.microsoft.com/office/drawing/2014/main" val="653126831"/>
                    </a:ext>
                  </a:extLst>
                </a:gridCol>
              </a:tblGrid>
              <a:tr h="5340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b="1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2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32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b="1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b="1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60367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b="1" i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35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2897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79C7A7-F294-5842-F9FC-095D3E5E8EEF}"/>
              </a:ext>
            </a:extLst>
          </p:cNvPr>
          <p:cNvSpPr txBox="1"/>
          <p:nvPr/>
        </p:nvSpPr>
        <p:spPr>
          <a:xfrm>
            <a:off x="4733881" y="415217"/>
            <a:ext cx="3294384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A67268-6C8D-FCA4-389B-B6209A685B8D}"/>
              </a:ext>
            </a:extLst>
          </p:cNvPr>
          <p:cNvSpPr txBox="1"/>
          <p:nvPr/>
        </p:nvSpPr>
        <p:spPr>
          <a:xfrm>
            <a:off x="1331095" y="1447811"/>
            <a:ext cx="60344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9364D-8372-699B-FCD4-3A1134EAE32E}"/>
              </a:ext>
            </a:extLst>
          </p:cNvPr>
          <p:cNvSpPr txBox="1"/>
          <p:nvPr/>
        </p:nvSpPr>
        <p:spPr>
          <a:xfrm>
            <a:off x="1222696" y="3429000"/>
            <a:ext cx="6805569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5916EF-A115-FC6C-244B-079D176BCC1C}"/>
              </a:ext>
            </a:extLst>
          </p:cNvPr>
          <p:cNvSpPr txBox="1"/>
          <p:nvPr/>
        </p:nvSpPr>
        <p:spPr>
          <a:xfrm>
            <a:off x="1331095" y="4748982"/>
            <a:ext cx="6805569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DE3749-CF88-F368-8E3F-AD2CA3EDB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265" y="2205355"/>
            <a:ext cx="2954951" cy="26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98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639764" y="2445390"/>
            <a:ext cx="9434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693" y="1894218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2150" y="3334878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7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87969-9060-7A31-DD97-E18221383524}"/>
              </a:ext>
            </a:extLst>
          </p:cNvPr>
          <p:cNvSpPr txBox="1"/>
          <p:nvPr/>
        </p:nvSpPr>
        <p:spPr>
          <a:xfrm>
            <a:off x="3515601" y="148906"/>
            <a:ext cx="6153324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Tìm ý tưởng cho bài thơ</a:t>
            </a:r>
            <a:endParaRPr lang="en-US" sz="4000" dirty="0">
              <a:solidFill>
                <a:srgbClr val="C0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09E691-363C-3B8F-5FE4-4720D7BDB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9807" y="750531"/>
            <a:ext cx="1075019" cy="95410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ED3C40-FA2A-2F6D-1EAC-4763E9CAD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361472"/>
              </p:ext>
            </p:extLst>
          </p:nvPr>
        </p:nvGraphicFramePr>
        <p:xfrm>
          <a:off x="827713" y="1065527"/>
          <a:ext cx="10536573" cy="4937760"/>
        </p:xfrm>
        <a:graphic>
          <a:graphicData uri="http://schemas.openxmlformats.org/drawingml/2006/table">
            <a:tbl>
              <a:tblPr firstRow="1" firstCol="1" bandRow="1"/>
              <a:tblGrid>
                <a:gridCol w="10536573">
                  <a:extLst>
                    <a:ext uri="{9D8B030D-6E8A-4147-A177-3AD203B41FA5}">
                      <a16:colId xmlns:a16="http://schemas.microsoft.com/office/drawing/2014/main" val="2722014166"/>
                    </a:ext>
                  </a:extLst>
                </a:gridCol>
              </a:tblGrid>
              <a:tr h="24713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36" marR="55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3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4602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87969-9060-7A31-DD97-E18221383524}"/>
              </a:ext>
            </a:extLst>
          </p:cNvPr>
          <p:cNvSpPr txBox="1"/>
          <p:nvPr/>
        </p:nvSpPr>
        <p:spPr>
          <a:xfrm>
            <a:off x="3697448" y="297811"/>
            <a:ext cx="2644630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Làm thơ</a:t>
            </a:r>
            <a:endParaRPr lang="en-US" sz="4000" dirty="0">
              <a:solidFill>
                <a:srgbClr val="C0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09E691-363C-3B8F-5FE4-4720D7BDB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9807" y="750531"/>
            <a:ext cx="1075019" cy="95410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3154D1E-C85F-6E1D-E18C-56D8D00CC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03468"/>
              </p:ext>
            </p:extLst>
          </p:nvPr>
        </p:nvGraphicFramePr>
        <p:xfrm>
          <a:off x="1946247" y="1704638"/>
          <a:ext cx="8084534" cy="4480560"/>
        </p:xfrm>
        <a:graphic>
          <a:graphicData uri="http://schemas.openxmlformats.org/drawingml/2006/table">
            <a:tbl>
              <a:tblPr firstRow="1" firstCol="1" bandRow="1"/>
              <a:tblGrid>
                <a:gridCol w="1728760">
                  <a:extLst>
                    <a:ext uri="{9D8B030D-6E8A-4147-A177-3AD203B41FA5}">
                      <a16:colId xmlns:a16="http://schemas.microsoft.com/office/drawing/2014/main" val="962025077"/>
                    </a:ext>
                  </a:extLst>
                </a:gridCol>
                <a:gridCol w="1529465">
                  <a:extLst>
                    <a:ext uri="{9D8B030D-6E8A-4147-A177-3AD203B41FA5}">
                      <a16:colId xmlns:a16="http://schemas.microsoft.com/office/drawing/2014/main" val="2988451800"/>
                    </a:ext>
                  </a:extLst>
                </a:gridCol>
                <a:gridCol w="1390423">
                  <a:extLst>
                    <a:ext uri="{9D8B030D-6E8A-4147-A177-3AD203B41FA5}">
                      <a16:colId xmlns:a16="http://schemas.microsoft.com/office/drawing/2014/main" val="346533256"/>
                    </a:ext>
                  </a:extLst>
                </a:gridCol>
                <a:gridCol w="1112337">
                  <a:extLst>
                    <a:ext uri="{9D8B030D-6E8A-4147-A177-3AD203B41FA5}">
                      <a16:colId xmlns:a16="http://schemas.microsoft.com/office/drawing/2014/main" val="2322358667"/>
                    </a:ext>
                  </a:extLst>
                </a:gridCol>
                <a:gridCol w="1112337">
                  <a:extLst>
                    <a:ext uri="{9D8B030D-6E8A-4147-A177-3AD203B41FA5}">
                      <a16:colId xmlns:a16="http://schemas.microsoft.com/office/drawing/2014/main" val="1394517196"/>
                    </a:ext>
                  </a:extLst>
                </a:gridCol>
                <a:gridCol w="1211212">
                  <a:extLst>
                    <a:ext uri="{9D8B030D-6E8A-4147-A177-3AD203B41FA5}">
                      <a16:colId xmlns:a16="http://schemas.microsoft.com/office/drawing/2014/main" val="7622839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090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 1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916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 2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283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 3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040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 4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346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056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2859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45F07E-6867-E8C2-DA92-2B376031A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7F10A7-3395-D78A-8B20-0A012CACB1F6}"/>
              </a:ext>
            </a:extLst>
          </p:cNvPr>
          <p:cNvSpPr txBox="1"/>
          <p:nvPr/>
        </p:nvSpPr>
        <p:spPr>
          <a:xfrm>
            <a:off x="4066653" y="586626"/>
            <a:ext cx="2563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Làm thơ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12B83-73F7-4A1B-5B96-BF23ABDC0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3938" y="755010"/>
            <a:ext cx="1390651" cy="823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ABE855-A3BD-5CAF-BFC3-EF5C9B98A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252" y="791371"/>
            <a:ext cx="796955" cy="441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968158-6CA7-1360-BC39-A08C2931B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101" y="345805"/>
            <a:ext cx="796955" cy="89113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4FE78D4-B3B3-8329-0DB0-B45DB6138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270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292A4-D305-17DC-EA6E-DDC86F20359A}"/>
              </a:ext>
            </a:extLst>
          </p:cNvPr>
          <p:cNvSpPr txBox="1"/>
          <p:nvPr/>
        </p:nvSpPr>
        <p:spPr>
          <a:xfrm>
            <a:off x="2038784" y="1470479"/>
            <a:ext cx="860540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những ấn tượng, cảm xúc đó bằng những từ ngữ thích hợp.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AF81DF-9D99-7504-687F-D8B99770A9D3}"/>
              </a:ext>
            </a:extLst>
          </p:cNvPr>
          <p:cNvSpPr txBox="1"/>
          <p:nvPr/>
        </p:nvSpPr>
        <p:spPr>
          <a:xfrm>
            <a:off x="2038784" y="2807484"/>
            <a:ext cx="860540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những từ ngữ gợi tả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7CE623-6A22-24B0-25D4-79723763BFF1}"/>
              </a:ext>
            </a:extLst>
          </p:cNvPr>
          <p:cNvSpPr txBox="1"/>
          <p:nvPr/>
        </p:nvSpPr>
        <p:spPr>
          <a:xfrm>
            <a:off x="2038784" y="3595069"/>
            <a:ext cx="860540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các biện pháp tu từ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1F96F7-8F3C-D137-FA95-20F62CA0005F}"/>
              </a:ext>
            </a:extLst>
          </p:cNvPr>
          <p:cNvSpPr txBox="1"/>
          <p:nvPr/>
        </p:nvSpPr>
        <p:spPr>
          <a:xfrm>
            <a:off x="2038784" y="4960598"/>
            <a:ext cx="860540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Thay thế những từ ngữ đã viết bằng những từ ngữ khác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45F07E-6867-E8C2-DA92-2B376031A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7F10A7-3395-D78A-8B20-0A012CACB1F6}"/>
              </a:ext>
            </a:extLst>
          </p:cNvPr>
          <p:cNvSpPr txBox="1"/>
          <p:nvPr/>
        </p:nvSpPr>
        <p:spPr>
          <a:xfrm>
            <a:off x="4066653" y="586626"/>
            <a:ext cx="2563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Làm thơ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12B83-73F7-4A1B-5B96-BF23ABDC0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3938" y="755010"/>
            <a:ext cx="1390651" cy="823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ABE855-A3BD-5CAF-BFC3-EF5C9B98A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252" y="791371"/>
            <a:ext cx="796955" cy="441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968158-6CA7-1360-BC39-A08C2931B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101" y="345805"/>
            <a:ext cx="796955" cy="891132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4FE78D4-B3B3-8329-0DB0-B45DB6138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270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292A4-D305-17DC-EA6E-DDC86F20359A}"/>
              </a:ext>
            </a:extLst>
          </p:cNvPr>
          <p:cNvSpPr txBox="1"/>
          <p:nvPr/>
        </p:nvSpPr>
        <p:spPr>
          <a:xfrm>
            <a:off x="2038784" y="1774550"/>
            <a:ext cx="911975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Ngắt nhịp ở những vị trí phù hợp, đảm bảo thể hiện hiệu quả ý tưởng của em.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AF81DF-9D99-7504-687F-D8B99770A9D3}"/>
              </a:ext>
            </a:extLst>
          </p:cNvPr>
          <p:cNvSpPr txBox="1"/>
          <p:nvPr/>
        </p:nvSpPr>
        <p:spPr>
          <a:xfrm>
            <a:off x="2038784" y="3727450"/>
            <a:ext cx="911975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diễn cảm các câu thơ đã viết, lắng nghe xem giọng điệu có phù hợp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8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485" y="102672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320" y="21095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6683F3C-E369-C79F-90E0-5CE539EB67EE}"/>
              </a:ext>
            </a:extLst>
          </p:cNvPr>
          <p:cNvSpPr txBox="1"/>
          <p:nvPr/>
        </p:nvSpPr>
        <p:spPr>
          <a:xfrm>
            <a:off x="1434908" y="644856"/>
            <a:ext cx="965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Chỉnh sửa và chia 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2">
            <a:extLst>
              <a:ext uri="{FF2B5EF4-FFF2-40B4-BE49-F238E27FC236}">
                <a16:creationId xmlns:a16="http://schemas.microsoft.com/office/drawing/2014/main" id="{83FCAC1D-60C7-BA11-E0E6-4CF088E59235}"/>
              </a:ext>
            </a:extLst>
          </p:cNvPr>
          <p:cNvGrpSpPr/>
          <p:nvPr/>
        </p:nvGrpSpPr>
        <p:grpSpPr>
          <a:xfrm>
            <a:off x="1661654" y="1545820"/>
            <a:ext cx="4749699" cy="2946025"/>
            <a:chOff x="1949253" y="1627716"/>
            <a:chExt cx="3271491" cy="2309600"/>
          </a:xfrm>
        </p:grpSpPr>
        <p:grpSp>
          <p:nvGrpSpPr>
            <p:cNvPr id="31" name="组合 135">
              <a:extLst>
                <a:ext uri="{FF2B5EF4-FFF2-40B4-BE49-F238E27FC236}">
                  <a16:creationId xmlns:a16="http://schemas.microsoft.com/office/drawing/2014/main" id="{DB86A37E-8ACF-5611-7ECB-33D56AE32729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46577597-B528-EF0B-5042-658045E4AC6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5352DD52-DB7E-8064-BEBE-7CEABFE921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C23992E6-B829-BD55-D218-B058324CADF5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1705E9BD-9EEB-725A-0F56-E8DBA640C8A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D478C045-F2BC-CC68-D5E7-32D574A8202A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49BD9BAF-FC85-B804-E100-FA82393088BB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DAEB523D-43C8-D22A-45E2-EB160B536091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40" name="组合 143">
                <a:extLst>
                  <a:ext uri="{FF2B5EF4-FFF2-40B4-BE49-F238E27FC236}">
                    <a16:creationId xmlns:a16="http://schemas.microsoft.com/office/drawing/2014/main" id="{62EE8C08-85C8-CE3F-0FF9-2130EFB88C9B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E745965E-483B-CCB6-8F19-8CBE5B86DFD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D37E6A38-5156-3AB2-F0A1-3985AAF42320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43CADEFE-BD87-622B-0DBC-5AF94E10C80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id="{6F8B7E0C-33BB-D27D-985F-FB5C66105432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id="{EA6909B0-DA4C-A5BB-760C-A574012EA6E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:a16="http://schemas.microsoft.com/office/drawing/2014/main" id="{AA3372CD-004B-8C90-B1F4-A5FB00E09080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id="{D713C685-71B9-95A9-2C41-A2DA628D8417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id="{E835728D-5D32-6AAC-2E4B-DDA80F7FE70E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B2807303-53AE-97A9-2DC8-C517F3E70E6E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:a16="http://schemas.microsoft.com/office/drawing/2014/main" id="{877BA9BB-3329-E79E-4325-E5B8F15FE5F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:a16="http://schemas.microsoft.com/office/drawing/2014/main" id="{CA0F251F-3607-DC6D-F9E4-0859DA7804CF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:a16="http://schemas.microsoft.com/office/drawing/2014/main" id="{7D5847E0-52F9-BDE2-F201-A0DA539170B1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id="{E48D147C-97EC-CA2A-608A-0AA52F845A91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FB490C3B-D891-1C75-F922-B91A59E6415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:a16="http://schemas.microsoft.com/office/drawing/2014/main" id="{88981DC1-C874-1D0C-9BA7-CF752FB934BC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id="{39D95A49-8A42-6DF1-C84F-7D8F4B4ED02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28">
                  <a:extLst>
                    <a:ext uri="{FF2B5EF4-FFF2-40B4-BE49-F238E27FC236}">
                      <a16:creationId xmlns:a16="http://schemas.microsoft.com/office/drawing/2014/main" id="{33325C26-E627-A142-0CC7-E3B97D8227B7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29">
                  <a:extLst>
                    <a:ext uri="{FF2B5EF4-FFF2-40B4-BE49-F238E27FC236}">
                      <a16:creationId xmlns:a16="http://schemas.microsoft.com/office/drawing/2014/main" id="{BCD7ED5C-3CB8-C219-1751-45A3BE5F586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30">
                  <a:extLst>
                    <a:ext uri="{FF2B5EF4-FFF2-40B4-BE49-F238E27FC236}">
                      <a16:creationId xmlns:a16="http://schemas.microsoft.com/office/drawing/2014/main" id="{217BAA2D-9DEF-E172-E446-4BB16509EABA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31">
                  <a:extLst>
                    <a:ext uri="{FF2B5EF4-FFF2-40B4-BE49-F238E27FC236}">
                      <a16:creationId xmlns:a16="http://schemas.microsoft.com/office/drawing/2014/main" id="{17295249-4B3F-C85A-E5C8-4130B74235B5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32">
                  <a:extLst>
                    <a:ext uri="{FF2B5EF4-FFF2-40B4-BE49-F238E27FC236}">
                      <a16:creationId xmlns:a16="http://schemas.microsoft.com/office/drawing/2014/main" id="{46B70AB0-FB2E-8826-5780-52665D35E68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33">
                  <a:extLst>
                    <a:ext uri="{FF2B5EF4-FFF2-40B4-BE49-F238E27FC236}">
                      <a16:creationId xmlns:a16="http://schemas.microsoft.com/office/drawing/2014/main" id="{DE264C1E-409E-0A0C-5764-74B3ABDE2D85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34">
                  <a:extLst>
                    <a:ext uri="{FF2B5EF4-FFF2-40B4-BE49-F238E27FC236}">
                      <a16:creationId xmlns:a16="http://schemas.microsoft.com/office/drawing/2014/main" id="{4BDED3DB-CC7B-29E0-A96B-CAFC631525C9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35">
                  <a:extLst>
                    <a:ext uri="{FF2B5EF4-FFF2-40B4-BE49-F238E27FC236}">
                      <a16:creationId xmlns:a16="http://schemas.microsoft.com/office/drawing/2014/main" id="{1A133B89-7D55-F120-E030-926CD46EFCE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36">
                  <a:extLst>
                    <a:ext uri="{FF2B5EF4-FFF2-40B4-BE49-F238E27FC236}">
                      <a16:creationId xmlns:a16="http://schemas.microsoft.com/office/drawing/2014/main" id="{0AFBB285-816C-CFE0-0D74-AFAA02FB9509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37">
                  <a:extLst>
                    <a:ext uri="{FF2B5EF4-FFF2-40B4-BE49-F238E27FC236}">
                      <a16:creationId xmlns:a16="http://schemas.microsoft.com/office/drawing/2014/main" id="{BAF607A5-158D-3E7C-E7E1-524281EAC856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38">
                  <a:extLst>
                    <a:ext uri="{FF2B5EF4-FFF2-40B4-BE49-F238E27FC236}">
                      <a16:creationId xmlns:a16="http://schemas.microsoft.com/office/drawing/2014/main" id="{F856CEBB-4D2F-FBA6-612E-E13C2E87B690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39">
                  <a:extLst>
                    <a:ext uri="{FF2B5EF4-FFF2-40B4-BE49-F238E27FC236}">
                      <a16:creationId xmlns:a16="http://schemas.microsoft.com/office/drawing/2014/main" id="{6D3362BC-97A3-84A0-E37E-4ADD3E318DAD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40">
                  <a:extLst>
                    <a:ext uri="{FF2B5EF4-FFF2-40B4-BE49-F238E27FC236}">
                      <a16:creationId xmlns:a16="http://schemas.microsoft.com/office/drawing/2014/main" id="{834CE85F-E555-C4CD-A6F9-2FAAE5E05DBD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41">
                  <a:extLst>
                    <a:ext uri="{FF2B5EF4-FFF2-40B4-BE49-F238E27FC236}">
                      <a16:creationId xmlns:a16="http://schemas.microsoft.com/office/drawing/2014/main" id="{48F71CFE-E78B-2E80-B19D-D7371B2D6925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42">
                  <a:extLst>
                    <a:ext uri="{FF2B5EF4-FFF2-40B4-BE49-F238E27FC236}">
                      <a16:creationId xmlns:a16="http://schemas.microsoft.com/office/drawing/2014/main" id="{A36D5F31-B6D7-54CF-F491-789453E4196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43">
                  <a:extLst>
                    <a:ext uri="{FF2B5EF4-FFF2-40B4-BE49-F238E27FC236}">
                      <a16:creationId xmlns:a16="http://schemas.microsoft.com/office/drawing/2014/main" id="{95FAE0EB-A37A-F515-72A7-8D21474120B5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44">
                  <a:extLst>
                    <a:ext uri="{FF2B5EF4-FFF2-40B4-BE49-F238E27FC236}">
                      <a16:creationId xmlns:a16="http://schemas.microsoft.com/office/drawing/2014/main" id="{7BE71A2B-A5D9-C0F4-80E0-2A8AD095412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45">
                  <a:extLst>
                    <a:ext uri="{FF2B5EF4-FFF2-40B4-BE49-F238E27FC236}">
                      <a16:creationId xmlns:a16="http://schemas.microsoft.com/office/drawing/2014/main" id="{482379ED-BC43-BDC1-CE1B-0E68DEC1EEE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46">
                  <a:extLst>
                    <a:ext uri="{FF2B5EF4-FFF2-40B4-BE49-F238E27FC236}">
                      <a16:creationId xmlns:a16="http://schemas.microsoft.com/office/drawing/2014/main" id="{8FE68A09-2E3B-78EA-68F4-3EFCF9A9D56F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47">
                  <a:extLst>
                    <a:ext uri="{FF2B5EF4-FFF2-40B4-BE49-F238E27FC236}">
                      <a16:creationId xmlns:a16="http://schemas.microsoft.com/office/drawing/2014/main" id="{697A935B-2DF9-57A4-9FC8-47A64C92574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48">
                  <a:extLst>
                    <a:ext uri="{FF2B5EF4-FFF2-40B4-BE49-F238E27FC236}">
                      <a16:creationId xmlns:a16="http://schemas.microsoft.com/office/drawing/2014/main" id="{A0F5BD1B-FD96-93CB-8736-DF199073253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49">
                  <a:extLst>
                    <a:ext uri="{FF2B5EF4-FFF2-40B4-BE49-F238E27FC236}">
                      <a16:creationId xmlns:a16="http://schemas.microsoft.com/office/drawing/2014/main" id="{59BC69EC-A5E5-2A79-C410-79959DE9E71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50">
                  <a:extLst>
                    <a:ext uri="{FF2B5EF4-FFF2-40B4-BE49-F238E27FC236}">
                      <a16:creationId xmlns:a16="http://schemas.microsoft.com/office/drawing/2014/main" id="{1E00ED48-85F7-9010-89F6-4F74FC824466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51">
                  <a:extLst>
                    <a:ext uri="{FF2B5EF4-FFF2-40B4-BE49-F238E27FC236}">
                      <a16:creationId xmlns:a16="http://schemas.microsoft.com/office/drawing/2014/main" id="{E70BB74A-115E-97BA-5F59-D244D763D452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52">
                  <a:extLst>
                    <a:ext uri="{FF2B5EF4-FFF2-40B4-BE49-F238E27FC236}">
                      <a16:creationId xmlns:a16="http://schemas.microsoft.com/office/drawing/2014/main" id="{849B8467-F727-6EE8-645B-0868C20CEECA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53">
                  <a:extLst>
                    <a:ext uri="{FF2B5EF4-FFF2-40B4-BE49-F238E27FC236}">
                      <a16:creationId xmlns:a16="http://schemas.microsoft.com/office/drawing/2014/main" id="{4C66E80B-D892-AAB9-DAD1-163ECF211F1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54">
                  <a:extLst>
                    <a:ext uri="{FF2B5EF4-FFF2-40B4-BE49-F238E27FC236}">
                      <a16:creationId xmlns:a16="http://schemas.microsoft.com/office/drawing/2014/main" id="{4A8893C0-9979-6BA5-4640-6ABC0598E368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55">
                  <a:extLst>
                    <a:ext uri="{FF2B5EF4-FFF2-40B4-BE49-F238E27FC236}">
                      <a16:creationId xmlns:a16="http://schemas.microsoft.com/office/drawing/2014/main" id="{4B8DA62F-F42D-5809-1BFD-1A00A89C4FF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56">
                  <a:extLst>
                    <a:ext uri="{FF2B5EF4-FFF2-40B4-BE49-F238E27FC236}">
                      <a16:creationId xmlns:a16="http://schemas.microsoft.com/office/drawing/2014/main" id="{346DB91B-10F8-4358-199D-80D9490F8215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57">
                  <a:extLst>
                    <a:ext uri="{FF2B5EF4-FFF2-40B4-BE49-F238E27FC236}">
                      <a16:creationId xmlns:a16="http://schemas.microsoft.com/office/drawing/2014/main" id="{7B116F7C-E750-0755-C877-C095E680F944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58">
                  <a:extLst>
                    <a:ext uri="{FF2B5EF4-FFF2-40B4-BE49-F238E27FC236}">
                      <a16:creationId xmlns:a16="http://schemas.microsoft.com/office/drawing/2014/main" id="{2C77C4E7-44DC-0C88-C4FD-2B57ED1D29C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59">
                  <a:extLst>
                    <a:ext uri="{FF2B5EF4-FFF2-40B4-BE49-F238E27FC236}">
                      <a16:creationId xmlns:a16="http://schemas.microsoft.com/office/drawing/2014/main" id="{7FEC47D5-85DE-02B6-748C-4C09F585455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60">
                  <a:extLst>
                    <a:ext uri="{FF2B5EF4-FFF2-40B4-BE49-F238E27FC236}">
                      <a16:creationId xmlns:a16="http://schemas.microsoft.com/office/drawing/2014/main" id="{3F4BB4BA-AAD3-0FC6-30E5-A43A21D55730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61">
                  <a:extLst>
                    <a:ext uri="{FF2B5EF4-FFF2-40B4-BE49-F238E27FC236}">
                      <a16:creationId xmlns:a16="http://schemas.microsoft.com/office/drawing/2014/main" id="{290CC463-489C-0E14-7E53-E492D0933F94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62">
                  <a:extLst>
                    <a:ext uri="{FF2B5EF4-FFF2-40B4-BE49-F238E27FC236}">
                      <a16:creationId xmlns:a16="http://schemas.microsoft.com/office/drawing/2014/main" id="{0A901481-D9F8-FF78-4AA4-197A22D5EEE8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63">
                  <a:extLst>
                    <a:ext uri="{FF2B5EF4-FFF2-40B4-BE49-F238E27FC236}">
                      <a16:creationId xmlns:a16="http://schemas.microsoft.com/office/drawing/2014/main" id="{8CC387F0-6517-C341-EEB3-E1515510952C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64">
                  <a:extLst>
                    <a:ext uri="{FF2B5EF4-FFF2-40B4-BE49-F238E27FC236}">
                      <a16:creationId xmlns:a16="http://schemas.microsoft.com/office/drawing/2014/main" id="{CBF62AEE-02D5-32CA-3CE7-5037A6240FED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65">
                  <a:extLst>
                    <a:ext uri="{FF2B5EF4-FFF2-40B4-BE49-F238E27FC236}">
                      <a16:creationId xmlns:a16="http://schemas.microsoft.com/office/drawing/2014/main" id="{5E3C91DC-B0EB-5E3B-E477-021A0BF95A48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66">
                  <a:extLst>
                    <a:ext uri="{FF2B5EF4-FFF2-40B4-BE49-F238E27FC236}">
                      <a16:creationId xmlns:a16="http://schemas.microsoft.com/office/drawing/2014/main" id="{B906BB51-DEDD-788F-0BFC-B62E6294CCC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67">
                  <a:extLst>
                    <a:ext uri="{FF2B5EF4-FFF2-40B4-BE49-F238E27FC236}">
                      <a16:creationId xmlns:a16="http://schemas.microsoft.com/office/drawing/2014/main" id="{0DEB8476-2342-1563-6161-C921ECFE726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68">
                  <a:extLst>
                    <a:ext uri="{FF2B5EF4-FFF2-40B4-BE49-F238E27FC236}">
                      <a16:creationId xmlns:a16="http://schemas.microsoft.com/office/drawing/2014/main" id="{86383E58-5C45-FCB6-7286-3144B0DD7F3D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69">
                  <a:extLst>
                    <a:ext uri="{FF2B5EF4-FFF2-40B4-BE49-F238E27FC236}">
                      <a16:creationId xmlns:a16="http://schemas.microsoft.com/office/drawing/2014/main" id="{FF30AD16-1BD7-9A1D-5BDD-907AD4B79B4A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70">
                  <a:extLst>
                    <a:ext uri="{FF2B5EF4-FFF2-40B4-BE49-F238E27FC236}">
                      <a16:creationId xmlns:a16="http://schemas.microsoft.com/office/drawing/2014/main" id="{DCE7A0EF-FF0E-A354-A391-9D7F88FAF0B0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71">
                  <a:extLst>
                    <a:ext uri="{FF2B5EF4-FFF2-40B4-BE49-F238E27FC236}">
                      <a16:creationId xmlns:a16="http://schemas.microsoft.com/office/drawing/2014/main" id="{F6C22BE2-CE49-FB4F-291D-CFC7B365261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72">
                  <a:extLst>
                    <a:ext uri="{FF2B5EF4-FFF2-40B4-BE49-F238E27FC236}">
                      <a16:creationId xmlns:a16="http://schemas.microsoft.com/office/drawing/2014/main" id="{B3A70C21-982C-0439-0126-BE71969F8779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73">
                  <a:extLst>
                    <a:ext uri="{FF2B5EF4-FFF2-40B4-BE49-F238E27FC236}">
                      <a16:creationId xmlns:a16="http://schemas.microsoft.com/office/drawing/2014/main" id="{4C72D383-39A3-7D55-C6CE-B7F899E83F70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74">
                  <a:extLst>
                    <a:ext uri="{FF2B5EF4-FFF2-40B4-BE49-F238E27FC236}">
                      <a16:creationId xmlns:a16="http://schemas.microsoft.com/office/drawing/2014/main" id="{0465C3A5-70D4-D996-8B69-0594E338DAE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75">
                  <a:extLst>
                    <a:ext uri="{FF2B5EF4-FFF2-40B4-BE49-F238E27FC236}">
                      <a16:creationId xmlns:a16="http://schemas.microsoft.com/office/drawing/2014/main" id="{5E43985C-4473-F452-2F81-5F2639019C78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76">
                  <a:extLst>
                    <a:ext uri="{FF2B5EF4-FFF2-40B4-BE49-F238E27FC236}">
                      <a16:creationId xmlns:a16="http://schemas.microsoft.com/office/drawing/2014/main" id="{9F97DCE8-5D87-E172-9019-85643B381EAE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77">
                  <a:extLst>
                    <a:ext uri="{FF2B5EF4-FFF2-40B4-BE49-F238E27FC236}">
                      <a16:creationId xmlns:a16="http://schemas.microsoft.com/office/drawing/2014/main" id="{26F3CEBD-95B2-60B6-CDFE-CD4C5AD1F24B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78">
                  <a:extLst>
                    <a:ext uri="{FF2B5EF4-FFF2-40B4-BE49-F238E27FC236}">
                      <a16:creationId xmlns:a16="http://schemas.microsoft.com/office/drawing/2014/main" id="{C747EFD2-3651-5AD4-CE68-48E87D9E6AFB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79">
                  <a:extLst>
                    <a:ext uri="{FF2B5EF4-FFF2-40B4-BE49-F238E27FC236}">
                      <a16:creationId xmlns:a16="http://schemas.microsoft.com/office/drawing/2014/main" id="{A576E812-0BBE-CB82-BF9D-D91666F8A0B6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80">
                  <a:extLst>
                    <a:ext uri="{FF2B5EF4-FFF2-40B4-BE49-F238E27FC236}">
                      <a16:creationId xmlns:a16="http://schemas.microsoft.com/office/drawing/2014/main" id="{097F338E-6E83-2D8C-5086-2CC73CB6C82B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81">
                  <a:extLst>
                    <a:ext uri="{FF2B5EF4-FFF2-40B4-BE49-F238E27FC236}">
                      <a16:creationId xmlns:a16="http://schemas.microsoft.com/office/drawing/2014/main" id="{A8C0038F-8B8B-FE52-99C5-1772EA8AFD48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82">
                  <a:extLst>
                    <a:ext uri="{FF2B5EF4-FFF2-40B4-BE49-F238E27FC236}">
                      <a16:creationId xmlns:a16="http://schemas.microsoft.com/office/drawing/2014/main" id="{B573AC85-FD6C-AD16-752C-88F55FB4E3F2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83">
                  <a:extLst>
                    <a:ext uri="{FF2B5EF4-FFF2-40B4-BE49-F238E27FC236}">
                      <a16:creationId xmlns:a16="http://schemas.microsoft.com/office/drawing/2014/main" id="{DDC2AE83-F3B9-B22A-B3F7-7E5DDA2AA6B4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84">
                  <a:extLst>
                    <a:ext uri="{FF2B5EF4-FFF2-40B4-BE49-F238E27FC236}">
                      <a16:creationId xmlns:a16="http://schemas.microsoft.com/office/drawing/2014/main" id="{7977DBAE-9893-5246-3AC6-64EDFE67EF57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85">
                  <a:extLst>
                    <a:ext uri="{FF2B5EF4-FFF2-40B4-BE49-F238E27FC236}">
                      <a16:creationId xmlns:a16="http://schemas.microsoft.com/office/drawing/2014/main" id="{DF2D28B8-ABAB-A66A-EDA0-D65032BD547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86">
                  <a:extLst>
                    <a:ext uri="{FF2B5EF4-FFF2-40B4-BE49-F238E27FC236}">
                      <a16:creationId xmlns:a16="http://schemas.microsoft.com/office/drawing/2014/main" id="{97212A1B-5540-599F-30BD-1E3769627E93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87">
                  <a:extLst>
                    <a:ext uri="{FF2B5EF4-FFF2-40B4-BE49-F238E27FC236}">
                      <a16:creationId xmlns:a16="http://schemas.microsoft.com/office/drawing/2014/main" id="{FCB56488-7E04-E9F6-99A4-9E53F850AC0B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88">
                  <a:extLst>
                    <a:ext uri="{FF2B5EF4-FFF2-40B4-BE49-F238E27FC236}">
                      <a16:creationId xmlns:a16="http://schemas.microsoft.com/office/drawing/2014/main" id="{5A2F75AD-4C93-419A-10B2-D93D9DB3E56B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89">
                  <a:extLst>
                    <a:ext uri="{FF2B5EF4-FFF2-40B4-BE49-F238E27FC236}">
                      <a16:creationId xmlns:a16="http://schemas.microsoft.com/office/drawing/2014/main" id="{EAE47AA1-C0E5-4747-86FE-7E16DA013B7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90">
                  <a:extLst>
                    <a:ext uri="{FF2B5EF4-FFF2-40B4-BE49-F238E27FC236}">
                      <a16:creationId xmlns:a16="http://schemas.microsoft.com/office/drawing/2014/main" id="{1A148D2C-9244-6837-27DB-0111E2658161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91">
                  <a:extLst>
                    <a:ext uri="{FF2B5EF4-FFF2-40B4-BE49-F238E27FC236}">
                      <a16:creationId xmlns:a16="http://schemas.microsoft.com/office/drawing/2014/main" id="{BB2F2A24-A5B5-1E56-4CC7-018C079E6C11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92">
                  <a:extLst>
                    <a:ext uri="{FF2B5EF4-FFF2-40B4-BE49-F238E27FC236}">
                      <a16:creationId xmlns:a16="http://schemas.microsoft.com/office/drawing/2014/main" id="{C0CC72CD-3E31-8D56-EDA0-639E8513A410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2" name="文本框 49">
              <a:extLst>
                <a:ext uri="{FF2B5EF4-FFF2-40B4-BE49-F238E27FC236}">
                  <a16:creationId xmlns:a16="http://schemas.microsoft.com/office/drawing/2014/main" id="{B3E0D093-E37C-0747-284B-A168BDC81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776" y="2024274"/>
              <a:ext cx="2787487" cy="463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FFAC0805-BF19-A09D-816F-E5EFFE521A2F}"/>
              </a:ext>
            </a:extLst>
          </p:cNvPr>
          <p:cNvSpPr txBox="1"/>
          <p:nvPr/>
        </p:nvSpPr>
        <p:spPr>
          <a:xfrm>
            <a:off x="2130126" y="2135848"/>
            <a:ext cx="37966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diễn cảm bài thơ theo đúng giọng điệu.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5" name="组合 2">
            <a:extLst>
              <a:ext uri="{FF2B5EF4-FFF2-40B4-BE49-F238E27FC236}">
                <a16:creationId xmlns:a16="http://schemas.microsoft.com/office/drawing/2014/main" id="{5846AA9B-EB35-374B-3E4A-DF5D41F57A5A}"/>
              </a:ext>
            </a:extLst>
          </p:cNvPr>
          <p:cNvGrpSpPr/>
          <p:nvPr/>
        </p:nvGrpSpPr>
        <p:grpSpPr>
          <a:xfrm>
            <a:off x="6700833" y="2058303"/>
            <a:ext cx="4749699" cy="2946025"/>
            <a:chOff x="1949253" y="1627716"/>
            <a:chExt cx="3271491" cy="2309600"/>
          </a:xfrm>
        </p:grpSpPr>
        <p:grpSp>
          <p:nvGrpSpPr>
            <p:cNvPr id="126" name="组合 135">
              <a:extLst>
                <a:ext uri="{FF2B5EF4-FFF2-40B4-BE49-F238E27FC236}">
                  <a16:creationId xmlns:a16="http://schemas.microsoft.com/office/drawing/2014/main" id="{B1A87DD8-39A0-2FF1-D873-664B6B3EBF8B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28" name="Freeform 5">
                <a:extLst>
                  <a:ext uri="{FF2B5EF4-FFF2-40B4-BE49-F238E27FC236}">
                    <a16:creationId xmlns:a16="http://schemas.microsoft.com/office/drawing/2014/main" id="{731E0C22-B1B4-B7FC-AAEE-61F6FBD8CABA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9" name="Freeform 6">
                <a:extLst>
                  <a:ext uri="{FF2B5EF4-FFF2-40B4-BE49-F238E27FC236}">
                    <a16:creationId xmlns:a16="http://schemas.microsoft.com/office/drawing/2014/main" id="{3EC461A4-3319-1882-88D4-0EF38D187DF0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0" name="Freeform 7">
                <a:extLst>
                  <a:ext uri="{FF2B5EF4-FFF2-40B4-BE49-F238E27FC236}">
                    <a16:creationId xmlns:a16="http://schemas.microsoft.com/office/drawing/2014/main" id="{D10CD0F2-298F-5EE2-21B1-5E2D8FCA5B07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1" name="Freeform 8">
                <a:extLst>
                  <a:ext uri="{FF2B5EF4-FFF2-40B4-BE49-F238E27FC236}">
                    <a16:creationId xmlns:a16="http://schemas.microsoft.com/office/drawing/2014/main" id="{66C9CBB1-4A1D-4C15-3778-8D3E7A45417F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2" name="Freeform 9">
                <a:extLst>
                  <a:ext uri="{FF2B5EF4-FFF2-40B4-BE49-F238E27FC236}">
                    <a16:creationId xmlns:a16="http://schemas.microsoft.com/office/drawing/2014/main" id="{C64A4571-1F87-A11C-33CD-9027C79D8877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3" name="Freeform 10">
                <a:extLst>
                  <a:ext uri="{FF2B5EF4-FFF2-40B4-BE49-F238E27FC236}">
                    <a16:creationId xmlns:a16="http://schemas.microsoft.com/office/drawing/2014/main" id="{3F120A6D-8349-19F3-2D87-6E9640738BB8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4" name="Freeform 11">
                <a:extLst>
                  <a:ext uri="{FF2B5EF4-FFF2-40B4-BE49-F238E27FC236}">
                    <a16:creationId xmlns:a16="http://schemas.microsoft.com/office/drawing/2014/main" id="{9B071F17-E863-4EF3-DF29-2681C19D245F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35" name="组合 143">
                <a:extLst>
                  <a:ext uri="{FF2B5EF4-FFF2-40B4-BE49-F238E27FC236}">
                    <a16:creationId xmlns:a16="http://schemas.microsoft.com/office/drawing/2014/main" id="{E2697D10-E3F7-D8B8-ADC8-B7A2562F1119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36" name="Freeform 12">
                  <a:extLst>
                    <a:ext uri="{FF2B5EF4-FFF2-40B4-BE49-F238E27FC236}">
                      <a16:creationId xmlns:a16="http://schemas.microsoft.com/office/drawing/2014/main" id="{80F45AFF-16FA-BC42-0615-A65C857CA024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13">
                  <a:extLst>
                    <a:ext uri="{FF2B5EF4-FFF2-40B4-BE49-F238E27FC236}">
                      <a16:creationId xmlns:a16="http://schemas.microsoft.com/office/drawing/2014/main" id="{565A99C8-16B1-5600-26A5-FEFB825D8646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14">
                  <a:extLst>
                    <a:ext uri="{FF2B5EF4-FFF2-40B4-BE49-F238E27FC236}">
                      <a16:creationId xmlns:a16="http://schemas.microsoft.com/office/drawing/2014/main" id="{DA03F771-4322-D7DD-385F-CCEDB1479BDB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15">
                  <a:extLst>
                    <a:ext uri="{FF2B5EF4-FFF2-40B4-BE49-F238E27FC236}">
                      <a16:creationId xmlns:a16="http://schemas.microsoft.com/office/drawing/2014/main" id="{CD555619-186A-DD68-9883-DACCA28B664F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16">
                  <a:extLst>
                    <a:ext uri="{FF2B5EF4-FFF2-40B4-BE49-F238E27FC236}">
                      <a16:creationId xmlns:a16="http://schemas.microsoft.com/office/drawing/2014/main" id="{63420076-565C-CCF4-E71F-C81EF7E197E5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17">
                  <a:extLst>
                    <a:ext uri="{FF2B5EF4-FFF2-40B4-BE49-F238E27FC236}">
                      <a16:creationId xmlns:a16="http://schemas.microsoft.com/office/drawing/2014/main" id="{E63BDAC8-48E5-2B0A-1C4A-5B292F901A85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18">
                  <a:extLst>
                    <a:ext uri="{FF2B5EF4-FFF2-40B4-BE49-F238E27FC236}">
                      <a16:creationId xmlns:a16="http://schemas.microsoft.com/office/drawing/2014/main" id="{3915AC87-76B0-B141-3B58-33108E8AB793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19">
                  <a:extLst>
                    <a:ext uri="{FF2B5EF4-FFF2-40B4-BE49-F238E27FC236}">
                      <a16:creationId xmlns:a16="http://schemas.microsoft.com/office/drawing/2014/main" id="{DADBBCD2-79E1-8368-E149-9F8D25B022F8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20">
                  <a:extLst>
                    <a:ext uri="{FF2B5EF4-FFF2-40B4-BE49-F238E27FC236}">
                      <a16:creationId xmlns:a16="http://schemas.microsoft.com/office/drawing/2014/main" id="{48112441-B249-B779-D022-0B0DACEDA337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21">
                  <a:extLst>
                    <a:ext uri="{FF2B5EF4-FFF2-40B4-BE49-F238E27FC236}">
                      <a16:creationId xmlns:a16="http://schemas.microsoft.com/office/drawing/2014/main" id="{B2D6FAF7-5DD2-139F-95F6-98FC19A519CA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22">
                  <a:extLst>
                    <a:ext uri="{FF2B5EF4-FFF2-40B4-BE49-F238E27FC236}">
                      <a16:creationId xmlns:a16="http://schemas.microsoft.com/office/drawing/2014/main" id="{71D6F6D1-D850-60CD-CD5F-DEDC958ABBB5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23">
                  <a:extLst>
                    <a:ext uri="{FF2B5EF4-FFF2-40B4-BE49-F238E27FC236}">
                      <a16:creationId xmlns:a16="http://schemas.microsoft.com/office/drawing/2014/main" id="{3A3FD746-0C1D-AE2A-CE1D-191597B1EC18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24">
                  <a:extLst>
                    <a:ext uri="{FF2B5EF4-FFF2-40B4-BE49-F238E27FC236}">
                      <a16:creationId xmlns:a16="http://schemas.microsoft.com/office/drawing/2014/main" id="{10B3002D-886B-41D9-E156-ABF757B9DAA7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25">
                  <a:extLst>
                    <a:ext uri="{FF2B5EF4-FFF2-40B4-BE49-F238E27FC236}">
                      <a16:creationId xmlns:a16="http://schemas.microsoft.com/office/drawing/2014/main" id="{77F13C8D-BD64-D2D4-797B-44507E8350B5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26">
                  <a:extLst>
                    <a:ext uri="{FF2B5EF4-FFF2-40B4-BE49-F238E27FC236}">
                      <a16:creationId xmlns:a16="http://schemas.microsoft.com/office/drawing/2014/main" id="{5B7A8529-35FD-CC10-33B4-F2733BCFACEF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27">
                  <a:extLst>
                    <a:ext uri="{FF2B5EF4-FFF2-40B4-BE49-F238E27FC236}">
                      <a16:creationId xmlns:a16="http://schemas.microsoft.com/office/drawing/2014/main" id="{BA0EF015-FBA3-EEDB-4B26-76FEC694C8F2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28">
                  <a:extLst>
                    <a:ext uri="{FF2B5EF4-FFF2-40B4-BE49-F238E27FC236}">
                      <a16:creationId xmlns:a16="http://schemas.microsoft.com/office/drawing/2014/main" id="{A4BB608C-BB2A-F471-762C-16F65361D076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29">
                  <a:extLst>
                    <a:ext uri="{FF2B5EF4-FFF2-40B4-BE49-F238E27FC236}">
                      <a16:creationId xmlns:a16="http://schemas.microsoft.com/office/drawing/2014/main" id="{C76F03F1-E4C4-DC93-1D40-AABD609EB03A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30">
                  <a:extLst>
                    <a:ext uri="{FF2B5EF4-FFF2-40B4-BE49-F238E27FC236}">
                      <a16:creationId xmlns:a16="http://schemas.microsoft.com/office/drawing/2014/main" id="{CBFADBF1-BFA3-5031-A03C-5D21BEC3F3E4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31">
                  <a:extLst>
                    <a:ext uri="{FF2B5EF4-FFF2-40B4-BE49-F238E27FC236}">
                      <a16:creationId xmlns:a16="http://schemas.microsoft.com/office/drawing/2014/main" id="{19E99DC9-C957-D699-1B6D-200C765F8501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32">
                  <a:extLst>
                    <a:ext uri="{FF2B5EF4-FFF2-40B4-BE49-F238E27FC236}">
                      <a16:creationId xmlns:a16="http://schemas.microsoft.com/office/drawing/2014/main" id="{EF99E33C-2DEB-86DD-0EE9-A506465A1F7E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33">
                  <a:extLst>
                    <a:ext uri="{FF2B5EF4-FFF2-40B4-BE49-F238E27FC236}">
                      <a16:creationId xmlns:a16="http://schemas.microsoft.com/office/drawing/2014/main" id="{420E206E-6960-5AFE-C1A6-327F9785D3BF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34">
                  <a:extLst>
                    <a:ext uri="{FF2B5EF4-FFF2-40B4-BE49-F238E27FC236}">
                      <a16:creationId xmlns:a16="http://schemas.microsoft.com/office/drawing/2014/main" id="{FD0B1B16-F632-0EF9-1902-942CE671A7EA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35">
                  <a:extLst>
                    <a:ext uri="{FF2B5EF4-FFF2-40B4-BE49-F238E27FC236}">
                      <a16:creationId xmlns:a16="http://schemas.microsoft.com/office/drawing/2014/main" id="{E32D9860-4448-037C-BA8F-E8EA6B9711DD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36">
                  <a:extLst>
                    <a:ext uri="{FF2B5EF4-FFF2-40B4-BE49-F238E27FC236}">
                      <a16:creationId xmlns:a16="http://schemas.microsoft.com/office/drawing/2014/main" id="{09927A21-77E1-236B-20A9-B6789B4D4DDC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37">
                  <a:extLst>
                    <a:ext uri="{FF2B5EF4-FFF2-40B4-BE49-F238E27FC236}">
                      <a16:creationId xmlns:a16="http://schemas.microsoft.com/office/drawing/2014/main" id="{BED8EC51-4CED-4C33-56AB-130518B5CBBA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38">
                  <a:extLst>
                    <a:ext uri="{FF2B5EF4-FFF2-40B4-BE49-F238E27FC236}">
                      <a16:creationId xmlns:a16="http://schemas.microsoft.com/office/drawing/2014/main" id="{0EB66EDF-BE8A-E76F-C091-1D2544751823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39">
                  <a:extLst>
                    <a:ext uri="{FF2B5EF4-FFF2-40B4-BE49-F238E27FC236}">
                      <a16:creationId xmlns:a16="http://schemas.microsoft.com/office/drawing/2014/main" id="{CB875A1C-BBB8-B9F0-D7B9-09E6E0CAF310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40">
                  <a:extLst>
                    <a:ext uri="{FF2B5EF4-FFF2-40B4-BE49-F238E27FC236}">
                      <a16:creationId xmlns:a16="http://schemas.microsoft.com/office/drawing/2014/main" id="{BF02EB3C-9CB8-E228-BD1B-28527C25295B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41">
                  <a:extLst>
                    <a:ext uri="{FF2B5EF4-FFF2-40B4-BE49-F238E27FC236}">
                      <a16:creationId xmlns:a16="http://schemas.microsoft.com/office/drawing/2014/main" id="{232CDD1D-6C36-E9F8-0DD8-0AD4B3D79590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42">
                  <a:extLst>
                    <a:ext uri="{FF2B5EF4-FFF2-40B4-BE49-F238E27FC236}">
                      <a16:creationId xmlns:a16="http://schemas.microsoft.com/office/drawing/2014/main" id="{6A042015-64B2-C3CE-DD79-AA48DABA5971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43">
                  <a:extLst>
                    <a:ext uri="{FF2B5EF4-FFF2-40B4-BE49-F238E27FC236}">
                      <a16:creationId xmlns:a16="http://schemas.microsoft.com/office/drawing/2014/main" id="{30B4B46C-0D86-12CE-8F39-AE5FE7CEEA73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44">
                  <a:extLst>
                    <a:ext uri="{FF2B5EF4-FFF2-40B4-BE49-F238E27FC236}">
                      <a16:creationId xmlns:a16="http://schemas.microsoft.com/office/drawing/2014/main" id="{77C420B7-EA41-A9F6-CE88-D0ADB41A6987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45">
                  <a:extLst>
                    <a:ext uri="{FF2B5EF4-FFF2-40B4-BE49-F238E27FC236}">
                      <a16:creationId xmlns:a16="http://schemas.microsoft.com/office/drawing/2014/main" id="{0ED8E7C8-C8C4-9D3B-B8A5-9E271FCE8062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46">
                  <a:extLst>
                    <a:ext uri="{FF2B5EF4-FFF2-40B4-BE49-F238E27FC236}">
                      <a16:creationId xmlns:a16="http://schemas.microsoft.com/office/drawing/2014/main" id="{14FD7E23-F833-1109-F921-820DC97C17D8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47">
                  <a:extLst>
                    <a:ext uri="{FF2B5EF4-FFF2-40B4-BE49-F238E27FC236}">
                      <a16:creationId xmlns:a16="http://schemas.microsoft.com/office/drawing/2014/main" id="{BB1D7B08-033B-1D12-55DA-80B061D79CCA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48">
                  <a:extLst>
                    <a:ext uri="{FF2B5EF4-FFF2-40B4-BE49-F238E27FC236}">
                      <a16:creationId xmlns:a16="http://schemas.microsoft.com/office/drawing/2014/main" id="{46F629FD-F2BE-8A98-724A-2770D9E38EC1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49">
                  <a:extLst>
                    <a:ext uri="{FF2B5EF4-FFF2-40B4-BE49-F238E27FC236}">
                      <a16:creationId xmlns:a16="http://schemas.microsoft.com/office/drawing/2014/main" id="{ADBBDF20-94B3-361A-F5A0-0ACCD852F2F8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50">
                  <a:extLst>
                    <a:ext uri="{FF2B5EF4-FFF2-40B4-BE49-F238E27FC236}">
                      <a16:creationId xmlns:a16="http://schemas.microsoft.com/office/drawing/2014/main" id="{80F0358D-8674-DC95-971E-D3A26D64C6FC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51">
                  <a:extLst>
                    <a:ext uri="{FF2B5EF4-FFF2-40B4-BE49-F238E27FC236}">
                      <a16:creationId xmlns:a16="http://schemas.microsoft.com/office/drawing/2014/main" id="{C98EE007-EEC6-9259-BD33-35B843395FBD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52">
                  <a:extLst>
                    <a:ext uri="{FF2B5EF4-FFF2-40B4-BE49-F238E27FC236}">
                      <a16:creationId xmlns:a16="http://schemas.microsoft.com/office/drawing/2014/main" id="{B9B7519D-267C-E9C4-A4EC-71638CE5C715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53">
                  <a:extLst>
                    <a:ext uri="{FF2B5EF4-FFF2-40B4-BE49-F238E27FC236}">
                      <a16:creationId xmlns:a16="http://schemas.microsoft.com/office/drawing/2014/main" id="{D2B593EA-56C4-E31C-DEF6-C7C9B696DE0E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54">
                  <a:extLst>
                    <a:ext uri="{FF2B5EF4-FFF2-40B4-BE49-F238E27FC236}">
                      <a16:creationId xmlns:a16="http://schemas.microsoft.com/office/drawing/2014/main" id="{59E39F76-3355-017B-B325-99B85AF3CB91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55">
                  <a:extLst>
                    <a:ext uri="{FF2B5EF4-FFF2-40B4-BE49-F238E27FC236}">
                      <a16:creationId xmlns:a16="http://schemas.microsoft.com/office/drawing/2014/main" id="{BC50A28A-EFE8-E7D1-EDEC-E22ABD013ECB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56">
                  <a:extLst>
                    <a:ext uri="{FF2B5EF4-FFF2-40B4-BE49-F238E27FC236}">
                      <a16:creationId xmlns:a16="http://schemas.microsoft.com/office/drawing/2014/main" id="{6F7E361F-59CB-918C-2AFB-C09111B977F4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57">
                  <a:extLst>
                    <a:ext uri="{FF2B5EF4-FFF2-40B4-BE49-F238E27FC236}">
                      <a16:creationId xmlns:a16="http://schemas.microsoft.com/office/drawing/2014/main" id="{2B05EC08-BCD9-E4E2-D5A6-0CF764A16920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58">
                  <a:extLst>
                    <a:ext uri="{FF2B5EF4-FFF2-40B4-BE49-F238E27FC236}">
                      <a16:creationId xmlns:a16="http://schemas.microsoft.com/office/drawing/2014/main" id="{CDFC2CE2-22A9-64B7-B11C-4F4E0FE54235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59">
                  <a:extLst>
                    <a:ext uri="{FF2B5EF4-FFF2-40B4-BE49-F238E27FC236}">
                      <a16:creationId xmlns:a16="http://schemas.microsoft.com/office/drawing/2014/main" id="{60AC6FA1-24B3-AA5D-D0F5-B8E8B59E174C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60">
                  <a:extLst>
                    <a:ext uri="{FF2B5EF4-FFF2-40B4-BE49-F238E27FC236}">
                      <a16:creationId xmlns:a16="http://schemas.microsoft.com/office/drawing/2014/main" id="{50492B50-F737-56BF-45D6-4C6BA9E06AE6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61">
                  <a:extLst>
                    <a:ext uri="{FF2B5EF4-FFF2-40B4-BE49-F238E27FC236}">
                      <a16:creationId xmlns:a16="http://schemas.microsoft.com/office/drawing/2014/main" id="{231040B4-FDF1-D8C6-7165-84924E879FA5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62">
                  <a:extLst>
                    <a:ext uri="{FF2B5EF4-FFF2-40B4-BE49-F238E27FC236}">
                      <a16:creationId xmlns:a16="http://schemas.microsoft.com/office/drawing/2014/main" id="{A15AB787-82AB-6ECD-D234-8EC13C6EE0B0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63">
                  <a:extLst>
                    <a:ext uri="{FF2B5EF4-FFF2-40B4-BE49-F238E27FC236}">
                      <a16:creationId xmlns:a16="http://schemas.microsoft.com/office/drawing/2014/main" id="{2E9CD04C-C1E1-1CA5-50AF-AC9B2C100584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64">
                  <a:extLst>
                    <a:ext uri="{FF2B5EF4-FFF2-40B4-BE49-F238E27FC236}">
                      <a16:creationId xmlns:a16="http://schemas.microsoft.com/office/drawing/2014/main" id="{960B8E12-DC29-E9FB-3239-AA091D6F0124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65">
                  <a:extLst>
                    <a:ext uri="{FF2B5EF4-FFF2-40B4-BE49-F238E27FC236}">
                      <a16:creationId xmlns:a16="http://schemas.microsoft.com/office/drawing/2014/main" id="{2AB8E789-31F3-F405-EEB4-84ACB395FF1B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66">
                  <a:extLst>
                    <a:ext uri="{FF2B5EF4-FFF2-40B4-BE49-F238E27FC236}">
                      <a16:creationId xmlns:a16="http://schemas.microsoft.com/office/drawing/2014/main" id="{D1D51B47-411F-4041-4469-3A1262307013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1" name="Freeform 67">
                  <a:extLst>
                    <a:ext uri="{FF2B5EF4-FFF2-40B4-BE49-F238E27FC236}">
                      <a16:creationId xmlns:a16="http://schemas.microsoft.com/office/drawing/2014/main" id="{35EBE75B-6D3A-30C6-476B-1DC97C20AC33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2" name="Freeform 68">
                  <a:extLst>
                    <a:ext uri="{FF2B5EF4-FFF2-40B4-BE49-F238E27FC236}">
                      <a16:creationId xmlns:a16="http://schemas.microsoft.com/office/drawing/2014/main" id="{56CA1AA0-6195-8F12-4743-820969F3EF78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3" name="Freeform 69">
                  <a:extLst>
                    <a:ext uri="{FF2B5EF4-FFF2-40B4-BE49-F238E27FC236}">
                      <a16:creationId xmlns:a16="http://schemas.microsoft.com/office/drawing/2014/main" id="{4CC99D20-9012-9B38-F607-855A1CF06F71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4" name="Freeform 70">
                  <a:extLst>
                    <a:ext uri="{FF2B5EF4-FFF2-40B4-BE49-F238E27FC236}">
                      <a16:creationId xmlns:a16="http://schemas.microsoft.com/office/drawing/2014/main" id="{D82BE61A-897C-BCB0-77BD-CB4506291809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5" name="Freeform 71">
                  <a:extLst>
                    <a:ext uri="{FF2B5EF4-FFF2-40B4-BE49-F238E27FC236}">
                      <a16:creationId xmlns:a16="http://schemas.microsoft.com/office/drawing/2014/main" id="{E77F3CD6-22BE-7804-56D1-02EE11F9991C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6" name="Freeform 72">
                  <a:extLst>
                    <a:ext uri="{FF2B5EF4-FFF2-40B4-BE49-F238E27FC236}">
                      <a16:creationId xmlns:a16="http://schemas.microsoft.com/office/drawing/2014/main" id="{CE9F99F7-2764-34D9-FA45-EF5FA9C83BBA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7" name="Freeform 73">
                  <a:extLst>
                    <a:ext uri="{FF2B5EF4-FFF2-40B4-BE49-F238E27FC236}">
                      <a16:creationId xmlns:a16="http://schemas.microsoft.com/office/drawing/2014/main" id="{5CD647A7-931F-AB4F-5C90-182D6BADF61D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8" name="Freeform 74">
                  <a:extLst>
                    <a:ext uri="{FF2B5EF4-FFF2-40B4-BE49-F238E27FC236}">
                      <a16:creationId xmlns:a16="http://schemas.microsoft.com/office/drawing/2014/main" id="{6181D22C-9CBD-6A41-3A37-1FAB0501A6D0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9" name="Freeform 75">
                  <a:extLst>
                    <a:ext uri="{FF2B5EF4-FFF2-40B4-BE49-F238E27FC236}">
                      <a16:creationId xmlns:a16="http://schemas.microsoft.com/office/drawing/2014/main" id="{1C402D01-BCD7-8420-5EFC-876437E5A86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0" name="Freeform 76">
                  <a:extLst>
                    <a:ext uri="{FF2B5EF4-FFF2-40B4-BE49-F238E27FC236}">
                      <a16:creationId xmlns:a16="http://schemas.microsoft.com/office/drawing/2014/main" id="{5CCA2F26-3FE7-53BF-EA8B-A055DACF13FB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1" name="Freeform 77">
                  <a:extLst>
                    <a:ext uri="{FF2B5EF4-FFF2-40B4-BE49-F238E27FC236}">
                      <a16:creationId xmlns:a16="http://schemas.microsoft.com/office/drawing/2014/main" id="{B3C90FE0-4239-1C92-0948-64A4248B6B38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2" name="Freeform 78">
                  <a:extLst>
                    <a:ext uri="{FF2B5EF4-FFF2-40B4-BE49-F238E27FC236}">
                      <a16:creationId xmlns:a16="http://schemas.microsoft.com/office/drawing/2014/main" id="{45EF496E-202C-DCA7-E3B5-0F5965B63DCE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3" name="Freeform 79">
                  <a:extLst>
                    <a:ext uri="{FF2B5EF4-FFF2-40B4-BE49-F238E27FC236}">
                      <a16:creationId xmlns:a16="http://schemas.microsoft.com/office/drawing/2014/main" id="{44CC897A-EE31-9321-3D44-3B9272D2AC82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4" name="Freeform 80">
                  <a:extLst>
                    <a:ext uri="{FF2B5EF4-FFF2-40B4-BE49-F238E27FC236}">
                      <a16:creationId xmlns:a16="http://schemas.microsoft.com/office/drawing/2014/main" id="{A7D4734E-C8C0-32CD-024E-CD12617FFC2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5" name="Freeform 81">
                  <a:extLst>
                    <a:ext uri="{FF2B5EF4-FFF2-40B4-BE49-F238E27FC236}">
                      <a16:creationId xmlns:a16="http://schemas.microsoft.com/office/drawing/2014/main" id="{5F48A20C-4F56-CB9F-E21B-F46C11D0E10B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6" name="Freeform 82">
                  <a:extLst>
                    <a:ext uri="{FF2B5EF4-FFF2-40B4-BE49-F238E27FC236}">
                      <a16:creationId xmlns:a16="http://schemas.microsoft.com/office/drawing/2014/main" id="{11858EEA-F50E-EBA9-2456-926F353DCBB4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7" name="Freeform 83">
                  <a:extLst>
                    <a:ext uri="{FF2B5EF4-FFF2-40B4-BE49-F238E27FC236}">
                      <a16:creationId xmlns:a16="http://schemas.microsoft.com/office/drawing/2014/main" id="{8D7BBE09-A494-F16D-37D2-DDDB527940B7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8" name="Freeform 84">
                  <a:extLst>
                    <a:ext uri="{FF2B5EF4-FFF2-40B4-BE49-F238E27FC236}">
                      <a16:creationId xmlns:a16="http://schemas.microsoft.com/office/drawing/2014/main" id="{70A4AA33-49B0-953A-DEA9-464DF2819C9C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9" name="Freeform 85">
                  <a:extLst>
                    <a:ext uri="{FF2B5EF4-FFF2-40B4-BE49-F238E27FC236}">
                      <a16:creationId xmlns:a16="http://schemas.microsoft.com/office/drawing/2014/main" id="{E6CF3C48-D828-EEF1-96C0-87B53C8B71C8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0" name="Freeform 86">
                  <a:extLst>
                    <a:ext uri="{FF2B5EF4-FFF2-40B4-BE49-F238E27FC236}">
                      <a16:creationId xmlns:a16="http://schemas.microsoft.com/office/drawing/2014/main" id="{1A338793-FA64-2B4E-F03F-98EB60368DF6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1" name="Freeform 87">
                  <a:extLst>
                    <a:ext uri="{FF2B5EF4-FFF2-40B4-BE49-F238E27FC236}">
                      <a16:creationId xmlns:a16="http://schemas.microsoft.com/office/drawing/2014/main" id="{77A6799F-9ADE-2A59-83B5-47F1343AFA77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2" name="Freeform 88">
                  <a:extLst>
                    <a:ext uri="{FF2B5EF4-FFF2-40B4-BE49-F238E27FC236}">
                      <a16:creationId xmlns:a16="http://schemas.microsoft.com/office/drawing/2014/main" id="{534AA14F-AF6A-98AA-DE0B-A7571F016D60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3" name="Freeform 89">
                  <a:extLst>
                    <a:ext uri="{FF2B5EF4-FFF2-40B4-BE49-F238E27FC236}">
                      <a16:creationId xmlns:a16="http://schemas.microsoft.com/office/drawing/2014/main" id="{3D95742B-AE48-BEF0-9A22-BB1A7FEF936A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4" name="Freeform 90">
                  <a:extLst>
                    <a:ext uri="{FF2B5EF4-FFF2-40B4-BE49-F238E27FC236}">
                      <a16:creationId xmlns:a16="http://schemas.microsoft.com/office/drawing/2014/main" id="{238A11A0-DDD3-4BF5-1F14-B2DAFE38300F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5" name="Freeform 91">
                  <a:extLst>
                    <a:ext uri="{FF2B5EF4-FFF2-40B4-BE49-F238E27FC236}">
                      <a16:creationId xmlns:a16="http://schemas.microsoft.com/office/drawing/2014/main" id="{3917445C-41FD-EA0A-5617-FC189F078DAC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6" name="Freeform 92">
                  <a:extLst>
                    <a:ext uri="{FF2B5EF4-FFF2-40B4-BE49-F238E27FC236}">
                      <a16:creationId xmlns:a16="http://schemas.microsoft.com/office/drawing/2014/main" id="{8C300C6E-B057-E160-BF0C-ECE00A4ABC05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27" name="文本框 49">
              <a:extLst>
                <a:ext uri="{FF2B5EF4-FFF2-40B4-BE49-F238E27FC236}">
                  <a16:creationId xmlns:a16="http://schemas.microsoft.com/office/drawing/2014/main" id="{624B0AB8-9973-B766-10C0-C48896A97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776" y="2024274"/>
              <a:ext cx="2787487" cy="463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217" name="TextBox 216">
            <a:extLst>
              <a:ext uri="{FF2B5EF4-FFF2-40B4-BE49-F238E27FC236}">
                <a16:creationId xmlns:a16="http://schemas.microsoft.com/office/drawing/2014/main" id="{5FEE30AF-58D5-3DAB-4B1D-DF1FB3D4EE82}"/>
              </a:ext>
            </a:extLst>
          </p:cNvPr>
          <p:cNvSpPr txBox="1"/>
          <p:nvPr/>
        </p:nvSpPr>
        <p:spPr>
          <a:xfrm>
            <a:off x="7118324" y="2887766"/>
            <a:ext cx="37966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bảng kiểm để kiểm tra và sửa lại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3" grpId="0"/>
      <p:bldP spid="2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693887-5496-34C0-A9B2-58EBD81A5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30686"/>
              </p:ext>
            </p:extLst>
          </p:nvPr>
        </p:nvGraphicFramePr>
        <p:xfrm>
          <a:off x="176168" y="163509"/>
          <a:ext cx="11839663" cy="6666679"/>
        </p:xfrm>
        <a:graphic>
          <a:graphicData uri="http://schemas.openxmlformats.org/drawingml/2006/table">
            <a:tbl>
              <a:tblPr firstRow="1" firstCol="1" bandRow="1"/>
              <a:tblGrid>
                <a:gridCol w="1470958">
                  <a:extLst>
                    <a:ext uri="{9D8B030D-6E8A-4147-A177-3AD203B41FA5}">
                      <a16:colId xmlns:a16="http://schemas.microsoft.com/office/drawing/2014/main" val="57626403"/>
                    </a:ext>
                  </a:extLst>
                </a:gridCol>
                <a:gridCol w="8509436">
                  <a:extLst>
                    <a:ext uri="{9D8B030D-6E8A-4147-A177-3AD203B41FA5}">
                      <a16:colId xmlns:a16="http://schemas.microsoft.com/office/drawing/2014/main" val="1419604828"/>
                    </a:ext>
                  </a:extLst>
                </a:gridCol>
                <a:gridCol w="905042">
                  <a:extLst>
                    <a:ext uri="{9D8B030D-6E8A-4147-A177-3AD203B41FA5}">
                      <a16:colId xmlns:a16="http://schemas.microsoft.com/office/drawing/2014/main" val="4038619494"/>
                    </a:ext>
                  </a:extLst>
                </a:gridCol>
                <a:gridCol w="954227">
                  <a:extLst>
                    <a:ext uri="{9D8B030D-6E8A-4147-A177-3AD203B41FA5}">
                      <a16:colId xmlns:a16="http://schemas.microsoft.com/office/drawing/2014/main" val="1614833278"/>
                    </a:ext>
                  </a:extLst>
                </a:gridCol>
              </a:tblGrid>
              <a:tr h="848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151511"/>
                  </a:ext>
                </a:extLst>
              </a:tr>
              <a:tr h="409655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702298"/>
                  </a:ext>
                </a:extLst>
              </a:tr>
              <a:tr h="848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2/2 (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3/2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2/3 (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10938"/>
                  </a:ext>
                </a:extLst>
              </a:tr>
              <a:tr h="409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12429"/>
                  </a:ext>
                </a:extLst>
              </a:tr>
              <a:tr h="848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so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hoán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291037"/>
                  </a:ext>
                </a:extLst>
              </a:tr>
              <a:tr h="848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95332"/>
                  </a:ext>
                </a:extLst>
              </a:tr>
              <a:tr h="409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16033"/>
                  </a:ext>
                </a:extLst>
              </a:tr>
              <a:tr h="409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thiểu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250903"/>
                  </a:ext>
                </a:extLst>
              </a:tr>
              <a:tr h="8488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93725"/>
                  </a:ext>
                </a:extLst>
              </a:tr>
              <a:tr h="409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7807" marR="378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07" marR="37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778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4279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891841" y="2143368"/>
            <a:ext cx="9434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693" y="1894218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2150" y="3334878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0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63" y="4601818"/>
            <a:ext cx="3900652" cy="1387823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0475" y="12526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3" y="4097065"/>
            <a:ext cx="5350548" cy="1903687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1" name="5-Point Star 50">
            <a:hlinkClick r:id="rId4" action="ppaction://hlinksldjump"/>
          </p:cNvPr>
          <p:cNvSpPr/>
          <p:nvPr/>
        </p:nvSpPr>
        <p:spPr>
          <a:xfrm>
            <a:off x="1710557" y="1578327"/>
            <a:ext cx="612891" cy="459668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33329" y="18970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53" name="5-Point Star 52">
            <a:hlinkClick r:id="rId5" action="ppaction://hlinksldjump"/>
          </p:cNvPr>
          <p:cNvSpPr/>
          <p:nvPr/>
        </p:nvSpPr>
        <p:spPr>
          <a:xfrm>
            <a:off x="3300288" y="2222683"/>
            <a:ext cx="859141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46085" y="12491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5</a:t>
            </a:r>
          </a:p>
        </p:txBody>
      </p:sp>
      <p:sp>
        <p:nvSpPr>
          <p:cNvPr id="55" name="5-Point Star 54">
            <a:hlinkClick r:id="rId6" action="ppaction://hlinksldjump"/>
          </p:cNvPr>
          <p:cNvSpPr/>
          <p:nvPr/>
        </p:nvSpPr>
        <p:spPr>
          <a:xfrm>
            <a:off x="6113044" y="1574797"/>
            <a:ext cx="859141" cy="644356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158841" y="2219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6</a:t>
            </a:r>
          </a:p>
        </p:txBody>
      </p:sp>
      <p:sp>
        <p:nvSpPr>
          <p:cNvPr id="57" name="5-Point Star 56">
            <a:hlinkClick r:id="rId7" action="ppaction://hlinksldjump"/>
          </p:cNvPr>
          <p:cNvSpPr/>
          <p:nvPr/>
        </p:nvSpPr>
        <p:spPr>
          <a:xfrm>
            <a:off x="8925800" y="2544861"/>
            <a:ext cx="859141" cy="644356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88705" y="29551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59" name="5-Point Star 58">
            <a:hlinkClick r:id="rId8" action="ppaction://hlinksldjump"/>
          </p:cNvPr>
          <p:cNvSpPr/>
          <p:nvPr/>
        </p:nvSpPr>
        <p:spPr>
          <a:xfrm>
            <a:off x="6972185" y="3280837"/>
            <a:ext cx="626099" cy="469575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0953" y="221919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63" name="5-Point Star 62">
            <a:hlinkClick r:id="rId9" action="ppaction://hlinksldjump"/>
          </p:cNvPr>
          <p:cNvSpPr/>
          <p:nvPr/>
        </p:nvSpPr>
        <p:spPr>
          <a:xfrm>
            <a:off x="732697" y="2544860"/>
            <a:ext cx="429571" cy="322179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84973" y="2750681"/>
            <a:ext cx="123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biệt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9" name="5-Point Star 68">
            <a:hlinkClick r:id="rId7" action="ppaction://hlinksldjump"/>
          </p:cNvPr>
          <p:cNvSpPr/>
          <p:nvPr/>
        </p:nvSpPr>
        <p:spPr>
          <a:xfrm>
            <a:off x="3866341" y="3127009"/>
            <a:ext cx="2579713" cy="1441897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70" name="Pentagon 69"/>
          <p:cNvSpPr/>
          <p:nvPr/>
        </p:nvSpPr>
        <p:spPr>
          <a:xfrm flipH="1">
            <a:off x="10159134" y="5436145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00453" y="4478042"/>
            <a:ext cx="6591099" cy="1084914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Ngôi</a:t>
            </a: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sao</a:t>
            </a: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 may </a:t>
            </a: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mắn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06" y="3168687"/>
            <a:ext cx="149975" cy="9950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29" y="1859268"/>
            <a:ext cx="247651" cy="16430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9" y="2256887"/>
            <a:ext cx="206475" cy="13698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14" y="2274135"/>
            <a:ext cx="174279" cy="115628"/>
          </a:xfrm>
          <a:prstGeom prst="rect">
            <a:avLst/>
          </a:prstGeom>
        </p:spPr>
      </p:pic>
      <p:sp>
        <p:nvSpPr>
          <p:cNvPr id="2" name="Rectangle: Rounded Corners 1">
            <a:hlinkClick r:id="" action="ppaction://noaction"/>
            <a:extLst>
              <a:ext uri="{FF2B5EF4-FFF2-40B4-BE49-F238E27FC236}">
                <a16:creationId xmlns:a16="http://schemas.microsoft.com/office/drawing/2014/main" id="{0480B393-4988-4D76-866F-5168E707A428}"/>
              </a:ext>
            </a:extLst>
          </p:cNvPr>
          <p:cNvSpPr/>
          <p:nvPr/>
        </p:nvSpPr>
        <p:spPr>
          <a:xfrm>
            <a:off x="100885" y="5488100"/>
            <a:ext cx="1693257" cy="437797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Bài học</a:t>
            </a:r>
          </a:p>
        </p:txBody>
      </p:sp>
      <p:pic>
        <p:nvPicPr>
          <p:cNvPr id="4" name="Victory-Bond_zh8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76.8776" end="183294.043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43735" y="3543155"/>
            <a:ext cx="609600" cy="6096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39F984B-8D4A-6EB1-01C1-71F1D190B4D7}"/>
              </a:ext>
            </a:extLst>
          </p:cNvPr>
          <p:cNvSpPr txBox="1"/>
          <p:nvPr/>
        </p:nvSpPr>
        <p:spPr>
          <a:xfrm>
            <a:off x="10224243" y="35040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7</a:t>
            </a:r>
          </a:p>
        </p:txBody>
      </p:sp>
      <p:sp>
        <p:nvSpPr>
          <p:cNvPr id="27" name="5-Point Star 56">
            <a:hlinkClick r:id="rId12" action="ppaction://hlinksldjump"/>
            <a:extLst>
              <a:ext uri="{FF2B5EF4-FFF2-40B4-BE49-F238E27FC236}">
                <a16:creationId xmlns:a16="http://schemas.microsoft.com/office/drawing/2014/main" id="{629A3E1C-40D6-F0DF-AAE7-3CED025043AA}"/>
              </a:ext>
            </a:extLst>
          </p:cNvPr>
          <p:cNvSpPr/>
          <p:nvPr/>
        </p:nvSpPr>
        <p:spPr>
          <a:xfrm>
            <a:off x="9991202" y="3829756"/>
            <a:ext cx="859141" cy="644356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57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29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2" grpId="0"/>
      <p:bldP spid="63" grpId="0" animBg="1"/>
      <p:bldP spid="63" grpId="1" animBg="1"/>
      <p:bldP spid="68" grpId="0"/>
      <p:bldP spid="69" grpId="0" animBg="1"/>
      <p:bldP spid="69" grpId="1" animBg="1"/>
      <p:bldP spid="71" grpId="0"/>
      <p:bldP spid="26" grpId="0"/>
      <p:bldP spid="27" grpId="0" animBg="1"/>
      <p:bldP spid="2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8" y="4757110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623848" y="1059919"/>
            <a:ext cx="9375819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1: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bốn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đặt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nhan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phù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hợp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402438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nội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dung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bản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38290" y="3646688"/>
            <a:ext cx="4746941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You are given 3 candies</a:t>
            </a:r>
          </a:p>
        </p:txBody>
      </p:sp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10062590" y="5747136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54042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5" y="4757106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3" y="1703993"/>
            <a:ext cx="9375819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2: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Khi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45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22559" y="3117377"/>
            <a:ext cx="4746941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You are given 1 candies</a:t>
            </a:r>
          </a:p>
        </p:txBody>
      </p:sp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10024994" y="5914045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  <a:hlinkClick r:id="rId8" action="ppaction://hlinksldjump"/>
              </a:rPr>
              <a:t>HOME</a:t>
            </a: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5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982B1B-5427-269F-E73B-A6D48C0FD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58" y="-29187"/>
            <a:ext cx="12256316" cy="6858000"/>
          </a:xfrm>
          <a:prstGeom prst="rect">
            <a:avLst/>
          </a:prstGeom>
        </p:spPr>
      </p:pic>
      <p:sp>
        <p:nvSpPr>
          <p:cNvPr id="5" name="Freeform 84">
            <a:extLst>
              <a:ext uri="{FF2B5EF4-FFF2-40B4-BE49-F238E27FC236}">
                <a16:creationId xmlns:a16="http://schemas.microsoft.com/office/drawing/2014/main" id="{480FDFF0-6265-A317-9B76-2CE3E2D01426}"/>
              </a:ext>
            </a:extLst>
          </p:cNvPr>
          <p:cNvSpPr/>
          <p:nvPr/>
        </p:nvSpPr>
        <p:spPr bwMode="auto">
          <a:xfrm>
            <a:off x="2995355" y="2183690"/>
            <a:ext cx="75793" cy="27796"/>
          </a:xfrm>
          <a:custGeom>
            <a:avLst/>
            <a:gdLst>
              <a:gd name="T0" fmla="*/ 5 w 112"/>
              <a:gd name="T1" fmla="*/ 11 h 45"/>
              <a:gd name="T2" fmla="*/ 100 w 112"/>
              <a:gd name="T3" fmla="*/ 42 h 45"/>
              <a:gd name="T4" fmla="*/ 105 w 112"/>
              <a:gd name="T5" fmla="*/ 29 h 45"/>
              <a:gd name="T6" fmla="*/ 8 w 112"/>
              <a:gd name="T7" fmla="*/ 1 h 45"/>
              <a:gd name="T8" fmla="*/ 5 w 112"/>
              <a:gd name="T9" fmla="*/ 1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45">
                <a:moveTo>
                  <a:pt x="5" y="11"/>
                </a:moveTo>
                <a:cubicBezTo>
                  <a:pt x="35" y="25"/>
                  <a:pt x="69" y="29"/>
                  <a:pt x="100" y="42"/>
                </a:cubicBezTo>
                <a:cubicBezTo>
                  <a:pt x="107" y="45"/>
                  <a:pt x="112" y="33"/>
                  <a:pt x="105" y="29"/>
                </a:cubicBezTo>
                <a:cubicBezTo>
                  <a:pt x="76" y="13"/>
                  <a:pt x="41" y="2"/>
                  <a:pt x="8" y="1"/>
                </a:cubicBezTo>
                <a:cubicBezTo>
                  <a:pt x="2" y="0"/>
                  <a:pt x="0" y="9"/>
                  <a:pt x="5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 panose="02000000000000000000" pitchFamily="2" charset="-122"/>
              <a:ea typeface="方正静蕾简体" panose="02000000000000000000" pitchFamily="2" charset="-122"/>
              <a:cs typeface="+mn-cs"/>
            </a:endParaRPr>
          </a:p>
        </p:txBody>
      </p:sp>
      <p:grpSp>
        <p:nvGrpSpPr>
          <p:cNvPr id="6" name="组合 2">
            <a:extLst>
              <a:ext uri="{FF2B5EF4-FFF2-40B4-BE49-F238E27FC236}">
                <a16:creationId xmlns:a16="http://schemas.microsoft.com/office/drawing/2014/main" id="{203D3D5D-886A-360D-2156-84AB39286C34}"/>
              </a:ext>
            </a:extLst>
          </p:cNvPr>
          <p:cNvGrpSpPr/>
          <p:nvPr/>
        </p:nvGrpSpPr>
        <p:grpSpPr>
          <a:xfrm>
            <a:off x="2335423" y="2063733"/>
            <a:ext cx="4296698" cy="2730533"/>
            <a:chOff x="1949253" y="1627716"/>
            <a:chExt cx="3271491" cy="2309600"/>
          </a:xfrm>
        </p:grpSpPr>
        <p:grpSp>
          <p:nvGrpSpPr>
            <p:cNvPr id="7" name="组合 135">
              <a:extLst>
                <a:ext uri="{FF2B5EF4-FFF2-40B4-BE49-F238E27FC236}">
                  <a16:creationId xmlns:a16="http://schemas.microsoft.com/office/drawing/2014/main" id="{7FD458F5-3554-2940-A37B-B7C6E716350E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9B14288-4E8A-A147-BB9D-4F27BEB2368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A90A7255-A8F1-5A2A-92A8-8496BB8C4727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781FC25-426F-0C61-27A1-32D70F13433D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32B8D5D-5175-D0DD-BAF5-CC328C653397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5D3E968-5448-399E-E601-861975230ED2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9891CA5-410F-64E8-BA0C-EAF62E2909E2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288265C-51F2-6424-7BD6-A1756DFF1D6A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6" name="组合 143">
                <a:extLst>
                  <a:ext uri="{FF2B5EF4-FFF2-40B4-BE49-F238E27FC236}">
                    <a16:creationId xmlns:a16="http://schemas.microsoft.com/office/drawing/2014/main" id="{DC2CA236-5AFC-34C1-EFDD-56A2B04077E3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E587D01C-ADCE-531C-3CEC-AD71C844F0E3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7CCE05C2-9EBE-0F7D-D163-DDBF083ED2CF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4">
                  <a:extLst>
                    <a:ext uri="{FF2B5EF4-FFF2-40B4-BE49-F238E27FC236}">
                      <a16:creationId xmlns:a16="http://schemas.microsoft.com/office/drawing/2014/main" id="{5659A219-A355-EC7E-D33D-A2207A01993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id="{D1AACE79-8520-D3E8-41E6-5DD21FF6B33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:a16="http://schemas.microsoft.com/office/drawing/2014/main" id="{5061EED3-892B-CDDE-6CD0-A0FA32B90C9A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id="{2F2259E2-02FC-1485-8C4F-FDB4B0975D09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4A583772-86FF-8A8A-B514-79F51101EAD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8973E5CB-A05C-DCC3-9307-27001847E7FC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0">
                  <a:extLst>
                    <a:ext uri="{FF2B5EF4-FFF2-40B4-BE49-F238E27FC236}">
                      <a16:creationId xmlns:a16="http://schemas.microsoft.com/office/drawing/2014/main" id="{19950B05-CF7A-785D-159A-06A1754B83FA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id="{6DB29605-B68F-D6C9-A9F6-0EBBF771B9A1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2">
                  <a:extLst>
                    <a:ext uri="{FF2B5EF4-FFF2-40B4-BE49-F238E27FC236}">
                      <a16:creationId xmlns:a16="http://schemas.microsoft.com/office/drawing/2014/main" id="{D2D9CF6F-F10F-38B8-8ECD-7A2EC6AD4D4C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3">
                  <a:extLst>
                    <a:ext uri="{FF2B5EF4-FFF2-40B4-BE49-F238E27FC236}">
                      <a16:creationId xmlns:a16="http://schemas.microsoft.com/office/drawing/2014/main" id="{11127768-F566-0DAF-84A3-C7032E8EC54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4">
                  <a:extLst>
                    <a:ext uri="{FF2B5EF4-FFF2-40B4-BE49-F238E27FC236}">
                      <a16:creationId xmlns:a16="http://schemas.microsoft.com/office/drawing/2014/main" id="{B0076BD3-6318-3597-5BB4-B454C3A1F83C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5">
                  <a:extLst>
                    <a:ext uri="{FF2B5EF4-FFF2-40B4-BE49-F238E27FC236}">
                      <a16:creationId xmlns:a16="http://schemas.microsoft.com/office/drawing/2014/main" id="{500919A3-C42E-50C7-7B7B-8BEC3F419EE7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6">
                  <a:extLst>
                    <a:ext uri="{FF2B5EF4-FFF2-40B4-BE49-F238E27FC236}">
                      <a16:creationId xmlns:a16="http://schemas.microsoft.com/office/drawing/2014/main" id="{0D092F1F-773B-EC6F-9B21-E5E3784D6667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7">
                  <a:extLst>
                    <a:ext uri="{FF2B5EF4-FFF2-40B4-BE49-F238E27FC236}">
                      <a16:creationId xmlns:a16="http://schemas.microsoft.com/office/drawing/2014/main" id="{ECC6E3D7-50A3-F4CE-C021-ADDAC3DD619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:a16="http://schemas.microsoft.com/office/drawing/2014/main" id="{284E0D26-CDA6-ABDD-158C-E2941E2E70F9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9">
                  <a:extLst>
                    <a:ext uri="{FF2B5EF4-FFF2-40B4-BE49-F238E27FC236}">
                      <a16:creationId xmlns:a16="http://schemas.microsoft.com/office/drawing/2014/main" id="{F84DE7EA-B371-B30A-6905-72563F76C99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0">
                  <a:extLst>
                    <a:ext uri="{FF2B5EF4-FFF2-40B4-BE49-F238E27FC236}">
                      <a16:creationId xmlns:a16="http://schemas.microsoft.com/office/drawing/2014/main" id="{F87023DA-8329-97FB-9C6E-F6253CE4D69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1">
                  <a:extLst>
                    <a:ext uri="{FF2B5EF4-FFF2-40B4-BE49-F238E27FC236}">
                      <a16:creationId xmlns:a16="http://schemas.microsoft.com/office/drawing/2014/main" id="{20B56753-EA69-8E01-FC26-C36363546EE9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2">
                  <a:extLst>
                    <a:ext uri="{FF2B5EF4-FFF2-40B4-BE49-F238E27FC236}">
                      <a16:creationId xmlns:a16="http://schemas.microsoft.com/office/drawing/2014/main" id="{4258FAA0-128D-D2E0-2E94-E80525ED890C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3">
                  <a:extLst>
                    <a:ext uri="{FF2B5EF4-FFF2-40B4-BE49-F238E27FC236}">
                      <a16:creationId xmlns:a16="http://schemas.microsoft.com/office/drawing/2014/main" id="{9ABFFA94-99E6-2AEC-1909-3C5FAFBBE06B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4">
                  <a:extLst>
                    <a:ext uri="{FF2B5EF4-FFF2-40B4-BE49-F238E27FC236}">
                      <a16:creationId xmlns:a16="http://schemas.microsoft.com/office/drawing/2014/main" id="{A936B691-08EB-19FD-0225-700AFE195BC5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5">
                  <a:extLst>
                    <a:ext uri="{FF2B5EF4-FFF2-40B4-BE49-F238E27FC236}">
                      <a16:creationId xmlns:a16="http://schemas.microsoft.com/office/drawing/2014/main" id="{00E7579E-F890-32A9-3A8F-CB5C464BB651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6">
                  <a:extLst>
                    <a:ext uri="{FF2B5EF4-FFF2-40B4-BE49-F238E27FC236}">
                      <a16:creationId xmlns:a16="http://schemas.microsoft.com/office/drawing/2014/main" id="{D63D3258-FDB8-5DE1-DB6F-84BD37BE5AD8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7">
                  <a:extLst>
                    <a:ext uri="{FF2B5EF4-FFF2-40B4-BE49-F238E27FC236}">
                      <a16:creationId xmlns:a16="http://schemas.microsoft.com/office/drawing/2014/main" id="{32FCFE24-6DD0-E0FC-F3F4-9CF776B2E10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8">
                  <a:extLst>
                    <a:ext uri="{FF2B5EF4-FFF2-40B4-BE49-F238E27FC236}">
                      <a16:creationId xmlns:a16="http://schemas.microsoft.com/office/drawing/2014/main" id="{5787D4C8-CB4F-4A5E-C56E-397E3A11B65C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9">
                  <a:extLst>
                    <a:ext uri="{FF2B5EF4-FFF2-40B4-BE49-F238E27FC236}">
                      <a16:creationId xmlns:a16="http://schemas.microsoft.com/office/drawing/2014/main" id="{94AC8778-A8C4-64B6-50ED-2E2CFEE5BF6E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0">
                  <a:extLst>
                    <a:ext uri="{FF2B5EF4-FFF2-40B4-BE49-F238E27FC236}">
                      <a16:creationId xmlns:a16="http://schemas.microsoft.com/office/drawing/2014/main" id="{12061BC5-BF9B-B9E3-875B-726D387251A1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1">
                  <a:extLst>
                    <a:ext uri="{FF2B5EF4-FFF2-40B4-BE49-F238E27FC236}">
                      <a16:creationId xmlns:a16="http://schemas.microsoft.com/office/drawing/2014/main" id="{5941E626-FFA9-B403-DC5D-CDD6E27DAA53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2">
                  <a:extLst>
                    <a:ext uri="{FF2B5EF4-FFF2-40B4-BE49-F238E27FC236}">
                      <a16:creationId xmlns:a16="http://schemas.microsoft.com/office/drawing/2014/main" id="{2706313B-FC4B-8FAB-38E2-86FB6BD9C1BF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3">
                  <a:extLst>
                    <a:ext uri="{FF2B5EF4-FFF2-40B4-BE49-F238E27FC236}">
                      <a16:creationId xmlns:a16="http://schemas.microsoft.com/office/drawing/2014/main" id="{0EA90F50-ECCA-6DD3-8C30-C468D6D593B0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4">
                  <a:extLst>
                    <a:ext uri="{FF2B5EF4-FFF2-40B4-BE49-F238E27FC236}">
                      <a16:creationId xmlns:a16="http://schemas.microsoft.com/office/drawing/2014/main" id="{E57342C8-C1E5-9AD5-0EEC-24522A13F05C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id="{4514B99E-3AAA-C799-016C-CBED806A9163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id="{6DBEC612-9A2E-C5C0-F915-CED091A9ADBC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392330C3-D480-664A-A0E8-97ACCE2A5973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4EF39AB9-D56E-EFD2-FDEC-6F0BBF4238D2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id="{4FF884BB-8325-646B-DDE7-C6447639B88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id="{01E05754-124A-92EE-C7D9-916DF07E311B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id="{F9F900A0-6B75-2AE6-DF63-FD7537695B28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id="{5B103AFE-9361-CE0B-0B7E-ED5AD47E5741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3">
                  <a:extLst>
                    <a:ext uri="{FF2B5EF4-FFF2-40B4-BE49-F238E27FC236}">
                      <a16:creationId xmlns:a16="http://schemas.microsoft.com/office/drawing/2014/main" id="{65C44DFD-97E7-0F9E-6284-DFB973760D6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4">
                  <a:extLst>
                    <a:ext uri="{FF2B5EF4-FFF2-40B4-BE49-F238E27FC236}">
                      <a16:creationId xmlns:a16="http://schemas.microsoft.com/office/drawing/2014/main" id="{42A6F41D-023D-9DB3-3384-4C7358D037FC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id="{680A8165-6FA7-9860-05B0-FD751CEBFDB6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AF924CBC-0F09-81AE-6B87-FC9021652A28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id="{20A520C3-BB6E-E2D3-4523-2D6BBEF4F3D6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8">
                  <a:extLst>
                    <a:ext uri="{FF2B5EF4-FFF2-40B4-BE49-F238E27FC236}">
                      <a16:creationId xmlns:a16="http://schemas.microsoft.com/office/drawing/2014/main" id="{0E5C43EA-3809-A73D-674A-84C76E30C693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9">
                  <a:extLst>
                    <a:ext uri="{FF2B5EF4-FFF2-40B4-BE49-F238E27FC236}">
                      <a16:creationId xmlns:a16="http://schemas.microsoft.com/office/drawing/2014/main" id="{1399DBCD-B0A0-CB52-53A4-898CBCC00257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0">
                  <a:extLst>
                    <a:ext uri="{FF2B5EF4-FFF2-40B4-BE49-F238E27FC236}">
                      <a16:creationId xmlns:a16="http://schemas.microsoft.com/office/drawing/2014/main" id="{544CCCD3-4645-7B35-0DFE-F5B7CACCCD81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02133F4D-D825-9907-8A6D-8643F665047F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2">
                  <a:extLst>
                    <a:ext uri="{FF2B5EF4-FFF2-40B4-BE49-F238E27FC236}">
                      <a16:creationId xmlns:a16="http://schemas.microsoft.com/office/drawing/2014/main" id="{E3BF00F4-8778-133D-DB96-B77E03CC05BD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3">
                  <a:extLst>
                    <a:ext uri="{FF2B5EF4-FFF2-40B4-BE49-F238E27FC236}">
                      <a16:creationId xmlns:a16="http://schemas.microsoft.com/office/drawing/2014/main" id="{6F9B02B3-9FB8-94C6-B24A-F5217D963D8F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4">
                  <a:extLst>
                    <a:ext uri="{FF2B5EF4-FFF2-40B4-BE49-F238E27FC236}">
                      <a16:creationId xmlns:a16="http://schemas.microsoft.com/office/drawing/2014/main" id="{C5E8190D-BF16-BB98-7EB6-F6205642C7C0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5">
                  <a:extLst>
                    <a:ext uri="{FF2B5EF4-FFF2-40B4-BE49-F238E27FC236}">
                      <a16:creationId xmlns:a16="http://schemas.microsoft.com/office/drawing/2014/main" id="{6155D68C-C5EF-BBBD-8845-CEE8EAA85FCD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6">
                  <a:extLst>
                    <a:ext uri="{FF2B5EF4-FFF2-40B4-BE49-F238E27FC236}">
                      <a16:creationId xmlns:a16="http://schemas.microsoft.com/office/drawing/2014/main" id="{BC37AEF0-DE0E-6471-A604-D1C1B0680F4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7">
                  <a:extLst>
                    <a:ext uri="{FF2B5EF4-FFF2-40B4-BE49-F238E27FC236}">
                      <a16:creationId xmlns:a16="http://schemas.microsoft.com/office/drawing/2014/main" id="{1B2376FB-2831-C110-C7C3-79CDDC95550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8">
                  <a:extLst>
                    <a:ext uri="{FF2B5EF4-FFF2-40B4-BE49-F238E27FC236}">
                      <a16:creationId xmlns:a16="http://schemas.microsoft.com/office/drawing/2014/main" id="{F6864432-4974-3298-D8C0-E58C677ECB5F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9">
                  <a:extLst>
                    <a:ext uri="{FF2B5EF4-FFF2-40B4-BE49-F238E27FC236}">
                      <a16:creationId xmlns:a16="http://schemas.microsoft.com/office/drawing/2014/main" id="{AFCAC95C-A5A9-2692-7767-7D3F763216C0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70">
                  <a:extLst>
                    <a:ext uri="{FF2B5EF4-FFF2-40B4-BE49-F238E27FC236}">
                      <a16:creationId xmlns:a16="http://schemas.microsoft.com/office/drawing/2014/main" id="{427B2F73-A440-64C0-3730-D87B18AD029D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71">
                  <a:extLst>
                    <a:ext uri="{FF2B5EF4-FFF2-40B4-BE49-F238E27FC236}">
                      <a16:creationId xmlns:a16="http://schemas.microsoft.com/office/drawing/2014/main" id="{26C8F919-C5D3-FAE1-DCDD-7355763A94F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72">
                  <a:extLst>
                    <a:ext uri="{FF2B5EF4-FFF2-40B4-BE49-F238E27FC236}">
                      <a16:creationId xmlns:a16="http://schemas.microsoft.com/office/drawing/2014/main" id="{F8C6AEB7-8E3E-C4BD-E709-77EA2F85974B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73">
                  <a:extLst>
                    <a:ext uri="{FF2B5EF4-FFF2-40B4-BE49-F238E27FC236}">
                      <a16:creationId xmlns:a16="http://schemas.microsoft.com/office/drawing/2014/main" id="{0F9634C0-874B-ECE6-A95E-D1040C94C321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4">
                  <a:extLst>
                    <a:ext uri="{FF2B5EF4-FFF2-40B4-BE49-F238E27FC236}">
                      <a16:creationId xmlns:a16="http://schemas.microsoft.com/office/drawing/2014/main" id="{4AC048F9-163A-20C5-3389-B3CB7E0A5146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5">
                  <a:extLst>
                    <a:ext uri="{FF2B5EF4-FFF2-40B4-BE49-F238E27FC236}">
                      <a16:creationId xmlns:a16="http://schemas.microsoft.com/office/drawing/2014/main" id="{3E69F93D-6854-EC56-4F63-666622493AE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6">
                  <a:extLst>
                    <a:ext uri="{FF2B5EF4-FFF2-40B4-BE49-F238E27FC236}">
                      <a16:creationId xmlns:a16="http://schemas.microsoft.com/office/drawing/2014/main" id="{246FBB8B-FC0F-4C70-4A1C-BBFEE1EAE106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7">
                  <a:extLst>
                    <a:ext uri="{FF2B5EF4-FFF2-40B4-BE49-F238E27FC236}">
                      <a16:creationId xmlns:a16="http://schemas.microsoft.com/office/drawing/2014/main" id="{365C86DB-0206-CEEA-83F5-3A491F6630D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8">
                  <a:extLst>
                    <a:ext uri="{FF2B5EF4-FFF2-40B4-BE49-F238E27FC236}">
                      <a16:creationId xmlns:a16="http://schemas.microsoft.com/office/drawing/2014/main" id="{75B7DB2D-F694-9B90-4530-DEE8F8ECA684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9">
                  <a:extLst>
                    <a:ext uri="{FF2B5EF4-FFF2-40B4-BE49-F238E27FC236}">
                      <a16:creationId xmlns:a16="http://schemas.microsoft.com/office/drawing/2014/main" id="{64081447-3EDA-DA29-116C-77A12A712A6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0">
                  <a:extLst>
                    <a:ext uri="{FF2B5EF4-FFF2-40B4-BE49-F238E27FC236}">
                      <a16:creationId xmlns:a16="http://schemas.microsoft.com/office/drawing/2014/main" id="{3164742D-3C30-295E-23A6-F57380D14C08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:a16="http://schemas.microsoft.com/office/drawing/2014/main" id="{48285692-BC8A-CC28-79EF-0CE6A6DA2B01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2">
                  <a:extLst>
                    <a:ext uri="{FF2B5EF4-FFF2-40B4-BE49-F238E27FC236}">
                      <a16:creationId xmlns:a16="http://schemas.microsoft.com/office/drawing/2014/main" id="{A53F13EF-8190-ADA2-A428-BA6BF39FA661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3">
                  <a:extLst>
                    <a:ext uri="{FF2B5EF4-FFF2-40B4-BE49-F238E27FC236}">
                      <a16:creationId xmlns:a16="http://schemas.microsoft.com/office/drawing/2014/main" id="{4B35F26C-267A-8643-C78D-8123D3B625E0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4">
                  <a:extLst>
                    <a:ext uri="{FF2B5EF4-FFF2-40B4-BE49-F238E27FC236}">
                      <a16:creationId xmlns:a16="http://schemas.microsoft.com/office/drawing/2014/main" id="{CA686244-99B4-DC28-D98D-D3D84C03D4CA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5">
                  <a:extLst>
                    <a:ext uri="{FF2B5EF4-FFF2-40B4-BE49-F238E27FC236}">
                      <a16:creationId xmlns:a16="http://schemas.microsoft.com/office/drawing/2014/main" id="{DE35A38E-6927-1BF6-6892-31396E40054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6">
                  <a:extLst>
                    <a:ext uri="{FF2B5EF4-FFF2-40B4-BE49-F238E27FC236}">
                      <a16:creationId xmlns:a16="http://schemas.microsoft.com/office/drawing/2014/main" id="{0F69DDFA-F125-854B-7C63-DD0F76C389AA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7">
                  <a:extLst>
                    <a:ext uri="{FF2B5EF4-FFF2-40B4-BE49-F238E27FC236}">
                      <a16:creationId xmlns:a16="http://schemas.microsoft.com/office/drawing/2014/main" id="{CDEECC21-C73E-03B1-45B8-EC69C7B2876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8">
                  <a:extLst>
                    <a:ext uri="{FF2B5EF4-FFF2-40B4-BE49-F238E27FC236}">
                      <a16:creationId xmlns:a16="http://schemas.microsoft.com/office/drawing/2014/main" id="{2B26CE93-C767-8DD6-EB25-53C769516796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9">
                  <a:extLst>
                    <a:ext uri="{FF2B5EF4-FFF2-40B4-BE49-F238E27FC236}">
                      <a16:creationId xmlns:a16="http://schemas.microsoft.com/office/drawing/2014/main" id="{9C52A053-EF53-BBFD-A203-613FFBFAD44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0">
                  <a:extLst>
                    <a:ext uri="{FF2B5EF4-FFF2-40B4-BE49-F238E27FC236}">
                      <a16:creationId xmlns:a16="http://schemas.microsoft.com/office/drawing/2014/main" id="{A47E4088-0773-C86E-7025-75EC1B39D2CC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1">
                  <a:extLst>
                    <a:ext uri="{FF2B5EF4-FFF2-40B4-BE49-F238E27FC236}">
                      <a16:creationId xmlns:a16="http://schemas.microsoft.com/office/drawing/2014/main" id="{D0CE8C87-5BA8-486C-E61F-4B9980114277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2">
                  <a:extLst>
                    <a:ext uri="{FF2B5EF4-FFF2-40B4-BE49-F238E27FC236}">
                      <a16:creationId xmlns:a16="http://schemas.microsoft.com/office/drawing/2014/main" id="{B7FBB6E0-FAE8-6B2D-FFD9-2818AE32B5F3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49">
              <a:extLst>
                <a:ext uri="{FF2B5EF4-FFF2-40B4-BE49-F238E27FC236}">
                  <a16:creationId xmlns:a16="http://schemas.microsoft.com/office/drawing/2014/main" id="{4568DF08-862C-58A2-D31A-B68D9CBEC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7524" y="2051754"/>
              <a:ext cx="2787487" cy="1765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Em hãy đọc một bài/ đoạn thơ bốn chữ, năm chữ mà em thích?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DA913A59-029B-122E-3808-DC80A437251B}"/>
              </a:ext>
            </a:extLst>
          </p:cNvPr>
          <p:cNvSpPr txBox="1"/>
          <p:nvPr/>
        </p:nvSpPr>
        <p:spPr>
          <a:xfrm rot="20272048">
            <a:off x="424997" y="988048"/>
            <a:ext cx="3378277" cy="7078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99" name="组合 2">
            <a:extLst>
              <a:ext uri="{FF2B5EF4-FFF2-40B4-BE49-F238E27FC236}">
                <a16:creationId xmlns:a16="http://schemas.microsoft.com/office/drawing/2014/main" id="{BBDCC43E-6868-B336-9702-50C15C2E9734}"/>
              </a:ext>
            </a:extLst>
          </p:cNvPr>
          <p:cNvGrpSpPr/>
          <p:nvPr/>
        </p:nvGrpSpPr>
        <p:grpSpPr>
          <a:xfrm>
            <a:off x="6945883" y="462845"/>
            <a:ext cx="4681257" cy="2730533"/>
            <a:chOff x="1949253" y="1627716"/>
            <a:chExt cx="3271491" cy="2309600"/>
          </a:xfrm>
        </p:grpSpPr>
        <p:grpSp>
          <p:nvGrpSpPr>
            <p:cNvPr id="100" name="组合 135">
              <a:extLst>
                <a:ext uri="{FF2B5EF4-FFF2-40B4-BE49-F238E27FC236}">
                  <a16:creationId xmlns:a16="http://schemas.microsoft.com/office/drawing/2014/main" id="{C2A7687A-65D8-2984-2923-9D8DEE25BF16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2" name="Freeform 5">
                <a:extLst>
                  <a:ext uri="{FF2B5EF4-FFF2-40B4-BE49-F238E27FC236}">
                    <a16:creationId xmlns:a16="http://schemas.microsoft.com/office/drawing/2014/main" id="{F062BD6E-CF3C-E59F-2BF2-A126B99EE6F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6">
                <a:extLst>
                  <a:ext uri="{FF2B5EF4-FFF2-40B4-BE49-F238E27FC236}">
                    <a16:creationId xmlns:a16="http://schemas.microsoft.com/office/drawing/2014/main" id="{D81DF5EB-C38C-AE19-B062-1E7C2D13D5D0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7">
                <a:extLst>
                  <a:ext uri="{FF2B5EF4-FFF2-40B4-BE49-F238E27FC236}">
                    <a16:creationId xmlns:a16="http://schemas.microsoft.com/office/drawing/2014/main" id="{78CCFAC9-6EB5-F216-31EA-23CAC9B11F01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8">
                <a:extLst>
                  <a:ext uri="{FF2B5EF4-FFF2-40B4-BE49-F238E27FC236}">
                    <a16:creationId xmlns:a16="http://schemas.microsoft.com/office/drawing/2014/main" id="{249C32C3-829B-5443-362F-0248315BFB3B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9">
                <a:extLst>
                  <a:ext uri="{FF2B5EF4-FFF2-40B4-BE49-F238E27FC236}">
                    <a16:creationId xmlns:a16="http://schemas.microsoft.com/office/drawing/2014/main" id="{029D6F9D-A5B7-6868-69CA-A7C9443598C8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7" name="Freeform 10">
                <a:extLst>
                  <a:ext uri="{FF2B5EF4-FFF2-40B4-BE49-F238E27FC236}">
                    <a16:creationId xmlns:a16="http://schemas.microsoft.com/office/drawing/2014/main" id="{1ACD2872-FD2A-35E0-BF6E-64FF15E50BE9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8" name="Freeform 11">
                <a:extLst>
                  <a:ext uri="{FF2B5EF4-FFF2-40B4-BE49-F238E27FC236}">
                    <a16:creationId xmlns:a16="http://schemas.microsoft.com/office/drawing/2014/main" id="{E205792D-E428-488D-5910-4AA0051F0704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09" name="组合 143">
                <a:extLst>
                  <a:ext uri="{FF2B5EF4-FFF2-40B4-BE49-F238E27FC236}">
                    <a16:creationId xmlns:a16="http://schemas.microsoft.com/office/drawing/2014/main" id="{A338E6CE-60BF-1DA7-124D-CBE6DB753A11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10" name="Freeform 12">
                  <a:extLst>
                    <a:ext uri="{FF2B5EF4-FFF2-40B4-BE49-F238E27FC236}">
                      <a16:creationId xmlns:a16="http://schemas.microsoft.com/office/drawing/2014/main" id="{B2241EAE-99B8-36A2-B659-340B0076BBE6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3">
                  <a:extLst>
                    <a:ext uri="{FF2B5EF4-FFF2-40B4-BE49-F238E27FC236}">
                      <a16:creationId xmlns:a16="http://schemas.microsoft.com/office/drawing/2014/main" id="{7230A143-E192-3B86-17AA-8A5F89EFDC19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4">
                  <a:extLst>
                    <a:ext uri="{FF2B5EF4-FFF2-40B4-BE49-F238E27FC236}">
                      <a16:creationId xmlns:a16="http://schemas.microsoft.com/office/drawing/2014/main" id="{B3759BBD-81FD-CDB0-B2B6-63515874A372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5">
                  <a:extLst>
                    <a:ext uri="{FF2B5EF4-FFF2-40B4-BE49-F238E27FC236}">
                      <a16:creationId xmlns:a16="http://schemas.microsoft.com/office/drawing/2014/main" id="{94476ED6-4172-D1D1-B754-D31D12DC1F87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6">
                  <a:extLst>
                    <a:ext uri="{FF2B5EF4-FFF2-40B4-BE49-F238E27FC236}">
                      <a16:creationId xmlns:a16="http://schemas.microsoft.com/office/drawing/2014/main" id="{92C8BE47-BB41-3193-1E3C-D9F4382DC08D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7">
                  <a:extLst>
                    <a:ext uri="{FF2B5EF4-FFF2-40B4-BE49-F238E27FC236}">
                      <a16:creationId xmlns:a16="http://schemas.microsoft.com/office/drawing/2014/main" id="{334C3624-67B2-4C3B-81AD-CE3DDCB753E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8">
                  <a:extLst>
                    <a:ext uri="{FF2B5EF4-FFF2-40B4-BE49-F238E27FC236}">
                      <a16:creationId xmlns:a16="http://schemas.microsoft.com/office/drawing/2014/main" id="{896C7856-41C5-42CC-F24F-AEF1FBA6FCFD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19">
                  <a:extLst>
                    <a:ext uri="{FF2B5EF4-FFF2-40B4-BE49-F238E27FC236}">
                      <a16:creationId xmlns:a16="http://schemas.microsoft.com/office/drawing/2014/main" id="{C98ED2BE-5288-3578-1B8D-C347688D6C66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20">
                  <a:extLst>
                    <a:ext uri="{FF2B5EF4-FFF2-40B4-BE49-F238E27FC236}">
                      <a16:creationId xmlns:a16="http://schemas.microsoft.com/office/drawing/2014/main" id="{65D2CAB5-235F-5D66-D814-CD50589AE93F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1">
                  <a:extLst>
                    <a:ext uri="{FF2B5EF4-FFF2-40B4-BE49-F238E27FC236}">
                      <a16:creationId xmlns:a16="http://schemas.microsoft.com/office/drawing/2014/main" id="{1735B86C-8238-1A90-F57E-D5D1E5744ABC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2">
                  <a:extLst>
                    <a:ext uri="{FF2B5EF4-FFF2-40B4-BE49-F238E27FC236}">
                      <a16:creationId xmlns:a16="http://schemas.microsoft.com/office/drawing/2014/main" id="{0C165BB6-E665-186A-C049-FC1C08260284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3">
                  <a:extLst>
                    <a:ext uri="{FF2B5EF4-FFF2-40B4-BE49-F238E27FC236}">
                      <a16:creationId xmlns:a16="http://schemas.microsoft.com/office/drawing/2014/main" id="{659D672D-9319-2C4B-A282-25A94DA0105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4">
                  <a:extLst>
                    <a:ext uri="{FF2B5EF4-FFF2-40B4-BE49-F238E27FC236}">
                      <a16:creationId xmlns:a16="http://schemas.microsoft.com/office/drawing/2014/main" id="{265E4D28-FAE1-AE47-2B4F-2CBBB33C6033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5">
                  <a:extLst>
                    <a:ext uri="{FF2B5EF4-FFF2-40B4-BE49-F238E27FC236}">
                      <a16:creationId xmlns:a16="http://schemas.microsoft.com/office/drawing/2014/main" id="{0418C376-C703-9E7A-D100-70E0FACC965D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6">
                  <a:extLst>
                    <a:ext uri="{FF2B5EF4-FFF2-40B4-BE49-F238E27FC236}">
                      <a16:creationId xmlns:a16="http://schemas.microsoft.com/office/drawing/2014/main" id="{384FA8AB-D17A-A011-A75B-A55CB2D0533E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7">
                  <a:extLst>
                    <a:ext uri="{FF2B5EF4-FFF2-40B4-BE49-F238E27FC236}">
                      <a16:creationId xmlns:a16="http://schemas.microsoft.com/office/drawing/2014/main" id="{D2F114E0-C835-55E2-665A-5AEB6790F8A0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28">
                  <a:extLst>
                    <a:ext uri="{FF2B5EF4-FFF2-40B4-BE49-F238E27FC236}">
                      <a16:creationId xmlns:a16="http://schemas.microsoft.com/office/drawing/2014/main" id="{7C54352D-891C-84FA-EC33-B871A816D340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29">
                  <a:extLst>
                    <a:ext uri="{FF2B5EF4-FFF2-40B4-BE49-F238E27FC236}">
                      <a16:creationId xmlns:a16="http://schemas.microsoft.com/office/drawing/2014/main" id="{D04572E2-4366-6D5D-9F0A-93137600369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30">
                  <a:extLst>
                    <a:ext uri="{FF2B5EF4-FFF2-40B4-BE49-F238E27FC236}">
                      <a16:creationId xmlns:a16="http://schemas.microsoft.com/office/drawing/2014/main" id="{7EB5F117-DF40-5A0D-6028-EBC0402CB45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1">
                  <a:extLst>
                    <a:ext uri="{FF2B5EF4-FFF2-40B4-BE49-F238E27FC236}">
                      <a16:creationId xmlns:a16="http://schemas.microsoft.com/office/drawing/2014/main" id="{272052F5-1CE1-9B2B-056E-EFD63C1FBD07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2">
                  <a:extLst>
                    <a:ext uri="{FF2B5EF4-FFF2-40B4-BE49-F238E27FC236}">
                      <a16:creationId xmlns:a16="http://schemas.microsoft.com/office/drawing/2014/main" id="{DBABCEF9-1F8B-394D-FF8B-7ED2981BD93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3">
                  <a:extLst>
                    <a:ext uri="{FF2B5EF4-FFF2-40B4-BE49-F238E27FC236}">
                      <a16:creationId xmlns:a16="http://schemas.microsoft.com/office/drawing/2014/main" id="{574CC2E8-F9CB-CE96-B1E2-72A2F431FA60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4">
                  <a:extLst>
                    <a:ext uri="{FF2B5EF4-FFF2-40B4-BE49-F238E27FC236}">
                      <a16:creationId xmlns:a16="http://schemas.microsoft.com/office/drawing/2014/main" id="{FC20C588-2B43-32A6-2882-CEEBC4689813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5">
                  <a:extLst>
                    <a:ext uri="{FF2B5EF4-FFF2-40B4-BE49-F238E27FC236}">
                      <a16:creationId xmlns:a16="http://schemas.microsoft.com/office/drawing/2014/main" id="{F0F80489-20CB-0224-80B9-F97178700FA3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6">
                  <a:extLst>
                    <a:ext uri="{FF2B5EF4-FFF2-40B4-BE49-F238E27FC236}">
                      <a16:creationId xmlns:a16="http://schemas.microsoft.com/office/drawing/2014/main" id="{D874CF51-589B-E970-58B0-0321B5EDF6DD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7">
                  <a:extLst>
                    <a:ext uri="{FF2B5EF4-FFF2-40B4-BE49-F238E27FC236}">
                      <a16:creationId xmlns:a16="http://schemas.microsoft.com/office/drawing/2014/main" id="{38906E8A-B4C5-E94D-60D9-0BCA2D5A3BC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38">
                  <a:extLst>
                    <a:ext uri="{FF2B5EF4-FFF2-40B4-BE49-F238E27FC236}">
                      <a16:creationId xmlns:a16="http://schemas.microsoft.com/office/drawing/2014/main" id="{5DE354ED-7EA2-6C5B-B4D5-C6827E1824DE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39">
                  <a:extLst>
                    <a:ext uri="{FF2B5EF4-FFF2-40B4-BE49-F238E27FC236}">
                      <a16:creationId xmlns:a16="http://schemas.microsoft.com/office/drawing/2014/main" id="{76CB6E8A-AD8E-7A4A-A9F8-5EBA769D11DF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40">
                  <a:extLst>
                    <a:ext uri="{FF2B5EF4-FFF2-40B4-BE49-F238E27FC236}">
                      <a16:creationId xmlns:a16="http://schemas.microsoft.com/office/drawing/2014/main" id="{679E02F3-1734-AC39-E2BC-F2FEC8154EA6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1">
                  <a:extLst>
                    <a:ext uri="{FF2B5EF4-FFF2-40B4-BE49-F238E27FC236}">
                      <a16:creationId xmlns:a16="http://schemas.microsoft.com/office/drawing/2014/main" id="{21C7112E-39E4-4D12-34AC-A7C57A34A778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2">
                  <a:extLst>
                    <a:ext uri="{FF2B5EF4-FFF2-40B4-BE49-F238E27FC236}">
                      <a16:creationId xmlns:a16="http://schemas.microsoft.com/office/drawing/2014/main" id="{BFCDDEF6-CA8E-46F6-2D7E-48ED5D0220A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3">
                  <a:extLst>
                    <a:ext uri="{FF2B5EF4-FFF2-40B4-BE49-F238E27FC236}">
                      <a16:creationId xmlns:a16="http://schemas.microsoft.com/office/drawing/2014/main" id="{4618FA12-62D6-8C2D-2315-CED019BE1013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4">
                  <a:extLst>
                    <a:ext uri="{FF2B5EF4-FFF2-40B4-BE49-F238E27FC236}">
                      <a16:creationId xmlns:a16="http://schemas.microsoft.com/office/drawing/2014/main" id="{FD2376ED-821C-85B6-D612-51C1C7EA0AB6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5">
                  <a:extLst>
                    <a:ext uri="{FF2B5EF4-FFF2-40B4-BE49-F238E27FC236}">
                      <a16:creationId xmlns:a16="http://schemas.microsoft.com/office/drawing/2014/main" id="{EDFD6013-EDB8-25A5-9F88-887934415C2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6">
                  <a:extLst>
                    <a:ext uri="{FF2B5EF4-FFF2-40B4-BE49-F238E27FC236}">
                      <a16:creationId xmlns:a16="http://schemas.microsoft.com/office/drawing/2014/main" id="{7FF2408D-072D-3B69-BD40-61F71FB3EE48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7">
                  <a:extLst>
                    <a:ext uri="{FF2B5EF4-FFF2-40B4-BE49-F238E27FC236}">
                      <a16:creationId xmlns:a16="http://schemas.microsoft.com/office/drawing/2014/main" id="{55338894-9275-4FBA-19C2-38150AC6F029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48">
                  <a:extLst>
                    <a:ext uri="{FF2B5EF4-FFF2-40B4-BE49-F238E27FC236}">
                      <a16:creationId xmlns:a16="http://schemas.microsoft.com/office/drawing/2014/main" id="{0679CF46-3ED5-145B-D1AB-9477E898D689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49">
                  <a:extLst>
                    <a:ext uri="{FF2B5EF4-FFF2-40B4-BE49-F238E27FC236}">
                      <a16:creationId xmlns:a16="http://schemas.microsoft.com/office/drawing/2014/main" id="{3C6FF897-1EF8-3F4B-7985-A6835ED685A7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50">
                  <a:extLst>
                    <a:ext uri="{FF2B5EF4-FFF2-40B4-BE49-F238E27FC236}">
                      <a16:creationId xmlns:a16="http://schemas.microsoft.com/office/drawing/2014/main" id="{4497C12E-8D0A-BD0C-A369-C2578031D757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1">
                  <a:extLst>
                    <a:ext uri="{FF2B5EF4-FFF2-40B4-BE49-F238E27FC236}">
                      <a16:creationId xmlns:a16="http://schemas.microsoft.com/office/drawing/2014/main" id="{979BD13E-15FB-9148-91CA-CEB4835C2F57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2">
                  <a:extLst>
                    <a:ext uri="{FF2B5EF4-FFF2-40B4-BE49-F238E27FC236}">
                      <a16:creationId xmlns:a16="http://schemas.microsoft.com/office/drawing/2014/main" id="{66461828-2C28-CF4F-8324-41FA0B8C7A16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3">
                  <a:extLst>
                    <a:ext uri="{FF2B5EF4-FFF2-40B4-BE49-F238E27FC236}">
                      <a16:creationId xmlns:a16="http://schemas.microsoft.com/office/drawing/2014/main" id="{70FA10E9-20B2-FB3E-DA7C-70F31E233C13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4">
                  <a:extLst>
                    <a:ext uri="{FF2B5EF4-FFF2-40B4-BE49-F238E27FC236}">
                      <a16:creationId xmlns:a16="http://schemas.microsoft.com/office/drawing/2014/main" id="{08F1E8B2-C597-32A3-F39B-805EDE904953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5">
                  <a:extLst>
                    <a:ext uri="{FF2B5EF4-FFF2-40B4-BE49-F238E27FC236}">
                      <a16:creationId xmlns:a16="http://schemas.microsoft.com/office/drawing/2014/main" id="{65306969-B44E-434B-F63F-A236AD87E2EC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6">
                  <a:extLst>
                    <a:ext uri="{FF2B5EF4-FFF2-40B4-BE49-F238E27FC236}">
                      <a16:creationId xmlns:a16="http://schemas.microsoft.com/office/drawing/2014/main" id="{C33CA302-9EE4-B8BF-E5BE-7BA11A629533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7">
                  <a:extLst>
                    <a:ext uri="{FF2B5EF4-FFF2-40B4-BE49-F238E27FC236}">
                      <a16:creationId xmlns:a16="http://schemas.microsoft.com/office/drawing/2014/main" id="{90A78E1F-3805-EA2E-435F-632F8BFE9B0B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58">
                  <a:extLst>
                    <a:ext uri="{FF2B5EF4-FFF2-40B4-BE49-F238E27FC236}">
                      <a16:creationId xmlns:a16="http://schemas.microsoft.com/office/drawing/2014/main" id="{D8E71C64-9717-1B7A-D76A-1529401FD41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59">
                  <a:extLst>
                    <a:ext uri="{FF2B5EF4-FFF2-40B4-BE49-F238E27FC236}">
                      <a16:creationId xmlns:a16="http://schemas.microsoft.com/office/drawing/2014/main" id="{052349A3-EA0F-EFF5-2348-2FC9AA375A97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60">
                  <a:extLst>
                    <a:ext uri="{FF2B5EF4-FFF2-40B4-BE49-F238E27FC236}">
                      <a16:creationId xmlns:a16="http://schemas.microsoft.com/office/drawing/2014/main" id="{C4351F43-240C-E3F9-5976-B5C11359D384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1">
                  <a:extLst>
                    <a:ext uri="{FF2B5EF4-FFF2-40B4-BE49-F238E27FC236}">
                      <a16:creationId xmlns:a16="http://schemas.microsoft.com/office/drawing/2014/main" id="{1EAC9AE5-02E9-4E4E-93DD-BC1404CF1746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2">
                  <a:extLst>
                    <a:ext uri="{FF2B5EF4-FFF2-40B4-BE49-F238E27FC236}">
                      <a16:creationId xmlns:a16="http://schemas.microsoft.com/office/drawing/2014/main" id="{95379DBB-7A53-4DEB-FDDA-ABBEDBE24D73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3">
                  <a:extLst>
                    <a:ext uri="{FF2B5EF4-FFF2-40B4-BE49-F238E27FC236}">
                      <a16:creationId xmlns:a16="http://schemas.microsoft.com/office/drawing/2014/main" id="{81B0F5E5-3CF9-230B-A012-BFA8BD4B3AA9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4">
                  <a:extLst>
                    <a:ext uri="{FF2B5EF4-FFF2-40B4-BE49-F238E27FC236}">
                      <a16:creationId xmlns:a16="http://schemas.microsoft.com/office/drawing/2014/main" id="{8AF71245-92D1-672E-9721-ABE99CD8759A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5">
                  <a:extLst>
                    <a:ext uri="{FF2B5EF4-FFF2-40B4-BE49-F238E27FC236}">
                      <a16:creationId xmlns:a16="http://schemas.microsoft.com/office/drawing/2014/main" id="{1A0CE808-8C30-E087-0446-17D2E01C5E8F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6">
                  <a:extLst>
                    <a:ext uri="{FF2B5EF4-FFF2-40B4-BE49-F238E27FC236}">
                      <a16:creationId xmlns:a16="http://schemas.microsoft.com/office/drawing/2014/main" id="{DEAE156C-7C25-2443-8F5B-3A01FE81560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7">
                  <a:extLst>
                    <a:ext uri="{FF2B5EF4-FFF2-40B4-BE49-F238E27FC236}">
                      <a16:creationId xmlns:a16="http://schemas.microsoft.com/office/drawing/2014/main" id="{2B3B1462-5819-1466-82AF-81682A2B38FB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68">
                  <a:extLst>
                    <a:ext uri="{FF2B5EF4-FFF2-40B4-BE49-F238E27FC236}">
                      <a16:creationId xmlns:a16="http://schemas.microsoft.com/office/drawing/2014/main" id="{403E1B68-7557-AD57-2D32-565203A1C50A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69">
                  <a:extLst>
                    <a:ext uri="{FF2B5EF4-FFF2-40B4-BE49-F238E27FC236}">
                      <a16:creationId xmlns:a16="http://schemas.microsoft.com/office/drawing/2014/main" id="{9F2AD131-22FB-0A3A-F6D8-1C79E8E10844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70">
                  <a:extLst>
                    <a:ext uri="{FF2B5EF4-FFF2-40B4-BE49-F238E27FC236}">
                      <a16:creationId xmlns:a16="http://schemas.microsoft.com/office/drawing/2014/main" id="{01D2E316-E4FB-526B-6FAA-1D9D533C2A55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1">
                  <a:extLst>
                    <a:ext uri="{FF2B5EF4-FFF2-40B4-BE49-F238E27FC236}">
                      <a16:creationId xmlns:a16="http://schemas.microsoft.com/office/drawing/2014/main" id="{7BBC9D36-82FB-06CC-8743-542F97380BA0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2">
                  <a:extLst>
                    <a:ext uri="{FF2B5EF4-FFF2-40B4-BE49-F238E27FC236}">
                      <a16:creationId xmlns:a16="http://schemas.microsoft.com/office/drawing/2014/main" id="{1A30212C-25B4-D95E-A931-FC425CBDE37F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3">
                  <a:extLst>
                    <a:ext uri="{FF2B5EF4-FFF2-40B4-BE49-F238E27FC236}">
                      <a16:creationId xmlns:a16="http://schemas.microsoft.com/office/drawing/2014/main" id="{60DEFCF3-F330-E2C6-32D5-0787FE69B45D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4">
                  <a:extLst>
                    <a:ext uri="{FF2B5EF4-FFF2-40B4-BE49-F238E27FC236}">
                      <a16:creationId xmlns:a16="http://schemas.microsoft.com/office/drawing/2014/main" id="{20DA017A-95A5-5906-49B3-0080752A173C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5">
                  <a:extLst>
                    <a:ext uri="{FF2B5EF4-FFF2-40B4-BE49-F238E27FC236}">
                      <a16:creationId xmlns:a16="http://schemas.microsoft.com/office/drawing/2014/main" id="{5B22648D-2506-4C9A-0C14-908FE865370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6">
                  <a:extLst>
                    <a:ext uri="{FF2B5EF4-FFF2-40B4-BE49-F238E27FC236}">
                      <a16:creationId xmlns:a16="http://schemas.microsoft.com/office/drawing/2014/main" id="{6D016BFE-32C2-C052-D750-627FB6EBBFB3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7">
                  <a:extLst>
                    <a:ext uri="{FF2B5EF4-FFF2-40B4-BE49-F238E27FC236}">
                      <a16:creationId xmlns:a16="http://schemas.microsoft.com/office/drawing/2014/main" id="{A1E77DB0-5115-AC1E-0A01-3F62443AFCD0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57A7275F-F731-3B0E-D929-2AF328014605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79">
                  <a:extLst>
                    <a:ext uri="{FF2B5EF4-FFF2-40B4-BE49-F238E27FC236}">
                      <a16:creationId xmlns:a16="http://schemas.microsoft.com/office/drawing/2014/main" id="{91E1BE40-E103-97A9-FCAB-EE00810E674A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80">
                  <a:extLst>
                    <a:ext uri="{FF2B5EF4-FFF2-40B4-BE49-F238E27FC236}">
                      <a16:creationId xmlns:a16="http://schemas.microsoft.com/office/drawing/2014/main" id="{83AC6600-6150-A06C-6EEF-A48DE9C047F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1">
                  <a:extLst>
                    <a:ext uri="{FF2B5EF4-FFF2-40B4-BE49-F238E27FC236}">
                      <a16:creationId xmlns:a16="http://schemas.microsoft.com/office/drawing/2014/main" id="{A3820561-F73D-1176-57F8-E7F1029D8944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2">
                  <a:extLst>
                    <a:ext uri="{FF2B5EF4-FFF2-40B4-BE49-F238E27FC236}">
                      <a16:creationId xmlns:a16="http://schemas.microsoft.com/office/drawing/2014/main" id="{B914806E-C72D-B01F-C49D-D93F8BC86A96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3">
                  <a:extLst>
                    <a:ext uri="{FF2B5EF4-FFF2-40B4-BE49-F238E27FC236}">
                      <a16:creationId xmlns:a16="http://schemas.microsoft.com/office/drawing/2014/main" id="{2C6B1AC5-8B48-0ABF-9D0E-7DAB90115C1C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4">
                  <a:extLst>
                    <a:ext uri="{FF2B5EF4-FFF2-40B4-BE49-F238E27FC236}">
                      <a16:creationId xmlns:a16="http://schemas.microsoft.com/office/drawing/2014/main" id="{DDAB237F-3576-BAF3-34E3-E0B0DE0A61F4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5">
                  <a:extLst>
                    <a:ext uri="{FF2B5EF4-FFF2-40B4-BE49-F238E27FC236}">
                      <a16:creationId xmlns:a16="http://schemas.microsoft.com/office/drawing/2014/main" id="{080E5F47-569D-8770-291E-422E0EB81D3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6">
                  <a:extLst>
                    <a:ext uri="{FF2B5EF4-FFF2-40B4-BE49-F238E27FC236}">
                      <a16:creationId xmlns:a16="http://schemas.microsoft.com/office/drawing/2014/main" id="{C8AEA2F5-83E8-E3B0-3A7A-2C70C2B1B81E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7">
                  <a:extLst>
                    <a:ext uri="{FF2B5EF4-FFF2-40B4-BE49-F238E27FC236}">
                      <a16:creationId xmlns:a16="http://schemas.microsoft.com/office/drawing/2014/main" id="{A84EB843-DD18-160A-0C32-7BA8EFBE362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7EC44390-3CAA-D24E-B076-8C42550ACD83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89">
                  <a:extLst>
                    <a:ext uri="{FF2B5EF4-FFF2-40B4-BE49-F238E27FC236}">
                      <a16:creationId xmlns:a16="http://schemas.microsoft.com/office/drawing/2014/main" id="{60DE3403-C1B8-41F2-B9FF-59EA2B853DFA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90">
                  <a:extLst>
                    <a:ext uri="{FF2B5EF4-FFF2-40B4-BE49-F238E27FC236}">
                      <a16:creationId xmlns:a16="http://schemas.microsoft.com/office/drawing/2014/main" id="{29769754-74C4-52B1-69CD-C6313C05F36B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91">
                  <a:extLst>
                    <a:ext uri="{FF2B5EF4-FFF2-40B4-BE49-F238E27FC236}">
                      <a16:creationId xmlns:a16="http://schemas.microsoft.com/office/drawing/2014/main" id="{9DCEAEDB-F68F-D5FF-3F57-2B5A472DEB2A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92">
                  <a:extLst>
                    <a:ext uri="{FF2B5EF4-FFF2-40B4-BE49-F238E27FC236}">
                      <a16:creationId xmlns:a16="http://schemas.microsoft.com/office/drawing/2014/main" id="{A93E4B25-DC98-C9CD-00D1-AD8DE5499FDC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1" name="文本框 49">
              <a:extLst>
                <a:ext uri="{FF2B5EF4-FFF2-40B4-BE49-F238E27FC236}">
                  <a16:creationId xmlns:a16="http://schemas.microsoft.com/office/drawing/2014/main" id="{46E9410B-1269-96BD-9D91-05BF3127C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7524" y="2051754"/>
              <a:ext cx="2787487" cy="921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Vì sao em lại thích bài thơ/ đoạn thơ đó?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95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1" y="4757101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3" y="1703988"/>
            <a:ext cx="9375819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3: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 đích viết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viết bài thơ hiện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……….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 em về sự vật, hiện tượng nào đó của thiên nhiên hoặc cuộc sống.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38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83">
              <a:defRPr/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cảm xúc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04850" y="3117377"/>
            <a:ext cx="4582345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You are given 5 candies</a:t>
            </a:r>
          </a:p>
        </p:txBody>
      </p:sp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10159105" y="5925857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7204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36" y="4757093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3" y="897622"/>
            <a:ext cx="9375819" cy="221272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4: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hầy cô, bạn bè, gia đình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30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đọc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22550" y="3117377"/>
            <a:ext cx="4746941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You are given 8 candies</a:t>
            </a:r>
          </a:p>
        </p:txBody>
      </p:sp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10159106" y="5987197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52330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9" y="4757082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3" y="1417739"/>
            <a:ext cx="9375819" cy="169259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5: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21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giới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hạn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7120" y="3117377"/>
            <a:ext cx="4977773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You are given 10 candies</a:t>
            </a:r>
          </a:p>
        </p:txBody>
      </p:sp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10317842" y="5838440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805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" y="4757070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6" y="5436104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320803" y="1591743"/>
            <a:ext cx="10088847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6: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diễn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càn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09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thiết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04830" y="3117377"/>
            <a:ext cx="4582345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val="420218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" y="4757070"/>
            <a:ext cx="1320033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1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6" y="5436104"/>
            <a:ext cx="187415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320803" y="1591743"/>
            <a:ext cx="10088847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7: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3" y="3733309"/>
            <a:ext cx="795528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lang="en-US" sz="32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sửa</a:t>
            </a:r>
            <a:r>
              <a:rPr lang="en-US" sz="3200" b="1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noProof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04830" y="3117377"/>
            <a:ext cx="4582345" cy="623250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val="391464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982B1B-5427-269F-E73B-A6D48C0FD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00" y="-20341"/>
            <a:ext cx="12256316" cy="6858000"/>
          </a:xfrm>
          <a:prstGeom prst="rect">
            <a:avLst/>
          </a:prstGeom>
        </p:spPr>
      </p:pic>
      <p:sp>
        <p:nvSpPr>
          <p:cNvPr id="5" name="Freeform 84">
            <a:extLst>
              <a:ext uri="{FF2B5EF4-FFF2-40B4-BE49-F238E27FC236}">
                <a16:creationId xmlns:a16="http://schemas.microsoft.com/office/drawing/2014/main" id="{480FDFF0-6265-A317-9B76-2CE3E2D01426}"/>
              </a:ext>
            </a:extLst>
          </p:cNvPr>
          <p:cNvSpPr/>
          <p:nvPr/>
        </p:nvSpPr>
        <p:spPr bwMode="auto">
          <a:xfrm>
            <a:off x="2995355" y="2183690"/>
            <a:ext cx="75793" cy="27796"/>
          </a:xfrm>
          <a:custGeom>
            <a:avLst/>
            <a:gdLst>
              <a:gd name="T0" fmla="*/ 5 w 112"/>
              <a:gd name="T1" fmla="*/ 11 h 45"/>
              <a:gd name="T2" fmla="*/ 100 w 112"/>
              <a:gd name="T3" fmla="*/ 42 h 45"/>
              <a:gd name="T4" fmla="*/ 105 w 112"/>
              <a:gd name="T5" fmla="*/ 29 h 45"/>
              <a:gd name="T6" fmla="*/ 8 w 112"/>
              <a:gd name="T7" fmla="*/ 1 h 45"/>
              <a:gd name="T8" fmla="*/ 5 w 112"/>
              <a:gd name="T9" fmla="*/ 1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45">
                <a:moveTo>
                  <a:pt x="5" y="11"/>
                </a:moveTo>
                <a:cubicBezTo>
                  <a:pt x="35" y="25"/>
                  <a:pt x="69" y="29"/>
                  <a:pt x="100" y="42"/>
                </a:cubicBezTo>
                <a:cubicBezTo>
                  <a:pt x="107" y="45"/>
                  <a:pt x="112" y="33"/>
                  <a:pt x="105" y="29"/>
                </a:cubicBezTo>
                <a:cubicBezTo>
                  <a:pt x="76" y="13"/>
                  <a:pt x="41" y="2"/>
                  <a:pt x="8" y="1"/>
                </a:cubicBezTo>
                <a:cubicBezTo>
                  <a:pt x="2" y="0"/>
                  <a:pt x="0" y="9"/>
                  <a:pt x="5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 panose="02000000000000000000" pitchFamily="2" charset="-122"/>
              <a:ea typeface="方正静蕾简体" panose="02000000000000000000" pitchFamily="2" charset="-122"/>
              <a:cs typeface="+mn-cs"/>
            </a:endParaRPr>
          </a:p>
        </p:txBody>
      </p:sp>
      <p:grpSp>
        <p:nvGrpSpPr>
          <p:cNvPr id="6" name="组合 2">
            <a:extLst>
              <a:ext uri="{FF2B5EF4-FFF2-40B4-BE49-F238E27FC236}">
                <a16:creationId xmlns:a16="http://schemas.microsoft.com/office/drawing/2014/main" id="{203D3D5D-886A-360D-2156-84AB39286C34}"/>
              </a:ext>
            </a:extLst>
          </p:cNvPr>
          <p:cNvGrpSpPr/>
          <p:nvPr/>
        </p:nvGrpSpPr>
        <p:grpSpPr>
          <a:xfrm>
            <a:off x="2335423" y="2063733"/>
            <a:ext cx="4296698" cy="2730533"/>
            <a:chOff x="1949253" y="1627716"/>
            <a:chExt cx="3271491" cy="2309600"/>
          </a:xfrm>
        </p:grpSpPr>
        <p:grpSp>
          <p:nvGrpSpPr>
            <p:cNvPr id="7" name="组合 135">
              <a:extLst>
                <a:ext uri="{FF2B5EF4-FFF2-40B4-BE49-F238E27FC236}">
                  <a16:creationId xmlns:a16="http://schemas.microsoft.com/office/drawing/2014/main" id="{7FD458F5-3554-2940-A37B-B7C6E716350E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9B14288-4E8A-A147-BB9D-4F27BEB2368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A90A7255-A8F1-5A2A-92A8-8496BB8C4727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781FC25-426F-0C61-27A1-32D70F13433D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32B8D5D-5175-D0DD-BAF5-CC328C653397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5D3E968-5448-399E-E601-861975230ED2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9891CA5-410F-64E8-BA0C-EAF62E2909E2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288265C-51F2-6424-7BD6-A1756DFF1D6A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6" name="组合 143">
                <a:extLst>
                  <a:ext uri="{FF2B5EF4-FFF2-40B4-BE49-F238E27FC236}">
                    <a16:creationId xmlns:a16="http://schemas.microsoft.com/office/drawing/2014/main" id="{DC2CA236-5AFC-34C1-EFDD-56A2B04077E3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E587D01C-ADCE-531C-3CEC-AD71C844F0E3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7CCE05C2-9EBE-0F7D-D163-DDBF083ED2CF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4">
                  <a:extLst>
                    <a:ext uri="{FF2B5EF4-FFF2-40B4-BE49-F238E27FC236}">
                      <a16:creationId xmlns:a16="http://schemas.microsoft.com/office/drawing/2014/main" id="{5659A219-A355-EC7E-D33D-A2207A01993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id="{D1AACE79-8520-D3E8-41E6-5DD21FF6B33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:a16="http://schemas.microsoft.com/office/drawing/2014/main" id="{5061EED3-892B-CDDE-6CD0-A0FA32B90C9A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id="{2F2259E2-02FC-1485-8C4F-FDB4B0975D09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4A583772-86FF-8A8A-B514-79F51101EAD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8973E5CB-A05C-DCC3-9307-27001847E7FC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0">
                  <a:extLst>
                    <a:ext uri="{FF2B5EF4-FFF2-40B4-BE49-F238E27FC236}">
                      <a16:creationId xmlns:a16="http://schemas.microsoft.com/office/drawing/2014/main" id="{19950B05-CF7A-785D-159A-06A1754B83FA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id="{6DB29605-B68F-D6C9-A9F6-0EBBF771B9A1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2">
                  <a:extLst>
                    <a:ext uri="{FF2B5EF4-FFF2-40B4-BE49-F238E27FC236}">
                      <a16:creationId xmlns:a16="http://schemas.microsoft.com/office/drawing/2014/main" id="{D2D9CF6F-F10F-38B8-8ECD-7A2EC6AD4D4C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3">
                  <a:extLst>
                    <a:ext uri="{FF2B5EF4-FFF2-40B4-BE49-F238E27FC236}">
                      <a16:creationId xmlns:a16="http://schemas.microsoft.com/office/drawing/2014/main" id="{11127768-F566-0DAF-84A3-C7032E8EC54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4">
                  <a:extLst>
                    <a:ext uri="{FF2B5EF4-FFF2-40B4-BE49-F238E27FC236}">
                      <a16:creationId xmlns:a16="http://schemas.microsoft.com/office/drawing/2014/main" id="{B0076BD3-6318-3597-5BB4-B454C3A1F83C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5">
                  <a:extLst>
                    <a:ext uri="{FF2B5EF4-FFF2-40B4-BE49-F238E27FC236}">
                      <a16:creationId xmlns:a16="http://schemas.microsoft.com/office/drawing/2014/main" id="{500919A3-C42E-50C7-7B7B-8BEC3F419EE7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6">
                  <a:extLst>
                    <a:ext uri="{FF2B5EF4-FFF2-40B4-BE49-F238E27FC236}">
                      <a16:creationId xmlns:a16="http://schemas.microsoft.com/office/drawing/2014/main" id="{0D092F1F-773B-EC6F-9B21-E5E3784D6667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7">
                  <a:extLst>
                    <a:ext uri="{FF2B5EF4-FFF2-40B4-BE49-F238E27FC236}">
                      <a16:creationId xmlns:a16="http://schemas.microsoft.com/office/drawing/2014/main" id="{ECC6E3D7-50A3-F4CE-C021-ADDAC3DD619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:a16="http://schemas.microsoft.com/office/drawing/2014/main" id="{284E0D26-CDA6-ABDD-158C-E2941E2E70F9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9">
                  <a:extLst>
                    <a:ext uri="{FF2B5EF4-FFF2-40B4-BE49-F238E27FC236}">
                      <a16:creationId xmlns:a16="http://schemas.microsoft.com/office/drawing/2014/main" id="{F84DE7EA-B371-B30A-6905-72563F76C99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0">
                  <a:extLst>
                    <a:ext uri="{FF2B5EF4-FFF2-40B4-BE49-F238E27FC236}">
                      <a16:creationId xmlns:a16="http://schemas.microsoft.com/office/drawing/2014/main" id="{F87023DA-8329-97FB-9C6E-F6253CE4D69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1">
                  <a:extLst>
                    <a:ext uri="{FF2B5EF4-FFF2-40B4-BE49-F238E27FC236}">
                      <a16:creationId xmlns:a16="http://schemas.microsoft.com/office/drawing/2014/main" id="{20B56753-EA69-8E01-FC26-C36363546EE9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2">
                  <a:extLst>
                    <a:ext uri="{FF2B5EF4-FFF2-40B4-BE49-F238E27FC236}">
                      <a16:creationId xmlns:a16="http://schemas.microsoft.com/office/drawing/2014/main" id="{4258FAA0-128D-D2E0-2E94-E80525ED890C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3">
                  <a:extLst>
                    <a:ext uri="{FF2B5EF4-FFF2-40B4-BE49-F238E27FC236}">
                      <a16:creationId xmlns:a16="http://schemas.microsoft.com/office/drawing/2014/main" id="{9ABFFA94-99E6-2AEC-1909-3C5FAFBBE06B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4">
                  <a:extLst>
                    <a:ext uri="{FF2B5EF4-FFF2-40B4-BE49-F238E27FC236}">
                      <a16:creationId xmlns:a16="http://schemas.microsoft.com/office/drawing/2014/main" id="{A936B691-08EB-19FD-0225-700AFE195BC5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5">
                  <a:extLst>
                    <a:ext uri="{FF2B5EF4-FFF2-40B4-BE49-F238E27FC236}">
                      <a16:creationId xmlns:a16="http://schemas.microsoft.com/office/drawing/2014/main" id="{00E7579E-F890-32A9-3A8F-CB5C464BB651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6">
                  <a:extLst>
                    <a:ext uri="{FF2B5EF4-FFF2-40B4-BE49-F238E27FC236}">
                      <a16:creationId xmlns:a16="http://schemas.microsoft.com/office/drawing/2014/main" id="{D63D3258-FDB8-5DE1-DB6F-84BD37BE5AD8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7">
                  <a:extLst>
                    <a:ext uri="{FF2B5EF4-FFF2-40B4-BE49-F238E27FC236}">
                      <a16:creationId xmlns:a16="http://schemas.microsoft.com/office/drawing/2014/main" id="{32FCFE24-6DD0-E0FC-F3F4-9CF776B2E10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8">
                  <a:extLst>
                    <a:ext uri="{FF2B5EF4-FFF2-40B4-BE49-F238E27FC236}">
                      <a16:creationId xmlns:a16="http://schemas.microsoft.com/office/drawing/2014/main" id="{5787D4C8-CB4F-4A5E-C56E-397E3A11B65C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9">
                  <a:extLst>
                    <a:ext uri="{FF2B5EF4-FFF2-40B4-BE49-F238E27FC236}">
                      <a16:creationId xmlns:a16="http://schemas.microsoft.com/office/drawing/2014/main" id="{94AC8778-A8C4-64B6-50ED-2E2CFEE5BF6E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0">
                  <a:extLst>
                    <a:ext uri="{FF2B5EF4-FFF2-40B4-BE49-F238E27FC236}">
                      <a16:creationId xmlns:a16="http://schemas.microsoft.com/office/drawing/2014/main" id="{12061BC5-BF9B-B9E3-875B-726D387251A1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1">
                  <a:extLst>
                    <a:ext uri="{FF2B5EF4-FFF2-40B4-BE49-F238E27FC236}">
                      <a16:creationId xmlns:a16="http://schemas.microsoft.com/office/drawing/2014/main" id="{5941E626-FFA9-B403-DC5D-CDD6E27DAA53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2">
                  <a:extLst>
                    <a:ext uri="{FF2B5EF4-FFF2-40B4-BE49-F238E27FC236}">
                      <a16:creationId xmlns:a16="http://schemas.microsoft.com/office/drawing/2014/main" id="{2706313B-FC4B-8FAB-38E2-86FB6BD9C1BF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3">
                  <a:extLst>
                    <a:ext uri="{FF2B5EF4-FFF2-40B4-BE49-F238E27FC236}">
                      <a16:creationId xmlns:a16="http://schemas.microsoft.com/office/drawing/2014/main" id="{0EA90F50-ECCA-6DD3-8C30-C468D6D593B0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4">
                  <a:extLst>
                    <a:ext uri="{FF2B5EF4-FFF2-40B4-BE49-F238E27FC236}">
                      <a16:creationId xmlns:a16="http://schemas.microsoft.com/office/drawing/2014/main" id="{E57342C8-C1E5-9AD5-0EEC-24522A13F05C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id="{4514B99E-3AAA-C799-016C-CBED806A9163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id="{6DBEC612-9A2E-C5C0-F915-CED091A9ADBC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392330C3-D480-664A-A0E8-97ACCE2A5973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4EF39AB9-D56E-EFD2-FDEC-6F0BBF4238D2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id="{4FF884BB-8325-646B-DDE7-C6447639B88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id="{01E05754-124A-92EE-C7D9-916DF07E311B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id="{F9F900A0-6B75-2AE6-DF63-FD7537695B28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id="{5B103AFE-9361-CE0B-0B7E-ED5AD47E5741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3">
                  <a:extLst>
                    <a:ext uri="{FF2B5EF4-FFF2-40B4-BE49-F238E27FC236}">
                      <a16:creationId xmlns:a16="http://schemas.microsoft.com/office/drawing/2014/main" id="{65C44DFD-97E7-0F9E-6284-DFB973760D6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4">
                  <a:extLst>
                    <a:ext uri="{FF2B5EF4-FFF2-40B4-BE49-F238E27FC236}">
                      <a16:creationId xmlns:a16="http://schemas.microsoft.com/office/drawing/2014/main" id="{42A6F41D-023D-9DB3-3384-4C7358D037FC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id="{680A8165-6FA7-9860-05B0-FD751CEBFDB6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AF924CBC-0F09-81AE-6B87-FC9021652A28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id="{20A520C3-BB6E-E2D3-4523-2D6BBEF4F3D6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8">
                  <a:extLst>
                    <a:ext uri="{FF2B5EF4-FFF2-40B4-BE49-F238E27FC236}">
                      <a16:creationId xmlns:a16="http://schemas.microsoft.com/office/drawing/2014/main" id="{0E5C43EA-3809-A73D-674A-84C76E30C693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9">
                  <a:extLst>
                    <a:ext uri="{FF2B5EF4-FFF2-40B4-BE49-F238E27FC236}">
                      <a16:creationId xmlns:a16="http://schemas.microsoft.com/office/drawing/2014/main" id="{1399DBCD-B0A0-CB52-53A4-898CBCC00257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0">
                  <a:extLst>
                    <a:ext uri="{FF2B5EF4-FFF2-40B4-BE49-F238E27FC236}">
                      <a16:creationId xmlns:a16="http://schemas.microsoft.com/office/drawing/2014/main" id="{544CCCD3-4645-7B35-0DFE-F5B7CACCCD81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02133F4D-D825-9907-8A6D-8643F665047F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2">
                  <a:extLst>
                    <a:ext uri="{FF2B5EF4-FFF2-40B4-BE49-F238E27FC236}">
                      <a16:creationId xmlns:a16="http://schemas.microsoft.com/office/drawing/2014/main" id="{E3BF00F4-8778-133D-DB96-B77E03CC05BD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3">
                  <a:extLst>
                    <a:ext uri="{FF2B5EF4-FFF2-40B4-BE49-F238E27FC236}">
                      <a16:creationId xmlns:a16="http://schemas.microsoft.com/office/drawing/2014/main" id="{6F9B02B3-9FB8-94C6-B24A-F5217D963D8F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4">
                  <a:extLst>
                    <a:ext uri="{FF2B5EF4-FFF2-40B4-BE49-F238E27FC236}">
                      <a16:creationId xmlns:a16="http://schemas.microsoft.com/office/drawing/2014/main" id="{C5E8190D-BF16-BB98-7EB6-F6205642C7C0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5">
                  <a:extLst>
                    <a:ext uri="{FF2B5EF4-FFF2-40B4-BE49-F238E27FC236}">
                      <a16:creationId xmlns:a16="http://schemas.microsoft.com/office/drawing/2014/main" id="{6155D68C-C5EF-BBBD-8845-CEE8EAA85FCD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6">
                  <a:extLst>
                    <a:ext uri="{FF2B5EF4-FFF2-40B4-BE49-F238E27FC236}">
                      <a16:creationId xmlns:a16="http://schemas.microsoft.com/office/drawing/2014/main" id="{BC37AEF0-DE0E-6471-A604-D1C1B0680F4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7">
                  <a:extLst>
                    <a:ext uri="{FF2B5EF4-FFF2-40B4-BE49-F238E27FC236}">
                      <a16:creationId xmlns:a16="http://schemas.microsoft.com/office/drawing/2014/main" id="{1B2376FB-2831-C110-C7C3-79CDDC95550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8">
                  <a:extLst>
                    <a:ext uri="{FF2B5EF4-FFF2-40B4-BE49-F238E27FC236}">
                      <a16:creationId xmlns:a16="http://schemas.microsoft.com/office/drawing/2014/main" id="{F6864432-4974-3298-D8C0-E58C677ECB5F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9">
                  <a:extLst>
                    <a:ext uri="{FF2B5EF4-FFF2-40B4-BE49-F238E27FC236}">
                      <a16:creationId xmlns:a16="http://schemas.microsoft.com/office/drawing/2014/main" id="{AFCAC95C-A5A9-2692-7767-7D3F763216C0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70">
                  <a:extLst>
                    <a:ext uri="{FF2B5EF4-FFF2-40B4-BE49-F238E27FC236}">
                      <a16:creationId xmlns:a16="http://schemas.microsoft.com/office/drawing/2014/main" id="{427B2F73-A440-64C0-3730-D87B18AD029D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71">
                  <a:extLst>
                    <a:ext uri="{FF2B5EF4-FFF2-40B4-BE49-F238E27FC236}">
                      <a16:creationId xmlns:a16="http://schemas.microsoft.com/office/drawing/2014/main" id="{26C8F919-C5D3-FAE1-DCDD-7355763A94F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72">
                  <a:extLst>
                    <a:ext uri="{FF2B5EF4-FFF2-40B4-BE49-F238E27FC236}">
                      <a16:creationId xmlns:a16="http://schemas.microsoft.com/office/drawing/2014/main" id="{F8C6AEB7-8E3E-C4BD-E709-77EA2F85974B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73">
                  <a:extLst>
                    <a:ext uri="{FF2B5EF4-FFF2-40B4-BE49-F238E27FC236}">
                      <a16:creationId xmlns:a16="http://schemas.microsoft.com/office/drawing/2014/main" id="{0F9634C0-874B-ECE6-A95E-D1040C94C321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4">
                  <a:extLst>
                    <a:ext uri="{FF2B5EF4-FFF2-40B4-BE49-F238E27FC236}">
                      <a16:creationId xmlns:a16="http://schemas.microsoft.com/office/drawing/2014/main" id="{4AC048F9-163A-20C5-3389-B3CB7E0A5146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5">
                  <a:extLst>
                    <a:ext uri="{FF2B5EF4-FFF2-40B4-BE49-F238E27FC236}">
                      <a16:creationId xmlns:a16="http://schemas.microsoft.com/office/drawing/2014/main" id="{3E69F93D-6854-EC56-4F63-666622493AE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6">
                  <a:extLst>
                    <a:ext uri="{FF2B5EF4-FFF2-40B4-BE49-F238E27FC236}">
                      <a16:creationId xmlns:a16="http://schemas.microsoft.com/office/drawing/2014/main" id="{246FBB8B-FC0F-4C70-4A1C-BBFEE1EAE106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7">
                  <a:extLst>
                    <a:ext uri="{FF2B5EF4-FFF2-40B4-BE49-F238E27FC236}">
                      <a16:creationId xmlns:a16="http://schemas.microsoft.com/office/drawing/2014/main" id="{365C86DB-0206-CEEA-83F5-3A491F6630D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8">
                  <a:extLst>
                    <a:ext uri="{FF2B5EF4-FFF2-40B4-BE49-F238E27FC236}">
                      <a16:creationId xmlns:a16="http://schemas.microsoft.com/office/drawing/2014/main" id="{75B7DB2D-F694-9B90-4530-DEE8F8ECA684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9">
                  <a:extLst>
                    <a:ext uri="{FF2B5EF4-FFF2-40B4-BE49-F238E27FC236}">
                      <a16:creationId xmlns:a16="http://schemas.microsoft.com/office/drawing/2014/main" id="{64081447-3EDA-DA29-116C-77A12A712A6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0">
                  <a:extLst>
                    <a:ext uri="{FF2B5EF4-FFF2-40B4-BE49-F238E27FC236}">
                      <a16:creationId xmlns:a16="http://schemas.microsoft.com/office/drawing/2014/main" id="{3164742D-3C30-295E-23A6-F57380D14C08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:a16="http://schemas.microsoft.com/office/drawing/2014/main" id="{48285692-BC8A-CC28-79EF-0CE6A6DA2B01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2">
                  <a:extLst>
                    <a:ext uri="{FF2B5EF4-FFF2-40B4-BE49-F238E27FC236}">
                      <a16:creationId xmlns:a16="http://schemas.microsoft.com/office/drawing/2014/main" id="{A53F13EF-8190-ADA2-A428-BA6BF39FA661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3">
                  <a:extLst>
                    <a:ext uri="{FF2B5EF4-FFF2-40B4-BE49-F238E27FC236}">
                      <a16:creationId xmlns:a16="http://schemas.microsoft.com/office/drawing/2014/main" id="{4B35F26C-267A-8643-C78D-8123D3B625E0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4">
                  <a:extLst>
                    <a:ext uri="{FF2B5EF4-FFF2-40B4-BE49-F238E27FC236}">
                      <a16:creationId xmlns:a16="http://schemas.microsoft.com/office/drawing/2014/main" id="{CA686244-99B4-DC28-D98D-D3D84C03D4CA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5">
                  <a:extLst>
                    <a:ext uri="{FF2B5EF4-FFF2-40B4-BE49-F238E27FC236}">
                      <a16:creationId xmlns:a16="http://schemas.microsoft.com/office/drawing/2014/main" id="{DE35A38E-6927-1BF6-6892-31396E40054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6">
                  <a:extLst>
                    <a:ext uri="{FF2B5EF4-FFF2-40B4-BE49-F238E27FC236}">
                      <a16:creationId xmlns:a16="http://schemas.microsoft.com/office/drawing/2014/main" id="{0F69DDFA-F125-854B-7C63-DD0F76C389AA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7">
                  <a:extLst>
                    <a:ext uri="{FF2B5EF4-FFF2-40B4-BE49-F238E27FC236}">
                      <a16:creationId xmlns:a16="http://schemas.microsoft.com/office/drawing/2014/main" id="{CDEECC21-C73E-03B1-45B8-EC69C7B2876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8">
                  <a:extLst>
                    <a:ext uri="{FF2B5EF4-FFF2-40B4-BE49-F238E27FC236}">
                      <a16:creationId xmlns:a16="http://schemas.microsoft.com/office/drawing/2014/main" id="{2B26CE93-C767-8DD6-EB25-53C769516796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9">
                  <a:extLst>
                    <a:ext uri="{FF2B5EF4-FFF2-40B4-BE49-F238E27FC236}">
                      <a16:creationId xmlns:a16="http://schemas.microsoft.com/office/drawing/2014/main" id="{9C52A053-EF53-BBFD-A203-613FFBFAD44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0">
                  <a:extLst>
                    <a:ext uri="{FF2B5EF4-FFF2-40B4-BE49-F238E27FC236}">
                      <a16:creationId xmlns:a16="http://schemas.microsoft.com/office/drawing/2014/main" id="{A47E4088-0773-C86E-7025-75EC1B39D2CC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1">
                  <a:extLst>
                    <a:ext uri="{FF2B5EF4-FFF2-40B4-BE49-F238E27FC236}">
                      <a16:creationId xmlns:a16="http://schemas.microsoft.com/office/drawing/2014/main" id="{D0CE8C87-5BA8-486C-E61F-4B9980114277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2">
                  <a:extLst>
                    <a:ext uri="{FF2B5EF4-FFF2-40B4-BE49-F238E27FC236}">
                      <a16:creationId xmlns:a16="http://schemas.microsoft.com/office/drawing/2014/main" id="{B7FBB6E0-FAE8-6B2D-FFD9-2818AE32B5F3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49">
              <a:extLst>
                <a:ext uri="{FF2B5EF4-FFF2-40B4-BE49-F238E27FC236}">
                  <a16:creationId xmlns:a16="http://schemas.microsoft.com/office/drawing/2014/main" id="{4568DF08-862C-58A2-D31A-B68D9CBEC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7524" y="2051754"/>
              <a:ext cx="2520166" cy="1343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Bài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cũ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: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học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bài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và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hoàn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thành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bài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tập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DA913A59-029B-122E-3808-DC80A437251B}"/>
              </a:ext>
            </a:extLst>
          </p:cNvPr>
          <p:cNvSpPr txBox="1"/>
          <p:nvPr/>
        </p:nvSpPr>
        <p:spPr>
          <a:xfrm rot="20272048">
            <a:off x="33695" y="902491"/>
            <a:ext cx="4677751" cy="7078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9" name="组合 2">
            <a:extLst>
              <a:ext uri="{FF2B5EF4-FFF2-40B4-BE49-F238E27FC236}">
                <a16:creationId xmlns:a16="http://schemas.microsoft.com/office/drawing/2014/main" id="{BBDCC43E-6868-B336-9702-50C15C2E9734}"/>
              </a:ext>
            </a:extLst>
          </p:cNvPr>
          <p:cNvGrpSpPr/>
          <p:nvPr/>
        </p:nvGrpSpPr>
        <p:grpSpPr>
          <a:xfrm>
            <a:off x="6253563" y="471643"/>
            <a:ext cx="5398656" cy="2730533"/>
            <a:chOff x="1949253" y="1627716"/>
            <a:chExt cx="3271491" cy="2309600"/>
          </a:xfrm>
        </p:grpSpPr>
        <p:grpSp>
          <p:nvGrpSpPr>
            <p:cNvPr id="100" name="组合 135">
              <a:extLst>
                <a:ext uri="{FF2B5EF4-FFF2-40B4-BE49-F238E27FC236}">
                  <a16:creationId xmlns:a16="http://schemas.microsoft.com/office/drawing/2014/main" id="{C2A7687A-65D8-2984-2923-9D8DEE25BF16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2" name="Freeform 5">
                <a:extLst>
                  <a:ext uri="{FF2B5EF4-FFF2-40B4-BE49-F238E27FC236}">
                    <a16:creationId xmlns:a16="http://schemas.microsoft.com/office/drawing/2014/main" id="{F062BD6E-CF3C-E59F-2BF2-A126B99EE6F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6">
                <a:extLst>
                  <a:ext uri="{FF2B5EF4-FFF2-40B4-BE49-F238E27FC236}">
                    <a16:creationId xmlns:a16="http://schemas.microsoft.com/office/drawing/2014/main" id="{D81DF5EB-C38C-AE19-B062-1E7C2D13D5D0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7">
                <a:extLst>
                  <a:ext uri="{FF2B5EF4-FFF2-40B4-BE49-F238E27FC236}">
                    <a16:creationId xmlns:a16="http://schemas.microsoft.com/office/drawing/2014/main" id="{78CCFAC9-6EB5-F216-31EA-23CAC9B11F01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8">
                <a:extLst>
                  <a:ext uri="{FF2B5EF4-FFF2-40B4-BE49-F238E27FC236}">
                    <a16:creationId xmlns:a16="http://schemas.microsoft.com/office/drawing/2014/main" id="{249C32C3-829B-5443-362F-0248315BFB3B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9">
                <a:extLst>
                  <a:ext uri="{FF2B5EF4-FFF2-40B4-BE49-F238E27FC236}">
                    <a16:creationId xmlns:a16="http://schemas.microsoft.com/office/drawing/2014/main" id="{029D6F9D-A5B7-6868-69CA-A7C9443598C8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7" name="Freeform 10">
                <a:extLst>
                  <a:ext uri="{FF2B5EF4-FFF2-40B4-BE49-F238E27FC236}">
                    <a16:creationId xmlns:a16="http://schemas.microsoft.com/office/drawing/2014/main" id="{1ACD2872-FD2A-35E0-BF6E-64FF15E50BE9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8" name="Freeform 11">
                <a:extLst>
                  <a:ext uri="{FF2B5EF4-FFF2-40B4-BE49-F238E27FC236}">
                    <a16:creationId xmlns:a16="http://schemas.microsoft.com/office/drawing/2014/main" id="{E205792D-E428-488D-5910-4AA0051F0704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09" name="组合 143">
                <a:extLst>
                  <a:ext uri="{FF2B5EF4-FFF2-40B4-BE49-F238E27FC236}">
                    <a16:creationId xmlns:a16="http://schemas.microsoft.com/office/drawing/2014/main" id="{A338E6CE-60BF-1DA7-124D-CBE6DB753A11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10" name="Freeform 12">
                  <a:extLst>
                    <a:ext uri="{FF2B5EF4-FFF2-40B4-BE49-F238E27FC236}">
                      <a16:creationId xmlns:a16="http://schemas.microsoft.com/office/drawing/2014/main" id="{B2241EAE-99B8-36A2-B659-340B0076BBE6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3">
                  <a:extLst>
                    <a:ext uri="{FF2B5EF4-FFF2-40B4-BE49-F238E27FC236}">
                      <a16:creationId xmlns:a16="http://schemas.microsoft.com/office/drawing/2014/main" id="{7230A143-E192-3B86-17AA-8A5F89EFDC19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4">
                  <a:extLst>
                    <a:ext uri="{FF2B5EF4-FFF2-40B4-BE49-F238E27FC236}">
                      <a16:creationId xmlns:a16="http://schemas.microsoft.com/office/drawing/2014/main" id="{B3759BBD-81FD-CDB0-B2B6-63515874A372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5">
                  <a:extLst>
                    <a:ext uri="{FF2B5EF4-FFF2-40B4-BE49-F238E27FC236}">
                      <a16:creationId xmlns:a16="http://schemas.microsoft.com/office/drawing/2014/main" id="{94476ED6-4172-D1D1-B754-D31D12DC1F87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6">
                  <a:extLst>
                    <a:ext uri="{FF2B5EF4-FFF2-40B4-BE49-F238E27FC236}">
                      <a16:creationId xmlns:a16="http://schemas.microsoft.com/office/drawing/2014/main" id="{92C8BE47-BB41-3193-1E3C-D9F4382DC08D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7">
                  <a:extLst>
                    <a:ext uri="{FF2B5EF4-FFF2-40B4-BE49-F238E27FC236}">
                      <a16:creationId xmlns:a16="http://schemas.microsoft.com/office/drawing/2014/main" id="{334C3624-67B2-4C3B-81AD-CE3DDCB753E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8">
                  <a:extLst>
                    <a:ext uri="{FF2B5EF4-FFF2-40B4-BE49-F238E27FC236}">
                      <a16:creationId xmlns:a16="http://schemas.microsoft.com/office/drawing/2014/main" id="{896C7856-41C5-42CC-F24F-AEF1FBA6FCFD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19">
                  <a:extLst>
                    <a:ext uri="{FF2B5EF4-FFF2-40B4-BE49-F238E27FC236}">
                      <a16:creationId xmlns:a16="http://schemas.microsoft.com/office/drawing/2014/main" id="{C98ED2BE-5288-3578-1B8D-C347688D6C66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20">
                  <a:extLst>
                    <a:ext uri="{FF2B5EF4-FFF2-40B4-BE49-F238E27FC236}">
                      <a16:creationId xmlns:a16="http://schemas.microsoft.com/office/drawing/2014/main" id="{65D2CAB5-235F-5D66-D814-CD50589AE93F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1">
                  <a:extLst>
                    <a:ext uri="{FF2B5EF4-FFF2-40B4-BE49-F238E27FC236}">
                      <a16:creationId xmlns:a16="http://schemas.microsoft.com/office/drawing/2014/main" id="{1735B86C-8238-1A90-F57E-D5D1E5744ABC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2">
                  <a:extLst>
                    <a:ext uri="{FF2B5EF4-FFF2-40B4-BE49-F238E27FC236}">
                      <a16:creationId xmlns:a16="http://schemas.microsoft.com/office/drawing/2014/main" id="{0C165BB6-E665-186A-C049-FC1C08260284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3">
                  <a:extLst>
                    <a:ext uri="{FF2B5EF4-FFF2-40B4-BE49-F238E27FC236}">
                      <a16:creationId xmlns:a16="http://schemas.microsoft.com/office/drawing/2014/main" id="{659D672D-9319-2C4B-A282-25A94DA0105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4">
                  <a:extLst>
                    <a:ext uri="{FF2B5EF4-FFF2-40B4-BE49-F238E27FC236}">
                      <a16:creationId xmlns:a16="http://schemas.microsoft.com/office/drawing/2014/main" id="{265E4D28-FAE1-AE47-2B4F-2CBBB33C6033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5">
                  <a:extLst>
                    <a:ext uri="{FF2B5EF4-FFF2-40B4-BE49-F238E27FC236}">
                      <a16:creationId xmlns:a16="http://schemas.microsoft.com/office/drawing/2014/main" id="{0418C376-C703-9E7A-D100-70E0FACC965D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6">
                  <a:extLst>
                    <a:ext uri="{FF2B5EF4-FFF2-40B4-BE49-F238E27FC236}">
                      <a16:creationId xmlns:a16="http://schemas.microsoft.com/office/drawing/2014/main" id="{384FA8AB-D17A-A011-A75B-A55CB2D0533E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7">
                  <a:extLst>
                    <a:ext uri="{FF2B5EF4-FFF2-40B4-BE49-F238E27FC236}">
                      <a16:creationId xmlns:a16="http://schemas.microsoft.com/office/drawing/2014/main" id="{D2F114E0-C835-55E2-665A-5AEB6790F8A0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28">
                  <a:extLst>
                    <a:ext uri="{FF2B5EF4-FFF2-40B4-BE49-F238E27FC236}">
                      <a16:creationId xmlns:a16="http://schemas.microsoft.com/office/drawing/2014/main" id="{7C54352D-891C-84FA-EC33-B871A816D340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29">
                  <a:extLst>
                    <a:ext uri="{FF2B5EF4-FFF2-40B4-BE49-F238E27FC236}">
                      <a16:creationId xmlns:a16="http://schemas.microsoft.com/office/drawing/2014/main" id="{D04572E2-4366-6D5D-9F0A-93137600369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30">
                  <a:extLst>
                    <a:ext uri="{FF2B5EF4-FFF2-40B4-BE49-F238E27FC236}">
                      <a16:creationId xmlns:a16="http://schemas.microsoft.com/office/drawing/2014/main" id="{7EB5F117-DF40-5A0D-6028-EBC0402CB45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1">
                  <a:extLst>
                    <a:ext uri="{FF2B5EF4-FFF2-40B4-BE49-F238E27FC236}">
                      <a16:creationId xmlns:a16="http://schemas.microsoft.com/office/drawing/2014/main" id="{272052F5-1CE1-9B2B-056E-EFD63C1FBD07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2">
                  <a:extLst>
                    <a:ext uri="{FF2B5EF4-FFF2-40B4-BE49-F238E27FC236}">
                      <a16:creationId xmlns:a16="http://schemas.microsoft.com/office/drawing/2014/main" id="{DBABCEF9-1F8B-394D-FF8B-7ED2981BD93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3">
                  <a:extLst>
                    <a:ext uri="{FF2B5EF4-FFF2-40B4-BE49-F238E27FC236}">
                      <a16:creationId xmlns:a16="http://schemas.microsoft.com/office/drawing/2014/main" id="{574CC2E8-F9CB-CE96-B1E2-72A2F431FA60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4">
                  <a:extLst>
                    <a:ext uri="{FF2B5EF4-FFF2-40B4-BE49-F238E27FC236}">
                      <a16:creationId xmlns:a16="http://schemas.microsoft.com/office/drawing/2014/main" id="{FC20C588-2B43-32A6-2882-CEEBC4689813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5">
                  <a:extLst>
                    <a:ext uri="{FF2B5EF4-FFF2-40B4-BE49-F238E27FC236}">
                      <a16:creationId xmlns:a16="http://schemas.microsoft.com/office/drawing/2014/main" id="{F0F80489-20CB-0224-80B9-F97178700FA3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6">
                  <a:extLst>
                    <a:ext uri="{FF2B5EF4-FFF2-40B4-BE49-F238E27FC236}">
                      <a16:creationId xmlns:a16="http://schemas.microsoft.com/office/drawing/2014/main" id="{D874CF51-589B-E970-58B0-0321B5EDF6DD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7">
                  <a:extLst>
                    <a:ext uri="{FF2B5EF4-FFF2-40B4-BE49-F238E27FC236}">
                      <a16:creationId xmlns:a16="http://schemas.microsoft.com/office/drawing/2014/main" id="{38906E8A-B4C5-E94D-60D9-0BCA2D5A3BC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38">
                  <a:extLst>
                    <a:ext uri="{FF2B5EF4-FFF2-40B4-BE49-F238E27FC236}">
                      <a16:creationId xmlns:a16="http://schemas.microsoft.com/office/drawing/2014/main" id="{5DE354ED-7EA2-6C5B-B4D5-C6827E1824DE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39">
                  <a:extLst>
                    <a:ext uri="{FF2B5EF4-FFF2-40B4-BE49-F238E27FC236}">
                      <a16:creationId xmlns:a16="http://schemas.microsoft.com/office/drawing/2014/main" id="{76CB6E8A-AD8E-7A4A-A9F8-5EBA769D11DF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40">
                  <a:extLst>
                    <a:ext uri="{FF2B5EF4-FFF2-40B4-BE49-F238E27FC236}">
                      <a16:creationId xmlns:a16="http://schemas.microsoft.com/office/drawing/2014/main" id="{679E02F3-1734-AC39-E2BC-F2FEC8154EA6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1">
                  <a:extLst>
                    <a:ext uri="{FF2B5EF4-FFF2-40B4-BE49-F238E27FC236}">
                      <a16:creationId xmlns:a16="http://schemas.microsoft.com/office/drawing/2014/main" id="{21C7112E-39E4-4D12-34AC-A7C57A34A778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2">
                  <a:extLst>
                    <a:ext uri="{FF2B5EF4-FFF2-40B4-BE49-F238E27FC236}">
                      <a16:creationId xmlns:a16="http://schemas.microsoft.com/office/drawing/2014/main" id="{BFCDDEF6-CA8E-46F6-2D7E-48ED5D0220A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3">
                  <a:extLst>
                    <a:ext uri="{FF2B5EF4-FFF2-40B4-BE49-F238E27FC236}">
                      <a16:creationId xmlns:a16="http://schemas.microsoft.com/office/drawing/2014/main" id="{4618FA12-62D6-8C2D-2315-CED019BE1013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4">
                  <a:extLst>
                    <a:ext uri="{FF2B5EF4-FFF2-40B4-BE49-F238E27FC236}">
                      <a16:creationId xmlns:a16="http://schemas.microsoft.com/office/drawing/2014/main" id="{FD2376ED-821C-85B6-D612-51C1C7EA0AB6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5">
                  <a:extLst>
                    <a:ext uri="{FF2B5EF4-FFF2-40B4-BE49-F238E27FC236}">
                      <a16:creationId xmlns:a16="http://schemas.microsoft.com/office/drawing/2014/main" id="{EDFD6013-EDB8-25A5-9F88-887934415C2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6">
                  <a:extLst>
                    <a:ext uri="{FF2B5EF4-FFF2-40B4-BE49-F238E27FC236}">
                      <a16:creationId xmlns:a16="http://schemas.microsoft.com/office/drawing/2014/main" id="{7FF2408D-072D-3B69-BD40-61F71FB3EE48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7">
                  <a:extLst>
                    <a:ext uri="{FF2B5EF4-FFF2-40B4-BE49-F238E27FC236}">
                      <a16:creationId xmlns:a16="http://schemas.microsoft.com/office/drawing/2014/main" id="{55338894-9275-4FBA-19C2-38150AC6F029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48">
                  <a:extLst>
                    <a:ext uri="{FF2B5EF4-FFF2-40B4-BE49-F238E27FC236}">
                      <a16:creationId xmlns:a16="http://schemas.microsoft.com/office/drawing/2014/main" id="{0679CF46-3ED5-145B-D1AB-9477E898D689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49">
                  <a:extLst>
                    <a:ext uri="{FF2B5EF4-FFF2-40B4-BE49-F238E27FC236}">
                      <a16:creationId xmlns:a16="http://schemas.microsoft.com/office/drawing/2014/main" id="{3C6FF897-1EF8-3F4B-7985-A6835ED685A7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50">
                  <a:extLst>
                    <a:ext uri="{FF2B5EF4-FFF2-40B4-BE49-F238E27FC236}">
                      <a16:creationId xmlns:a16="http://schemas.microsoft.com/office/drawing/2014/main" id="{4497C12E-8D0A-BD0C-A369-C2578031D757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1">
                  <a:extLst>
                    <a:ext uri="{FF2B5EF4-FFF2-40B4-BE49-F238E27FC236}">
                      <a16:creationId xmlns:a16="http://schemas.microsoft.com/office/drawing/2014/main" id="{979BD13E-15FB-9148-91CA-CEB4835C2F57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2">
                  <a:extLst>
                    <a:ext uri="{FF2B5EF4-FFF2-40B4-BE49-F238E27FC236}">
                      <a16:creationId xmlns:a16="http://schemas.microsoft.com/office/drawing/2014/main" id="{66461828-2C28-CF4F-8324-41FA0B8C7A16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3">
                  <a:extLst>
                    <a:ext uri="{FF2B5EF4-FFF2-40B4-BE49-F238E27FC236}">
                      <a16:creationId xmlns:a16="http://schemas.microsoft.com/office/drawing/2014/main" id="{70FA10E9-20B2-FB3E-DA7C-70F31E233C13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4">
                  <a:extLst>
                    <a:ext uri="{FF2B5EF4-FFF2-40B4-BE49-F238E27FC236}">
                      <a16:creationId xmlns:a16="http://schemas.microsoft.com/office/drawing/2014/main" id="{08F1E8B2-C597-32A3-F39B-805EDE904953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5">
                  <a:extLst>
                    <a:ext uri="{FF2B5EF4-FFF2-40B4-BE49-F238E27FC236}">
                      <a16:creationId xmlns:a16="http://schemas.microsoft.com/office/drawing/2014/main" id="{65306969-B44E-434B-F63F-A236AD87E2EC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6">
                  <a:extLst>
                    <a:ext uri="{FF2B5EF4-FFF2-40B4-BE49-F238E27FC236}">
                      <a16:creationId xmlns:a16="http://schemas.microsoft.com/office/drawing/2014/main" id="{C33CA302-9EE4-B8BF-E5BE-7BA11A629533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7">
                  <a:extLst>
                    <a:ext uri="{FF2B5EF4-FFF2-40B4-BE49-F238E27FC236}">
                      <a16:creationId xmlns:a16="http://schemas.microsoft.com/office/drawing/2014/main" id="{90A78E1F-3805-EA2E-435F-632F8BFE9B0B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58">
                  <a:extLst>
                    <a:ext uri="{FF2B5EF4-FFF2-40B4-BE49-F238E27FC236}">
                      <a16:creationId xmlns:a16="http://schemas.microsoft.com/office/drawing/2014/main" id="{D8E71C64-9717-1B7A-D76A-1529401FD41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59">
                  <a:extLst>
                    <a:ext uri="{FF2B5EF4-FFF2-40B4-BE49-F238E27FC236}">
                      <a16:creationId xmlns:a16="http://schemas.microsoft.com/office/drawing/2014/main" id="{052349A3-EA0F-EFF5-2348-2FC9AA375A97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60">
                  <a:extLst>
                    <a:ext uri="{FF2B5EF4-FFF2-40B4-BE49-F238E27FC236}">
                      <a16:creationId xmlns:a16="http://schemas.microsoft.com/office/drawing/2014/main" id="{C4351F43-240C-E3F9-5976-B5C11359D384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1">
                  <a:extLst>
                    <a:ext uri="{FF2B5EF4-FFF2-40B4-BE49-F238E27FC236}">
                      <a16:creationId xmlns:a16="http://schemas.microsoft.com/office/drawing/2014/main" id="{1EAC9AE5-02E9-4E4E-93DD-BC1404CF1746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2">
                  <a:extLst>
                    <a:ext uri="{FF2B5EF4-FFF2-40B4-BE49-F238E27FC236}">
                      <a16:creationId xmlns:a16="http://schemas.microsoft.com/office/drawing/2014/main" id="{95379DBB-7A53-4DEB-FDDA-ABBEDBE24D73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3">
                  <a:extLst>
                    <a:ext uri="{FF2B5EF4-FFF2-40B4-BE49-F238E27FC236}">
                      <a16:creationId xmlns:a16="http://schemas.microsoft.com/office/drawing/2014/main" id="{81B0F5E5-3CF9-230B-A012-BFA8BD4B3AA9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4">
                  <a:extLst>
                    <a:ext uri="{FF2B5EF4-FFF2-40B4-BE49-F238E27FC236}">
                      <a16:creationId xmlns:a16="http://schemas.microsoft.com/office/drawing/2014/main" id="{8AF71245-92D1-672E-9721-ABE99CD8759A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5">
                  <a:extLst>
                    <a:ext uri="{FF2B5EF4-FFF2-40B4-BE49-F238E27FC236}">
                      <a16:creationId xmlns:a16="http://schemas.microsoft.com/office/drawing/2014/main" id="{1A0CE808-8C30-E087-0446-17D2E01C5E8F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6">
                  <a:extLst>
                    <a:ext uri="{FF2B5EF4-FFF2-40B4-BE49-F238E27FC236}">
                      <a16:creationId xmlns:a16="http://schemas.microsoft.com/office/drawing/2014/main" id="{DEAE156C-7C25-2443-8F5B-3A01FE81560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7">
                  <a:extLst>
                    <a:ext uri="{FF2B5EF4-FFF2-40B4-BE49-F238E27FC236}">
                      <a16:creationId xmlns:a16="http://schemas.microsoft.com/office/drawing/2014/main" id="{2B3B1462-5819-1466-82AF-81682A2B38FB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68">
                  <a:extLst>
                    <a:ext uri="{FF2B5EF4-FFF2-40B4-BE49-F238E27FC236}">
                      <a16:creationId xmlns:a16="http://schemas.microsoft.com/office/drawing/2014/main" id="{403E1B68-7557-AD57-2D32-565203A1C50A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69">
                  <a:extLst>
                    <a:ext uri="{FF2B5EF4-FFF2-40B4-BE49-F238E27FC236}">
                      <a16:creationId xmlns:a16="http://schemas.microsoft.com/office/drawing/2014/main" id="{9F2AD131-22FB-0A3A-F6D8-1C79E8E10844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70">
                  <a:extLst>
                    <a:ext uri="{FF2B5EF4-FFF2-40B4-BE49-F238E27FC236}">
                      <a16:creationId xmlns:a16="http://schemas.microsoft.com/office/drawing/2014/main" id="{01D2E316-E4FB-526B-6FAA-1D9D533C2A55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1">
                  <a:extLst>
                    <a:ext uri="{FF2B5EF4-FFF2-40B4-BE49-F238E27FC236}">
                      <a16:creationId xmlns:a16="http://schemas.microsoft.com/office/drawing/2014/main" id="{7BBC9D36-82FB-06CC-8743-542F97380BA0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2">
                  <a:extLst>
                    <a:ext uri="{FF2B5EF4-FFF2-40B4-BE49-F238E27FC236}">
                      <a16:creationId xmlns:a16="http://schemas.microsoft.com/office/drawing/2014/main" id="{1A30212C-25B4-D95E-A931-FC425CBDE37F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3">
                  <a:extLst>
                    <a:ext uri="{FF2B5EF4-FFF2-40B4-BE49-F238E27FC236}">
                      <a16:creationId xmlns:a16="http://schemas.microsoft.com/office/drawing/2014/main" id="{60DEFCF3-F330-E2C6-32D5-0787FE69B45D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4">
                  <a:extLst>
                    <a:ext uri="{FF2B5EF4-FFF2-40B4-BE49-F238E27FC236}">
                      <a16:creationId xmlns:a16="http://schemas.microsoft.com/office/drawing/2014/main" id="{20DA017A-95A5-5906-49B3-0080752A173C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5">
                  <a:extLst>
                    <a:ext uri="{FF2B5EF4-FFF2-40B4-BE49-F238E27FC236}">
                      <a16:creationId xmlns:a16="http://schemas.microsoft.com/office/drawing/2014/main" id="{5B22648D-2506-4C9A-0C14-908FE865370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6">
                  <a:extLst>
                    <a:ext uri="{FF2B5EF4-FFF2-40B4-BE49-F238E27FC236}">
                      <a16:creationId xmlns:a16="http://schemas.microsoft.com/office/drawing/2014/main" id="{6D016BFE-32C2-C052-D750-627FB6EBBFB3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7">
                  <a:extLst>
                    <a:ext uri="{FF2B5EF4-FFF2-40B4-BE49-F238E27FC236}">
                      <a16:creationId xmlns:a16="http://schemas.microsoft.com/office/drawing/2014/main" id="{A1E77DB0-5115-AC1E-0A01-3F62443AFCD0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57A7275F-F731-3B0E-D929-2AF328014605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79">
                  <a:extLst>
                    <a:ext uri="{FF2B5EF4-FFF2-40B4-BE49-F238E27FC236}">
                      <a16:creationId xmlns:a16="http://schemas.microsoft.com/office/drawing/2014/main" id="{91E1BE40-E103-97A9-FCAB-EE00810E674A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80">
                  <a:extLst>
                    <a:ext uri="{FF2B5EF4-FFF2-40B4-BE49-F238E27FC236}">
                      <a16:creationId xmlns:a16="http://schemas.microsoft.com/office/drawing/2014/main" id="{83AC6600-6150-A06C-6EEF-A48DE9C047F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1">
                  <a:extLst>
                    <a:ext uri="{FF2B5EF4-FFF2-40B4-BE49-F238E27FC236}">
                      <a16:creationId xmlns:a16="http://schemas.microsoft.com/office/drawing/2014/main" id="{A3820561-F73D-1176-57F8-E7F1029D8944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2">
                  <a:extLst>
                    <a:ext uri="{FF2B5EF4-FFF2-40B4-BE49-F238E27FC236}">
                      <a16:creationId xmlns:a16="http://schemas.microsoft.com/office/drawing/2014/main" id="{B914806E-C72D-B01F-C49D-D93F8BC86A96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3">
                  <a:extLst>
                    <a:ext uri="{FF2B5EF4-FFF2-40B4-BE49-F238E27FC236}">
                      <a16:creationId xmlns:a16="http://schemas.microsoft.com/office/drawing/2014/main" id="{2C6B1AC5-8B48-0ABF-9D0E-7DAB90115C1C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4">
                  <a:extLst>
                    <a:ext uri="{FF2B5EF4-FFF2-40B4-BE49-F238E27FC236}">
                      <a16:creationId xmlns:a16="http://schemas.microsoft.com/office/drawing/2014/main" id="{DDAB237F-3576-BAF3-34E3-E0B0DE0A61F4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5">
                  <a:extLst>
                    <a:ext uri="{FF2B5EF4-FFF2-40B4-BE49-F238E27FC236}">
                      <a16:creationId xmlns:a16="http://schemas.microsoft.com/office/drawing/2014/main" id="{080E5F47-569D-8770-291E-422E0EB81D3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6">
                  <a:extLst>
                    <a:ext uri="{FF2B5EF4-FFF2-40B4-BE49-F238E27FC236}">
                      <a16:creationId xmlns:a16="http://schemas.microsoft.com/office/drawing/2014/main" id="{C8AEA2F5-83E8-E3B0-3A7A-2C70C2B1B81E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7">
                  <a:extLst>
                    <a:ext uri="{FF2B5EF4-FFF2-40B4-BE49-F238E27FC236}">
                      <a16:creationId xmlns:a16="http://schemas.microsoft.com/office/drawing/2014/main" id="{A84EB843-DD18-160A-0C32-7BA8EFBE362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7EC44390-3CAA-D24E-B076-8C42550ACD83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89">
                  <a:extLst>
                    <a:ext uri="{FF2B5EF4-FFF2-40B4-BE49-F238E27FC236}">
                      <a16:creationId xmlns:a16="http://schemas.microsoft.com/office/drawing/2014/main" id="{60DE3403-C1B8-41F2-B9FF-59EA2B853DFA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90">
                  <a:extLst>
                    <a:ext uri="{FF2B5EF4-FFF2-40B4-BE49-F238E27FC236}">
                      <a16:creationId xmlns:a16="http://schemas.microsoft.com/office/drawing/2014/main" id="{29769754-74C4-52B1-69CD-C6313C05F36B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91">
                  <a:extLst>
                    <a:ext uri="{FF2B5EF4-FFF2-40B4-BE49-F238E27FC236}">
                      <a16:creationId xmlns:a16="http://schemas.microsoft.com/office/drawing/2014/main" id="{9DCEAEDB-F68F-D5FF-3F57-2B5A472DEB2A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92">
                  <a:extLst>
                    <a:ext uri="{FF2B5EF4-FFF2-40B4-BE49-F238E27FC236}">
                      <a16:creationId xmlns:a16="http://schemas.microsoft.com/office/drawing/2014/main" id="{A93E4B25-DC98-C9CD-00D1-AD8DE5499FDC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1" name="文本框 49">
              <a:extLst>
                <a:ext uri="{FF2B5EF4-FFF2-40B4-BE49-F238E27FC236}">
                  <a16:creationId xmlns:a16="http://schemas.microsoft.com/office/drawing/2014/main" id="{46E9410B-1269-96BD-9D91-05BF3127CC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7524" y="2051754"/>
              <a:ext cx="2787487" cy="921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Bài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mới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: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hoàn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thành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phiếu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học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tập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bài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nói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8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35560" y="11154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46520" y="3617184"/>
            <a:ext cx="3591057" cy="3591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45FD78-E013-A2D3-894A-BE3085247457}"/>
              </a:ext>
            </a:extLst>
          </p:cNvPr>
          <p:cNvSpPr txBox="1"/>
          <p:nvPr/>
        </p:nvSpPr>
        <p:spPr>
          <a:xfrm>
            <a:off x="1783882" y="1490008"/>
            <a:ext cx="9434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CHÂN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THÀNH CẢM ƠN!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6D5AF-7DC7-ABF8-8A4D-C796C952E99E}"/>
              </a:ext>
            </a:extLst>
          </p:cNvPr>
          <p:cNvSpPr txBox="1"/>
          <p:nvPr/>
        </p:nvSpPr>
        <p:spPr>
          <a:xfrm>
            <a:off x="2241600" y="4579138"/>
            <a:ext cx="9434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784659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269846" y="295712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46520" y="3617184"/>
            <a:ext cx="3591057" cy="3591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447416" y="561716"/>
            <a:ext cx="4235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45FD78-E013-A2D3-894A-BE3085247457}"/>
              </a:ext>
            </a:extLst>
          </p:cNvPr>
          <p:cNvSpPr txBox="1"/>
          <p:nvPr/>
        </p:nvSpPr>
        <p:spPr>
          <a:xfrm>
            <a:off x="1738261" y="1738760"/>
            <a:ext cx="9434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  <a:p>
            <a:pPr lvl="0" algn="ctr"/>
            <a:r>
              <a:rPr lang="vi-VN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MỘT BÀI THƠ  BỐN CHỮ HOẶC NĂM CHỮ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6D5AF-7DC7-ABF8-8A4D-C796C952E99E}"/>
              </a:ext>
            </a:extLst>
          </p:cNvPr>
          <p:cNvSpPr txBox="1"/>
          <p:nvPr/>
        </p:nvSpPr>
        <p:spPr>
          <a:xfrm>
            <a:off x="1738261" y="5240559"/>
            <a:ext cx="9434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785892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951662" y="1629942"/>
            <a:ext cx="94345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THÀNH KIẾN THỨC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693" y="1894218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2150" y="3334878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3BDA-D213-6B8C-17F5-BA6D62F56B8D}"/>
              </a:ext>
            </a:extLst>
          </p:cNvPr>
          <p:cNvSpPr txBox="1"/>
          <p:nvPr/>
        </p:nvSpPr>
        <p:spPr>
          <a:xfrm>
            <a:off x="1811040" y="1443586"/>
            <a:ext cx="9434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Một số điểm cần lưu ý khi làm một bài thơ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019" y="1541771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6034" y="3709412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07295" y="2681865"/>
            <a:ext cx="4572568" cy="4572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485" y="102672"/>
            <a:ext cx="738265" cy="825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B8C9E7-5E75-CB50-9F73-4EBD65A02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040" y="4921958"/>
            <a:ext cx="2225464" cy="2225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BE823F-8E71-08B3-ABA7-CF482A5351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320" y="21095"/>
            <a:ext cx="738265" cy="825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CACDB2-F872-FEEE-B6A2-3767771E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750" y="4888278"/>
            <a:ext cx="2225464" cy="222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EF2C32-FC9C-E03C-031E-E74A27F43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1450" y="4982778"/>
            <a:ext cx="2225464" cy="2225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BB7900-E36A-8C49-8E5F-A4D617E1E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1635" y="5013188"/>
            <a:ext cx="2225464" cy="22254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21C6B-D76C-0DCD-E009-5BB586C00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432" y="5013188"/>
            <a:ext cx="2225464" cy="2225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C90226-87CC-FC32-D200-23591A643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035" y="4921958"/>
            <a:ext cx="2225464" cy="22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B2DDE7-06DA-C4E2-5A4F-CCDF7CB92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5698" y="5014170"/>
            <a:ext cx="2225464" cy="22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E3978C-816B-11EB-DB0C-AFD2ED44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2592" y="4968149"/>
            <a:ext cx="2225464" cy="2225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990EEB-DC71-4521-953D-7E26793B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3002" y="5004643"/>
            <a:ext cx="2225464" cy="2225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1FF679-605F-1554-8500-9A80A82F6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7324" y="5013188"/>
            <a:ext cx="2225464" cy="2225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3CEFD8-2571-F105-0C89-EEF52D9E3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9214" y="4909373"/>
            <a:ext cx="2225464" cy="2225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69D77-76EC-6724-381F-F1272F3A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108" y="4969131"/>
            <a:ext cx="2225464" cy="2225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1C557A-04D1-F9EF-143A-C988050A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9156" y="4909373"/>
            <a:ext cx="2225464" cy="2225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B29CCC-2BBE-96A2-2897-D418675F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055" y="4918233"/>
            <a:ext cx="2225464" cy="222546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6683F3C-E369-C79F-90E0-5CE539EB67EE}"/>
              </a:ext>
            </a:extLst>
          </p:cNvPr>
          <p:cNvSpPr txBox="1"/>
          <p:nvPr/>
        </p:nvSpPr>
        <p:spPr>
          <a:xfrm>
            <a:off x="1434907" y="644856"/>
            <a:ext cx="9999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Một số điểm cần lưu ý khi làm một bài thơ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2">
            <a:extLst>
              <a:ext uri="{FF2B5EF4-FFF2-40B4-BE49-F238E27FC236}">
                <a16:creationId xmlns:a16="http://schemas.microsoft.com/office/drawing/2014/main" id="{83FCAC1D-60C7-BA11-E0E6-4CF088E59235}"/>
              </a:ext>
            </a:extLst>
          </p:cNvPr>
          <p:cNvGrpSpPr/>
          <p:nvPr/>
        </p:nvGrpSpPr>
        <p:grpSpPr>
          <a:xfrm>
            <a:off x="3016666" y="1443972"/>
            <a:ext cx="5862414" cy="3187582"/>
            <a:chOff x="1949253" y="1627716"/>
            <a:chExt cx="3271491" cy="2309600"/>
          </a:xfrm>
        </p:grpSpPr>
        <p:grpSp>
          <p:nvGrpSpPr>
            <p:cNvPr id="31" name="组合 135">
              <a:extLst>
                <a:ext uri="{FF2B5EF4-FFF2-40B4-BE49-F238E27FC236}">
                  <a16:creationId xmlns:a16="http://schemas.microsoft.com/office/drawing/2014/main" id="{DB86A37E-8ACF-5611-7ECB-33D56AE32729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46577597-B528-EF0B-5042-658045E4AC6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5352DD52-DB7E-8064-BEBE-7CEABFE921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C23992E6-B829-BD55-D218-B058324CADF5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1705E9BD-9EEB-725A-0F56-E8DBA640C8A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D478C045-F2BC-CC68-D5E7-32D574A8202A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49BD9BAF-FC85-B804-E100-FA82393088BB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DAEB523D-43C8-D22A-45E2-EB160B536091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40" name="组合 143">
                <a:extLst>
                  <a:ext uri="{FF2B5EF4-FFF2-40B4-BE49-F238E27FC236}">
                    <a16:creationId xmlns:a16="http://schemas.microsoft.com/office/drawing/2014/main" id="{62EE8C08-85C8-CE3F-0FF9-2130EFB88C9B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E745965E-483B-CCB6-8F19-8CBE5B86DFD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D37E6A38-5156-3AB2-F0A1-3985AAF42320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43CADEFE-BD87-622B-0DBC-5AF94E10C80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id="{6F8B7E0C-33BB-D27D-985F-FB5C66105432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id="{EA6909B0-DA4C-A5BB-760C-A574012EA6E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:a16="http://schemas.microsoft.com/office/drawing/2014/main" id="{AA3372CD-004B-8C90-B1F4-A5FB00E09080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id="{D713C685-71B9-95A9-2C41-A2DA628D8417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id="{E835728D-5D32-6AAC-2E4B-DDA80F7FE70E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B2807303-53AE-97A9-2DC8-C517F3E70E6E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:a16="http://schemas.microsoft.com/office/drawing/2014/main" id="{877BA9BB-3329-E79E-4325-E5B8F15FE5F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:a16="http://schemas.microsoft.com/office/drawing/2014/main" id="{CA0F251F-3607-DC6D-F9E4-0859DA7804CF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:a16="http://schemas.microsoft.com/office/drawing/2014/main" id="{7D5847E0-52F9-BDE2-F201-A0DA539170B1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id="{E48D147C-97EC-CA2A-608A-0AA52F845A91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FB490C3B-D891-1C75-F922-B91A59E6415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:a16="http://schemas.microsoft.com/office/drawing/2014/main" id="{88981DC1-C874-1D0C-9BA7-CF752FB934BC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id="{39D95A49-8A42-6DF1-C84F-7D8F4B4ED02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28">
                  <a:extLst>
                    <a:ext uri="{FF2B5EF4-FFF2-40B4-BE49-F238E27FC236}">
                      <a16:creationId xmlns:a16="http://schemas.microsoft.com/office/drawing/2014/main" id="{33325C26-E627-A142-0CC7-E3B97D8227B7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29">
                  <a:extLst>
                    <a:ext uri="{FF2B5EF4-FFF2-40B4-BE49-F238E27FC236}">
                      <a16:creationId xmlns:a16="http://schemas.microsoft.com/office/drawing/2014/main" id="{BCD7ED5C-3CB8-C219-1751-45A3BE5F586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30">
                  <a:extLst>
                    <a:ext uri="{FF2B5EF4-FFF2-40B4-BE49-F238E27FC236}">
                      <a16:creationId xmlns:a16="http://schemas.microsoft.com/office/drawing/2014/main" id="{217BAA2D-9DEF-E172-E446-4BB16509EABA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31">
                  <a:extLst>
                    <a:ext uri="{FF2B5EF4-FFF2-40B4-BE49-F238E27FC236}">
                      <a16:creationId xmlns:a16="http://schemas.microsoft.com/office/drawing/2014/main" id="{17295249-4B3F-C85A-E5C8-4130B74235B5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32">
                  <a:extLst>
                    <a:ext uri="{FF2B5EF4-FFF2-40B4-BE49-F238E27FC236}">
                      <a16:creationId xmlns:a16="http://schemas.microsoft.com/office/drawing/2014/main" id="{46B70AB0-FB2E-8826-5780-52665D35E68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33">
                  <a:extLst>
                    <a:ext uri="{FF2B5EF4-FFF2-40B4-BE49-F238E27FC236}">
                      <a16:creationId xmlns:a16="http://schemas.microsoft.com/office/drawing/2014/main" id="{DE264C1E-409E-0A0C-5764-74B3ABDE2D85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34">
                  <a:extLst>
                    <a:ext uri="{FF2B5EF4-FFF2-40B4-BE49-F238E27FC236}">
                      <a16:creationId xmlns:a16="http://schemas.microsoft.com/office/drawing/2014/main" id="{4BDED3DB-CC7B-29E0-A96B-CAFC631525C9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35">
                  <a:extLst>
                    <a:ext uri="{FF2B5EF4-FFF2-40B4-BE49-F238E27FC236}">
                      <a16:creationId xmlns:a16="http://schemas.microsoft.com/office/drawing/2014/main" id="{1A133B89-7D55-F120-E030-926CD46EFCE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36">
                  <a:extLst>
                    <a:ext uri="{FF2B5EF4-FFF2-40B4-BE49-F238E27FC236}">
                      <a16:creationId xmlns:a16="http://schemas.microsoft.com/office/drawing/2014/main" id="{0AFBB285-816C-CFE0-0D74-AFAA02FB9509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37">
                  <a:extLst>
                    <a:ext uri="{FF2B5EF4-FFF2-40B4-BE49-F238E27FC236}">
                      <a16:creationId xmlns:a16="http://schemas.microsoft.com/office/drawing/2014/main" id="{BAF607A5-158D-3E7C-E7E1-524281EAC856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38">
                  <a:extLst>
                    <a:ext uri="{FF2B5EF4-FFF2-40B4-BE49-F238E27FC236}">
                      <a16:creationId xmlns:a16="http://schemas.microsoft.com/office/drawing/2014/main" id="{F856CEBB-4D2F-FBA6-612E-E13C2E87B690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39">
                  <a:extLst>
                    <a:ext uri="{FF2B5EF4-FFF2-40B4-BE49-F238E27FC236}">
                      <a16:creationId xmlns:a16="http://schemas.microsoft.com/office/drawing/2014/main" id="{6D3362BC-97A3-84A0-E37E-4ADD3E318DAD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40">
                  <a:extLst>
                    <a:ext uri="{FF2B5EF4-FFF2-40B4-BE49-F238E27FC236}">
                      <a16:creationId xmlns:a16="http://schemas.microsoft.com/office/drawing/2014/main" id="{834CE85F-E555-C4CD-A6F9-2FAAE5E05DBD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41">
                  <a:extLst>
                    <a:ext uri="{FF2B5EF4-FFF2-40B4-BE49-F238E27FC236}">
                      <a16:creationId xmlns:a16="http://schemas.microsoft.com/office/drawing/2014/main" id="{48F71CFE-E78B-2E80-B19D-D7371B2D6925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42">
                  <a:extLst>
                    <a:ext uri="{FF2B5EF4-FFF2-40B4-BE49-F238E27FC236}">
                      <a16:creationId xmlns:a16="http://schemas.microsoft.com/office/drawing/2014/main" id="{A36D5F31-B6D7-54CF-F491-789453E4196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43">
                  <a:extLst>
                    <a:ext uri="{FF2B5EF4-FFF2-40B4-BE49-F238E27FC236}">
                      <a16:creationId xmlns:a16="http://schemas.microsoft.com/office/drawing/2014/main" id="{95FAE0EB-A37A-F515-72A7-8D21474120B5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44">
                  <a:extLst>
                    <a:ext uri="{FF2B5EF4-FFF2-40B4-BE49-F238E27FC236}">
                      <a16:creationId xmlns:a16="http://schemas.microsoft.com/office/drawing/2014/main" id="{7BE71A2B-A5D9-C0F4-80E0-2A8AD095412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45">
                  <a:extLst>
                    <a:ext uri="{FF2B5EF4-FFF2-40B4-BE49-F238E27FC236}">
                      <a16:creationId xmlns:a16="http://schemas.microsoft.com/office/drawing/2014/main" id="{482379ED-BC43-BDC1-CE1B-0E68DEC1EEE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46">
                  <a:extLst>
                    <a:ext uri="{FF2B5EF4-FFF2-40B4-BE49-F238E27FC236}">
                      <a16:creationId xmlns:a16="http://schemas.microsoft.com/office/drawing/2014/main" id="{8FE68A09-2E3B-78EA-68F4-3EFCF9A9D56F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47">
                  <a:extLst>
                    <a:ext uri="{FF2B5EF4-FFF2-40B4-BE49-F238E27FC236}">
                      <a16:creationId xmlns:a16="http://schemas.microsoft.com/office/drawing/2014/main" id="{697A935B-2DF9-57A4-9FC8-47A64C92574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48">
                  <a:extLst>
                    <a:ext uri="{FF2B5EF4-FFF2-40B4-BE49-F238E27FC236}">
                      <a16:creationId xmlns:a16="http://schemas.microsoft.com/office/drawing/2014/main" id="{A0F5BD1B-FD96-93CB-8736-DF199073253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49">
                  <a:extLst>
                    <a:ext uri="{FF2B5EF4-FFF2-40B4-BE49-F238E27FC236}">
                      <a16:creationId xmlns:a16="http://schemas.microsoft.com/office/drawing/2014/main" id="{59BC69EC-A5E5-2A79-C410-79959DE9E71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50">
                  <a:extLst>
                    <a:ext uri="{FF2B5EF4-FFF2-40B4-BE49-F238E27FC236}">
                      <a16:creationId xmlns:a16="http://schemas.microsoft.com/office/drawing/2014/main" id="{1E00ED48-85F7-9010-89F6-4F74FC824466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51">
                  <a:extLst>
                    <a:ext uri="{FF2B5EF4-FFF2-40B4-BE49-F238E27FC236}">
                      <a16:creationId xmlns:a16="http://schemas.microsoft.com/office/drawing/2014/main" id="{E70BB74A-115E-97BA-5F59-D244D763D452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52">
                  <a:extLst>
                    <a:ext uri="{FF2B5EF4-FFF2-40B4-BE49-F238E27FC236}">
                      <a16:creationId xmlns:a16="http://schemas.microsoft.com/office/drawing/2014/main" id="{849B8467-F727-6EE8-645B-0868C20CEECA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53">
                  <a:extLst>
                    <a:ext uri="{FF2B5EF4-FFF2-40B4-BE49-F238E27FC236}">
                      <a16:creationId xmlns:a16="http://schemas.microsoft.com/office/drawing/2014/main" id="{4C66E80B-D892-AAB9-DAD1-163ECF211F1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54">
                  <a:extLst>
                    <a:ext uri="{FF2B5EF4-FFF2-40B4-BE49-F238E27FC236}">
                      <a16:creationId xmlns:a16="http://schemas.microsoft.com/office/drawing/2014/main" id="{4A8893C0-9979-6BA5-4640-6ABC0598E368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55">
                  <a:extLst>
                    <a:ext uri="{FF2B5EF4-FFF2-40B4-BE49-F238E27FC236}">
                      <a16:creationId xmlns:a16="http://schemas.microsoft.com/office/drawing/2014/main" id="{4B8DA62F-F42D-5809-1BFD-1A00A89C4FF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56">
                  <a:extLst>
                    <a:ext uri="{FF2B5EF4-FFF2-40B4-BE49-F238E27FC236}">
                      <a16:creationId xmlns:a16="http://schemas.microsoft.com/office/drawing/2014/main" id="{346DB91B-10F8-4358-199D-80D9490F8215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57">
                  <a:extLst>
                    <a:ext uri="{FF2B5EF4-FFF2-40B4-BE49-F238E27FC236}">
                      <a16:creationId xmlns:a16="http://schemas.microsoft.com/office/drawing/2014/main" id="{7B116F7C-E750-0755-C877-C095E680F944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58">
                  <a:extLst>
                    <a:ext uri="{FF2B5EF4-FFF2-40B4-BE49-F238E27FC236}">
                      <a16:creationId xmlns:a16="http://schemas.microsoft.com/office/drawing/2014/main" id="{2C77C4E7-44DC-0C88-C4FD-2B57ED1D29C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59">
                  <a:extLst>
                    <a:ext uri="{FF2B5EF4-FFF2-40B4-BE49-F238E27FC236}">
                      <a16:creationId xmlns:a16="http://schemas.microsoft.com/office/drawing/2014/main" id="{7FEC47D5-85DE-02B6-748C-4C09F585455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60">
                  <a:extLst>
                    <a:ext uri="{FF2B5EF4-FFF2-40B4-BE49-F238E27FC236}">
                      <a16:creationId xmlns:a16="http://schemas.microsoft.com/office/drawing/2014/main" id="{3F4BB4BA-AAD3-0FC6-30E5-A43A21D55730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61">
                  <a:extLst>
                    <a:ext uri="{FF2B5EF4-FFF2-40B4-BE49-F238E27FC236}">
                      <a16:creationId xmlns:a16="http://schemas.microsoft.com/office/drawing/2014/main" id="{290CC463-489C-0E14-7E53-E492D0933F94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62">
                  <a:extLst>
                    <a:ext uri="{FF2B5EF4-FFF2-40B4-BE49-F238E27FC236}">
                      <a16:creationId xmlns:a16="http://schemas.microsoft.com/office/drawing/2014/main" id="{0A901481-D9F8-FF78-4AA4-197A22D5EEE8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63">
                  <a:extLst>
                    <a:ext uri="{FF2B5EF4-FFF2-40B4-BE49-F238E27FC236}">
                      <a16:creationId xmlns:a16="http://schemas.microsoft.com/office/drawing/2014/main" id="{8CC387F0-6517-C341-EEB3-E1515510952C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64">
                  <a:extLst>
                    <a:ext uri="{FF2B5EF4-FFF2-40B4-BE49-F238E27FC236}">
                      <a16:creationId xmlns:a16="http://schemas.microsoft.com/office/drawing/2014/main" id="{CBF62AEE-02D5-32CA-3CE7-5037A6240FED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65">
                  <a:extLst>
                    <a:ext uri="{FF2B5EF4-FFF2-40B4-BE49-F238E27FC236}">
                      <a16:creationId xmlns:a16="http://schemas.microsoft.com/office/drawing/2014/main" id="{5E3C91DC-B0EB-5E3B-E477-021A0BF95A48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66">
                  <a:extLst>
                    <a:ext uri="{FF2B5EF4-FFF2-40B4-BE49-F238E27FC236}">
                      <a16:creationId xmlns:a16="http://schemas.microsoft.com/office/drawing/2014/main" id="{B906BB51-DEDD-788F-0BFC-B62E6294CCC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67">
                  <a:extLst>
                    <a:ext uri="{FF2B5EF4-FFF2-40B4-BE49-F238E27FC236}">
                      <a16:creationId xmlns:a16="http://schemas.microsoft.com/office/drawing/2014/main" id="{0DEB8476-2342-1563-6161-C921ECFE726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68">
                  <a:extLst>
                    <a:ext uri="{FF2B5EF4-FFF2-40B4-BE49-F238E27FC236}">
                      <a16:creationId xmlns:a16="http://schemas.microsoft.com/office/drawing/2014/main" id="{86383E58-5C45-FCB6-7286-3144B0DD7F3D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69">
                  <a:extLst>
                    <a:ext uri="{FF2B5EF4-FFF2-40B4-BE49-F238E27FC236}">
                      <a16:creationId xmlns:a16="http://schemas.microsoft.com/office/drawing/2014/main" id="{FF30AD16-1BD7-9A1D-5BDD-907AD4B79B4A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70">
                  <a:extLst>
                    <a:ext uri="{FF2B5EF4-FFF2-40B4-BE49-F238E27FC236}">
                      <a16:creationId xmlns:a16="http://schemas.microsoft.com/office/drawing/2014/main" id="{DCE7A0EF-FF0E-A354-A391-9D7F88FAF0B0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71">
                  <a:extLst>
                    <a:ext uri="{FF2B5EF4-FFF2-40B4-BE49-F238E27FC236}">
                      <a16:creationId xmlns:a16="http://schemas.microsoft.com/office/drawing/2014/main" id="{F6C22BE2-CE49-FB4F-291D-CFC7B365261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72">
                  <a:extLst>
                    <a:ext uri="{FF2B5EF4-FFF2-40B4-BE49-F238E27FC236}">
                      <a16:creationId xmlns:a16="http://schemas.microsoft.com/office/drawing/2014/main" id="{B3A70C21-982C-0439-0126-BE71969F8779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73">
                  <a:extLst>
                    <a:ext uri="{FF2B5EF4-FFF2-40B4-BE49-F238E27FC236}">
                      <a16:creationId xmlns:a16="http://schemas.microsoft.com/office/drawing/2014/main" id="{4C72D383-39A3-7D55-C6CE-B7F899E83F70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74">
                  <a:extLst>
                    <a:ext uri="{FF2B5EF4-FFF2-40B4-BE49-F238E27FC236}">
                      <a16:creationId xmlns:a16="http://schemas.microsoft.com/office/drawing/2014/main" id="{0465C3A5-70D4-D996-8B69-0594E338DAE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75">
                  <a:extLst>
                    <a:ext uri="{FF2B5EF4-FFF2-40B4-BE49-F238E27FC236}">
                      <a16:creationId xmlns:a16="http://schemas.microsoft.com/office/drawing/2014/main" id="{5E43985C-4473-F452-2F81-5F2639019C78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76">
                  <a:extLst>
                    <a:ext uri="{FF2B5EF4-FFF2-40B4-BE49-F238E27FC236}">
                      <a16:creationId xmlns:a16="http://schemas.microsoft.com/office/drawing/2014/main" id="{9F97DCE8-5D87-E172-9019-85643B381EAE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77">
                  <a:extLst>
                    <a:ext uri="{FF2B5EF4-FFF2-40B4-BE49-F238E27FC236}">
                      <a16:creationId xmlns:a16="http://schemas.microsoft.com/office/drawing/2014/main" id="{26F3CEBD-95B2-60B6-CDFE-CD4C5AD1F24B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78">
                  <a:extLst>
                    <a:ext uri="{FF2B5EF4-FFF2-40B4-BE49-F238E27FC236}">
                      <a16:creationId xmlns:a16="http://schemas.microsoft.com/office/drawing/2014/main" id="{C747EFD2-3651-5AD4-CE68-48E87D9E6AFB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79">
                  <a:extLst>
                    <a:ext uri="{FF2B5EF4-FFF2-40B4-BE49-F238E27FC236}">
                      <a16:creationId xmlns:a16="http://schemas.microsoft.com/office/drawing/2014/main" id="{A576E812-0BBE-CB82-BF9D-D91666F8A0B6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80">
                  <a:extLst>
                    <a:ext uri="{FF2B5EF4-FFF2-40B4-BE49-F238E27FC236}">
                      <a16:creationId xmlns:a16="http://schemas.microsoft.com/office/drawing/2014/main" id="{097F338E-6E83-2D8C-5086-2CC73CB6C82B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81">
                  <a:extLst>
                    <a:ext uri="{FF2B5EF4-FFF2-40B4-BE49-F238E27FC236}">
                      <a16:creationId xmlns:a16="http://schemas.microsoft.com/office/drawing/2014/main" id="{A8C0038F-8B8B-FE52-99C5-1772EA8AFD48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82">
                  <a:extLst>
                    <a:ext uri="{FF2B5EF4-FFF2-40B4-BE49-F238E27FC236}">
                      <a16:creationId xmlns:a16="http://schemas.microsoft.com/office/drawing/2014/main" id="{B573AC85-FD6C-AD16-752C-88F55FB4E3F2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83">
                  <a:extLst>
                    <a:ext uri="{FF2B5EF4-FFF2-40B4-BE49-F238E27FC236}">
                      <a16:creationId xmlns:a16="http://schemas.microsoft.com/office/drawing/2014/main" id="{DDC2AE83-F3B9-B22A-B3F7-7E5DDA2AA6B4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84">
                  <a:extLst>
                    <a:ext uri="{FF2B5EF4-FFF2-40B4-BE49-F238E27FC236}">
                      <a16:creationId xmlns:a16="http://schemas.microsoft.com/office/drawing/2014/main" id="{7977DBAE-9893-5246-3AC6-64EDFE67EF57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85">
                  <a:extLst>
                    <a:ext uri="{FF2B5EF4-FFF2-40B4-BE49-F238E27FC236}">
                      <a16:creationId xmlns:a16="http://schemas.microsoft.com/office/drawing/2014/main" id="{DF2D28B8-ABAB-A66A-EDA0-D65032BD547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86">
                  <a:extLst>
                    <a:ext uri="{FF2B5EF4-FFF2-40B4-BE49-F238E27FC236}">
                      <a16:creationId xmlns:a16="http://schemas.microsoft.com/office/drawing/2014/main" id="{97212A1B-5540-599F-30BD-1E3769627E93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87">
                  <a:extLst>
                    <a:ext uri="{FF2B5EF4-FFF2-40B4-BE49-F238E27FC236}">
                      <a16:creationId xmlns:a16="http://schemas.microsoft.com/office/drawing/2014/main" id="{FCB56488-7E04-E9F6-99A4-9E53F850AC0B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88">
                  <a:extLst>
                    <a:ext uri="{FF2B5EF4-FFF2-40B4-BE49-F238E27FC236}">
                      <a16:creationId xmlns:a16="http://schemas.microsoft.com/office/drawing/2014/main" id="{5A2F75AD-4C93-419A-10B2-D93D9DB3E56B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89">
                  <a:extLst>
                    <a:ext uri="{FF2B5EF4-FFF2-40B4-BE49-F238E27FC236}">
                      <a16:creationId xmlns:a16="http://schemas.microsoft.com/office/drawing/2014/main" id="{EAE47AA1-C0E5-4747-86FE-7E16DA013B7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90">
                  <a:extLst>
                    <a:ext uri="{FF2B5EF4-FFF2-40B4-BE49-F238E27FC236}">
                      <a16:creationId xmlns:a16="http://schemas.microsoft.com/office/drawing/2014/main" id="{1A148D2C-9244-6837-27DB-0111E2658161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91">
                  <a:extLst>
                    <a:ext uri="{FF2B5EF4-FFF2-40B4-BE49-F238E27FC236}">
                      <a16:creationId xmlns:a16="http://schemas.microsoft.com/office/drawing/2014/main" id="{BB2F2A24-A5B5-1E56-4CC7-018C079E6C11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92">
                  <a:extLst>
                    <a:ext uri="{FF2B5EF4-FFF2-40B4-BE49-F238E27FC236}">
                      <a16:creationId xmlns:a16="http://schemas.microsoft.com/office/drawing/2014/main" id="{C0CC72CD-3E31-8D56-EDA0-639E8513A410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2" name="文本框 49">
              <a:extLst>
                <a:ext uri="{FF2B5EF4-FFF2-40B4-BE49-F238E27FC236}">
                  <a16:creationId xmlns:a16="http://schemas.microsoft.com/office/drawing/2014/main" id="{B3E0D093-E37C-0747-284B-A168BDC81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4882" y="2132914"/>
              <a:ext cx="2787487" cy="428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71F42E31-6E4F-AD98-BAAA-948530A7188E}"/>
              </a:ext>
            </a:extLst>
          </p:cNvPr>
          <p:cNvSpPr txBox="1"/>
          <p:nvPr/>
        </p:nvSpPr>
        <p:spPr>
          <a:xfrm>
            <a:off x="3761280" y="2063934"/>
            <a:ext cx="39007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+mj-lt"/>
              </a:rPr>
              <a:t>Em hãy cho biết khi làm một bài thơ bốn chữ hoặc năm chữ cần lưu ý những điều gì?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87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D171ECA5-C050-260E-F1A1-179CB805D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242" y="583236"/>
            <a:ext cx="8032372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Một số điểm cần lưu ý khi làm một bài thơ</a:t>
            </a:r>
            <a:endParaRPr kumimoji="0" lang="de-DE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4DFA1-95C8-A62D-54AF-411216D806BB}"/>
              </a:ext>
            </a:extLst>
          </p:cNvPr>
          <p:cNvSpPr txBox="1"/>
          <p:nvPr/>
        </p:nvSpPr>
        <p:spPr>
          <a:xfrm>
            <a:off x="1455576" y="1376618"/>
            <a:ext cx="793170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 hiện cách nhìn, cách cảm nhận, … của người viết về cuộc sống.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9B15CF-CC7B-3BF3-437F-0EB77959BC90}"/>
              </a:ext>
            </a:extLst>
          </p:cNvPr>
          <p:cNvSpPr txBox="1"/>
          <p:nvPr/>
        </p:nvSpPr>
        <p:spPr>
          <a:xfrm>
            <a:off x="1455576" y="3091602"/>
            <a:ext cx="793170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6BE3E-C8E7-B328-3F6E-C505FD03236D}"/>
              </a:ext>
            </a:extLst>
          </p:cNvPr>
          <p:cNvSpPr txBox="1"/>
          <p:nvPr/>
        </p:nvSpPr>
        <p:spPr>
          <a:xfrm>
            <a:off x="1455576" y="4869869"/>
            <a:ext cx="7931704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dụng các biện pháp tu từ phù hợp để tạo nên những liên tưởng độc đáo, thú vị. 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FB3A76-5486-A923-6058-0839A9C93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0520" y="2896321"/>
            <a:ext cx="1811808" cy="161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62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7B338-E083-00AC-0699-208AC291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279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3524" y="5884799"/>
            <a:ext cx="1094850" cy="9732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D171ECA5-C050-260E-F1A1-179CB805D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350" y="280180"/>
            <a:ext cx="8089039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Một số điểm cần lưu ý khi làm một bài thơ</a:t>
            </a:r>
            <a:endParaRPr kumimoji="0" lang="de-DE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9B120F-BCB3-5829-D6A1-88EAEAF35AAC}"/>
              </a:ext>
            </a:extLst>
          </p:cNvPr>
          <p:cNvSpPr txBox="1"/>
          <p:nvPr/>
        </p:nvSpPr>
        <p:spPr>
          <a:xfrm>
            <a:off x="1409350" y="1659900"/>
            <a:ext cx="793170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5B9F22-7B52-B603-5B46-688E01C3876E}"/>
              </a:ext>
            </a:extLst>
          </p:cNvPr>
          <p:cNvSpPr txBox="1"/>
          <p:nvPr/>
        </p:nvSpPr>
        <p:spPr>
          <a:xfrm>
            <a:off x="1409350" y="3429000"/>
            <a:ext cx="793170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4B2FAB-FB0A-C9D5-A639-7D0E6E6AF05A}"/>
              </a:ext>
            </a:extLst>
          </p:cNvPr>
          <p:cNvSpPr txBox="1"/>
          <p:nvPr/>
        </p:nvSpPr>
        <p:spPr>
          <a:xfrm>
            <a:off x="1409350" y="5100559"/>
            <a:ext cx="7931705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 bảo đủ số chữ (bốn chữ hoặc năm chữ) ở các dòng thơ theo yêu cầu của thể loại.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FB3A76-5486-A923-6058-0839A9C93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8389" y="5577613"/>
            <a:ext cx="1419200" cy="12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31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2.10 Tập làm thơ bốn chữ</Template>
  <TotalTime>199</TotalTime>
  <Words>1442</Words>
  <Application>Microsoft Office PowerPoint</Application>
  <PresentationFormat>Widescreen</PresentationFormat>
  <Paragraphs>227</Paragraphs>
  <Slides>36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宋体</vt:lpstr>
      <vt:lpstr>.VnTime</vt:lpstr>
      <vt:lpstr>Arial</vt:lpstr>
      <vt:lpstr>Calibri</vt:lpstr>
      <vt:lpstr>Calibri Light</vt:lpstr>
      <vt:lpstr>Times New Roman</vt:lpstr>
      <vt:lpstr>方正静蕾简体</vt:lpstr>
      <vt:lpstr>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40</cp:revision>
  <dcterms:created xsi:type="dcterms:W3CDTF">2022-07-19T07:32:51Z</dcterms:created>
  <dcterms:modified xsi:type="dcterms:W3CDTF">2022-09-19T13:40:42Z</dcterms:modified>
</cp:coreProperties>
</file>