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3" r:id="rId3"/>
    <p:sldId id="295" r:id="rId4"/>
    <p:sldId id="291" r:id="rId5"/>
    <p:sldId id="296" r:id="rId6"/>
    <p:sldId id="297" r:id="rId7"/>
    <p:sldId id="300" r:id="rId8"/>
    <p:sldId id="299" r:id="rId9"/>
    <p:sldId id="302" r:id="rId10"/>
    <p:sldId id="301" r:id="rId11"/>
    <p:sldId id="298" r:id="rId12"/>
    <p:sldId id="290" r:id="rId13"/>
    <p:sldId id="307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 autoAdjust="0"/>
    <p:restoredTop sz="94660"/>
  </p:normalViewPr>
  <p:slideViewPr>
    <p:cSldViewPr>
      <p:cViewPr varScale="1">
        <p:scale>
          <a:sx n="67" d="100"/>
          <a:sy n="67" d="100"/>
        </p:scale>
        <p:origin x="5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EFCB0-2799-4E31-89B9-10E2DC8A6275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8FF56-72FB-499D-93D0-63E627F3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E086-CAE4-4207-AF02-C54E9A53C1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4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4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78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6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731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59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51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816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65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3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6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097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57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5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4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7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9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7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6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0A77-9C9A-424E-8D77-2F0517FB643A}" type="datetimeFigureOut">
              <a:rPr lang="en-US" smtClean="0"/>
              <a:t>26/7/2022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E2F0-1D80-4622-9C3D-596D07FED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AB217-B44A-4C0F-952B-DC85E7A331E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2053A-9491-4C3E-9AD9-682DDD973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59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Copy of Copy of hoa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3"/>
          <p:cNvSpPr>
            <a:spLocks noChangeArrowheads="1" noChangeShapeType="1" noTextEdit="1"/>
          </p:cNvSpPr>
          <p:nvPr/>
        </p:nvSpPr>
        <p:spPr bwMode="auto">
          <a:xfrm>
            <a:off x="1260895" y="861322"/>
            <a:ext cx="10564483" cy="263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3132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0" dirty="0" smtClean="0">
                <a:solidFill>
                  <a:srgbClr val="0070C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dist="35921" dir="2700000" algn="ctr" rotWithShape="0">
                  <a:srgbClr val="80808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94271" y="3436043"/>
            <a:ext cx="1081177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THẦY CÔ ĐẾN THAM DỰ TIẾT HỌC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MÔN TOÁN 7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047" y="1234239"/>
            <a:ext cx="2557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2c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/T25: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0" y="19200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421876"/>
              </p:ext>
            </p:extLst>
          </p:nvPr>
        </p:nvGraphicFramePr>
        <p:xfrm>
          <a:off x="1066800" y="2783671"/>
          <a:ext cx="7915744" cy="239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3" imgW="2921000" imgH="889000" progId="Equation.DSMT4">
                  <p:embed/>
                </p:oleObj>
              </mc:Choice>
              <mc:Fallback>
                <p:oleObj name="Equation" r:id="rId3" imgW="2921000" imgH="889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83671"/>
                        <a:ext cx="7915744" cy="23979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5473" y="14111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88327"/>
              </p:ext>
            </p:extLst>
          </p:nvPr>
        </p:nvGraphicFramePr>
        <p:xfrm>
          <a:off x="3165763" y="907680"/>
          <a:ext cx="3946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5" imgW="1612800" imgH="482400" progId="Equation.DSMT4">
                  <p:embed/>
                </p:oleObj>
              </mc:Choice>
              <mc:Fallback>
                <p:oleObj name="Equation" r:id="rId5" imgW="16128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763" y="907680"/>
                        <a:ext cx="3946525" cy="1176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854016" y="2080634"/>
            <a:ext cx="257001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2349"/>
            <a:ext cx="2895600" cy="6096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VẬN DỤNG: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738729"/>
            <a:ext cx="2278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/T25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0" y="1261949"/>
            <a:ext cx="0" cy="52912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28625" y="13483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82469"/>
              </p:ext>
            </p:extLst>
          </p:nvPr>
        </p:nvGraphicFramePr>
        <p:xfrm>
          <a:off x="428625" y="1348328"/>
          <a:ext cx="4803553" cy="101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3" imgW="2616200" imgH="431800" progId="Equation.DSMT4">
                  <p:embed/>
                </p:oleObj>
              </mc:Choice>
              <mc:Fallback>
                <p:oleObj name="Equation" r:id="rId3" imgW="2616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348328"/>
                        <a:ext cx="4803553" cy="1013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30261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8835"/>
              </p:ext>
            </p:extLst>
          </p:nvPr>
        </p:nvGraphicFramePr>
        <p:xfrm>
          <a:off x="428625" y="3026183"/>
          <a:ext cx="5227157" cy="177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5" imgW="2984500" imgH="838200" progId="Equation.DSMT4">
                  <p:embed/>
                </p:oleObj>
              </mc:Choice>
              <mc:Fallback>
                <p:oleObj name="Equation" r:id="rId5" imgW="2984500" imgH="83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026183"/>
                        <a:ext cx="5227157" cy="1774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108218" y="17307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286442"/>
              </p:ext>
            </p:extLst>
          </p:nvPr>
        </p:nvGraphicFramePr>
        <p:xfrm>
          <a:off x="5912957" y="2864730"/>
          <a:ext cx="5807684" cy="285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7" imgW="2997000" imgH="1295280" progId="Equation.DSMT4">
                  <p:embed/>
                </p:oleObj>
              </mc:Choice>
              <mc:Fallback>
                <p:oleObj name="Equation" r:id="rId7" imgW="2997000" imgH="1295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957" y="2864730"/>
                        <a:ext cx="5807684" cy="2855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2582" y="25554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360882"/>
              </p:ext>
            </p:extLst>
          </p:nvPr>
        </p:nvGraphicFramePr>
        <p:xfrm>
          <a:off x="5849590" y="1236089"/>
          <a:ext cx="6001815" cy="98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9" imgW="2616120" imgH="431640" progId="Equation.DSMT4">
                  <p:embed/>
                </p:oleObj>
              </mc:Choice>
              <mc:Fallback>
                <p:oleObj name="Equation" r:id="rId9" imgW="261612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590" y="1236089"/>
                        <a:ext cx="6001815" cy="989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1562594" y="2259656"/>
            <a:ext cx="257001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415450" y="2106496"/>
            <a:ext cx="257001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267200" y="228600"/>
            <a:ext cx="3461242" cy="1200329"/>
            <a:chOff x="2883286" y="244496"/>
            <a:chExt cx="346124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950978" y="244496"/>
              <a:ext cx="23935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Giao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4048438" y="-851265"/>
              <a:ext cx="1130938" cy="3461241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64" y="362988"/>
              <a:ext cx="1025914" cy="102591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752600" y="19050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4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58" y="3177422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77173" y="4780401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25100" y="472097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788919" y="5323418"/>
            <a:ext cx="508046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Googbye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See you later!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9562" y="1593062"/>
            <a:ext cx="11542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đạt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kết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cao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77801"/>
            <a:ext cx="1292261" cy="5801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684" y="5196921"/>
            <a:ext cx="906448" cy="10514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9562" y="661212"/>
            <a:ext cx="117190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thầy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cô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việc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hiệu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539 0.02084 C 0.07174 0.01968 0.08971 0.02223 0.10742 0.0169 C 0.10989 0.01621 0.11185 0.01227 0.11419 0.01112 C 0.12044 0.00903 0.12656 0.00857 0.13281 0.00741 C 0.15234 -0.00208 0.17135 -0.01527 0.19127 -0.02291 C 0.19843 -0.02893 0.20495 -0.0324 0.21172 -0.04004 C 0.21497 -0.04375 0.22148 -0.05138 0.22148 -0.05115 C 0.22396 -0.09097 0.23112 -0.09861 0.24479 -0.12523 C 0.2569 -0.14884 0.27096 -0.16643 0.28385 -0.18796 C 0.29023 -0.19907 0.29856 -0.20578 0.30521 -0.21643 C 0.3151 -0.2324 0.32851 -0.24768 0.34127 -0.25231 C 0.35351 -0.26666 0.36614 -0.28055 0.37929 -0.29027 C 0.38476 -0.2949 0.38724 -0.29953 0.39297 -0.30185 C 0.41133 -0.32615 0.43633 -0.34791 0.4582 -0.35486 C 0.46367 -0.36041 0.46862 -0.36273 0.47474 -0.36458 C 0.49153 -0.37662 0.50989 -0.38518 0.52747 -0.39074 C 0.54023 -0.4037 0.55521 -0.40717 0.56927 -0.41203 C 0.57851 -0.4206 0.58893 -0.42314 0.59856 -0.43078 C 0.6082 -0.43796 0.61666 -0.45162 0.62682 -0.45532 C 0.63698 -0.46689 0.65325 -0.48958 0.66093 -0.50833 C 0.66562 -0.52013 0.67018 -0.53217 0.67552 -0.54259 C 0.6776 -0.55509 0.67487 -0.54166 0.67942 -0.55393 C 0.68424 -0.56689 0.68906 -0.59768 0.69505 -0.60509 C 0.697 -0.61458 0.69752 -0.61875 0.70182 -0.62407 C 0.70638 -0.65092 0.72278 -0.68101 0.73307 -0.69814 C 0.73854 -0.7074 0.74049 -0.7155 0.74765 -0.72106 C 0.75638 -0.74328 0.74479 -0.71736 0.75442 -0.73032 C 0.75586 -0.73217 0.75612 -0.73587 0.75742 -0.73796 C 0.75989 -0.74259 0.76367 -0.74537 0.76614 -0.74953 C 0.772 -0.75879 0.77734 -0.77083 0.78372 -0.77939 C 0.7901 -0.78842 0.79297 -0.78773 0.79935 -0.7949 C 0.80481 -0.80046 0.81002 -0.80787 0.81588 -0.81365 C 0.81797 -0.8199 0.8237 -0.83055 0.8237 -0.83032 C 0.82695 -0.84953 0.83177 -0.84699 0.83541 -0.86111 " pathEditMode="relative" rAng="0" ptsTypes="AAAAAAAAAAAAAAAAAAAAAAAAAAAAAAAAA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76" y="-440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90901" y="1791755"/>
            <a:ext cx="10823747" cy="1094526"/>
            <a:chOff x="1190901" y="1168302"/>
            <a:chExt cx="10823747" cy="1094526"/>
          </a:xfrm>
        </p:grpSpPr>
        <p:sp>
          <p:nvSpPr>
            <p:cNvPr id="3" name="Freeform 2"/>
            <p:cNvSpPr/>
            <p:nvPr/>
          </p:nvSpPr>
          <p:spPr>
            <a:xfrm>
              <a:off x="1738164" y="1168302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endParaRPr lang="en-US" sz="4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90901" y="1168303"/>
              <a:ext cx="1094524" cy="109452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1190901" y="3286038"/>
            <a:ext cx="10823747" cy="1094526"/>
            <a:chOff x="1190901" y="2537893"/>
            <a:chExt cx="10823747" cy="1094526"/>
          </a:xfrm>
        </p:grpSpPr>
        <p:sp>
          <p:nvSpPr>
            <p:cNvPr id="5" name="Freeform 4"/>
            <p:cNvSpPr/>
            <p:nvPr/>
          </p:nvSpPr>
          <p:spPr>
            <a:xfrm>
              <a:off x="1738164" y="253789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vế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90901" y="2537894"/>
              <a:ext cx="1094524" cy="109452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1190901" y="4780319"/>
            <a:ext cx="10823747" cy="1094526"/>
            <a:chOff x="1190901" y="3907483"/>
            <a:chExt cx="10823747" cy="1094526"/>
          </a:xfrm>
        </p:grpSpPr>
        <p:sp>
          <p:nvSpPr>
            <p:cNvPr id="7" name="Freeform 6"/>
            <p:cNvSpPr/>
            <p:nvPr/>
          </p:nvSpPr>
          <p:spPr>
            <a:xfrm>
              <a:off x="1738164" y="390748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0901" y="3907484"/>
              <a:ext cx="1094524" cy="1094524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Rectangle 15"/>
          <p:cNvSpPr/>
          <p:nvPr/>
        </p:nvSpPr>
        <p:spPr>
          <a:xfrm>
            <a:off x="304800" y="152400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3796" y="39074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</a:p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394" y="1263733"/>
            <a:ext cx="3147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1c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/T24:</a:t>
            </a:r>
          </a:p>
        </p:txBody>
      </p:sp>
      <p:sp>
        <p:nvSpPr>
          <p:cNvPr id="6" name="Rectangle 5"/>
          <p:cNvSpPr/>
          <p:nvPr/>
        </p:nvSpPr>
        <p:spPr>
          <a:xfrm>
            <a:off x="3260311" y="1263733"/>
            <a:ext cx="3292889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7768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892546"/>
              </p:ext>
            </p:extLst>
          </p:nvPr>
        </p:nvGraphicFramePr>
        <p:xfrm>
          <a:off x="380999" y="2145362"/>
          <a:ext cx="3429083" cy="109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" imgW="1434960" imgH="457200" progId="Equation.DSMT4">
                  <p:embed/>
                </p:oleObj>
              </mc:Choice>
              <mc:Fallback>
                <p:oleObj name="Equation" r:id="rId3" imgW="14349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2145362"/>
                        <a:ext cx="3429083" cy="1090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32677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410161"/>
              </p:ext>
            </p:extLst>
          </p:nvPr>
        </p:nvGraphicFramePr>
        <p:xfrm>
          <a:off x="5410200" y="2152107"/>
          <a:ext cx="3581400" cy="454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5" imgW="1435100" imgH="2146300" progId="Equation.DSMT4">
                  <p:embed/>
                </p:oleObj>
              </mc:Choice>
              <mc:Fallback>
                <p:oleObj name="Equation" r:id="rId5" imgW="1435100" imgH="2146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52107"/>
                        <a:ext cx="3581400" cy="4540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5010852" y="2145362"/>
            <a:ext cx="0" cy="4547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36742" y="150940"/>
            <a:ext cx="1075005" cy="1075005"/>
            <a:chOff x="5754273" y="2752896"/>
            <a:chExt cx="1075005" cy="10750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6" name="Flowchart: Terminator 15"/>
            <p:cNvSpPr/>
            <p:nvPr/>
          </p:nvSpPr>
          <p:spPr>
            <a:xfrm>
              <a:off x="5809955" y="2771335"/>
              <a:ext cx="101932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5915891" y="1347747"/>
            <a:ext cx="257001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48505"/>
              </p:ext>
            </p:extLst>
          </p:nvPr>
        </p:nvGraphicFramePr>
        <p:xfrm>
          <a:off x="3513878" y="4736034"/>
          <a:ext cx="2725843" cy="68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1015559" imgH="253890" progId="Equation.DSMT4">
                  <p:embed/>
                </p:oleObj>
              </mc:Choice>
              <mc:Fallback>
                <p:oleObj name="Equation" r:id="rId3" imgW="1015559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878" y="4736034"/>
                        <a:ext cx="2725843" cy="687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6705" y="532345"/>
            <a:ext cx="11049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chia, ta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66705" y="4172364"/>
            <a:ext cx="93249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133600" y="3747186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76800" y="3732014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85800"/>
            <a:ext cx="3079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3325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958340"/>
              </p:ext>
            </p:extLst>
          </p:nvPr>
        </p:nvGraphicFramePr>
        <p:xfrm>
          <a:off x="546100" y="1331912"/>
          <a:ext cx="2806700" cy="89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3" imgW="1434960" imgH="457200" progId="Equation.DSMT4">
                  <p:embed/>
                </p:oleObj>
              </mc:Choice>
              <mc:Fallback>
                <p:oleObj name="Equation" r:id="rId3" imgW="14349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331912"/>
                        <a:ext cx="2806700" cy="896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20277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245716"/>
              </p:ext>
            </p:extLst>
          </p:nvPr>
        </p:nvGraphicFramePr>
        <p:xfrm>
          <a:off x="6363521" y="1088818"/>
          <a:ext cx="2947221" cy="95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5" imgW="1447560" imgH="469800" progId="Equation.DSMT4">
                  <p:embed/>
                </p:oleObj>
              </mc:Choice>
              <mc:Fallback>
                <p:oleObj name="Equation" r:id="rId5" imgW="144756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521" y="1088818"/>
                        <a:ext cx="2947221" cy="952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562600" y="2950008"/>
            <a:ext cx="0" cy="30430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57225" y="2564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65885"/>
              </p:ext>
            </p:extLst>
          </p:nvPr>
        </p:nvGraphicFramePr>
        <p:xfrm>
          <a:off x="609600" y="2900526"/>
          <a:ext cx="3263900" cy="29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7" imgW="1587240" imgH="1307880" progId="Equation.DSMT4">
                  <p:embed/>
                </p:oleObj>
              </mc:Choice>
              <mc:Fallback>
                <p:oleObj name="Equation" r:id="rId7" imgW="1587240" imgH="1307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00526"/>
                        <a:ext cx="3263900" cy="2922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308621" y="28530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654668"/>
              </p:ext>
            </p:extLst>
          </p:nvPr>
        </p:nvGraphicFramePr>
        <p:xfrm>
          <a:off x="6477000" y="2853089"/>
          <a:ext cx="3822700" cy="32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9" imgW="2006280" imgH="1422360" progId="Equation.DSMT4">
                  <p:embed/>
                </p:oleObj>
              </mc:Choice>
              <mc:Fallback>
                <p:oleObj name="Equation" r:id="rId9" imgW="2006280" imgH="1422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53089"/>
                        <a:ext cx="3822700" cy="3236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141651" y="2151847"/>
            <a:ext cx="84189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33400" y="1484319"/>
            <a:ext cx="10210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3103" y="3200400"/>
            <a:ext cx="7229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43522" y="3862745"/>
            <a:ext cx="7029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740088" y="4553345"/>
            <a:ext cx="7209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746958" y="5257800"/>
            <a:ext cx="7229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en-US" sz="2800" dirty="0"/>
          </a:p>
        </p:txBody>
      </p:sp>
      <p:sp>
        <p:nvSpPr>
          <p:cNvPr id="26" name="Right Arrow 25"/>
          <p:cNvSpPr/>
          <p:nvPr/>
        </p:nvSpPr>
        <p:spPr>
          <a:xfrm>
            <a:off x="2819400" y="3408642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428706" y="3408641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200400" y="4054706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239055" y="4050831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314700" y="4701074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889312" y="4712801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718955" y="5405529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5273691" y="5417256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3400" y="3183872"/>
            <a:ext cx="685800" cy="5861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4400" y="2449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305768"/>
              </p:ext>
            </p:extLst>
          </p:nvPr>
        </p:nvGraphicFramePr>
        <p:xfrm>
          <a:off x="907473" y="2673801"/>
          <a:ext cx="2781877" cy="61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3" imgW="1155600" imgH="253800" progId="Equation.DSMT4">
                  <p:embed/>
                </p:oleObj>
              </mc:Choice>
              <mc:Fallback>
                <p:oleObj name="Equation" r:id="rId3" imgW="115560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473" y="2673801"/>
                        <a:ext cx="2781877" cy="617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14400" y="300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031692"/>
              </p:ext>
            </p:extLst>
          </p:nvPr>
        </p:nvGraphicFramePr>
        <p:xfrm>
          <a:off x="907473" y="3635786"/>
          <a:ext cx="2719701" cy="6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5" imgW="1155600" imgH="253800" progId="Equation.DSMT4">
                  <p:embed/>
                </p:oleObj>
              </mc:Choice>
              <mc:Fallback>
                <p:oleObj name="Equation" r:id="rId5" imgW="11556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473" y="3635786"/>
                        <a:ext cx="2719701" cy="60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07473" y="3733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72273"/>
              </p:ext>
            </p:extLst>
          </p:nvPr>
        </p:nvGraphicFramePr>
        <p:xfrm>
          <a:off x="6096000" y="2658204"/>
          <a:ext cx="2942698" cy="64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7" imgW="1168200" imgH="253800" progId="Equation.DSMT4">
                  <p:embed/>
                </p:oleObj>
              </mc:Choice>
              <mc:Fallback>
                <p:oleObj name="Equation" r:id="rId7" imgW="11682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58204"/>
                        <a:ext cx="2942698" cy="645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07473" y="47670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785315"/>
              </p:ext>
            </p:extLst>
          </p:nvPr>
        </p:nvGraphicFramePr>
        <p:xfrm>
          <a:off x="6096000" y="3601161"/>
          <a:ext cx="294269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9" imgW="1180800" imgH="253800" progId="Equation.DSMT4">
                  <p:embed/>
                </p:oleObj>
              </mc:Choice>
              <mc:Fallback>
                <p:oleObj name="Equation" r:id="rId9" imgW="11808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601161"/>
                        <a:ext cx="2942697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609600" y="3644488"/>
            <a:ext cx="685800" cy="5861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09649"/>
            <a:ext cx="1089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chia,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856" y="2978558"/>
            <a:ext cx="5121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3170556" y="3158085"/>
            <a:ext cx="495300" cy="189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599" y="3631377"/>
            <a:ext cx="5101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3048000" y="3798298"/>
            <a:ext cx="495300" cy="189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7856" y="417185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399" y="4145439"/>
            <a:ext cx="547255" cy="5789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 animBg="1"/>
      <p:bldP spid="9" grpId="0"/>
      <p:bldP spid="10" grpId="0" animBg="1"/>
      <p:bldP spid="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524000"/>
            <a:ext cx="342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19600" y="23931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635560"/>
              </p:ext>
            </p:extLst>
          </p:nvPr>
        </p:nvGraphicFramePr>
        <p:xfrm>
          <a:off x="4156364" y="1828800"/>
          <a:ext cx="2549475" cy="92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3" imgW="1180588" imgH="431613" progId="Equation.DSMT4">
                  <p:embed/>
                </p:oleObj>
              </mc:Choice>
              <mc:Fallback>
                <p:oleObj name="Equation" r:id="rId3" imgW="1180588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364" y="1828800"/>
                        <a:ext cx="2549475" cy="925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90600" y="309036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41918"/>
              </p:ext>
            </p:extLst>
          </p:nvPr>
        </p:nvGraphicFramePr>
        <p:xfrm>
          <a:off x="1488354" y="3162622"/>
          <a:ext cx="629479" cy="48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354" y="3162622"/>
                        <a:ext cx="629479" cy="488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788690"/>
              </p:ext>
            </p:extLst>
          </p:nvPr>
        </p:nvGraphicFramePr>
        <p:xfrm>
          <a:off x="1484890" y="4840460"/>
          <a:ext cx="7572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890" y="4840460"/>
                        <a:ext cx="757238" cy="1082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43525"/>
              </p:ext>
            </p:extLst>
          </p:nvPr>
        </p:nvGraphicFramePr>
        <p:xfrm>
          <a:off x="1597025" y="3717925"/>
          <a:ext cx="4413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3717925"/>
                        <a:ext cx="441325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02755"/>
              </p:ext>
            </p:extLst>
          </p:nvPr>
        </p:nvGraphicFramePr>
        <p:xfrm>
          <a:off x="1391479" y="4347107"/>
          <a:ext cx="9461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11" imgW="190440" imgH="164880" progId="Equation.DSMT4">
                  <p:embed/>
                </p:oleObj>
              </mc:Choice>
              <mc:Fallback>
                <p:oleObj name="Equation" r:id="rId11" imgW="190440" imgH="1648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79" y="4347107"/>
                        <a:ext cx="946150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90600" y="3722571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90600" y="431251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90600" y="5120188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9090" y="3102236"/>
            <a:ext cx="685800" cy="5861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2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12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590</Words>
  <Application>Microsoft Office PowerPoint</Application>
  <PresentationFormat>Widescreen</PresentationFormat>
  <Paragraphs>70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LUYỆN TẬP</vt:lpstr>
      <vt:lpstr>LUYỆN TẬP</vt:lpstr>
      <vt:lpstr>LUYỆN TẬP</vt:lpstr>
      <vt:lpstr>LUYỆN TẬP</vt:lpstr>
      <vt:lpstr>VẬN DỤNG: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 a, b ∈ N với b ≠ 0, khi nào a là bội của b, b là ước của a?</dc:title>
  <dc:creator>Windows User</dc:creator>
  <cp:lastModifiedBy>Admin</cp:lastModifiedBy>
  <cp:revision>72</cp:revision>
  <cp:lastPrinted>2021-01-26T05:19:47Z</cp:lastPrinted>
  <dcterms:created xsi:type="dcterms:W3CDTF">2020-01-14T02:39:19Z</dcterms:created>
  <dcterms:modified xsi:type="dcterms:W3CDTF">2022-07-26T04:18:59Z</dcterms:modified>
</cp:coreProperties>
</file>