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20"/>
  </p:notesMasterIdLst>
  <p:sldIdLst>
    <p:sldId id="379" r:id="rId3"/>
    <p:sldId id="324" r:id="rId4"/>
    <p:sldId id="380" r:id="rId5"/>
    <p:sldId id="260" r:id="rId6"/>
    <p:sldId id="316" r:id="rId7"/>
    <p:sldId id="348" r:id="rId8"/>
    <p:sldId id="384" r:id="rId9"/>
    <p:sldId id="385" r:id="rId10"/>
    <p:sldId id="386" r:id="rId11"/>
    <p:sldId id="332" r:id="rId12"/>
    <p:sldId id="294" r:id="rId13"/>
    <p:sldId id="345" r:id="rId14"/>
    <p:sldId id="302" r:id="rId15"/>
    <p:sldId id="284" r:id="rId16"/>
    <p:sldId id="346" r:id="rId17"/>
    <p:sldId id="306" r:id="rId18"/>
    <p:sldId id="3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FFCC"/>
    <a:srgbClr val="FF66FF"/>
    <a:srgbClr val="FFFF66"/>
    <a:srgbClr val="009900"/>
    <a:srgbClr val="FF0066"/>
    <a:srgbClr val="CC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9F28-657C-4416-99E0-05DE79490C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5BF86-3EC2-4F23-8181-4AEA7DDEC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5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3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2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0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1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5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8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1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3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38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9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6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4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2884A-3CD2-4884-8369-6E8C8C1CAC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4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7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2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4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036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6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3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6.bin"/><Relationship Id="rId3" Type="http://schemas.openxmlformats.org/officeDocument/2006/relationships/slide" Target="slide11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5.w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1.bin"/><Relationship Id="rId3" Type="http://schemas.openxmlformats.org/officeDocument/2006/relationships/slide" Target="slide13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0.wmf"/><Relationship Id="rId2" Type="http://schemas.openxmlformats.org/officeDocument/2006/relationships/image" Target="../media/image30.jpg"/><Relationship Id="rId16" Type="http://schemas.openxmlformats.org/officeDocument/2006/relationships/image" Target="../media/image42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9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7.bin"/><Relationship Id="rId3" Type="http://schemas.openxmlformats.org/officeDocument/2006/relationships/slide" Target="slide15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6.w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5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48.jp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7.bin"/><Relationship Id="rId3" Type="http://schemas.openxmlformats.org/officeDocument/2006/relationships/image" Target="../media/image48.jp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8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5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Copy of Copy of ho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1260895" y="861322"/>
            <a:ext cx="10564483" cy="263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3132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0" dirty="0">
                <a:solidFill>
                  <a:srgbClr val="0070C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dist="35921" dir="2700000" algn="ctr" rotWithShape="0">
                  <a:srgbClr val="80808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94271" y="3436043"/>
            <a:ext cx="108117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THẦY CÔ ĐẾN THAM DỰ TIẾT HỌC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MÔN TOÁN </a:t>
            </a:r>
            <a:r>
              <a:rPr lang="en-US" sz="4800" b="1">
                <a:solidFill>
                  <a:prstClr val="black"/>
                </a:solidFill>
                <a:cs typeface="Times New Roman" panose="02020603050405020304" pitchFamily="18" charset="0"/>
              </a:rPr>
              <a:t>7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65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51122" y="3467813"/>
            <a:ext cx="70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084" y="4465940"/>
            <a:ext cx="74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4458" y="3543445"/>
            <a:ext cx="403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1119" y="4414402"/>
            <a:ext cx="66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3" action="ppaction://hlinksldjump"/>
          </p:cNvPr>
          <p:cNvSpPr/>
          <p:nvPr/>
        </p:nvSpPr>
        <p:spPr>
          <a:xfrm>
            <a:off x="1067101" y="3498085"/>
            <a:ext cx="590844" cy="523220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36316"/>
              </p:ext>
            </p:extLst>
          </p:nvPr>
        </p:nvGraphicFramePr>
        <p:xfrm>
          <a:off x="5981780" y="1693205"/>
          <a:ext cx="241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203112" progId="Equation.DSMT4">
                  <p:embed/>
                </p:oleObj>
              </mc:Choice>
              <mc:Fallback>
                <p:oleObj name="Equation" r:id="rId5" imgW="1269449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80" y="1693205"/>
                        <a:ext cx="2413000" cy="381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58975"/>
              </p:ext>
            </p:extLst>
          </p:nvPr>
        </p:nvGraphicFramePr>
        <p:xfrm>
          <a:off x="7091298" y="2156954"/>
          <a:ext cx="674037" cy="41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603" imgH="177646" progId="Equation.DSMT4">
                  <p:embed/>
                </p:oleObj>
              </mc:Choice>
              <mc:Fallback>
                <p:oleObj name="Equation" r:id="rId7" imgW="342603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298" y="2156954"/>
                        <a:ext cx="674037" cy="41999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6638" y="1557706"/>
            <a:ext cx="2613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9721" y="2093274"/>
            <a:ext cx="5038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6333" y="2300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74517"/>
              </p:ext>
            </p:extLst>
          </p:nvPr>
        </p:nvGraphicFramePr>
        <p:xfrm>
          <a:off x="1724128" y="3613717"/>
          <a:ext cx="1846659" cy="45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252" imgH="165028" progId="Equation.DSMT4">
                  <p:embed/>
                </p:oleObj>
              </mc:Choice>
              <mc:Fallback>
                <p:oleObj name="Equation" r:id="rId9" imgW="571252" imgH="16502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3613717"/>
                        <a:ext cx="1846659" cy="45951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63971" y="4767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9075"/>
              </p:ext>
            </p:extLst>
          </p:nvPr>
        </p:nvGraphicFramePr>
        <p:xfrm>
          <a:off x="1724128" y="4584633"/>
          <a:ext cx="1846659" cy="46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252" imgH="165028" progId="Equation.DSMT4">
                  <p:embed/>
                </p:oleObj>
              </mc:Choice>
              <mc:Fallback>
                <p:oleObj name="Equation" r:id="rId11" imgW="571252" imgH="16502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4584633"/>
                        <a:ext cx="1846659" cy="46517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705535" y="372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57940"/>
              </p:ext>
            </p:extLst>
          </p:nvPr>
        </p:nvGraphicFramePr>
        <p:xfrm>
          <a:off x="6508809" y="3556938"/>
          <a:ext cx="1842721" cy="5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4" imgH="253890" progId="Equation.DSMT4">
                  <p:embed/>
                </p:oleObj>
              </mc:Choice>
              <mc:Fallback>
                <p:oleObj name="Equation" r:id="rId13" imgW="774364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09" y="3556938"/>
                        <a:ext cx="1842721" cy="52649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508809" y="4445179"/>
            <a:ext cx="30641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 animBg="1"/>
      <p:bldP spid="5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75" y="1919915"/>
            <a:ext cx="166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383414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9388" y="4607550"/>
            <a:ext cx="287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040" y="336425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040" y="460755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6327292" y="3287291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1" name="TextBox 20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07"/>
          <p:cNvSpPr>
            <a:spLocks noChangeArrowheads="1"/>
          </p:cNvSpPr>
          <p:nvPr/>
        </p:nvSpPr>
        <p:spPr bwMode="auto">
          <a:xfrm>
            <a:off x="2004364" y="2003539"/>
            <a:ext cx="3365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57552"/>
              </p:ext>
            </p:extLst>
          </p:nvPr>
        </p:nvGraphicFramePr>
        <p:xfrm>
          <a:off x="5248067" y="2089100"/>
          <a:ext cx="653298" cy="43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067" y="2089100"/>
                        <a:ext cx="653298" cy="43765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5867316" y="1981470"/>
            <a:ext cx="2460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86348"/>
              </p:ext>
            </p:extLst>
          </p:nvPr>
        </p:nvGraphicFramePr>
        <p:xfrm>
          <a:off x="8279853" y="1834476"/>
          <a:ext cx="1344539" cy="86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336" imgH="393529" progId="Equation.DSMT4">
                  <p:embed/>
                </p:oleObj>
              </mc:Choice>
              <mc:Fallback>
                <p:oleObj name="Equation" r:id="rId7" imgW="609336" imgH="393529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853" y="1834476"/>
                        <a:ext cx="1344539" cy="86134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7023"/>
              </p:ext>
            </p:extLst>
          </p:nvPr>
        </p:nvGraphicFramePr>
        <p:xfrm>
          <a:off x="2772149" y="3383414"/>
          <a:ext cx="471054" cy="83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713" imgH="393359" progId="Equation.DSMT4">
                  <p:embed/>
                </p:oleObj>
              </mc:Choice>
              <mc:Fallback>
                <p:oleObj name="Equation" r:id="rId9" imgW="215713" imgH="393359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149" y="3383414"/>
                        <a:ext cx="471054" cy="83970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81563"/>
              </p:ext>
            </p:extLst>
          </p:nvPr>
        </p:nvGraphicFramePr>
        <p:xfrm>
          <a:off x="2823483" y="4517384"/>
          <a:ext cx="368385" cy="94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334" imgH="393529" progId="Equation.DSMT4">
                  <p:embed/>
                </p:oleObj>
              </mc:Choice>
              <mc:Fallback>
                <p:oleObj name="Equation" r:id="rId11" imgW="152334" imgH="393529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483" y="4517384"/>
                        <a:ext cx="368385" cy="9439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8"/>
          <p:cNvSpPr>
            <a:spLocks noChangeArrowheads="1"/>
          </p:cNvSpPr>
          <p:nvPr/>
        </p:nvSpPr>
        <p:spPr bwMode="auto">
          <a:xfrm>
            <a:off x="-906571" y="2230582"/>
            <a:ext cx="15005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4381"/>
              </p:ext>
            </p:extLst>
          </p:nvPr>
        </p:nvGraphicFramePr>
        <p:xfrm>
          <a:off x="7097781" y="3325729"/>
          <a:ext cx="454475" cy="53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81" y="3325729"/>
                        <a:ext cx="454475" cy="53968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21750"/>
              </p:ext>
            </p:extLst>
          </p:nvPr>
        </p:nvGraphicFramePr>
        <p:xfrm>
          <a:off x="7163899" y="4491794"/>
          <a:ext cx="388357" cy="99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334" imgH="393529" progId="Equation.DSMT4">
                  <p:embed/>
                </p:oleObj>
              </mc:Choice>
              <mc:Fallback>
                <p:oleObj name="Equation" r:id="rId15" imgW="152334" imgH="393529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899" y="4491794"/>
                        <a:ext cx="388357" cy="99516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40" y="1891257"/>
            <a:ext cx="106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3363211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484485" y="3326036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6040" y="4409235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455" y="4385768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56040" y="3345781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1720005" y="2014780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106"/>
          <p:cNvSpPr>
            <a:spLocks noChangeArrowheads="1"/>
          </p:cNvSpPr>
          <p:nvPr/>
        </p:nvSpPr>
        <p:spPr bwMode="auto">
          <a:xfrm>
            <a:off x="5200713" y="22548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36271"/>
              </p:ext>
            </p:extLst>
          </p:nvPr>
        </p:nvGraphicFramePr>
        <p:xfrm>
          <a:off x="4872911" y="1903711"/>
          <a:ext cx="1768123" cy="90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7836" imgH="431613" progId="Equation.DSMT4">
                  <p:embed/>
                </p:oleObj>
              </mc:Choice>
              <mc:Fallback>
                <p:oleObj name="Equation" r:id="rId5" imgW="837836" imgH="431613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911" y="1903711"/>
                        <a:ext cx="1768123" cy="90415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08"/>
          <p:cNvSpPr>
            <a:spLocks noChangeArrowheads="1"/>
          </p:cNvSpPr>
          <p:nvPr/>
        </p:nvSpPr>
        <p:spPr bwMode="auto">
          <a:xfrm>
            <a:off x="1286323" y="35692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18358"/>
              </p:ext>
            </p:extLst>
          </p:nvPr>
        </p:nvGraphicFramePr>
        <p:xfrm>
          <a:off x="1294712" y="3345781"/>
          <a:ext cx="457071" cy="80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712" y="3345781"/>
                        <a:ext cx="457071" cy="80963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10"/>
          <p:cNvSpPr>
            <a:spLocks noChangeArrowheads="1"/>
          </p:cNvSpPr>
          <p:nvPr/>
        </p:nvSpPr>
        <p:spPr bwMode="auto">
          <a:xfrm>
            <a:off x="2715491" y="3400890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503"/>
              </p:ext>
            </p:extLst>
          </p:nvPr>
        </p:nvGraphicFramePr>
        <p:xfrm>
          <a:off x="7098785" y="3306086"/>
          <a:ext cx="535070" cy="76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501" imgH="393529" progId="Equation.DSMT4">
                  <p:embed/>
                </p:oleObj>
              </mc:Choice>
              <mc:Fallback>
                <p:oleObj name="Equation" r:id="rId9" imgW="228501" imgH="393529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8785" y="3306086"/>
                        <a:ext cx="535070" cy="76058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24803"/>
              </p:ext>
            </p:extLst>
          </p:nvPr>
        </p:nvGraphicFramePr>
        <p:xfrm>
          <a:off x="7111653" y="4483789"/>
          <a:ext cx="679509" cy="54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653" y="4483789"/>
                        <a:ext cx="679509" cy="54830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6213"/>
              </p:ext>
            </p:extLst>
          </p:nvPr>
        </p:nvGraphicFramePr>
        <p:xfrm>
          <a:off x="1243444" y="4373396"/>
          <a:ext cx="458356" cy="57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44" y="4373396"/>
                        <a:ext cx="458356" cy="57007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2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41009" y="1725024"/>
            <a:ext cx="991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2524" y="3223628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2524" y="4330134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4358" y="3214386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3858" y="4330134"/>
            <a:ext cx="433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3" action="ppaction://hlinksldjump"/>
          </p:cNvPr>
          <p:cNvSpPr/>
          <p:nvPr/>
        </p:nvSpPr>
        <p:spPr>
          <a:xfrm>
            <a:off x="1300376" y="4409799"/>
            <a:ext cx="590844" cy="512487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12177" y="1827619"/>
            <a:ext cx="906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– (- y + z + t 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464" y="3286674"/>
            <a:ext cx="20136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y + z + 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992" y="4399066"/>
            <a:ext cx="187262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- z - 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5202" y="3256807"/>
            <a:ext cx="20361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+ z + t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9870" y="4360911"/>
            <a:ext cx="19399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 y - z - t </a:t>
            </a:r>
          </a:p>
        </p:txBody>
      </p:sp>
    </p:spTree>
    <p:extLst>
      <p:ext uri="{BB962C8B-B14F-4D97-AF65-F5344CB8AC3E}">
        <p14:creationId xmlns:p14="http://schemas.microsoft.com/office/powerpoint/2010/main" val="25963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3" grpId="0"/>
      <p:bldP spid="35" grpId="0" animBg="1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665518" cy="1367763"/>
            <a:chOff x="5229100" y="2676401"/>
            <a:chExt cx="3257800" cy="1367763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86322" y="417857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92741"/>
              </p:ext>
            </p:extLst>
          </p:nvPr>
        </p:nvGraphicFramePr>
        <p:xfrm>
          <a:off x="983717" y="1437310"/>
          <a:ext cx="2081084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1437310"/>
                        <a:ext cx="2081084" cy="8604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02225"/>
              </p:ext>
            </p:extLst>
          </p:nvPr>
        </p:nvGraphicFramePr>
        <p:xfrm>
          <a:off x="6627406" y="1358463"/>
          <a:ext cx="24701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431640" progId="Equation.DSMT4">
                  <p:embed/>
                </p:oleObj>
              </mc:Choice>
              <mc:Fallback>
                <p:oleObj name="Equation" r:id="rId7" imgW="11174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406" y="1358463"/>
                        <a:ext cx="2470150" cy="94456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36710" y="398460"/>
            <a:ext cx="624321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00540"/>
            <a:ext cx="359804" cy="11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14996" y="3014236"/>
            <a:ext cx="4336" cy="3216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13065" y="35606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58798"/>
              </p:ext>
            </p:extLst>
          </p:nvPr>
        </p:nvGraphicFramePr>
        <p:xfrm>
          <a:off x="983717" y="3014236"/>
          <a:ext cx="2272101" cy="292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0891" imgH="1218671" progId="Equation.DSMT4">
                  <p:embed/>
                </p:oleObj>
              </mc:Choice>
              <mc:Fallback>
                <p:oleObj name="Equation" r:id="rId9" imgW="710891" imgH="121867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3014236"/>
                        <a:ext cx="2272101" cy="292644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60459" y="2231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22521"/>
              </p:ext>
            </p:extLst>
          </p:nvPr>
        </p:nvGraphicFramePr>
        <p:xfrm>
          <a:off x="6620873" y="2925797"/>
          <a:ext cx="2470150" cy="110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586" imgH="393529" progId="Equation.DSMT4">
                  <p:embed/>
                </p:oleObj>
              </mc:Choice>
              <mc:Fallback>
                <p:oleObj name="Equation" r:id="rId11" imgW="723586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2925797"/>
                        <a:ext cx="2470150" cy="110711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725176" y="4094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43317"/>
              </p:ext>
            </p:extLst>
          </p:nvPr>
        </p:nvGraphicFramePr>
        <p:xfrm>
          <a:off x="6620873" y="4032912"/>
          <a:ext cx="2476683" cy="190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225" imgH="812447" progId="Equation.DSMT4">
                  <p:embed/>
                </p:oleObj>
              </mc:Choice>
              <mc:Fallback>
                <p:oleObj name="Equation" r:id="rId13" imgW="863225" imgH="81244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4032912"/>
                        <a:ext cx="2476683" cy="190777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813897" y="2401452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40520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257800" cy="981200"/>
            <a:chOff x="5229100" y="2676401"/>
            <a:chExt cx="3257800" cy="981200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09227" y="462585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/T24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9637" y="3629891"/>
            <a:ext cx="1128" cy="25353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5300" y="1704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98038"/>
              </p:ext>
            </p:extLst>
          </p:nvPr>
        </p:nvGraphicFramePr>
        <p:xfrm>
          <a:off x="752233" y="3796609"/>
          <a:ext cx="4511002" cy="107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700" imgH="431800" progId="Equation.DSMT4">
                  <p:embed/>
                </p:oleObj>
              </mc:Choice>
              <mc:Fallback>
                <p:oleObj name="Equation" r:id="rId5" imgW="1790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3796609"/>
                        <a:ext cx="4511002" cy="107976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173" y="295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87831"/>
              </p:ext>
            </p:extLst>
          </p:nvPr>
        </p:nvGraphicFramePr>
        <p:xfrm>
          <a:off x="752233" y="5006470"/>
          <a:ext cx="454819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6100" imgH="431800" progId="Equation.DSMT4">
                  <p:embed/>
                </p:oleObj>
              </mc:Choice>
              <mc:Fallback>
                <p:oleObj name="Equation" r:id="rId7" imgW="1816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5006470"/>
                        <a:ext cx="4548190" cy="10715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85182"/>
              </p:ext>
            </p:extLst>
          </p:nvPr>
        </p:nvGraphicFramePr>
        <p:xfrm>
          <a:off x="945821" y="1443785"/>
          <a:ext cx="28797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431640" progId="Equation.DSMT4">
                  <p:embed/>
                </p:oleObj>
              </mc:Choice>
              <mc:Fallback>
                <p:oleObj name="Equation" r:id="rId9" imgW="114300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21" y="1443785"/>
                        <a:ext cx="2879725" cy="10810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31527" y="1427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75112"/>
              </p:ext>
            </p:extLst>
          </p:nvPr>
        </p:nvGraphicFramePr>
        <p:xfrm>
          <a:off x="7673173" y="1374818"/>
          <a:ext cx="2442468" cy="116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431640" progId="Equation.DSMT4">
                  <p:embed/>
                </p:oleObj>
              </mc:Choice>
              <mc:Fallback>
                <p:oleObj name="Equation" r:id="rId11" imgW="9014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173" y="1374818"/>
                        <a:ext cx="2442468" cy="116830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38400"/>
              </p:ext>
            </p:extLst>
          </p:nvPr>
        </p:nvGraphicFramePr>
        <p:xfrm>
          <a:off x="5996773" y="3674989"/>
          <a:ext cx="5487944" cy="240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11400" imgH="838200" progId="Equation.DSMT4">
                  <p:embed/>
                </p:oleObj>
              </mc:Choice>
              <mc:Fallback>
                <p:oleObj name="Equation" r:id="rId13" imgW="2311400" imgH="838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773" y="3674989"/>
                        <a:ext cx="5487944" cy="240304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343273" y="258985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26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75655" y="174157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53477" y="1829963"/>
            <a:ext cx="7290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1; 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24;25.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3.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4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8" y="3177422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88919" y="5323418"/>
            <a:ext cx="50804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Googbye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See you later!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9562" y="1593062"/>
            <a:ext cx="11542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đạt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7801"/>
            <a:ext cx="1292261" cy="580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84" y="5196921"/>
            <a:ext cx="906448" cy="10514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9562" y="661212"/>
            <a:ext cx="11719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việc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hiệu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09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Khởi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94812" y="1243859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7642"/>
              </p:ext>
            </p:extLst>
          </p:nvPr>
        </p:nvGraphicFramePr>
        <p:xfrm>
          <a:off x="1071711" y="2883840"/>
          <a:ext cx="1766844" cy="10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431613" progId="Equation.DSMT4">
                  <p:embed/>
                </p:oleObj>
              </mc:Choice>
              <mc:Fallback>
                <p:oleObj name="Equation" r:id="rId3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711" y="2883840"/>
                        <a:ext cx="1766844" cy="1013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02998"/>
              </p:ext>
            </p:extLst>
          </p:nvPr>
        </p:nvGraphicFramePr>
        <p:xfrm>
          <a:off x="3523082" y="2904471"/>
          <a:ext cx="1413475" cy="90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082" y="2904471"/>
                        <a:ext cx="1413475" cy="905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38372" y="3128823"/>
            <a:ext cx="1402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838555" y="3095615"/>
            <a:ext cx="692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85022"/>
              </p:ext>
            </p:extLst>
          </p:nvPr>
        </p:nvGraphicFramePr>
        <p:xfrm>
          <a:off x="682066" y="1774037"/>
          <a:ext cx="1957606" cy="91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431800" progId="Equation.DSMT4">
                  <p:embed/>
                </p:oleObj>
              </mc:Choice>
              <mc:Fallback>
                <p:oleObj name="Equation" r:id="rId7" imgW="9144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6" y="1774037"/>
                        <a:ext cx="1957606" cy="917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80642"/>
              </p:ext>
            </p:extLst>
          </p:nvPr>
        </p:nvGraphicFramePr>
        <p:xfrm>
          <a:off x="3256536" y="1688019"/>
          <a:ext cx="1464604" cy="9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536" y="1688019"/>
                        <a:ext cx="1464604" cy="938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665320" y="1900748"/>
            <a:ext cx="612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53474"/>
              </p:ext>
            </p:extLst>
          </p:nvPr>
        </p:nvGraphicFramePr>
        <p:xfrm>
          <a:off x="2144552" y="167285"/>
          <a:ext cx="7902896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700" imgH="431800" progId="Equation.DSMT4">
                  <p:embed/>
                </p:oleObj>
              </mc:Choice>
              <mc:Fallback>
                <p:oleObj name="Equation" r:id="rId2" imgW="31877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552" y="167285"/>
                        <a:ext cx="7902896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51186"/>
              </p:ext>
            </p:extLst>
          </p:nvPr>
        </p:nvGraphicFramePr>
        <p:xfrm>
          <a:off x="2344520" y="1235240"/>
          <a:ext cx="6723359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800" imgH="393700" progId="Equation.DSMT4">
                  <p:embed/>
                </p:oleObj>
              </mc:Choice>
              <mc:Fallback>
                <p:oleObj name="Equation" r:id="rId4" imgW="2717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20" y="1235240"/>
                        <a:ext cx="6723359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53542"/>
              </p:ext>
            </p:extLst>
          </p:nvPr>
        </p:nvGraphicFramePr>
        <p:xfrm>
          <a:off x="1557435" y="235716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431613" progId="Equation.DSMT4">
                  <p:embed/>
                </p:oleObj>
              </mc:Choice>
              <mc:Fallback>
                <p:oleObj name="Equation" r:id="rId6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435" y="235716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11518"/>
              </p:ext>
            </p:extLst>
          </p:nvPr>
        </p:nvGraphicFramePr>
        <p:xfrm>
          <a:off x="3702456" y="2370844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336" imgH="393529" progId="Equation.DSMT4">
                  <p:embed/>
                </p:oleObj>
              </mc:Choice>
              <mc:Fallback>
                <p:oleObj name="Equation" r:id="rId8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456" y="2370844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92121"/>
              </p:ext>
            </p:extLst>
          </p:nvPr>
        </p:nvGraphicFramePr>
        <p:xfrm>
          <a:off x="1825524" y="3524176"/>
          <a:ext cx="7242355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1000" imgH="431800" progId="Equation.DSMT4">
                  <p:embed/>
                </p:oleObj>
              </mc:Choice>
              <mc:Fallback>
                <p:oleObj name="Equation" r:id="rId10" imgW="2921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24" y="3524176"/>
                        <a:ext cx="7242355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39141"/>
              </p:ext>
            </p:extLst>
          </p:nvPr>
        </p:nvGraphicFramePr>
        <p:xfrm>
          <a:off x="1717098" y="4658433"/>
          <a:ext cx="6440270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03500" imgH="393700" progId="Equation.DSMT4">
                  <p:embed/>
                </p:oleObj>
              </mc:Choice>
              <mc:Fallback>
                <p:oleObj name="Equation" r:id="rId12" imgW="26035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098" y="4658433"/>
                        <a:ext cx="6440270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86655"/>
              </p:ext>
            </p:extLst>
          </p:nvPr>
        </p:nvGraphicFramePr>
        <p:xfrm>
          <a:off x="1583712" y="577539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669" imgH="431613" progId="Equation.DSMT4">
                  <p:embed/>
                </p:oleObj>
              </mc:Choice>
              <mc:Fallback>
                <p:oleObj name="Equation" r:id="rId14" imgW="7616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712" y="577539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56044"/>
              </p:ext>
            </p:extLst>
          </p:nvPr>
        </p:nvGraphicFramePr>
        <p:xfrm>
          <a:off x="3936894" y="5822579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336" imgH="393529" progId="Equation.DSMT4">
                  <p:embed/>
                </p:oleObj>
              </mc:Choice>
              <mc:Fallback>
                <p:oleObj name="Equation" r:id="rId16" imgW="60933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894" y="5822579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07953" y="83683"/>
            <a:ext cx="3218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8528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51568" y="2626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326246" y="2603453"/>
            <a:ext cx="752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263671" y="3782386"/>
            <a:ext cx="9068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38627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67195" y="5978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3512072" y="6044579"/>
            <a:ext cx="716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5986790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64" y="523600"/>
            <a:ext cx="1806933" cy="14349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3382" y="1858879"/>
            <a:ext cx="8423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</a:t>
            </a:r>
          </a:p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TẮC CHUYỂN VẾ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90901" y="1791755"/>
            <a:ext cx="10823747" cy="1094526"/>
            <a:chOff x="1190901" y="1168302"/>
            <a:chExt cx="10823747" cy="1094526"/>
          </a:xfrm>
        </p:grpSpPr>
        <p:sp>
          <p:nvSpPr>
            <p:cNvPr id="3" name="Freeform 2"/>
            <p:cNvSpPr/>
            <p:nvPr/>
          </p:nvSpPr>
          <p:spPr>
            <a:xfrm>
              <a:off x="1738164" y="1168302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90901" y="1168303"/>
              <a:ext cx="1094524" cy="109452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1190901" y="3286038"/>
            <a:ext cx="10823747" cy="1094526"/>
            <a:chOff x="1190901" y="2537893"/>
            <a:chExt cx="10823747" cy="1094526"/>
          </a:xfrm>
        </p:grpSpPr>
        <p:sp>
          <p:nvSpPr>
            <p:cNvPr id="5" name="Freeform 4"/>
            <p:cNvSpPr/>
            <p:nvPr/>
          </p:nvSpPr>
          <p:spPr>
            <a:xfrm>
              <a:off x="1738164" y="253789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90901" y="2537894"/>
              <a:ext cx="1094524" cy="109452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1190901" y="4780319"/>
            <a:ext cx="10823747" cy="1094526"/>
            <a:chOff x="1190901" y="3907483"/>
            <a:chExt cx="10823747" cy="1094526"/>
          </a:xfrm>
        </p:grpSpPr>
        <p:sp>
          <p:nvSpPr>
            <p:cNvPr id="7" name="Freeform 6"/>
            <p:cNvSpPr/>
            <p:nvPr/>
          </p:nvSpPr>
          <p:spPr>
            <a:xfrm>
              <a:off x="1738164" y="390748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0901" y="3907484"/>
              <a:ext cx="1094524" cy="109452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Rectangle 15"/>
          <p:cNvSpPr/>
          <p:nvPr/>
        </p:nvSpPr>
        <p:spPr>
          <a:xfrm>
            <a:off x="318655" y="314778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55" y="1346257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07602"/>
              </p:ext>
            </p:extLst>
          </p:nvPr>
        </p:nvGraphicFramePr>
        <p:xfrm>
          <a:off x="2161307" y="2747347"/>
          <a:ext cx="4724402" cy="71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254000" progId="Equation.DSMT4">
                  <p:embed/>
                </p:oleObj>
              </mc:Choice>
              <mc:Fallback>
                <p:oleObj name="Equation" r:id="rId3" imgW="17018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307" y="2747347"/>
                        <a:ext cx="4724402" cy="712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0303"/>
              </p:ext>
            </p:extLst>
          </p:nvPr>
        </p:nvGraphicFramePr>
        <p:xfrm>
          <a:off x="2549191" y="3762266"/>
          <a:ext cx="4445960" cy="67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254000" progId="Equation.DSMT4">
                  <p:embed/>
                </p:oleObj>
              </mc:Choice>
              <mc:Fallback>
                <p:oleObj name="Equation" r:id="rId5" imgW="1701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191" y="3762266"/>
                        <a:ext cx="4445960" cy="670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155" y="1774978"/>
            <a:ext cx="92849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“+”,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155" y="3302664"/>
            <a:ext cx="8927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“-”,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982" y="134669"/>
            <a:ext cx="1197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10 - § 4: QUY TẮC DẤU NGOẶC VÀ QUY TẮC CHUYỂN VẾ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750" y="793988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991" y="1274119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1382" y="2829738"/>
            <a:ext cx="14135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98394"/>
              </p:ext>
            </p:extLst>
          </p:nvPr>
        </p:nvGraphicFramePr>
        <p:xfrm>
          <a:off x="2825340" y="1150877"/>
          <a:ext cx="5502422" cy="89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431800" progId="Equation.DSMT4">
                  <p:embed/>
                </p:oleObj>
              </mc:Choice>
              <mc:Fallback>
                <p:oleObj name="Equation" r:id="rId3" imgW="2628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340" y="1150877"/>
                        <a:ext cx="5502422" cy="897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6982" y="1976223"/>
            <a:ext cx="114300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5780" y="33680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26187"/>
              </p:ext>
            </p:extLst>
          </p:nvPr>
        </p:nvGraphicFramePr>
        <p:xfrm>
          <a:off x="2006726" y="3033432"/>
          <a:ext cx="7139650" cy="28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4720" imgH="1295280" progId="Equation.DSMT4">
                  <p:embed/>
                </p:oleObj>
              </mc:Choice>
              <mc:Fallback>
                <p:oleObj name="Equation" r:id="rId5" imgW="2844720" imgH="1295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726" y="3033432"/>
                        <a:ext cx="7139650" cy="2813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4354" y="2488505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6188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445" y="1211887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88866"/>
              </p:ext>
            </p:extLst>
          </p:nvPr>
        </p:nvGraphicFramePr>
        <p:xfrm>
          <a:off x="2598238" y="1636970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238" y="1636970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46728"/>
              </p:ext>
            </p:extLst>
          </p:nvPr>
        </p:nvGraphicFramePr>
        <p:xfrm>
          <a:off x="3439161" y="2501824"/>
          <a:ext cx="318655" cy="81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161" y="2501824"/>
                        <a:ext cx="318655" cy="816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6042" y="176588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5409" y="2112244"/>
            <a:ext cx="2898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5409" y="3066351"/>
            <a:ext cx="2577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13018" y="1701428"/>
            <a:ext cx="3177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90491" y="1701428"/>
            <a:ext cx="0" cy="3131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261386" y="24245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14845"/>
              </p:ext>
            </p:extLst>
          </p:nvPr>
        </p:nvGraphicFramePr>
        <p:xfrm>
          <a:off x="7211091" y="2529887"/>
          <a:ext cx="2128174" cy="241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500" imgH="1219200" progId="Equation.DSMT4">
                  <p:embed/>
                </p:oleObj>
              </mc:Choice>
              <mc:Fallback>
                <p:oleObj name="Equation" r:id="rId7" imgW="1079500" imgH="1219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091" y="2529887"/>
                        <a:ext cx="2128174" cy="2410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861413"/>
              </p:ext>
            </p:extLst>
          </p:nvPr>
        </p:nvGraphicFramePr>
        <p:xfrm>
          <a:off x="7237843" y="1701428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843" y="1701428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774079" y="1145956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2390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7" y="1332499"/>
            <a:ext cx="10945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/T23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127" y="2755090"/>
            <a:ext cx="1824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6699"/>
              </p:ext>
            </p:extLst>
          </p:nvPr>
        </p:nvGraphicFramePr>
        <p:xfrm>
          <a:off x="1857375" y="2765242"/>
          <a:ext cx="5707419" cy="56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5729" imgH="203112" progId="Equation.DSMT4">
                  <p:embed/>
                </p:oleObj>
              </mc:Choice>
              <mc:Fallback>
                <p:oleObj name="Equation" r:id="rId3" imgW="200572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765242"/>
                        <a:ext cx="5707419" cy="56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4127" y="1806059"/>
            <a:ext cx="1094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500</Words>
  <Application>Microsoft Office PowerPoint</Application>
  <PresentationFormat>Widescreen</PresentationFormat>
  <Paragraphs>99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方正卡通简体</vt:lpstr>
      <vt:lpstr>Office 主题​​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241</cp:revision>
  <dcterms:created xsi:type="dcterms:W3CDTF">2020-04-22T12:54:12Z</dcterms:created>
  <dcterms:modified xsi:type="dcterms:W3CDTF">2024-10-03T01:35:54Z</dcterms:modified>
</cp:coreProperties>
</file>