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88" r:id="rId4"/>
    <p:sldId id="359" r:id="rId5"/>
    <p:sldId id="304" r:id="rId6"/>
    <p:sldId id="276" r:id="rId7"/>
    <p:sldId id="300" r:id="rId8"/>
    <p:sldId id="301" r:id="rId9"/>
    <p:sldId id="302" r:id="rId10"/>
    <p:sldId id="303" r:id="rId11"/>
    <p:sldId id="358" r:id="rId12"/>
    <p:sldId id="349" r:id="rId13"/>
    <p:sldId id="306" r:id="rId14"/>
    <p:sldId id="330" r:id="rId15"/>
    <p:sldId id="352" r:id="rId16"/>
    <p:sldId id="356" r:id="rId17"/>
    <p:sldId id="357" r:id="rId18"/>
    <p:sldId id="348" r:id="rId19"/>
    <p:sldId id="362" r:id="rId20"/>
    <p:sldId id="363" r:id="rId21"/>
    <p:sldId id="354" r:id="rId22"/>
    <p:sldId id="361" r:id="rId23"/>
    <p:sldId id="353" r:id="rId24"/>
    <p:sldId id="360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9398-9119-47F0-AAE0-48C58365E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A3AC2-73F8-4F1E-8C70-52DB5FFF9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931B-C012-4212-BEC6-4CEA4033C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F4E5-A027-499C-BE58-2A5F93A2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DB3A-A89B-4D5A-9F5D-E9D84F44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A615-A5AA-4542-B754-9C959FFA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1E17C-C057-4FE6-9B9B-25A4ED02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7D39E-C652-4350-A5BB-4FF3A785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E6E37-8C24-4153-B893-8C13150B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267BF-41D8-4BC4-9C2B-0F0E6D5A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5DFE8F-F73C-4336-944A-76010D96F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82F96-8A1A-4078-9A9E-4944D0E37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5B841-7B6D-41E5-8683-4586293C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944FF-4DEC-4B14-929A-0092B6AF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CC5-0B9F-4388-8532-0D8207F7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1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This bundle includes">
  <p:cSld name="002 This bundle includes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10BE-297F-4AF0-AE89-45B6E82C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FE5E6-CA76-4308-A5E1-DC4F782B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C4B45-BB14-4644-BE0C-1FDC0F74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1CE6A-EDDE-4B01-AC69-259F87C8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2425B-A6F5-48C8-B663-61B7BD1C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5024-1004-46AD-B894-8AD2EC16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A49F7-3E78-44FA-AE6C-134FD9696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B2D0-C1AD-4F1E-AC04-F760077D8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BF458-6923-45CE-8DA4-7F1E2C86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8DF17-BBB1-44DC-B270-8FE929F3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46E-9CA9-4F00-A10E-BB483041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5A89-42E6-47F1-AF83-E8E3B6B91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8815-CD24-41FC-8DEB-D11ACF727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CE77D-F894-4BFC-915E-E28A0AC8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47D32-2F20-4930-B8C0-86904407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846AE-0364-4FCF-BA12-3E64F7C7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6A1A-A0C7-4978-AC24-878AFF88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A4973-380C-4721-9316-7DA605537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8FDB6-5B46-4682-B1EC-946BFF4F5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E5371-0A46-4583-90B5-C2CF4641D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8C1E9-12BB-432F-8419-3E8911C0B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FEA31-CF86-43B4-A327-456B6F72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4C9BFA-E035-48AE-8DCF-45D0362C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74DBB-1CC2-4455-BAAA-D98DD9A3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0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0693-ED32-4A95-BC72-EDAB609E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1BCE5-9268-43F8-B9F5-061CA37A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D7AA7-B3F5-46E4-B9DC-D760198E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B9949-EDA1-47B3-ABF5-DE6B2162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9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208B2-AB02-44A8-9FC2-0CF8F163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DBAD1-9F01-4EE0-80F0-328018FB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FABB6-9B5F-4D1C-9557-8018F3A9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B351-6090-4C3A-AD55-38920AEC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BD14F-379E-4635-8B1A-536E9F4F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56B63-BD9F-4923-879C-DEB0D2655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44D91-5DF7-4865-9E65-0092468E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B4CEE-1DF3-40DD-B6EF-DDF32AB7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2F4AD-1CB1-4A0D-866E-FB259860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FF6D-59DA-4F1A-A0EA-DF6C7272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B94F7-9E8F-44AE-BACF-98D5C36E6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0EE06-7FC5-4243-9117-72E59EB55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6C5DE-29CC-42BC-B920-ECECBB7D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1D2F1-80FB-4FC8-A6ED-40F1248B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62262-6A5A-4D75-8A79-43080E91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0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312A9-A191-46B2-BF72-F6C97E86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84E7B-D928-474A-9082-2C95CFE8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89FF-3D60-4074-AF8F-57F3A99E6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A107-52A6-474B-B2E6-01139531230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ED22E-8C72-4AD2-BD56-2FCD8B79D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C8448-E21B-47E8-95BD-524B53D74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8250-6E22-45A8-89FC-AA344265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.gif"/><Relationship Id="rId4" Type="http://schemas.openxmlformats.org/officeDocument/2006/relationships/image" Target="../media/image6.gi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8EC11-539A-4ECC-8233-BD2787679689}"/>
              </a:ext>
            </a:extLst>
          </p:cNvPr>
          <p:cNvSpPr txBox="1"/>
          <p:nvPr/>
        </p:nvSpPr>
        <p:spPr>
          <a:xfrm>
            <a:off x="838859" y="2448731"/>
            <a:ext cx="10217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ÁP SUẤT CHẤT LỎNG, ÁP SUẤT CHẤT KHÍ 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(Tiết 3)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1C678A4D-8372-4229-9A91-79D4A5891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" y="202594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90851BE-6E04-4D36-A7AF-0A546D741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04472" y="553720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C5CCE472-534A-4C87-8253-D407DB36C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34125" y="984031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S128x128P_6">
            <a:extLst>
              <a:ext uri="{FF2B5EF4-FFF2-40B4-BE49-F238E27FC236}">
                <a16:creationId xmlns:a16="http://schemas.microsoft.com/office/drawing/2014/main" id="{68A523AE-1734-4273-B3FF-BE7DBCE6E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9" y="445469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SS128x128P_6">
            <a:extLst>
              <a:ext uri="{FF2B5EF4-FFF2-40B4-BE49-F238E27FC236}">
                <a16:creationId xmlns:a16="http://schemas.microsoft.com/office/drawing/2014/main" id="{DCA17A29-E48D-4A89-8918-D4D2B46D6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9894809" y="4835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SS128x128P_6">
            <a:extLst>
              <a:ext uri="{FF2B5EF4-FFF2-40B4-BE49-F238E27FC236}">
                <a16:creationId xmlns:a16="http://schemas.microsoft.com/office/drawing/2014/main" id="{C577FAF3-8DD5-4F25-B308-B2655D1D3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809209" y="5216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SS128x128P_6">
            <a:extLst>
              <a:ext uri="{FF2B5EF4-FFF2-40B4-BE49-F238E27FC236}">
                <a16:creationId xmlns:a16="http://schemas.microsoft.com/office/drawing/2014/main" id="{FC8B8C30-25B0-4E47-BC61-A50E4DB3C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33" y="4561326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SS128x128P_6">
            <a:extLst>
              <a:ext uri="{FF2B5EF4-FFF2-40B4-BE49-F238E27FC236}">
                <a16:creationId xmlns:a16="http://schemas.microsoft.com/office/drawing/2014/main" id="{A7FA737D-7941-45B6-8889-492296B17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7988733" y="4942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SS128x128P_6">
            <a:extLst>
              <a:ext uri="{FF2B5EF4-FFF2-40B4-BE49-F238E27FC236}">
                <a16:creationId xmlns:a16="http://schemas.microsoft.com/office/drawing/2014/main" id="{E8CE9ADA-1341-42D1-80EC-DBD664FBF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8903133" y="5323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SS128x128P_6">
            <a:extLst>
              <a:ext uri="{FF2B5EF4-FFF2-40B4-BE49-F238E27FC236}">
                <a16:creationId xmlns:a16="http://schemas.microsoft.com/office/drawing/2014/main" id="{7B3E5592-4573-4223-9E05-1E7B0F1FB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57" y="458112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SS128x128P_6">
            <a:extLst>
              <a:ext uri="{FF2B5EF4-FFF2-40B4-BE49-F238E27FC236}">
                <a16:creationId xmlns:a16="http://schemas.microsoft.com/office/drawing/2014/main" id="{803F3D95-1590-468E-B01B-BCF40F9F8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881957" y="4962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SS128x128P_6">
            <a:extLst>
              <a:ext uri="{FF2B5EF4-FFF2-40B4-BE49-F238E27FC236}">
                <a16:creationId xmlns:a16="http://schemas.microsoft.com/office/drawing/2014/main" id="{01C9BCDF-1E7B-4EAB-B190-59497E7F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6796357" y="5343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SS128x128P_6">
            <a:extLst>
              <a:ext uri="{FF2B5EF4-FFF2-40B4-BE49-F238E27FC236}">
                <a16:creationId xmlns:a16="http://schemas.microsoft.com/office/drawing/2014/main" id="{CD9F262D-4A37-48C5-965D-EE9C90F53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69" y="4835201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SS128x128P_6">
            <a:extLst>
              <a:ext uri="{FF2B5EF4-FFF2-40B4-BE49-F238E27FC236}">
                <a16:creationId xmlns:a16="http://schemas.microsoft.com/office/drawing/2014/main" id="{BFA24407-04B0-4FC9-8628-EF4B81CEA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718406" y="5150245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 descr="SS128x128P_6">
            <a:extLst>
              <a:ext uri="{FF2B5EF4-FFF2-40B4-BE49-F238E27FC236}">
                <a16:creationId xmlns:a16="http://schemas.microsoft.com/office/drawing/2014/main" id="{D20453F3-708D-4B85-AD53-CFBBDEFCA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3568198" y="5526609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S128x128P_6">
            <a:extLst>
              <a:ext uri="{FF2B5EF4-FFF2-40B4-BE49-F238E27FC236}">
                <a16:creationId xmlns:a16="http://schemas.microsoft.com/office/drawing/2014/main" id="{2B68455D-BEF4-4A0F-A19E-B2B17D1F5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" y="4728566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SS128x128P_6">
            <a:extLst>
              <a:ext uri="{FF2B5EF4-FFF2-40B4-BE49-F238E27FC236}">
                <a16:creationId xmlns:a16="http://schemas.microsoft.com/office/drawing/2014/main" id="{0088FF99-9B8C-47E3-9E2F-377C4145C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324736" y="5043610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SS128x128P_6">
            <a:extLst>
              <a:ext uri="{FF2B5EF4-FFF2-40B4-BE49-F238E27FC236}">
                <a16:creationId xmlns:a16="http://schemas.microsoft.com/office/drawing/2014/main" id="{46523E0E-91D6-4C10-8B2E-6FF910DD5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74528" y="5419974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S128x128P_6">
            <a:extLst>
              <a:ext uri="{FF2B5EF4-FFF2-40B4-BE49-F238E27FC236}">
                <a16:creationId xmlns:a16="http://schemas.microsoft.com/office/drawing/2014/main" id="{1E740C1E-C302-4467-A7A3-8277E964F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38" y="375425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S128x128P_6">
            <a:extLst>
              <a:ext uri="{FF2B5EF4-FFF2-40B4-BE49-F238E27FC236}">
                <a16:creationId xmlns:a16="http://schemas.microsoft.com/office/drawing/2014/main" id="{B2CE9DE6-C6A9-4D8B-83ED-6E55591F4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170013" y="726551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S128x128P_6">
            <a:extLst>
              <a:ext uri="{FF2B5EF4-FFF2-40B4-BE49-F238E27FC236}">
                <a16:creationId xmlns:a16="http://schemas.microsoft.com/office/drawing/2014/main" id="{0096CFC2-CFB2-4D6B-8ACE-745B8B32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999666" y="1156862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846AE-926D-443F-A42D-D3087DC1EF23}"/>
              </a:ext>
            </a:extLst>
          </p:cNvPr>
          <p:cNvSpPr txBox="1"/>
          <p:nvPr/>
        </p:nvSpPr>
        <p:spPr>
          <a:xfrm>
            <a:off x="2558484" y="342100"/>
            <a:ext cx="693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PHÚ HÒA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PHÚ HÒA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EAB55-5DFF-40FC-9C4A-6C8F4C0CCC13}"/>
              </a:ext>
            </a:extLst>
          </p:cNvPr>
          <p:cNvSpPr txBox="1"/>
          <p:nvPr/>
        </p:nvSpPr>
        <p:spPr>
          <a:xfrm>
            <a:off x="955687" y="3937685"/>
            <a:ext cx="647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MINH KHA</a:t>
            </a:r>
          </a:p>
        </p:txBody>
      </p:sp>
      <p:pic>
        <p:nvPicPr>
          <p:cNvPr id="3" name="Mai Chi _ Bài ca người giáo viên nhân dân - Hoàng Vân _ MV lyrics _ Ca khúc về nhà giáo hay nhất">
            <a:hlinkClick r:id="" action="ppaction://media"/>
            <a:extLst>
              <a:ext uri="{FF2B5EF4-FFF2-40B4-BE49-F238E27FC236}">
                <a16:creationId xmlns:a16="http://schemas.microsoft.com/office/drawing/2014/main" id="{9D73E6C9-95C3-12CB-77DA-65005FC77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63" end="7092.1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57897" y="1526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EE1383C-A9C7-4DEF-8FFF-BDEE431F720E}"/>
              </a:ext>
            </a:extLst>
          </p:cNvPr>
          <p:cNvSpPr/>
          <p:nvPr/>
        </p:nvSpPr>
        <p:spPr>
          <a:xfrm>
            <a:off x="363347" y="418886"/>
            <a:ext cx="11403779" cy="1787830"/>
          </a:xfrm>
          <a:prstGeom prst="wedgeRoundRectCallout">
            <a:avLst>
              <a:gd name="adj1" fmla="val 54852"/>
              <a:gd name="adj2" fmla="val 13099"/>
              <a:gd name="adj3" fmla="val 1666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5: Tác dụng một lực f = 300N lên pittông nhỏ của một máy ép dùng nước. Diện tích pit tông nhỏ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Tính lực F tác dụng lên pittông lớn.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FCD1458-4C6D-4878-906A-371C5DDB0FBE}"/>
              </a:ext>
            </a:extLst>
          </p:cNvPr>
          <p:cNvSpPr/>
          <p:nvPr/>
        </p:nvSpPr>
        <p:spPr>
          <a:xfrm>
            <a:off x="1882984" y="2291833"/>
            <a:ext cx="1845637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900 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C15AFDA-4ED6-44F0-ABD8-08027FCE6CBD}"/>
              </a:ext>
            </a:extLst>
          </p:cNvPr>
          <p:cNvSpPr/>
          <p:nvPr/>
        </p:nvSpPr>
        <p:spPr>
          <a:xfrm>
            <a:off x="1992396" y="3580854"/>
            <a:ext cx="1829456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600 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60E35B1-7E2E-4978-BBDF-C9A32290753F}"/>
              </a:ext>
            </a:extLst>
          </p:cNvPr>
          <p:cNvSpPr/>
          <p:nvPr/>
        </p:nvSpPr>
        <p:spPr>
          <a:xfrm>
            <a:off x="5312284" y="2435317"/>
            <a:ext cx="1872232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300 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FCC26B3-8267-477D-B42F-566ADBD00822}"/>
              </a:ext>
            </a:extLst>
          </p:cNvPr>
          <p:cNvSpPr/>
          <p:nvPr/>
        </p:nvSpPr>
        <p:spPr>
          <a:xfrm>
            <a:off x="5312284" y="3580855"/>
            <a:ext cx="1900790" cy="84182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100 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89D317-E936-444A-8E24-F178E08A8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56" y="1858869"/>
            <a:ext cx="2857500" cy="2857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09C4549-65F9-435E-9EDB-923B02EDC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9" y="2146772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CB0A00-04B3-4EDF-8155-4AFFB44BA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2" y="3437813"/>
            <a:ext cx="1210315" cy="999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95DC9F-C61E-4977-8A7B-A2402F15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89" y="2367384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D7209F5-F42F-40AC-B71D-F83807D6D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87" y="3395034"/>
            <a:ext cx="1210315" cy="1014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5A67A8-4AC9-49EE-8FE0-50512E914535}"/>
              </a:ext>
            </a:extLst>
          </p:cNvPr>
          <p:cNvSpPr txBox="1"/>
          <p:nvPr/>
        </p:nvSpPr>
        <p:spPr>
          <a:xfrm>
            <a:off x="2867124" y="5688531"/>
            <a:ext cx="2423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+mj-lt"/>
              </a:rPr>
              <a:t>ĐÁP ÁN B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3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6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6012-F1D4-2F40-C2E9-C457237F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BA8C6-C53D-69F1-870B-B6B1A2311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09F9A5-0116-319F-EB37-23E852579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50543A30-3726-49B7-53C9-0676638DC80D}"/>
              </a:ext>
            </a:extLst>
          </p:cNvPr>
          <p:cNvSpPr/>
          <p:nvPr/>
        </p:nvSpPr>
        <p:spPr>
          <a:xfrm>
            <a:off x="3194841" y="264235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</a:t>
            </a:r>
            <a:endParaRPr lang="en-US" sz="66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B39F3E1-5B70-604E-609C-134B6E07BCB3}"/>
              </a:ext>
            </a:extLst>
          </p:cNvPr>
          <p:cNvSpPr/>
          <p:nvPr/>
        </p:nvSpPr>
        <p:spPr>
          <a:xfrm>
            <a:off x="6716254" y="24218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5A6475A-DBD5-C51F-3F64-1BCD1BEAA9C2}"/>
              </a:ext>
            </a:extLst>
          </p:cNvPr>
          <p:cNvSpPr/>
          <p:nvPr/>
        </p:nvSpPr>
        <p:spPr>
          <a:xfrm>
            <a:off x="5159942" y="120980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F1706C-7C1D-033A-0702-B936564B1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5" y="2249410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8F3A53-B02A-808F-500C-ACEFA628233C}"/>
              </a:ext>
            </a:extLst>
          </p:cNvPr>
          <p:cNvSpPr/>
          <p:nvPr/>
        </p:nvSpPr>
        <p:spPr>
          <a:xfrm>
            <a:off x="1906432" y="4722153"/>
            <a:ext cx="7438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E1D01F30-FD18-40C4-A73D-7B78E62ABA84}"/>
              </a:ext>
            </a:extLst>
          </p:cNvPr>
          <p:cNvSpPr/>
          <p:nvPr/>
        </p:nvSpPr>
        <p:spPr>
          <a:xfrm>
            <a:off x="804702" y="670439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+mj-lt"/>
              </a:rPr>
              <a:t>Cảm</a:t>
            </a:r>
            <a:endParaRPr lang="en-US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10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34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660321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953" y="3213343"/>
            <a:ext cx="8086832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BEDD2-F050-4826-BFC9-521FE3FAD6F0}"/>
              </a:ext>
            </a:extLst>
          </p:cNvPr>
          <p:cNvSpPr txBox="1"/>
          <p:nvPr/>
        </p:nvSpPr>
        <p:spPr>
          <a:xfrm>
            <a:off x="660420" y="2083787"/>
            <a:ext cx="108711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C99FB5-7FB5-5B52-6FE0-F3A230045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689231"/>
              </p:ext>
            </p:extLst>
          </p:nvPr>
        </p:nvGraphicFramePr>
        <p:xfrm>
          <a:off x="2613744" y="46521"/>
          <a:ext cx="9520505" cy="67248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34437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7126779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59289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18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6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67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16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08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5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492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168F46-7881-1D8A-1ED4-2F3A58CBE9D6}"/>
              </a:ext>
            </a:extLst>
          </p:cNvPr>
          <p:cNvSpPr txBox="1"/>
          <p:nvPr/>
        </p:nvSpPr>
        <p:spPr>
          <a:xfrm>
            <a:off x="125128" y="364156"/>
            <a:ext cx="233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54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882504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Triễn lãm, thuyết trình sản phẩm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59" descr="Frames PPT 014">
            <a:extLst>
              <a:ext uri="{FF2B5EF4-FFF2-40B4-BE49-F238E27FC236}">
                <a16:creationId xmlns:a16="http://schemas.microsoft.com/office/drawing/2014/main" id="{6D7A84B0-A122-41FC-9F93-3ADB0E252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1339" y="1477451"/>
            <a:ext cx="882504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Triễn lãm, thuyết trình sản phẩm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3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8B07AD-5B87-4EE4-A45A-53EA4F01234F}"/>
              </a:ext>
            </a:extLst>
          </p:cNvPr>
          <p:cNvSpPr/>
          <p:nvPr/>
        </p:nvSpPr>
        <p:spPr>
          <a:xfrm>
            <a:off x="0" y="87564"/>
            <a:ext cx="12192000" cy="12852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16: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ÁP SUẤT CHẤT LỎNG, ÁP SUẤT KHÍ QUYỂN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3)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73F951-E058-4B6C-9811-82D6163604D0}"/>
              </a:ext>
            </a:extLst>
          </p:cNvPr>
          <p:cNvSpPr/>
          <p:nvPr/>
        </p:nvSpPr>
        <p:spPr>
          <a:xfrm>
            <a:off x="1655545" y="249294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D47D70-FBED-4F04-9359-9AB7B66A0324}"/>
              </a:ext>
            </a:extLst>
          </p:cNvPr>
          <p:cNvSpPr/>
          <p:nvPr/>
        </p:nvSpPr>
        <p:spPr>
          <a:xfrm>
            <a:off x="6495448" y="2423962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072B09-7D95-463D-B9DE-E03C16CB71EB}"/>
              </a:ext>
            </a:extLst>
          </p:cNvPr>
          <p:cNvSpPr/>
          <p:nvPr/>
        </p:nvSpPr>
        <p:spPr>
          <a:xfrm>
            <a:off x="6495448" y="435852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71E62-0BDD-4C94-9680-1B7B88A011D2}"/>
              </a:ext>
            </a:extLst>
          </p:cNvPr>
          <p:cNvSpPr/>
          <p:nvPr/>
        </p:nvSpPr>
        <p:spPr>
          <a:xfrm>
            <a:off x="1655544" y="4358523"/>
            <a:ext cx="2444817" cy="9360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68DF36-C279-4241-B0B7-AEC16539B727}"/>
              </a:ext>
            </a:extLst>
          </p:cNvPr>
          <p:cNvSpPr/>
          <p:nvPr/>
        </p:nvSpPr>
        <p:spPr>
          <a:xfrm>
            <a:off x="4379495" y="2781701"/>
            <a:ext cx="1819174" cy="462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C582521-5993-4A74-8375-56610FDFDF1A}"/>
              </a:ext>
            </a:extLst>
          </p:cNvPr>
          <p:cNvSpPr/>
          <p:nvPr/>
        </p:nvSpPr>
        <p:spPr>
          <a:xfrm>
            <a:off x="7623208" y="3429000"/>
            <a:ext cx="468432" cy="929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4C269C8-9D20-46B6-8F76-F6849BD0A638}"/>
              </a:ext>
            </a:extLst>
          </p:cNvPr>
          <p:cNvSpPr/>
          <p:nvPr/>
        </p:nvSpPr>
        <p:spPr>
          <a:xfrm>
            <a:off x="4504623" y="4485373"/>
            <a:ext cx="1694046" cy="3850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2559C254-E3FA-4176-B8EF-FCB2E4E27D4F}"/>
              </a:ext>
            </a:extLst>
          </p:cNvPr>
          <p:cNvSpPr/>
          <p:nvPr/>
        </p:nvSpPr>
        <p:spPr>
          <a:xfrm>
            <a:off x="2608446" y="3561347"/>
            <a:ext cx="519765" cy="7122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9" descr="Frames PPT 014">
            <a:extLst>
              <a:ext uri="{FF2B5EF4-FFF2-40B4-BE49-F238E27FC236}">
                <a16:creationId xmlns:a16="http://schemas.microsoft.com/office/drawing/2014/main" id="{6D7A84B0-A122-41FC-9F93-3ADB0E252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-185286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59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C99FB5-7FB5-5B52-6FE0-F3A230045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28658"/>
              </p:ext>
            </p:extLst>
          </p:nvPr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168F46-7881-1D8A-1ED4-2F3A58CBE9D6}"/>
              </a:ext>
            </a:extLst>
          </p:cNvPr>
          <p:cNvSpPr txBox="1"/>
          <p:nvPr/>
        </p:nvSpPr>
        <p:spPr>
          <a:xfrm>
            <a:off x="-1" y="393032"/>
            <a:ext cx="281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70805F0B-9561-34CF-CC45-5BC55BA6A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3" y="5471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C99FB5-7FB5-5B52-6FE0-F3A230045DDC}"/>
              </a:ext>
            </a:extLst>
          </p:cNvPr>
          <p:cNvGraphicFramePr>
            <a:graphicFrameLocks noGrp="1"/>
          </p:cNvGraphicFramePr>
          <p:nvPr/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168F46-7881-1D8A-1ED4-2F3A58CBE9D6}"/>
              </a:ext>
            </a:extLst>
          </p:cNvPr>
          <p:cNvSpPr txBox="1"/>
          <p:nvPr/>
        </p:nvSpPr>
        <p:spPr>
          <a:xfrm>
            <a:off x="-1" y="393032"/>
            <a:ext cx="281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70805F0B-9561-34CF-CC45-5BC55BA6A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3" y="5471403"/>
            <a:ext cx="487363" cy="487363"/>
          </a:xfrm>
          <a:prstGeom prst="rect">
            <a:avLst/>
          </a:prstGeom>
        </p:spPr>
      </p:pic>
      <p:sp>
        <p:nvSpPr>
          <p:cNvPr id="73" name="Text Box 12">
            <a:extLst>
              <a:ext uri="{FF2B5EF4-FFF2-40B4-BE49-F238E27FC236}">
                <a16:creationId xmlns:a16="http://schemas.microsoft.com/office/drawing/2014/main" id="{9D029713-F2A4-440B-877A-767E513B5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26" y="4071172"/>
            <a:ext cx="1014503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4" name="Oval 13">
            <a:extLst>
              <a:ext uri="{FF2B5EF4-FFF2-40B4-BE49-F238E27FC236}">
                <a16:creationId xmlns:a16="http://schemas.microsoft.com/office/drawing/2014/main" id="{F346FCA7-6526-4BE4-816F-5AA13B3C2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70" y="4315454"/>
            <a:ext cx="113935" cy="11964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4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14">
            <a:extLst>
              <a:ext uri="{FF2B5EF4-FFF2-40B4-BE49-F238E27FC236}">
                <a16:creationId xmlns:a16="http://schemas.microsoft.com/office/drawing/2014/main" id="{89B34189-8AA3-450C-BEC3-912516640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70" y="4494926"/>
            <a:ext cx="116359" cy="11964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4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Text Box 16">
            <a:extLst>
              <a:ext uri="{FF2B5EF4-FFF2-40B4-BE49-F238E27FC236}">
                <a16:creationId xmlns:a16="http://schemas.microsoft.com/office/drawing/2014/main" id="{D8CB746E-DA21-4362-BDB9-B07C45B17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7" name="Text Box 75">
            <a:extLst>
              <a:ext uri="{FF2B5EF4-FFF2-40B4-BE49-F238E27FC236}">
                <a16:creationId xmlns:a16="http://schemas.microsoft.com/office/drawing/2014/main" id="{04AD764C-4E13-4B6C-9B5C-5BC5B899A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8" name="Text Box 76">
            <a:extLst>
              <a:ext uri="{FF2B5EF4-FFF2-40B4-BE49-F238E27FC236}">
                <a16:creationId xmlns:a16="http://schemas.microsoft.com/office/drawing/2014/main" id="{078ED1D4-F1F3-492A-8067-FA9E5BD13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9" name="Text Box 77">
            <a:extLst>
              <a:ext uri="{FF2B5EF4-FFF2-40B4-BE49-F238E27FC236}">
                <a16:creationId xmlns:a16="http://schemas.microsoft.com/office/drawing/2014/main" id="{9817EDDA-AEF3-4468-A94E-4A674342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80" name="Text Box 78">
            <a:extLst>
              <a:ext uri="{FF2B5EF4-FFF2-40B4-BE49-F238E27FC236}">
                <a16:creationId xmlns:a16="http://schemas.microsoft.com/office/drawing/2014/main" id="{EDD0B387-0447-4AAF-A0CC-DD275D2D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81" name="Text Box 79">
            <a:extLst>
              <a:ext uri="{FF2B5EF4-FFF2-40B4-BE49-F238E27FC236}">
                <a16:creationId xmlns:a16="http://schemas.microsoft.com/office/drawing/2014/main" id="{0873DE02-C08F-4607-B9E0-F50F69B9D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82" name="Text Box 80">
            <a:extLst>
              <a:ext uri="{FF2B5EF4-FFF2-40B4-BE49-F238E27FC236}">
                <a16:creationId xmlns:a16="http://schemas.microsoft.com/office/drawing/2014/main" id="{4DB8B62F-C8A1-4376-AEA0-3B0AD17C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83" name="Text Box 81">
            <a:extLst>
              <a:ext uri="{FF2B5EF4-FFF2-40B4-BE49-F238E27FC236}">
                <a16:creationId xmlns:a16="http://schemas.microsoft.com/office/drawing/2014/main" id="{3EB75E34-9B2A-488C-9751-5BD842D6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84" name="Text Box 82">
            <a:extLst>
              <a:ext uri="{FF2B5EF4-FFF2-40B4-BE49-F238E27FC236}">
                <a16:creationId xmlns:a16="http://schemas.microsoft.com/office/drawing/2014/main" id="{719E6162-6E46-4AE4-AF83-F515226C6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85" name="Text Box 83">
            <a:extLst>
              <a:ext uri="{FF2B5EF4-FFF2-40B4-BE49-F238E27FC236}">
                <a16:creationId xmlns:a16="http://schemas.microsoft.com/office/drawing/2014/main" id="{DCD78BBE-E645-4BB3-B9BE-C08096E76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86" name="Text Box 84">
            <a:extLst>
              <a:ext uri="{FF2B5EF4-FFF2-40B4-BE49-F238E27FC236}">
                <a16:creationId xmlns:a16="http://schemas.microsoft.com/office/drawing/2014/main" id="{D77E13DF-36D4-4860-B85A-1BD7915E1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87" name="Text Box 85">
            <a:extLst>
              <a:ext uri="{FF2B5EF4-FFF2-40B4-BE49-F238E27FC236}">
                <a16:creationId xmlns:a16="http://schemas.microsoft.com/office/drawing/2014/main" id="{E4445F8E-8FFB-4312-81E3-36B21F50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88" name="Text Box 86">
            <a:extLst>
              <a:ext uri="{FF2B5EF4-FFF2-40B4-BE49-F238E27FC236}">
                <a16:creationId xmlns:a16="http://schemas.microsoft.com/office/drawing/2014/main" id="{E446FE62-18E0-4C7D-865D-E6CA606A2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89" name="Text Box 87">
            <a:extLst>
              <a:ext uri="{FF2B5EF4-FFF2-40B4-BE49-F238E27FC236}">
                <a16:creationId xmlns:a16="http://schemas.microsoft.com/office/drawing/2014/main" id="{3D81F789-566F-4C20-A152-6432D18A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90" name="Text Box 88">
            <a:extLst>
              <a:ext uri="{FF2B5EF4-FFF2-40B4-BE49-F238E27FC236}">
                <a16:creationId xmlns:a16="http://schemas.microsoft.com/office/drawing/2014/main" id="{7456DD86-DFEC-4430-A2D4-AB00B1539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91" name="Text Box 89">
            <a:extLst>
              <a:ext uri="{FF2B5EF4-FFF2-40B4-BE49-F238E27FC236}">
                <a16:creationId xmlns:a16="http://schemas.microsoft.com/office/drawing/2014/main" id="{FB2EAB8F-19C5-4E50-912E-5917D4C4B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92" name="Text Box 90">
            <a:extLst>
              <a:ext uri="{FF2B5EF4-FFF2-40B4-BE49-F238E27FC236}">
                <a16:creationId xmlns:a16="http://schemas.microsoft.com/office/drawing/2014/main" id="{488D9B00-7168-4BE5-8F8A-444EC39C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93" name="Text Box 91">
            <a:extLst>
              <a:ext uri="{FF2B5EF4-FFF2-40B4-BE49-F238E27FC236}">
                <a16:creationId xmlns:a16="http://schemas.microsoft.com/office/drawing/2014/main" id="{8AF5AE38-39DB-436E-900D-3A7304D54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94" name="Text Box 92">
            <a:extLst>
              <a:ext uri="{FF2B5EF4-FFF2-40B4-BE49-F238E27FC236}">
                <a16:creationId xmlns:a16="http://schemas.microsoft.com/office/drawing/2014/main" id="{F0094450-7955-41EA-8FD4-362AB0FAF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95" name="Text Box 93">
            <a:extLst>
              <a:ext uri="{FF2B5EF4-FFF2-40B4-BE49-F238E27FC236}">
                <a16:creationId xmlns:a16="http://schemas.microsoft.com/office/drawing/2014/main" id="{36E2459A-13BE-4068-895E-BE9E9238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96" name="Text Box 94">
            <a:extLst>
              <a:ext uri="{FF2B5EF4-FFF2-40B4-BE49-F238E27FC236}">
                <a16:creationId xmlns:a16="http://schemas.microsoft.com/office/drawing/2014/main" id="{8DC9040B-0795-4736-9E20-2BCD9F02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97" name="Text Box 95">
            <a:extLst>
              <a:ext uri="{FF2B5EF4-FFF2-40B4-BE49-F238E27FC236}">
                <a16:creationId xmlns:a16="http://schemas.microsoft.com/office/drawing/2014/main" id="{60953835-6D15-45D9-9957-DB8D1879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98" name="Text Box 96">
            <a:extLst>
              <a:ext uri="{FF2B5EF4-FFF2-40B4-BE49-F238E27FC236}">
                <a16:creationId xmlns:a16="http://schemas.microsoft.com/office/drawing/2014/main" id="{388E2161-8583-443A-80EB-B0490B77D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99" name="Text Box 97">
            <a:extLst>
              <a:ext uri="{FF2B5EF4-FFF2-40B4-BE49-F238E27FC236}">
                <a16:creationId xmlns:a16="http://schemas.microsoft.com/office/drawing/2014/main" id="{8FC7840E-66B8-483B-81C8-B6B4D447D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100" name="Text Box 98">
            <a:extLst>
              <a:ext uri="{FF2B5EF4-FFF2-40B4-BE49-F238E27FC236}">
                <a16:creationId xmlns:a16="http://schemas.microsoft.com/office/drawing/2014/main" id="{1E868FBA-3FDE-4CE6-9325-48A9CF822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101" name="Text Box 99">
            <a:extLst>
              <a:ext uri="{FF2B5EF4-FFF2-40B4-BE49-F238E27FC236}">
                <a16:creationId xmlns:a16="http://schemas.microsoft.com/office/drawing/2014/main" id="{62C880F5-61AF-4E94-8619-74DD2704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102" name="Text Box 100">
            <a:extLst>
              <a:ext uri="{FF2B5EF4-FFF2-40B4-BE49-F238E27FC236}">
                <a16:creationId xmlns:a16="http://schemas.microsoft.com/office/drawing/2014/main" id="{FD8D825A-9D86-4E5A-B8F7-AAA38DCD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103" name="Text Box 102">
            <a:extLst>
              <a:ext uri="{FF2B5EF4-FFF2-40B4-BE49-F238E27FC236}">
                <a16:creationId xmlns:a16="http://schemas.microsoft.com/office/drawing/2014/main" id="{DD6EBF6D-9F53-4FEE-8BA7-D1DDA0BB4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104" name="Text Box 103">
            <a:extLst>
              <a:ext uri="{FF2B5EF4-FFF2-40B4-BE49-F238E27FC236}">
                <a16:creationId xmlns:a16="http://schemas.microsoft.com/office/drawing/2014/main" id="{024A7E88-CB47-4A73-AD96-C7DAFE6C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105" name="Text Box 104">
            <a:extLst>
              <a:ext uri="{FF2B5EF4-FFF2-40B4-BE49-F238E27FC236}">
                <a16:creationId xmlns:a16="http://schemas.microsoft.com/office/drawing/2014/main" id="{62A32125-68E7-4251-B743-00B41295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106" name="Text Box 105">
            <a:extLst>
              <a:ext uri="{FF2B5EF4-FFF2-40B4-BE49-F238E27FC236}">
                <a16:creationId xmlns:a16="http://schemas.microsoft.com/office/drawing/2014/main" id="{768762D9-DEBB-4F56-B615-107038A78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496F98E-4351-4BC9-960C-87FF1DF9B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BC0126BE-6C62-4FE7-8CF5-9768415C4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109" name="Text Box 108">
            <a:extLst>
              <a:ext uri="{FF2B5EF4-FFF2-40B4-BE49-F238E27FC236}">
                <a16:creationId xmlns:a16="http://schemas.microsoft.com/office/drawing/2014/main" id="{822EC1DD-6F56-43B2-8CA3-C393922B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110" name="Text Box 109">
            <a:extLst>
              <a:ext uri="{FF2B5EF4-FFF2-40B4-BE49-F238E27FC236}">
                <a16:creationId xmlns:a16="http://schemas.microsoft.com/office/drawing/2014/main" id="{CEE7D94F-3B3B-436C-90CD-A0AE305E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111" name="Text Box 110">
            <a:extLst>
              <a:ext uri="{FF2B5EF4-FFF2-40B4-BE49-F238E27FC236}">
                <a16:creationId xmlns:a16="http://schemas.microsoft.com/office/drawing/2014/main" id="{F38B0630-624F-41FD-A3A9-881D75818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112" name="Text Box 111">
            <a:extLst>
              <a:ext uri="{FF2B5EF4-FFF2-40B4-BE49-F238E27FC236}">
                <a16:creationId xmlns:a16="http://schemas.microsoft.com/office/drawing/2014/main" id="{F4AF5523-90F7-4FDF-821E-7B6B4ADC8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113" name="Text Box 112">
            <a:extLst>
              <a:ext uri="{FF2B5EF4-FFF2-40B4-BE49-F238E27FC236}">
                <a16:creationId xmlns:a16="http://schemas.microsoft.com/office/drawing/2014/main" id="{51B5F54D-3066-436C-9034-F68BC5B0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114" name="Text Box 113">
            <a:extLst>
              <a:ext uri="{FF2B5EF4-FFF2-40B4-BE49-F238E27FC236}">
                <a16:creationId xmlns:a16="http://schemas.microsoft.com/office/drawing/2014/main" id="{6257500A-4BB0-4F4A-A3C1-4FA0381A2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115" name="Text Box 114">
            <a:extLst>
              <a:ext uri="{FF2B5EF4-FFF2-40B4-BE49-F238E27FC236}">
                <a16:creationId xmlns:a16="http://schemas.microsoft.com/office/drawing/2014/main" id="{EF5955E8-3CC5-405D-8773-818FD196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58C55476-CC1F-4759-BFB6-125369B4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117" name="Text Box 116">
            <a:extLst>
              <a:ext uri="{FF2B5EF4-FFF2-40B4-BE49-F238E27FC236}">
                <a16:creationId xmlns:a16="http://schemas.microsoft.com/office/drawing/2014/main" id="{8728F40B-2FFA-483F-9608-767656BA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118" name="Text Box 117">
            <a:extLst>
              <a:ext uri="{FF2B5EF4-FFF2-40B4-BE49-F238E27FC236}">
                <a16:creationId xmlns:a16="http://schemas.microsoft.com/office/drawing/2014/main" id="{1E56AD20-D528-4457-BF28-BAFFA3D1D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119" name="Text Box 118">
            <a:extLst>
              <a:ext uri="{FF2B5EF4-FFF2-40B4-BE49-F238E27FC236}">
                <a16:creationId xmlns:a16="http://schemas.microsoft.com/office/drawing/2014/main" id="{EA6EAC28-654B-44AE-A22A-85F842EF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120" name="Text Box 119">
            <a:extLst>
              <a:ext uri="{FF2B5EF4-FFF2-40B4-BE49-F238E27FC236}">
                <a16:creationId xmlns:a16="http://schemas.microsoft.com/office/drawing/2014/main" id="{E0F07B1D-E58D-4E5F-8EC6-413AE07E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121" name="Text Box 120">
            <a:extLst>
              <a:ext uri="{FF2B5EF4-FFF2-40B4-BE49-F238E27FC236}">
                <a16:creationId xmlns:a16="http://schemas.microsoft.com/office/drawing/2014/main" id="{A37B6AFD-796D-48BC-9E2E-540A4DF60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122" name="Text Box 121">
            <a:extLst>
              <a:ext uri="{FF2B5EF4-FFF2-40B4-BE49-F238E27FC236}">
                <a16:creationId xmlns:a16="http://schemas.microsoft.com/office/drawing/2014/main" id="{FB7813B9-C592-4A6D-AD4B-562A6EF5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123" name="Text Box 122">
            <a:extLst>
              <a:ext uri="{FF2B5EF4-FFF2-40B4-BE49-F238E27FC236}">
                <a16:creationId xmlns:a16="http://schemas.microsoft.com/office/drawing/2014/main" id="{85D8C775-08A3-4D0A-94C1-A7B9F4CC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124" name="Text Box 123">
            <a:extLst>
              <a:ext uri="{FF2B5EF4-FFF2-40B4-BE49-F238E27FC236}">
                <a16:creationId xmlns:a16="http://schemas.microsoft.com/office/drawing/2014/main" id="{B5208186-2A54-48D7-9328-3F78A7775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125" name="Text Box 124">
            <a:extLst>
              <a:ext uri="{FF2B5EF4-FFF2-40B4-BE49-F238E27FC236}">
                <a16:creationId xmlns:a16="http://schemas.microsoft.com/office/drawing/2014/main" id="{5B14095F-02A8-4E06-AECB-9BFBD77E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126" name="Text Box 125">
            <a:extLst>
              <a:ext uri="{FF2B5EF4-FFF2-40B4-BE49-F238E27FC236}">
                <a16:creationId xmlns:a16="http://schemas.microsoft.com/office/drawing/2014/main" id="{8F4093D6-19EF-40B1-8DCB-80621811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127" name="Text Box 126">
            <a:extLst>
              <a:ext uri="{FF2B5EF4-FFF2-40B4-BE49-F238E27FC236}">
                <a16:creationId xmlns:a16="http://schemas.microsoft.com/office/drawing/2014/main" id="{07482DCF-EF75-4747-A02A-D2C6A26D4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128" name="Text Box 127">
            <a:extLst>
              <a:ext uri="{FF2B5EF4-FFF2-40B4-BE49-F238E27FC236}">
                <a16:creationId xmlns:a16="http://schemas.microsoft.com/office/drawing/2014/main" id="{6C466280-74DD-4E66-988B-80DFA7EB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129" name="Text Box 128">
            <a:extLst>
              <a:ext uri="{FF2B5EF4-FFF2-40B4-BE49-F238E27FC236}">
                <a16:creationId xmlns:a16="http://schemas.microsoft.com/office/drawing/2014/main" id="{13A60AB3-5264-42B3-BBC6-B47256E50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130" name="Text Box 129">
            <a:extLst>
              <a:ext uri="{FF2B5EF4-FFF2-40B4-BE49-F238E27FC236}">
                <a16:creationId xmlns:a16="http://schemas.microsoft.com/office/drawing/2014/main" id="{F971DB4E-B5BE-4ED6-A87D-1A7AB407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131" name="Text Box 130">
            <a:extLst>
              <a:ext uri="{FF2B5EF4-FFF2-40B4-BE49-F238E27FC236}">
                <a16:creationId xmlns:a16="http://schemas.microsoft.com/office/drawing/2014/main" id="{2D5B6D4A-25AC-40CD-B3A3-222E2BAA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132" name="Text Box 131">
            <a:extLst>
              <a:ext uri="{FF2B5EF4-FFF2-40B4-BE49-F238E27FC236}">
                <a16:creationId xmlns:a16="http://schemas.microsoft.com/office/drawing/2014/main" id="{69881E0E-C4FE-4F9F-8AD7-9CC968F5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133" name="Text Box 132">
            <a:extLst>
              <a:ext uri="{FF2B5EF4-FFF2-40B4-BE49-F238E27FC236}">
                <a16:creationId xmlns:a16="http://schemas.microsoft.com/office/drawing/2014/main" id="{48270A64-FE1F-4753-933F-602F5DCDB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134" name="Text Box 133">
            <a:extLst>
              <a:ext uri="{FF2B5EF4-FFF2-40B4-BE49-F238E27FC236}">
                <a16:creationId xmlns:a16="http://schemas.microsoft.com/office/drawing/2014/main" id="{09CF3870-63D5-4061-B537-6E889BFBC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135" name="Text Box 137">
            <a:extLst>
              <a:ext uri="{FF2B5EF4-FFF2-40B4-BE49-F238E27FC236}">
                <a16:creationId xmlns:a16="http://schemas.microsoft.com/office/drawing/2014/main" id="{03D1248C-01E9-4D60-AA1C-781179BCE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136" name="Text Box 12">
            <a:extLst>
              <a:ext uri="{FF2B5EF4-FFF2-40B4-BE49-F238E27FC236}">
                <a16:creationId xmlns:a16="http://schemas.microsoft.com/office/drawing/2014/main" id="{543DFE94-F573-44F1-A085-D521254B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26" y="4076158"/>
            <a:ext cx="1014503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137" name="Picture 68">
            <a:extLst>
              <a:ext uri="{FF2B5EF4-FFF2-40B4-BE49-F238E27FC236}">
                <a16:creationId xmlns:a16="http://schemas.microsoft.com/office/drawing/2014/main" id="{9090496D-56CE-4889-9A8A-9644B754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" y="3628724"/>
            <a:ext cx="2618072" cy="164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5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C99FB5-7FB5-5B52-6FE0-F3A230045DDC}"/>
              </a:ext>
            </a:extLst>
          </p:cNvPr>
          <p:cNvGraphicFramePr>
            <a:graphicFrameLocks noGrp="1"/>
          </p:cNvGraphicFramePr>
          <p:nvPr/>
        </p:nvGraphicFramePr>
        <p:xfrm>
          <a:off x="2810041" y="0"/>
          <a:ext cx="9188116" cy="6858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08796">
                  <a:extLst>
                    <a:ext uri="{9D8B030D-6E8A-4147-A177-3AD203B41FA5}">
                      <a16:colId xmlns:a16="http://schemas.microsoft.com/office/drawing/2014/main" val="2469348730"/>
                    </a:ext>
                  </a:extLst>
                </a:gridCol>
                <a:gridCol w="6877962">
                  <a:extLst>
                    <a:ext uri="{9D8B030D-6E8A-4147-A177-3AD203B41FA5}">
                      <a16:colId xmlns:a16="http://schemas.microsoft.com/office/drawing/2014/main" val="2916156069"/>
                    </a:ext>
                  </a:extLst>
                </a:gridCol>
                <a:gridCol w="1601358">
                  <a:extLst>
                    <a:ext uri="{9D8B030D-6E8A-4147-A177-3AD203B41FA5}">
                      <a16:colId xmlns:a16="http://schemas.microsoft.com/office/drawing/2014/main" val="3603457024"/>
                    </a:ext>
                  </a:extLst>
                </a:gridCol>
              </a:tblGrid>
              <a:tr h="1446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3801973"/>
                  </a:ext>
                </a:extLst>
              </a:tr>
              <a:tr h="886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thiết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07213"/>
                  </a:ext>
                </a:extLst>
              </a:tr>
              <a:tr h="88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7055710"/>
                  </a:ext>
                </a:extLst>
              </a:tr>
              <a:tr h="934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3đ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803833"/>
                  </a:ext>
                </a:extLst>
              </a:tr>
              <a:tr h="926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2đ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096020"/>
                  </a:ext>
                </a:extLst>
              </a:tr>
              <a:tr h="12764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1454174"/>
                  </a:ext>
                </a:extLst>
              </a:tr>
              <a:tr h="50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10đ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66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168F46-7881-1D8A-1ED4-2F3A58CBE9D6}"/>
              </a:ext>
            </a:extLst>
          </p:cNvPr>
          <p:cNvSpPr txBox="1"/>
          <p:nvPr/>
        </p:nvSpPr>
        <p:spPr>
          <a:xfrm>
            <a:off x="-1" y="393032"/>
            <a:ext cx="2810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dem-nguoc-10-giay-bao-het-gio-www_hieuung_com">
            <a:hlinkClick r:id="" action="ppaction://media"/>
            <a:extLst>
              <a:ext uri="{FF2B5EF4-FFF2-40B4-BE49-F238E27FC236}">
                <a16:creationId xmlns:a16="http://schemas.microsoft.com/office/drawing/2014/main" id="{70805F0B-9561-34CF-CC45-5BC55BA6A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03" y="5471403"/>
            <a:ext cx="487363" cy="487363"/>
          </a:xfrm>
          <a:prstGeom prst="rect">
            <a:avLst/>
          </a:prstGeom>
        </p:spPr>
      </p:pic>
      <p:sp>
        <p:nvSpPr>
          <p:cNvPr id="73" name="Text Box 12">
            <a:extLst>
              <a:ext uri="{FF2B5EF4-FFF2-40B4-BE49-F238E27FC236}">
                <a16:creationId xmlns:a16="http://schemas.microsoft.com/office/drawing/2014/main" id="{9D029713-F2A4-440B-877A-767E513B5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26" y="4071172"/>
            <a:ext cx="1014503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4" name="Oval 13">
            <a:extLst>
              <a:ext uri="{FF2B5EF4-FFF2-40B4-BE49-F238E27FC236}">
                <a16:creationId xmlns:a16="http://schemas.microsoft.com/office/drawing/2014/main" id="{F346FCA7-6526-4BE4-816F-5AA13B3C2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70" y="4315454"/>
            <a:ext cx="113935" cy="11964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4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14">
            <a:extLst>
              <a:ext uri="{FF2B5EF4-FFF2-40B4-BE49-F238E27FC236}">
                <a16:creationId xmlns:a16="http://schemas.microsoft.com/office/drawing/2014/main" id="{89B34189-8AA3-450C-BEC3-912516640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70" y="4494926"/>
            <a:ext cx="116359" cy="11964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44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Text Box 16">
            <a:extLst>
              <a:ext uri="{FF2B5EF4-FFF2-40B4-BE49-F238E27FC236}">
                <a16:creationId xmlns:a16="http://schemas.microsoft.com/office/drawing/2014/main" id="{D8CB746E-DA21-4362-BDB9-B07C45B17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7" name="Text Box 75">
            <a:extLst>
              <a:ext uri="{FF2B5EF4-FFF2-40B4-BE49-F238E27FC236}">
                <a16:creationId xmlns:a16="http://schemas.microsoft.com/office/drawing/2014/main" id="{04AD764C-4E13-4B6C-9B5C-5BC5B899A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8" name="Text Box 76">
            <a:extLst>
              <a:ext uri="{FF2B5EF4-FFF2-40B4-BE49-F238E27FC236}">
                <a16:creationId xmlns:a16="http://schemas.microsoft.com/office/drawing/2014/main" id="{078ED1D4-F1F3-492A-8067-FA9E5BD13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9" name="Text Box 77">
            <a:extLst>
              <a:ext uri="{FF2B5EF4-FFF2-40B4-BE49-F238E27FC236}">
                <a16:creationId xmlns:a16="http://schemas.microsoft.com/office/drawing/2014/main" id="{9817EDDA-AEF3-4468-A94E-4A674342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80" name="Text Box 78">
            <a:extLst>
              <a:ext uri="{FF2B5EF4-FFF2-40B4-BE49-F238E27FC236}">
                <a16:creationId xmlns:a16="http://schemas.microsoft.com/office/drawing/2014/main" id="{EDD0B387-0447-4AAF-A0CC-DD275D2D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81" name="Text Box 79">
            <a:extLst>
              <a:ext uri="{FF2B5EF4-FFF2-40B4-BE49-F238E27FC236}">
                <a16:creationId xmlns:a16="http://schemas.microsoft.com/office/drawing/2014/main" id="{0873DE02-C08F-4607-B9E0-F50F69B9D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82" name="Text Box 80">
            <a:extLst>
              <a:ext uri="{FF2B5EF4-FFF2-40B4-BE49-F238E27FC236}">
                <a16:creationId xmlns:a16="http://schemas.microsoft.com/office/drawing/2014/main" id="{4DB8B62F-C8A1-4376-AEA0-3B0AD17C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83" name="Text Box 81">
            <a:extLst>
              <a:ext uri="{FF2B5EF4-FFF2-40B4-BE49-F238E27FC236}">
                <a16:creationId xmlns:a16="http://schemas.microsoft.com/office/drawing/2014/main" id="{3EB75E34-9B2A-488C-9751-5BD842D6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84" name="Text Box 82">
            <a:extLst>
              <a:ext uri="{FF2B5EF4-FFF2-40B4-BE49-F238E27FC236}">
                <a16:creationId xmlns:a16="http://schemas.microsoft.com/office/drawing/2014/main" id="{719E6162-6E46-4AE4-AF83-F515226C6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85" name="Text Box 83">
            <a:extLst>
              <a:ext uri="{FF2B5EF4-FFF2-40B4-BE49-F238E27FC236}">
                <a16:creationId xmlns:a16="http://schemas.microsoft.com/office/drawing/2014/main" id="{DCD78BBE-E645-4BB3-B9BE-C08096E76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86" name="Text Box 84">
            <a:extLst>
              <a:ext uri="{FF2B5EF4-FFF2-40B4-BE49-F238E27FC236}">
                <a16:creationId xmlns:a16="http://schemas.microsoft.com/office/drawing/2014/main" id="{D77E13DF-36D4-4860-B85A-1BD7915E1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87" name="Text Box 85">
            <a:extLst>
              <a:ext uri="{FF2B5EF4-FFF2-40B4-BE49-F238E27FC236}">
                <a16:creationId xmlns:a16="http://schemas.microsoft.com/office/drawing/2014/main" id="{E4445F8E-8FFB-4312-81E3-36B21F50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88" name="Text Box 86">
            <a:extLst>
              <a:ext uri="{FF2B5EF4-FFF2-40B4-BE49-F238E27FC236}">
                <a16:creationId xmlns:a16="http://schemas.microsoft.com/office/drawing/2014/main" id="{E446FE62-18E0-4C7D-865D-E6CA606A2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89" name="Text Box 87">
            <a:extLst>
              <a:ext uri="{FF2B5EF4-FFF2-40B4-BE49-F238E27FC236}">
                <a16:creationId xmlns:a16="http://schemas.microsoft.com/office/drawing/2014/main" id="{3D81F789-566F-4C20-A152-6432D18A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90" name="Text Box 88">
            <a:extLst>
              <a:ext uri="{FF2B5EF4-FFF2-40B4-BE49-F238E27FC236}">
                <a16:creationId xmlns:a16="http://schemas.microsoft.com/office/drawing/2014/main" id="{7456DD86-DFEC-4430-A2D4-AB00B1539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91" name="Text Box 89">
            <a:extLst>
              <a:ext uri="{FF2B5EF4-FFF2-40B4-BE49-F238E27FC236}">
                <a16:creationId xmlns:a16="http://schemas.microsoft.com/office/drawing/2014/main" id="{FB2EAB8F-19C5-4E50-912E-5917D4C4B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92" name="Text Box 90">
            <a:extLst>
              <a:ext uri="{FF2B5EF4-FFF2-40B4-BE49-F238E27FC236}">
                <a16:creationId xmlns:a16="http://schemas.microsoft.com/office/drawing/2014/main" id="{488D9B00-7168-4BE5-8F8A-444EC39C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93" name="Text Box 91">
            <a:extLst>
              <a:ext uri="{FF2B5EF4-FFF2-40B4-BE49-F238E27FC236}">
                <a16:creationId xmlns:a16="http://schemas.microsoft.com/office/drawing/2014/main" id="{8AF5AE38-39DB-436E-900D-3A7304D54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94" name="Text Box 92">
            <a:extLst>
              <a:ext uri="{FF2B5EF4-FFF2-40B4-BE49-F238E27FC236}">
                <a16:creationId xmlns:a16="http://schemas.microsoft.com/office/drawing/2014/main" id="{F0094450-7955-41EA-8FD4-362AB0FAF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95" name="Text Box 93">
            <a:extLst>
              <a:ext uri="{FF2B5EF4-FFF2-40B4-BE49-F238E27FC236}">
                <a16:creationId xmlns:a16="http://schemas.microsoft.com/office/drawing/2014/main" id="{36E2459A-13BE-4068-895E-BE9E9238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96" name="Text Box 94">
            <a:extLst>
              <a:ext uri="{FF2B5EF4-FFF2-40B4-BE49-F238E27FC236}">
                <a16:creationId xmlns:a16="http://schemas.microsoft.com/office/drawing/2014/main" id="{8DC9040B-0795-4736-9E20-2BCD9F02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97" name="Text Box 95">
            <a:extLst>
              <a:ext uri="{FF2B5EF4-FFF2-40B4-BE49-F238E27FC236}">
                <a16:creationId xmlns:a16="http://schemas.microsoft.com/office/drawing/2014/main" id="{60953835-6D15-45D9-9957-DB8D1879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98" name="Text Box 96">
            <a:extLst>
              <a:ext uri="{FF2B5EF4-FFF2-40B4-BE49-F238E27FC236}">
                <a16:creationId xmlns:a16="http://schemas.microsoft.com/office/drawing/2014/main" id="{388E2161-8583-443A-80EB-B0490B77D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99" name="Text Box 97">
            <a:extLst>
              <a:ext uri="{FF2B5EF4-FFF2-40B4-BE49-F238E27FC236}">
                <a16:creationId xmlns:a16="http://schemas.microsoft.com/office/drawing/2014/main" id="{8FC7840E-66B8-483B-81C8-B6B4D447D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100" name="Text Box 98">
            <a:extLst>
              <a:ext uri="{FF2B5EF4-FFF2-40B4-BE49-F238E27FC236}">
                <a16:creationId xmlns:a16="http://schemas.microsoft.com/office/drawing/2014/main" id="{1E868FBA-3FDE-4CE6-9325-48A9CF822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101" name="Text Box 99">
            <a:extLst>
              <a:ext uri="{FF2B5EF4-FFF2-40B4-BE49-F238E27FC236}">
                <a16:creationId xmlns:a16="http://schemas.microsoft.com/office/drawing/2014/main" id="{62C880F5-61AF-4E94-8619-74DD2704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102" name="Text Box 100">
            <a:extLst>
              <a:ext uri="{FF2B5EF4-FFF2-40B4-BE49-F238E27FC236}">
                <a16:creationId xmlns:a16="http://schemas.microsoft.com/office/drawing/2014/main" id="{FD8D825A-9D86-4E5A-B8F7-AAA38DCD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103" name="Text Box 102">
            <a:extLst>
              <a:ext uri="{FF2B5EF4-FFF2-40B4-BE49-F238E27FC236}">
                <a16:creationId xmlns:a16="http://schemas.microsoft.com/office/drawing/2014/main" id="{DD6EBF6D-9F53-4FEE-8BA7-D1DDA0BB4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104" name="Text Box 103">
            <a:extLst>
              <a:ext uri="{FF2B5EF4-FFF2-40B4-BE49-F238E27FC236}">
                <a16:creationId xmlns:a16="http://schemas.microsoft.com/office/drawing/2014/main" id="{024A7E88-CB47-4A73-AD96-C7DAFE6C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105" name="Text Box 104">
            <a:extLst>
              <a:ext uri="{FF2B5EF4-FFF2-40B4-BE49-F238E27FC236}">
                <a16:creationId xmlns:a16="http://schemas.microsoft.com/office/drawing/2014/main" id="{62A32125-68E7-4251-B743-00B41295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106" name="Text Box 105">
            <a:extLst>
              <a:ext uri="{FF2B5EF4-FFF2-40B4-BE49-F238E27FC236}">
                <a16:creationId xmlns:a16="http://schemas.microsoft.com/office/drawing/2014/main" id="{768762D9-DEBB-4F56-B615-107038A78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107" name="Text Box 106">
            <a:extLst>
              <a:ext uri="{FF2B5EF4-FFF2-40B4-BE49-F238E27FC236}">
                <a16:creationId xmlns:a16="http://schemas.microsoft.com/office/drawing/2014/main" id="{5496F98E-4351-4BC9-960C-87FF1DF9B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108" name="Text Box 107">
            <a:extLst>
              <a:ext uri="{FF2B5EF4-FFF2-40B4-BE49-F238E27FC236}">
                <a16:creationId xmlns:a16="http://schemas.microsoft.com/office/drawing/2014/main" id="{BC0126BE-6C62-4FE7-8CF5-9768415C4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109" name="Text Box 108">
            <a:extLst>
              <a:ext uri="{FF2B5EF4-FFF2-40B4-BE49-F238E27FC236}">
                <a16:creationId xmlns:a16="http://schemas.microsoft.com/office/drawing/2014/main" id="{822EC1DD-6F56-43B2-8CA3-C393922B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110" name="Text Box 109">
            <a:extLst>
              <a:ext uri="{FF2B5EF4-FFF2-40B4-BE49-F238E27FC236}">
                <a16:creationId xmlns:a16="http://schemas.microsoft.com/office/drawing/2014/main" id="{CEE7D94F-3B3B-436C-90CD-A0AE305E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111" name="Text Box 110">
            <a:extLst>
              <a:ext uri="{FF2B5EF4-FFF2-40B4-BE49-F238E27FC236}">
                <a16:creationId xmlns:a16="http://schemas.microsoft.com/office/drawing/2014/main" id="{F38B0630-624F-41FD-A3A9-881D75818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112" name="Text Box 111">
            <a:extLst>
              <a:ext uri="{FF2B5EF4-FFF2-40B4-BE49-F238E27FC236}">
                <a16:creationId xmlns:a16="http://schemas.microsoft.com/office/drawing/2014/main" id="{F4AF5523-90F7-4FDF-821E-7B6B4ADC8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113" name="Text Box 112">
            <a:extLst>
              <a:ext uri="{FF2B5EF4-FFF2-40B4-BE49-F238E27FC236}">
                <a16:creationId xmlns:a16="http://schemas.microsoft.com/office/drawing/2014/main" id="{51B5F54D-3066-436C-9034-F68BC5B0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114" name="Text Box 113">
            <a:extLst>
              <a:ext uri="{FF2B5EF4-FFF2-40B4-BE49-F238E27FC236}">
                <a16:creationId xmlns:a16="http://schemas.microsoft.com/office/drawing/2014/main" id="{6257500A-4BB0-4F4A-A3C1-4FA0381A2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115" name="Text Box 114">
            <a:extLst>
              <a:ext uri="{FF2B5EF4-FFF2-40B4-BE49-F238E27FC236}">
                <a16:creationId xmlns:a16="http://schemas.microsoft.com/office/drawing/2014/main" id="{EF5955E8-3CC5-405D-8773-818FD196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58C55476-CC1F-4759-BFB6-125369B4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117" name="Text Box 116">
            <a:extLst>
              <a:ext uri="{FF2B5EF4-FFF2-40B4-BE49-F238E27FC236}">
                <a16:creationId xmlns:a16="http://schemas.microsoft.com/office/drawing/2014/main" id="{8728F40B-2FFA-483F-9608-767656BA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118" name="Text Box 117">
            <a:extLst>
              <a:ext uri="{FF2B5EF4-FFF2-40B4-BE49-F238E27FC236}">
                <a16:creationId xmlns:a16="http://schemas.microsoft.com/office/drawing/2014/main" id="{1E56AD20-D528-4457-BF28-BAFFA3D1D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119" name="Text Box 118">
            <a:extLst>
              <a:ext uri="{FF2B5EF4-FFF2-40B4-BE49-F238E27FC236}">
                <a16:creationId xmlns:a16="http://schemas.microsoft.com/office/drawing/2014/main" id="{EA6EAC28-654B-44AE-A22A-85F842EF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120" name="Text Box 119">
            <a:extLst>
              <a:ext uri="{FF2B5EF4-FFF2-40B4-BE49-F238E27FC236}">
                <a16:creationId xmlns:a16="http://schemas.microsoft.com/office/drawing/2014/main" id="{E0F07B1D-E58D-4E5F-8EC6-413AE07E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121" name="Text Box 120">
            <a:extLst>
              <a:ext uri="{FF2B5EF4-FFF2-40B4-BE49-F238E27FC236}">
                <a16:creationId xmlns:a16="http://schemas.microsoft.com/office/drawing/2014/main" id="{A37B6AFD-796D-48BC-9E2E-540A4DF60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122" name="Text Box 121">
            <a:extLst>
              <a:ext uri="{FF2B5EF4-FFF2-40B4-BE49-F238E27FC236}">
                <a16:creationId xmlns:a16="http://schemas.microsoft.com/office/drawing/2014/main" id="{FB7813B9-C592-4A6D-AD4B-562A6EF5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123" name="Text Box 122">
            <a:extLst>
              <a:ext uri="{FF2B5EF4-FFF2-40B4-BE49-F238E27FC236}">
                <a16:creationId xmlns:a16="http://schemas.microsoft.com/office/drawing/2014/main" id="{85D8C775-08A3-4D0A-94C1-A7B9F4CC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124" name="Text Box 123">
            <a:extLst>
              <a:ext uri="{FF2B5EF4-FFF2-40B4-BE49-F238E27FC236}">
                <a16:creationId xmlns:a16="http://schemas.microsoft.com/office/drawing/2014/main" id="{B5208186-2A54-48D7-9328-3F78A7775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125" name="Text Box 124">
            <a:extLst>
              <a:ext uri="{FF2B5EF4-FFF2-40B4-BE49-F238E27FC236}">
                <a16:creationId xmlns:a16="http://schemas.microsoft.com/office/drawing/2014/main" id="{5B14095F-02A8-4E06-AECB-9BFBD77E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126" name="Text Box 125">
            <a:extLst>
              <a:ext uri="{FF2B5EF4-FFF2-40B4-BE49-F238E27FC236}">
                <a16:creationId xmlns:a16="http://schemas.microsoft.com/office/drawing/2014/main" id="{8F4093D6-19EF-40B1-8DCB-80621811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127" name="Text Box 126">
            <a:extLst>
              <a:ext uri="{FF2B5EF4-FFF2-40B4-BE49-F238E27FC236}">
                <a16:creationId xmlns:a16="http://schemas.microsoft.com/office/drawing/2014/main" id="{07482DCF-EF75-4747-A02A-D2C6A26D4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128" name="Text Box 127">
            <a:extLst>
              <a:ext uri="{FF2B5EF4-FFF2-40B4-BE49-F238E27FC236}">
                <a16:creationId xmlns:a16="http://schemas.microsoft.com/office/drawing/2014/main" id="{6C466280-74DD-4E66-988B-80DFA7EB7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129" name="Text Box 128">
            <a:extLst>
              <a:ext uri="{FF2B5EF4-FFF2-40B4-BE49-F238E27FC236}">
                <a16:creationId xmlns:a16="http://schemas.microsoft.com/office/drawing/2014/main" id="{13A60AB3-5264-42B3-BBC6-B47256E50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130" name="Text Box 129">
            <a:extLst>
              <a:ext uri="{FF2B5EF4-FFF2-40B4-BE49-F238E27FC236}">
                <a16:creationId xmlns:a16="http://schemas.microsoft.com/office/drawing/2014/main" id="{F971DB4E-B5BE-4ED6-A87D-1A7AB4074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131" name="Text Box 130">
            <a:extLst>
              <a:ext uri="{FF2B5EF4-FFF2-40B4-BE49-F238E27FC236}">
                <a16:creationId xmlns:a16="http://schemas.microsoft.com/office/drawing/2014/main" id="{2D5B6D4A-25AC-40CD-B3A3-222E2BAA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132" name="Text Box 131">
            <a:extLst>
              <a:ext uri="{FF2B5EF4-FFF2-40B4-BE49-F238E27FC236}">
                <a16:creationId xmlns:a16="http://schemas.microsoft.com/office/drawing/2014/main" id="{69881E0E-C4FE-4F9F-8AD7-9CC968F5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133" name="Text Box 132">
            <a:extLst>
              <a:ext uri="{FF2B5EF4-FFF2-40B4-BE49-F238E27FC236}">
                <a16:creationId xmlns:a16="http://schemas.microsoft.com/office/drawing/2014/main" id="{48270A64-FE1F-4753-933F-602F5DCDB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134" name="Text Box 133">
            <a:extLst>
              <a:ext uri="{FF2B5EF4-FFF2-40B4-BE49-F238E27FC236}">
                <a16:creationId xmlns:a16="http://schemas.microsoft.com/office/drawing/2014/main" id="{09CF3870-63D5-4061-B537-6E889BFBC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135" name="Text Box 137">
            <a:extLst>
              <a:ext uri="{FF2B5EF4-FFF2-40B4-BE49-F238E27FC236}">
                <a16:creationId xmlns:a16="http://schemas.microsoft.com/office/drawing/2014/main" id="{03D1248C-01E9-4D60-AA1C-781179BCE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49" y="4076158"/>
            <a:ext cx="1047229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136" name="Text Box 12">
            <a:extLst>
              <a:ext uri="{FF2B5EF4-FFF2-40B4-BE49-F238E27FC236}">
                <a16:creationId xmlns:a16="http://schemas.microsoft.com/office/drawing/2014/main" id="{543DFE94-F573-44F1-A085-D521254B6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26" y="4076158"/>
            <a:ext cx="1014503" cy="6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pic>
        <p:nvPicPr>
          <p:cNvPr id="137" name="Picture 68">
            <a:extLst>
              <a:ext uri="{FF2B5EF4-FFF2-40B4-BE49-F238E27FC236}">
                <a16:creationId xmlns:a16="http://schemas.microsoft.com/office/drawing/2014/main" id="{9090496D-56CE-4889-9A8A-9644B754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" y="3628724"/>
            <a:ext cx="2618072" cy="164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1900A6-2348-47F1-9964-EDFA9D94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987" y="551380"/>
            <a:ext cx="789815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9" descr="Frames PPT 014">
            <a:extLst>
              <a:ext uri="{FF2B5EF4-FFF2-40B4-BE49-F238E27FC236}">
                <a16:creationId xmlns:a16="http://schemas.microsoft.com/office/drawing/2014/main" id="{7CEE7620-6074-424A-BAA3-FA506070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6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1900A6-2348-47F1-9964-EDFA9D94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987" y="551380"/>
            <a:ext cx="7927028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9" descr="Frames PPT 014">
            <a:extLst>
              <a:ext uri="{FF2B5EF4-FFF2-40B4-BE49-F238E27FC236}">
                <a16:creationId xmlns:a16="http://schemas.microsoft.com/office/drawing/2014/main" id="{7CEE7620-6074-424A-BAA3-FA506070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91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" descr="Frames PPT 014">
            <a:extLst>
              <a:ext uri="{FF2B5EF4-FFF2-40B4-BE49-F238E27FC236}">
                <a16:creationId xmlns:a16="http://schemas.microsoft.com/office/drawing/2014/main" id="{E04C0E1C-1672-45EC-A128-757BFA73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68981"/>
            <a:ext cx="123952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38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8EC11-539A-4ECC-8233-BD2787679689}"/>
              </a:ext>
            </a:extLst>
          </p:cNvPr>
          <p:cNvSpPr txBox="1"/>
          <p:nvPr/>
        </p:nvSpPr>
        <p:spPr>
          <a:xfrm>
            <a:off x="2779774" y="2096748"/>
            <a:ext cx="620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1C678A4D-8372-4229-9A91-79D4A5891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" y="202594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90851BE-6E04-4D36-A7AF-0A546D741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04472" y="553720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C5CCE472-534A-4C87-8253-D407DB36C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34125" y="984031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S128x128P_6">
            <a:extLst>
              <a:ext uri="{FF2B5EF4-FFF2-40B4-BE49-F238E27FC236}">
                <a16:creationId xmlns:a16="http://schemas.microsoft.com/office/drawing/2014/main" id="{68A523AE-1734-4273-B3FF-BE7DBCE6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09" y="445469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SS128x128P_6">
            <a:extLst>
              <a:ext uri="{FF2B5EF4-FFF2-40B4-BE49-F238E27FC236}">
                <a16:creationId xmlns:a16="http://schemas.microsoft.com/office/drawing/2014/main" id="{DCA17A29-E48D-4A89-8918-D4D2B46D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9894809" y="4835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SS128x128P_6">
            <a:extLst>
              <a:ext uri="{FF2B5EF4-FFF2-40B4-BE49-F238E27FC236}">
                <a16:creationId xmlns:a16="http://schemas.microsoft.com/office/drawing/2014/main" id="{C577FAF3-8DD5-4F25-B308-B2655D1D3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809209" y="521669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SS128x128P_6">
            <a:extLst>
              <a:ext uri="{FF2B5EF4-FFF2-40B4-BE49-F238E27FC236}">
                <a16:creationId xmlns:a16="http://schemas.microsoft.com/office/drawing/2014/main" id="{FC8B8C30-25B0-4E47-BC61-A50E4DB3C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33" y="4561326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SS128x128P_6">
            <a:extLst>
              <a:ext uri="{FF2B5EF4-FFF2-40B4-BE49-F238E27FC236}">
                <a16:creationId xmlns:a16="http://schemas.microsoft.com/office/drawing/2014/main" id="{A7FA737D-7941-45B6-8889-492296B1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7988733" y="4942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SS128x128P_6">
            <a:extLst>
              <a:ext uri="{FF2B5EF4-FFF2-40B4-BE49-F238E27FC236}">
                <a16:creationId xmlns:a16="http://schemas.microsoft.com/office/drawing/2014/main" id="{E8CE9ADA-1341-42D1-80EC-DBD664FBF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8903133" y="5323326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SS128x128P_6">
            <a:extLst>
              <a:ext uri="{FF2B5EF4-FFF2-40B4-BE49-F238E27FC236}">
                <a16:creationId xmlns:a16="http://schemas.microsoft.com/office/drawing/2014/main" id="{7B3E5592-4573-4223-9E05-1E7B0F1F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57" y="458112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SS128x128P_6">
            <a:extLst>
              <a:ext uri="{FF2B5EF4-FFF2-40B4-BE49-F238E27FC236}">
                <a16:creationId xmlns:a16="http://schemas.microsoft.com/office/drawing/2014/main" id="{803F3D95-1590-468E-B01B-BCF40F9F8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881957" y="4962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SS128x128P_6">
            <a:extLst>
              <a:ext uri="{FF2B5EF4-FFF2-40B4-BE49-F238E27FC236}">
                <a16:creationId xmlns:a16="http://schemas.microsoft.com/office/drawing/2014/main" id="{01C9BCDF-1E7B-4EAB-B190-59497E7F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6796357" y="5343121"/>
            <a:ext cx="895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SS128x128P_6">
            <a:extLst>
              <a:ext uri="{FF2B5EF4-FFF2-40B4-BE49-F238E27FC236}">
                <a16:creationId xmlns:a16="http://schemas.microsoft.com/office/drawing/2014/main" id="{CD9F262D-4A37-48C5-965D-EE9C90F53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69" y="4835201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SS128x128P_6">
            <a:extLst>
              <a:ext uri="{FF2B5EF4-FFF2-40B4-BE49-F238E27FC236}">
                <a16:creationId xmlns:a16="http://schemas.microsoft.com/office/drawing/2014/main" id="{BFA24407-04B0-4FC9-8628-EF4B81CEA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2718406" y="5150245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 descr="SS128x128P_6">
            <a:extLst>
              <a:ext uri="{FF2B5EF4-FFF2-40B4-BE49-F238E27FC236}">
                <a16:creationId xmlns:a16="http://schemas.microsoft.com/office/drawing/2014/main" id="{D20453F3-708D-4B85-AD53-CFBBDEFC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3568198" y="5526609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S128x128P_6">
            <a:extLst>
              <a:ext uri="{FF2B5EF4-FFF2-40B4-BE49-F238E27FC236}">
                <a16:creationId xmlns:a16="http://schemas.microsoft.com/office/drawing/2014/main" id="{2B68455D-BEF4-4A0F-A19E-B2B17D1F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" y="4728566"/>
            <a:ext cx="1752600" cy="20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5" descr="SS128x128P_6">
            <a:extLst>
              <a:ext uri="{FF2B5EF4-FFF2-40B4-BE49-F238E27FC236}">
                <a16:creationId xmlns:a16="http://schemas.microsoft.com/office/drawing/2014/main" id="{0088FF99-9B8C-47E3-9E2F-377C4145C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324736" y="5043610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SS128x128P_6">
            <a:extLst>
              <a:ext uri="{FF2B5EF4-FFF2-40B4-BE49-F238E27FC236}">
                <a16:creationId xmlns:a16="http://schemas.microsoft.com/office/drawing/2014/main" id="{46523E0E-91D6-4C10-8B2E-6FF910DD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74528" y="5419974"/>
            <a:ext cx="895350" cy="14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S128x128P_6">
            <a:extLst>
              <a:ext uri="{FF2B5EF4-FFF2-40B4-BE49-F238E27FC236}">
                <a16:creationId xmlns:a16="http://schemas.microsoft.com/office/drawing/2014/main" id="{1E740C1E-C302-4467-A7A3-8277E964F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38" y="375425"/>
            <a:ext cx="1752600" cy="18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SS128x128P_6">
            <a:extLst>
              <a:ext uri="{FF2B5EF4-FFF2-40B4-BE49-F238E27FC236}">
                <a16:creationId xmlns:a16="http://schemas.microsoft.com/office/drawing/2014/main" id="{B2CE9DE6-C6A9-4D8B-83ED-6E55591F4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170013" y="726551"/>
            <a:ext cx="73133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S128x128P_6">
            <a:extLst>
              <a:ext uri="{FF2B5EF4-FFF2-40B4-BE49-F238E27FC236}">
                <a16:creationId xmlns:a16="http://schemas.microsoft.com/office/drawing/2014/main" id="{0096CFC2-CFB2-4D6B-8ACE-745B8B32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0999666" y="1156862"/>
            <a:ext cx="895350" cy="13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846AE-926D-443F-A42D-D3087DC1EF23}"/>
              </a:ext>
            </a:extLst>
          </p:cNvPr>
          <p:cNvSpPr txBox="1"/>
          <p:nvPr/>
        </p:nvSpPr>
        <p:spPr>
          <a:xfrm>
            <a:off x="2558484" y="342100"/>
            <a:ext cx="6939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PHÚ HÒA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PHÚ HÒA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EAB55-5DFF-40FC-9C4A-6C8F4C0CCC13}"/>
              </a:ext>
            </a:extLst>
          </p:cNvPr>
          <p:cNvSpPr txBox="1"/>
          <p:nvPr/>
        </p:nvSpPr>
        <p:spPr>
          <a:xfrm>
            <a:off x="1753538" y="3464176"/>
            <a:ext cx="858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ĐÃ THAM DỰ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3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94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A0EA8-89F1-9DC7-9F39-FF2D13D7B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48023" y="12407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04100" y="596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16254" y="24218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560177" y="1240754"/>
            <a:ext cx="2995729" cy="1424084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5" y="2249410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2628327" y="5229586"/>
            <a:ext cx="7438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2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2176FB-98F3-4B14-8921-7EBB7E4FDAD5}"/>
              </a:ext>
            </a:extLst>
          </p:cNvPr>
          <p:cNvSpPr txBox="1"/>
          <p:nvPr/>
        </p:nvSpPr>
        <p:spPr>
          <a:xfrm>
            <a:off x="3371552" y="249883"/>
            <a:ext cx="464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 TRÒ CHƠI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A44E0-A697-4C89-8052-BB3FC3CC584F}"/>
              </a:ext>
            </a:extLst>
          </p:cNvPr>
          <p:cNvSpPr txBox="1"/>
          <p:nvPr/>
        </p:nvSpPr>
        <p:spPr>
          <a:xfrm>
            <a:off x="567891" y="1528156"/>
            <a:ext cx="1130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điểm, 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giơ đáp án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 trò hô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24" descr="SS128x128P_6">
            <a:extLst>
              <a:ext uri="{FF2B5EF4-FFF2-40B4-BE49-F238E27FC236}">
                <a16:creationId xmlns:a16="http://schemas.microsoft.com/office/drawing/2014/main" id="{00871919-F575-4860-8147-B411F84D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4" y="106927"/>
            <a:ext cx="1752600" cy="10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SS128x128P_6">
            <a:extLst>
              <a:ext uri="{FF2B5EF4-FFF2-40B4-BE49-F238E27FC236}">
                <a16:creationId xmlns:a16="http://schemas.microsoft.com/office/drawing/2014/main" id="{A1C92B72-EB81-476D-B2ED-D2B6EB93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548688" y="296676"/>
            <a:ext cx="620741" cy="112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SS128x128P_6">
            <a:extLst>
              <a:ext uri="{FF2B5EF4-FFF2-40B4-BE49-F238E27FC236}">
                <a16:creationId xmlns:a16="http://schemas.microsoft.com/office/drawing/2014/main" id="{142BEE6F-0DF1-495B-9380-29A41E9E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12809" y="597909"/>
            <a:ext cx="895350" cy="78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S128x128P_6">
            <a:extLst>
              <a:ext uri="{FF2B5EF4-FFF2-40B4-BE49-F238E27FC236}">
                <a16:creationId xmlns:a16="http://schemas.microsoft.com/office/drawing/2014/main" id="{538A1E74-B4B2-4504-ABC2-45F5C338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87" y="222285"/>
            <a:ext cx="1752600" cy="11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SS128x128P_6">
            <a:extLst>
              <a:ext uri="{FF2B5EF4-FFF2-40B4-BE49-F238E27FC236}">
                <a16:creationId xmlns:a16="http://schemas.microsoft.com/office/drawing/2014/main" id="{A2708F8C-865B-42CA-A8D9-11D22072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10530559" y="170827"/>
            <a:ext cx="604073" cy="12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SS128x128P_6">
            <a:extLst>
              <a:ext uri="{FF2B5EF4-FFF2-40B4-BE49-F238E27FC236}">
                <a16:creationId xmlns:a16="http://schemas.microsoft.com/office/drawing/2014/main" id="{8E6B2031-1D6D-4248-A084-1BD1AEAF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1380522" y="572263"/>
            <a:ext cx="678273" cy="10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40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C5A30B8-639B-4B5D-B90D-4A0BB31F9034}"/>
              </a:ext>
            </a:extLst>
          </p:cNvPr>
          <p:cNvSpPr/>
          <p:nvPr/>
        </p:nvSpPr>
        <p:spPr>
          <a:xfrm>
            <a:off x="1024555" y="439539"/>
            <a:ext cx="10982425" cy="1067783"/>
          </a:xfrm>
          <a:prstGeom prst="wedgeRoundRectCallout">
            <a:avLst>
              <a:gd name="adj1" fmla="val 52881"/>
              <a:gd name="adj2" fmla="val -8873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biểu nào sau đây về áp suất 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lỏng là </a:t>
            </a:r>
            <a:r>
              <a:rPr lang="vi-VN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đúng?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3531E3B-E127-4EF6-8923-24BA2A2A996C}"/>
              </a:ext>
            </a:extLst>
          </p:cNvPr>
          <p:cNvSpPr/>
          <p:nvPr/>
        </p:nvSpPr>
        <p:spPr>
          <a:xfrm>
            <a:off x="1425696" y="1556613"/>
            <a:ext cx="7921504" cy="95313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suất chất lỏng gây ra trên mặt thoáng bằng 0.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D813317-DF43-4104-AFFD-3086C30F7111}"/>
              </a:ext>
            </a:extLst>
          </p:cNvPr>
          <p:cNvSpPr/>
          <p:nvPr/>
        </p:nvSpPr>
        <p:spPr>
          <a:xfrm>
            <a:off x="1418087" y="2646247"/>
            <a:ext cx="8352339" cy="7746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lỏng chỉ gây áp suất ở đáy bình chứa.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975F25B-9FD9-4A39-9373-2DBFB3353E36}"/>
              </a:ext>
            </a:extLst>
          </p:cNvPr>
          <p:cNvSpPr/>
          <p:nvPr/>
        </p:nvSpPr>
        <p:spPr>
          <a:xfrm>
            <a:off x="1383296" y="3506873"/>
            <a:ext cx="8238224" cy="7016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lỏng gây ra áp suất theo mọi phương.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AF5C6C-B715-4812-ABBD-E39A03FCFA78}"/>
              </a:ext>
            </a:extLst>
          </p:cNvPr>
          <p:cNvSpPr/>
          <p:nvPr/>
        </p:nvSpPr>
        <p:spPr>
          <a:xfrm>
            <a:off x="1425696" y="4309340"/>
            <a:ext cx="8622544" cy="10142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suất chất lỏng phụ thuộc vào bản chất và chiều cao cột chất lỏng.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DCC8EEC-0AB8-4FCB-BE08-5A33934D6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5" y="1495474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980475-2728-4A9B-9ADB-9D0A5075B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" y="2280810"/>
            <a:ext cx="1210315" cy="10142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3B169F1-CFAD-4D90-B16B-1EB3E81D9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8" y="3179423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F10D14-E164-4E76-91A3-BC52B4F2B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6" y="4019279"/>
            <a:ext cx="1210315" cy="10142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F560F9-9598-4955-9E1B-ECD97C049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40" y="1588747"/>
            <a:ext cx="2200910" cy="285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0DBDD-250B-4744-8813-4D17AF9D8576}"/>
              </a:ext>
            </a:extLst>
          </p:cNvPr>
          <p:cNvSpPr txBox="1"/>
          <p:nvPr/>
        </p:nvSpPr>
        <p:spPr>
          <a:xfrm>
            <a:off x="2905525" y="5783806"/>
            <a:ext cx="263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ĐÁP ÁN  B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0C0F0E5-63C8-408F-A5F4-10360170659E}"/>
              </a:ext>
            </a:extLst>
          </p:cNvPr>
          <p:cNvSpPr/>
          <p:nvPr/>
        </p:nvSpPr>
        <p:spPr>
          <a:xfrm>
            <a:off x="773341" y="412366"/>
            <a:ext cx="9591040" cy="1011257"/>
          </a:xfrm>
          <a:prstGeom prst="wedgeRoundRectCallout">
            <a:avLst>
              <a:gd name="adj1" fmla="val 50840"/>
              <a:gd name="adj2" fmla="val 4442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nào sau đây do áp suất khí quyển gây ra?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AD117A5-D47B-47E7-87F6-A7006692E4F4}"/>
              </a:ext>
            </a:extLst>
          </p:cNvPr>
          <p:cNvSpPr/>
          <p:nvPr/>
        </p:nvSpPr>
        <p:spPr>
          <a:xfrm>
            <a:off x="1412164" y="1551987"/>
            <a:ext cx="8585276" cy="1083949"/>
          </a:xfrm>
          <a:prstGeom prst="roundRect">
            <a:avLst>
              <a:gd name="adj" fmla="val 20202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Thổi hơi vào quả bóng bay, quả bóng bay sẽ phồng 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37201E4-D6A1-4956-84AB-F5F531C92E3F}"/>
              </a:ext>
            </a:extLst>
          </p:cNvPr>
          <p:cNvSpPr/>
          <p:nvPr/>
        </p:nvSpPr>
        <p:spPr>
          <a:xfrm>
            <a:off x="1342491" y="3637687"/>
            <a:ext cx="7215702" cy="69856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bị xì hơi, quả bóng bay xẹp lại.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0F87F37-FC71-4F22-9DFB-0E8A68362F14}"/>
              </a:ext>
            </a:extLst>
          </p:cNvPr>
          <p:cNvSpPr/>
          <p:nvPr/>
        </p:nvSpPr>
        <p:spPr>
          <a:xfrm>
            <a:off x="1342491" y="4496412"/>
            <a:ext cx="9811817" cy="809601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được bơm, lốp xe đạp phồng lên.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340023-CA7F-4B69-AEAF-70562E31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58" y="97057"/>
            <a:ext cx="2857500" cy="25896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39B634-5A17-40D9-8BE9-86F5D8DB1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5" y="1421870"/>
            <a:ext cx="1210315" cy="10142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A3A8B4B-BBE0-40D5-BB9A-C5887B0C5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1" y="2461989"/>
            <a:ext cx="1210315" cy="1014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85482D-629E-4188-BDF2-9818FB0DA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0" y="3301753"/>
            <a:ext cx="1210315" cy="10142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205A64-3223-41DE-B029-44B086CA2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6" y="4245836"/>
            <a:ext cx="1210315" cy="101427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C595C22-6101-4204-BF02-00F6619B8943}"/>
              </a:ext>
            </a:extLst>
          </p:cNvPr>
          <p:cNvSpPr/>
          <p:nvPr/>
        </p:nvSpPr>
        <p:spPr>
          <a:xfrm>
            <a:off x="1342491" y="2797648"/>
            <a:ext cx="9396928" cy="69856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Ấn tay vào quả bóng bay, quả bóng bị lõm xuống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01EDF-4742-427C-A184-3AA4D190A87A}"/>
              </a:ext>
            </a:extLst>
          </p:cNvPr>
          <p:cNvSpPr txBox="1"/>
          <p:nvPr/>
        </p:nvSpPr>
        <p:spPr>
          <a:xfrm>
            <a:off x="3329941" y="5783806"/>
            <a:ext cx="256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ĐÁP ÁN C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54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E7A0AE7-0E2C-41F7-BCD9-D7EC53F4CD00}"/>
              </a:ext>
            </a:extLst>
          </p:cNvPr>
          <p:cNvSpPr/>
          <p:nvPr/>
        </p:nvSpPr>
        <p:spPr>
          <a:xfrm>
            <a:off x="814405" y="484145"/>
            <a:ext cx="9015395" cy="228447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Khi ta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8.000 Pa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5949D4C-20CB-43C1-8EBD-099492736CDD}"/>
              </a:ext>
            </a:extLst>
          </p:cNvPr>
          <p:cNvSpPr/>
          <p:nvPr/>
        </p:nvSpPr>
        <p:spPr>
          <a:xfrm>
            <a:off x="6522029" y="4206013"/>
            <a:ext cx="2774179" cy="59343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 Pa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47D19E1-1AE9-46D0-908A-6EAF4D6B88F4}"/>
              </a:ext>
            </a:extLst>
          </p:cNvPr>
          <p:cNvSpPr/>
          <p:nvPr/>
        </p:nvSpPr>
        <p:spPr>
          <a:xfrm>
            <a:off x="1990277" y="4097126"/>
            <a:ext cx="2803641" cy="5934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Pa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249AE2-010E-48D7-9A9E-AAAEEE44E541}"/>
              </a:ext>
            </a:extLst>
          </p:cNvPr>
          <p:cNvSpPr/>
          <p:nvPr/>
        </p:nvSpPr>
        <p:spPr>
          <a:xfrm>
            <a:off x="6522029" y="3132282"/>
            <a:ext cx="3219354" cy="59343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 Pa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A727E4-B540-4319-9175-BE94410C7B83}"/>
              </a:ext>
            </a:extLst>
          </p:cNvPr>
          <p:cNvSpPr/>
          <p:nvPr/>
        </p:nvSpPr>
        <p:spPr>
          <a:xfrm>
            <a:off x="1938324" y="2923896"/>
            <a:ext cx="2774179" cy="6233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.000Pa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09D807C-C7E6-4296-90B3-B88BE95B2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272" y="92951"/>
            <a:ext cx="2585317" cy="2857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BCA889-F99A-4B0A-BF36-3133D0FE0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5" y="2688239"/>
            <a:ext cx="1210315" cy="10142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83310C-9616-4CE9-9393-6B812A4E6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5" y="3811066"/>
            <a:ext cx="1210315" cy="10142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33044A-AE0A-4538-A4BD-9825DB9B4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64" y="3674738"/>
            <a:ext cx="1210315" cy="10142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B99A78-6444-4873-8375-68F68E80E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39" y="2771939"/>
            <a:ext cx="1210315" cy="1014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37788-876F-4F23-A139-67EED356F33F}"/>
              </a:ext>
            </a:extLst>
          </p:cNvPr>
          <p:cNvSpPr txBox="1"/>
          <p:nvPr/>
        </p:nvSpPr>
        <p:spPr>
          <a:xfrm>
            <a:off x="2785774" y="5814584"/>
            <a:ext cx="243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ĐÁP ÁN D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2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8" descr="tht25788865">
            <a:extLst>
              <a:ext uri="{FF2B5EF4-FFF2-40B4-BE49-F238E27FC236}">
                <a16:creationId xmlns:a16="http://schemas.microsoft.com/office/drawing/2014/main" id="{C4873C59-FA60-4BBF-8F61-13160C1E7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65" y="-4722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ht25788865">
            <a:extLst>
              <a:ext uri="{FF2B5EF4-FFF2-40B4-BE49-F238E27FC236}">
                <a16:creationId xmlns:a16="http://schemas.microsoft.com/office/drawing/2014/main" id="{C4519854-08AB-462F-92E2-408CF74F49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tht25788865">
            <a:extLst>
              <a:ext uri="{FF2B5EF4-FFF2-40B4-BE49-F238E27FC236}">
                <a16:creationId xmlns:a16="http://schemas.microsoft.com/office/drawing/2014/main" id="{34ED98A3-DB0C-482A-A5E4-EC360484A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tht25788865">
            <a:extLst>
              <a:ext uri="{FF2B5EF4-FFF2-40B4-BE49-F238E27FC236}">
                <a16:creationId xmlns:a16="http://schemas.microsoft.com/office/drawing/2014/main" id="{63A6413A-79BB-41B8-B0D5-94D5084A8F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F9849DCFA90C473196ECD16214E77005">
            <a:extLst>
              <a:ext uri="{FF2B5EF4-FFF2-40B4-BE49-F238E27FC236}">
                <a16:creationId xmlns:a16="http://schemas.microsoft.com/office/drawing/2014/main" id="{64D62227-0A0E-4369-8C1C-CFF58A9FCA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33AB6D5-ECC2-4274-AE71-A480D29F4EC8}"/>
              </a:ext>
            </a:extLst>
          </p:cNvPr>
          <p:cNvSpPr/>
          <p:nvPr/>
        </p:nvSpPr>
        <p:spPr>
          <a:xfrm>
            <a:off x="8408649" y="535484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E850559-0ABA-4B7B-8017-3275DF3F3DD7}"/>
              </a:ext>
            </a:extLst>
          </p:cNvPr>
          <p:cNvSpPr/>
          <p:nvPr/>
        </p:nvSpPr>
        <p:spPr>
          <a:xfrm>
            <a:off x="8455350" y="53639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D27DFAB-56BA-44B6-8689-C8B6B7432790}"/>
              </a:ext>
            </a:extLst>
          </p:cNvPr>
          <p:cNvSpPr/>
          <p:nvPr/>
        </p:nvSpPr>
        <p:spPr>
          <a:xfrm>
            <a:off x="8393766" y="5355088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EB7388B-9DA8-4466-A3F3-52699816A39A}"/>
              </a:ext>
            </a:extLst>
          </p:cNvPr>
          <p:cNvSpPr/>
          <p:nvPr/>
        </p:nvSpPr>
        <p:spPr>
          <a:xfrm>
            <a:off x="8440467" y="5383072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C458D49-DFCA-4707-8913-0F4D14CA9856}"/>
              </a:ext>
            </a:extLst>
          </p:cNvPr>
          <p:cNvSpPr/>
          <p:nvPr/>
        </p:nvSpPr>
        <p:spPr>
          <a:xfrm>
            <a:off x="8436315" y="5353329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5F5A3689-DB51-4BDF-AAC9-21B4824B77C3}"/>
              </a:ext>
            </a:extLst>
          </p:cNvPr>
          <p:cNvSpPr/>
          <p:nvPr/>
        </p:nvSpPr>
        <p:spPr>
          <a:xfrm>
            <a:off x="8403004" y="5346225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6AC010D0-833B-4342-895B-78081FD918D5}"/>
              </a:ext>
            </a:extLst>
          </p:cNvPr>
          <p:cNvSpPr/>
          <p:nvPr/>
        </p:nvSpPr>
        <p:spPr>
          <a:xfrm>
            <a:off x="8419939" y="5347266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88513447-E311-4FB8-B729-A58996122B3B}"/>
              </a:ext>
            </a:extLst>
          </p:cNvPr>
          <p:cNvSpPr/>
          <p:nvPr/>
        </p:nvSpPr>
        <p:spPr>
          <a:xfrm>
            <a:off x="8429177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EB6F7D2C-4EF6-4255-AC13-4AD4DE1273E0}"/>
              </a:ext>
            </a:extLst>
          </p:cNvPr>
          <p:cNvSpPr/>
          <p:nvPr/>
        </p:nvSpPr>
        <p:spPr>
          <a:xfrm>
            <a:off x="8440467" y="5348913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6F3207D2-0DDF-44BF-A0B0-437A8AD9737D}"/>
              </a:ext>
            </a:extLst>
          </p:cNvPr>
          <p:cNvSpPr/>
          <p:nvPr/>
        </p:nvSpPr>
        <p:spPr>
          <a:xfrm>
            <a:off x="8446112" y="5363120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76470AA-BEEC-4F4D-8830-ACE054D15F35}"/>
              </a:ext>
            </a:extLst>
          </p:cNvPr>
          <p:cNvSpPr/>
          <p:nvPr/>
        </p:nvSpPr>
        <p:spPr>
          <a:xfrm>
            <a:off x="8434822" y="5333377"/>
            <a:ext cx="1905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966F472-5FFF-40B7-8AC9-F070BD81E062}"/>
              </a:ext>
            </a:extLst>
          </p:cNvPr>
          <p:cNvSpPr/>
          <p:nvPr/>
        </p:nvSpPr>
        <p:spPr>
          <a:xfrm>
            <a:off x="846490" y="414385"/>
            <a:ext cx="9247736" cy="234057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+mj-lt"/>
              </a:rPr>
              <a:t>Câu 4: Trong các công thức sau đây, công thức nào cho phép tính áp suất chất lỏng? (d là trọng lượng riêng của chất lỏng, h là dộ cao tính từ điểm tính áp suất đến mặt thoáng của chất lỏng)</a:t>
            </a:r>
            <a:endParaRPr lang="en-US" sz="3200" b="1" dirty="0">
              <a:solidFill>
                <a:schemeClr val="bg1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A9EB836-0176-4B54-A5BD-5C80505B87DA}"/>
              </a:ext>
            </a:extLst>
          </p:cNvPr>
          <p:cNvSpPr/>
          <p:nvPr/>
        </p:nvSpPr>
        <p:spPr>
          <a:xfrm>
            <a:off x="1573465" y="3304814"/>
            <a:ext cx="2635185" cy="8448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47C884D-9F1B-4B13-BB31-B24D9E960702}"/>
                  </a:ext>
                </a:extLst>
              </p:cNvPr>
              <p:cNvSpPr/>
              <p:nvPr/>
            </p:nvSpPr>
            <p:spPr>
              <a:xfrm>
                <a:off x="6358701" y="3358101"/>
                <a:ext cx="2533851" cy="740341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p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vi-VN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47C884D-9F1B-4B13-BB31-B24D9E960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701" y="3358101"/>
                <a:ext cx="2533851" cy="740341"/>
              </a:xfrm>
              <a:prstGeom prst="roundRect">
                <a:avLst/>
              </a:prstGeom>
              <a:blipFill>
                <a:blip r:embed="rId6"/>
                <a:stretch>
                  <a:fillRect l="-4567" b="-16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72256B8-E3BD-4FC0-B708-E99C33326EAA}"/>
              </a:ext>
            </a:extLst>
          </p:cNvPr>
          <p:cNvSpPr/>
          <p:nvPr/>
        </p:nvSpPr>
        <p:spPr>
          <a:xfrm>
            <a:off x="6358701" y="4365939"/>
            <a:ext cx="2533851" cy="769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 d. h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3D698F6-6248-4D68-B5E5-3CEC4362C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25" y="114300"/>
            <a:ext cx="2168630" cy="2857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E8941C-F3DC-4017-BCF3-01A9D3578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249992"/>
            <a:ext cx="1210315" cy="10142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825C33-3D67-42BF-8F20-726A0176E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86" y="3217919"/>
            <a:ext cx="1210315" cy="1014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5CAAC8-05DB-4D79-A120-CAA6B9542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7" y="3304815"/>
            <a:ext cx="1210315" cy="10142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335094-6484-4F04-97E4-4340FCEB1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0" y="4170198"/>
            <a:ext cx="1210315" cy="1014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FE2EC45-4D15-4CE8-AC92-B835D3BBA483}"/>
                  </a:ext>
                </a:extLst>
              </p:cNvPr>
              <p:cNvSpPr/>
              <p:nvPr/>
            </p:nvSpPr>
            <p:spPr>
              <a:xfrm>
                <a:off x="1674799" y="4299082"/>
                <a:ext cx="2533851" cy="740341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p 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3200" b="1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200" b="1" i="1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FE2EC45-4D15-4CE8-AC92-B835D3BBA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799" y="4299082"/>
                <a:ext cx="2533851" cy="740341"/>
              </a:xfrm>
              <a:prstGeom prst="roundRect">
                <a:avLst/>
              </a:prstGeom>
              <a:blipFill>
                <a:blip r:embed="rId9"/>
                <a:stretch>
                  <a:fillRect l="-4819" b="-15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4FFF5D3-0D5D-4D44-A7CD-A17DB4870492}"/>
              </a:ext>
            </a:extLst>
          </p:cNvPr>
          <p:cNvSpPr txBox="1"/>
          <p:nvPr/>
        </p:nvSpPr>
        <p:spPr>
          <a:xfrm>
            <a:off x="3562149" y="5879812"/>
            <a:ext cx="2533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+mj-lt"/>
              </a:rPr>
              <a:t>ĐÁP ÁN A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49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40" grpId="0" animBg="1"/>
      <p:bldP spid="35" grpId="0" animBg="1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1352</Words>
  <Application>Microsoft Office PowerPoint</Application>
  <PresentationFormat>Widescreen</PresentationFormat>
  <Paragraphs>339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</cp:lastModifiedBy>
  <cp:revision>44</cp:revision>
  <dcterms:created xsi:type="dcterms:W3CDTF">2024-11-17T13:50:11Z</dcterms:created>
  <dcterms:modified xsi:type="dcterms:W3CDTF">2024-11-27T13:23:20Z</dcterms:modified>
</cp:coreProperties>
</file>