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8" r:id="rId3"/>
    <p:sldMasterId id="2147483690" r:id="rId4"/>
    <p:sldMasterId id="2147483702" r:id="rId5"/>
  </p:sldMasterIdLst>
  <p:notesMasterIdLst>
    <p:notesMasterId r:id="rId31"/>
  </p:notesMasterIdLst>
  <p:sldIdLst>
    <p:sldId id="266" r:id="rId6"/>
    <p:sldId id="256" r:id="rId7"/>
    <p:sldId id="301" r:id="rId8"/>
    <p:sldId id="302" r:id="rId9"/>
    <p:sldId id="273" r:id="rId10"/>
    <p:sldId id="274" r:id="rId11"/>
    <p:sldId id="258" r:id="rId12"/>
    <p:sldId id="269" r:id="rId13"/>
    <p:sldId id="259" r:id="rId14"/>
    <p:sldId id="287" r:id="rId15"/>
    <p:sldId id="289" r:id="rId16"/>
    <p:sldId id="293" r:id="rId17"/>
    <p:sldId id="294" r:id="rId18"/>
    <p:sldId id="295" r:id="rId19"/>
    <p:sldId id="292" r:id="rId20"/>
    <p:sldId id="260" r:id="rId21"/>
    <p:sldId id="271" r:id="rId22"/>
    <p:sldId id="291" r:id="rId23"/>
    <p:sldId id="298" r:id="rId24"/>
    <p:sldId id="299" r:id="rId25"/>
    <p:sldId id="300" r:id="rId26"/>
    <p:sldId id="263" r:id="rId27"/>
    <p:sldId id="264" r:id="rId28"/>
    <p:sldId id="257" r:id="rId29"/>
    <p:sldId id="267" r:id="rId30"/>
  </p:sldIdLst>
  <p:sldSz cx="12192000" cy="6858000"/>
  <p:notesSz cx="6858000" cy="9144000"/>
  <p:embeddedFontLst>
    <p:embeddedFont>
      <p:font typeface="UTM Avo" panose="0204060305050602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BC0"/>
    <a:srgbClr val="421C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38" y="4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8" Type="http://schemas.openxmlformats.org/officeDocument/2006/relationships/slide" Target="slides/slide3.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8T16:32:41.51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A7CA614-19E2-4EA4-9EF2-0B66D141A6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109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B497-1421-65E7-480E-9D5A9013A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F2F76-22AF-2108-4521-607FD2E55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57866-6F0C-BB52-657A-E0052B47DD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F48D9-BBB9-8E68-CE6E-97D6DA1468DA}"/>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A7CA614-19E2-4EA4-9EF2-0B66D141A6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087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AF3B-BB25-F63D-0776-F56D35103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0E81E-8331-D3F8-51FB-6D958424F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EA362-E539-28AA-2CC9-228FAD2EBA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5A5CE2-1473-A7A2-0F95-A9D3B3B7B39C}"/>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A7CA614-19E2-4EA4-9EF2-0B66D141A6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850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75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7174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599619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083157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79077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46928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17409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202023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65415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257015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2183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61736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2537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2749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4935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2707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3923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9091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349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7967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0747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3075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3489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62566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92699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344936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05194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64553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22386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489301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253017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76164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60480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8837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12/20/2024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1.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12/20/2024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12/20/2024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7307407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74403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12/20/2024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5271882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gso.gov.vn/"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oan-7-tap-2/1/142/7/" TargetMode="External"/><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7-tap-2/1/142/4/"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oan-7-tap-2/1/142/5/" TargetMode="External"/><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toan-7-tap-2/1/142/4/" TargetMode="External"/><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a:t>
            </a:r>
            <a:r>
              <a:rPr kumimoji="0" lang="vi-VN"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7</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6" name="Rectangle 5">
            <a:extLst>
              <a:ext uri="{FF2B5EF4-FFF2-40B4-BE49-F238E27FC236}">
                <a16:creationId xmlns:a16="http://schemas.microsoft.com/office/drawing/2014/main" id="{E749AAE4-AAE8-4F14-B963-C4BD00694A92}"/>
              </a:ext>
            </a:extLst>
          </p:cNvPr>
          <p:cNvSpPr/>
          <p:nvPr/>
        </p:nvSpPr>
        <p:spPr>
          <a:xfrm>
            <a:off x="10678577"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504134"/>
            <a:ext cx="12192000" cy="471339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19</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lang="en-US" sz="5200" b="1" kern="0" dirty="0">
                <a:solidFill>
                  <a:srgbClr val="FF0000"/>
                </a:solidFill>
                <a:latin typeface="UTM Avo" panose="02040603050506020204" pitchFamily="18" charset="0"/>
                <a:cs typeface="Arial" panose="020B0604020202020204" pitchFamily="34" charset="0"/>
              </a:rPr>
              <a:t>1</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Thu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thập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phân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loại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và</a:t>
            </a:r>
            <a:endParaRPr lang="en-US" sz="5200" b="1" kern="0" dirty="0">
              <a:solidFill>
                <a:srgbClr val="FF0000"/>
              </a:solidFill>
              <a:latin typeface="UTM Avo" panose="02040603050506020204" pitchFamily="18" charset="0"/>
              <a:cs typeface="Arial" panose="020B0604020202020204" pitchFamily="34" charset="0"/>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biểu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diễn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dữ</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liệu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Tiết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7D66BE-1F16-3505-C099-B0C433E08BC4}"/>
              </a:ext>
            </a:extLst>
          </p:cNvPr>
          <p:cNvGrpSpPr/>
          <p:nvPr/>
        </p:nvGrpSpPr>
        <p:grpSpPr>
          <a:xfrm>
            <a:off x="422984" y="1782195"/>
            <a:ext cx="5560081" cy="461955"/>
            <a:chOff x="830179" y="635222"/>
            <a:chExt cx="6423968" cy="346467"/>
          </a:xfrm>
          <a:noFill/>
        </p:grpSpPr>
        <p:sp>
          <p:nvSpPr>
            <p:cNvPr id="10" name="TextBox 9">
              <a:extLst>
                <a:ext uri="{FF2B5EF4-FFF2-40B4-BE49-F238E27FC236}">
                  <a16:creationId xmlns:a16="http://schemas.microsoft.com/office/drawing/2014/main" id="{764AFA0B-70F6-B54E-77B6-177D867B6CB2}"/>
                </a:ext>
              </a:extLst>
            </p:cNvPr>
            <p:cNvSpPr txBox="1"/>
            <p:nvPr/>
          </p:nvSpPr>
          <p:spPr>
            <a:xfrm>
              <a:off x="830179" y="635440"/>
              <a:ext cx="1099721" cy="346249"/>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HĐ2.</a:t>
              </a:r>
            </a:p>
          </p:txBody>
        </p:sp>
        <p:sp>
          <p:nvSpPr>
            <p:cNvPr id="11" name="TextBox 10">
              <a:extLst>
                <a:ext uri="{FF2B5EF4-FFF2-40B4-BE49-F238E27FC236}">
                  <a16:creationId xmlns:a16="http://schemas.microsoft.com/office/drawing/2014/main" id="{7F9BED58-2E5F-B0AC-6813-82E2CA179063}"/>
                </a:ext>
              </a:extLst>
            </p:cNvPr>
            <p:cNvSpPr txBox="1"/>
            <p:nvPr/>
          </p:nvSpPr>
          <p:spPr>
            <a:xfrm>
              <a:off x="1929898" y="635222"/>
              <a:ext cx="5324249" cy="346249"/>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kĩ</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nội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dung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sau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p:txBody>
        </p:sp>
      </p:grpSp>
      <p:sp>
        <p:nvSpPr>
          <p:cNvPr id="6" name="TextBox 5">
            <a:extLst>
              <a:ext uri="{FF2B5EF4-FFF2-40B4-BE49-F238E27FC236}">
                <a16:creationId xmlns:a16="http://schemas.microsoft.com/office/drawing/2014/main" id="{858633B5-3077-E151-457D-D3A2E60A6593}"/>
              </a:ext>
            </a:extLst>
          </p:cNvPr>
          <p:cNvSpPr txBox="1"/>
          <p:nvPr/>
        </p:nvSpPr>
        <p:spPr>
          <a:xfrm>
            <a:off x="306083" y="2591078"/>
            <a:ext cx="11579830" cy="1675843"/>
          </a:xfrm>
          <a:custGeom>
            <a:avLst/>
            <a:gdLst>
              <a:gd name="connsiteX0" fmla="*/ 0 w 11579830"/>
              <a:gd name="connsiteY0" fmla="*/ 0 h 1675843"/>
              <a:gd name="connsiteX1" fmla="*/ 11579830 w 11579830"/>
              <a:gd name="connsiteY1" fmla="*/ 0 h 1675843"/>
              <a:gd name="connsiteX2" fmla="*/ 11579830 w 11579830"/>
              <a:gd name="connsiteY2" fmla="*/ 1675843 h 1675843"/>
              <a:gd name="connsiteX3" fmla="*/ 0 w 11579830"/>
              <a:gd name="connsiteY3" fmla="*/ 1675843 h 1675843"/>
              <a:gd name="connsiteX4" fmla="*/ 0 w 11579830"/>
              <a:gd name="connsiteY4" fmla="*/ 0 h 167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830" h="1675843" fill="none" extrusionOk="0">
                <a:moveTo>
                  <a:pt x="0" y="0"/>
                </a:moveTo>
                <a:cubicBezTo>
                  <a:pt x="2282284" y="129708"/>
                  <a:pt x="10300278" y="-64990"/>
                  <a:pt x="11579830" y="0"/>
                </a:cubicBezTo>
                <a:cubicBezTo>
                  <a:pt x="11501801" y="569689"/>
                  <a:pt x="11599016" y="864912"/>
                  <a:pt x="11579830" y="1675843"/>
                </a:cubicBezTo>
                <a:cubicBezTo>
                  <a:pt x="8438644" y="1576248"/>
                  <a:pt x="3555007" y="1806194"/>
                  <a:pt x="0" y="1675843"/>
                </a:cubicBezTo>
                <a:cubicBezTo>
                  <a:pt x="127191" y="1054294"/>
                  <a:pt x="-37409" y="467294"/>
                  <a:pt x="0" y="0"/>
                </a:cubicBezTo>
                <a:close/>
              </a:path>
              <a:path w="11579830" h="1675843" stroke="0" extrusionOk="0">
                <a:moveTo>
                  <a:pt x="0" y="0"/>
                </a:moveTo>
                <a:cubicBezTo>
                  <a:pt x="3570500" y="-117334"/>
                  <a:pt x="9150389" y="-99874"/>
                  <a:pt x="11579830" y="0"/>
                </a:cubicBezTo>
                <a:cubicBezTo>
                  <a:pt x="11439323" y="488497"/>
                  <a:pt x="11536502" y="1370899"/>
                  <a:pt x="11579830" y="1675843"/>
                </a:cubicBezTo>
                <a:cubicBezTo>
                  <a:pt x="10003050" y="1695679"/>
                  <a:pt x="3226993" y="1781160"/>
                  <a:pt x="0" y="1675843"/>
                </a:cubicBezTo>
                <a:cubicBezTo>
                  <a:pt x="-140862" y="1322982"/>
                  <a:pt x="65701" y="387517"/>
                  <a:pt x="0" y="0"/>
                </a:cubicBezTo>
                <a:close/>
              </a:path>
            </a:pathLst>
          </a:custGeom>
          <a:solidFill>
            <a:srgbClr val="FFCF4D">
              <a:lumMod val="20000"/>
              <a:lumOff val="80000"/>
            </a:srgbClr>
          </a:solidFill>
          <a:ln>
            <a:solidFill>
              <a:srgbClr val="000000"/>
            </a:solidFill>
            <a:extLst>
              <a:ext uri="{C807C97D-BFC1-408E-A445-0C87EB9F89A2}">
                <ask:lineSketchStyleProps xmlns:ask="http://schemas.microsoft.com/office/drawing/2018/sketchyshapes" sd="3864975019">
                  <a:prstGeom prst="rect">
                    <a:avLst/>
                  </a:prstGeom>
                  <ask:type>
                    <ask:lineSketchCurved/>
                  </ask:type>
                </ask:lineSketchStyleProps>
              </a:ext>
            </a:extLst>
          </a:ln>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Sau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thập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tổ</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chức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loại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dữ</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ta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cần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xem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xét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tính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hợp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lí</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những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dữ</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thống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kê</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đặc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biệt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chỉ</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ra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được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những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dữ</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không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hợp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lí</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Ta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dựa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trên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những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tiêu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chí</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toán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đơn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giản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để</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thực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hiện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điều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đó</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p:txBody>
      </p:sp>
      <p:sp>
        <p:nvSpPr>
          <p:cNvPr id="7" name="Speech Bubble: Rectangle with Corners Rounded 6">
            <a:extLst>
              <a:ext uri="{FF2B5EF4-FFF2-40B4-BE49-F238E27FC236}">
                <a16:creationId xmlns:a16="http://schemas.microsoft.com/office/drawing/2014/main" id="{3B892818-6D47-9DB7-59E4-A826B1D65D48}"/>
              </a:ext>
            </a:extLst>
          </p:cNvPr>
          <p:cNvSpPr/>
          <p:nvPr/>
        </p:nvSpPr>
        <p:spPr>
          <a:xfrm>
            <a:off x="1145862" y="4869948"/>
            <a:ext cx="9900273" cy="957449"/>
          </a:xfrm>
          <a:prstGeom prst="wedgeRoundRectCallout">
            <a:avLst>
              <a:gd name="adj1" fmla="val -35231"/>
              <a:gd name="adj2" fmla="val -67434"/>
              <a:gd name="adj3" fmla="val 16667"/>
            </a:avLst>
          </a:prstGeom>
          <a:solidFill>
            <a:srgbClr val="FFFFFF"/>
          </a:solidFill>
          <a:ln w="25400" cap="flat" cmpd="sng" algn="ctr">
            <a:solidFill>
              <a:srgbClr val="F5EF97">
                <a:shade val="50000"/>
              </a:srgbClr>
            </a:solidFill>
            <a:prstDash val="solid"/>
          </a:ln>
          <a:effectLst/>
        </p:spPr>
        <p:txBody>
          <a:bodyPr rtlCol="0" anchor="ctr"/>
          <a:lstStyle/>
          <a:p>
            <a:pPr marL="0" marR="0" lvl="0" indent="0" algn="just" defTabSz="914400" eaLnBrk="1" fontAlgn="auto" latinLnBrk="0" hangingPunct="1">
              <a:lnSpc>
                <a:spcPct val="13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Khi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thu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thập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tổ</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chức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loại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dữ</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liệu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cần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lưu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ý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những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điều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gì</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a:t>
            </a:r>
          </a:p>
        </p:txBody>
      </p:sp>
    </p:spTree>
    <p:extLst>
      <p:ext uri="{BB962C8B-B14F-4D97-AF65-F5344CB8AC3E}">
        <p14:creationId xmlns:p14="http://schemas.microsoft.com/office/powerpoint/2010/main" val="2600551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38;p46">
            <a:extLst>
              <a:ext uri="{FF2B5EF4-FFF2-40B4-BE49-F238E27FC236}">
                <a16:creationId xmlns:a16="http://schemas.microsoft.com/office/drawing/2014/main" id="{D0A65888-E36F-6A0E-8E99-9B5B081E9C5D}"/>
              </a:ext>
            </a:extLst>
          </p:cNvPr>
          <p:cNvSpPr txBox="1">
            <a:spLocks/>
          </p:cNvSpPr>
          <p:nvPr/>
        </p:nvSpPr>
        <p:spPr>
          <a:xfrm>
            <a:off x="240487" y="1803598"/>
            <a:ext cx="1824560" cy="5184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RocknRoll One"/>
              <a:buNone/>
              <a:defRPr sz="5333"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46246A"/>
              </a:buClr>
              <a:buSzPts val="2800"/>
              <a:buFont typeface="RocknRoll One"/>
              <a:buNone/>
              <a:tabLst/>
              <a:defRPr/>
            </a:pP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Ví</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a:t>
            </a: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dụ</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2</a:t>
            </a:r>
          </a:p>
        </p:txBody>
      </p:sp>
      <p:sp>
        <p:nvSpPr>
          <p:cNvPr id="2" name="TextBox 1">
            <a:extLst>
              <a:ext uri="{FF2B5EF4-FFF2-40B4-BE49-F238E27FC236}">
                <a16:creationId xmlns:a16="http://schemas.microsoft.com/office/drawing/2014/main" id="{DDDD23C6-FA93-4B62-D0A8-D2F66785BF43}"/>
              </a:ext>
            </a:extLst>
          </p:cNvPr>
          <p:cNvSpPr txBox="1"/>
          <p:nvPr/>
        </p:nvSpPr>
        <p:spPr>
          <a:xfrm>
            <a:off x="166913" y="2445012"/>
            <a:ext cx="6349499" cy="4181979"/>
          </a:xfrm>
          <a:custGeom>
            <a:avLst/>
            <a:gdLst>
              <a:gd name="connsiteX0" fmla="*/ 0 w 6349499"/>
              <a:gd name="connsiteY0" fmla="*/ 0 h 4181979"/>
              <a:gd name="connsiteX1" fmla="*/ 6349499 w 6349499"/>
              <a:gd name="connsiteY1" fmla="*/ 0 h 4181979"/>
              <a:gd name="connsiteX2" fmla="*/ 6349499 w 6349499"/>
              <a:gd name="connsiteY2" fmla="*/ 4181979 h 4181979"/>
              <a:gd name="connsiteX3" fmla="*/ 0 w 6349499"/>
              <a:gd name="connsiteY3" fmla="*/ 4181979 h 4181979"/>
              <a:gd name="connsiteX4" fmla="*/ 0 w 6349499"/>
              <a:gd name="connsiteY4" fmla="*/ 0 h 418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499" h="4181979" fill="none" extrusionOk="0">
                <a:moveTo>
                  <a:pt x="0" y="0"/>
                </a:moveTo>
                <a:cubicBezTo>
                  <a:pt x="1847842" y="-143182"/>
                  <a:pt x="4488195" y="-123185"/>
                  <a:pt x="6349499" y="0"/>
                </a:cubicBezTo>
                <a:cubicBezTo>
                  <a:pt x="6515329" y="879502"/>
                  <a:pt x="6253048" y="2749815"/>
                  <a:pt x="6349499" y="4181979"/>
                </a:cubicBezTo>
                <a:cubicBezTo>
                  <a:pt x="3657679" y="4140922"/>
                  <a:pt x="1582459" y="4081593"/>
                  <a:pt x="0" y="4181979"/>
                </a:cubicBezTo>
                <a:cubicBezTo>
                  <a:pt x="-150974" y="2915931"/>
                  <a:pt x="12648" y="750519"/>
                  <a:pt x="0" y="0"/>
                </a:cubicBezTo>
                <a:close/>
              </a:path>
              <a:path w="6349499" h="4181979" stroke="0" extrusionOk="0">
                <a:moveTo>
                  <a:pt x="0" y="0"/>
                </a:moveTo>
                <a:cubicBezTo>
                  <a:pt x="3134798" y="-118874"/>
                  <a:pt x="3751999" y="84730"/>
                  <a:pt x="6349499" y="0"/>
                </a:cubicBezTo>
                <a:cubicBezTo>
                  <a:pt x="6417265" y="1495210"/>
                  <a:pt x="6462635" y="2098394"/>
                  <a:pt x="6349499" y="4181979"/>
                </a:cubicBezTo>
                <a:cubicBezTo>
                  <a:pt x="5382528" y="4016241"/>
                  <a:pt x="1488774" y="4316411"/>
                  <a:pt x="0" y="4181979"/>
                </a:cubicBezTo>
                <a:cubicBezTo>
                  <a:pt x="-18077" y="2424496"/>
                  <a:pt x="-50488" y="1223204"/>
                  <a:pt x="0" y="0"/>
                </a:cubicBezTo>
                <a:close/>
              </a:path>
            </a:pathLst>
          </a:custGeom>
          <a:solidFill>
            <a:srgbClr val="F5EF97">
              <a:lumMod val="20000"/>
              <a:lumOff val="80000"/>
            </a:srgbClr>
          </a:solidFill>
          <a:ln>
            <a:solidFill>
              <a:srgbClr val="000000"/>
            </a:solidFill>
            <a:extLst>
              <a:ext uri="{C807C97D-BFC1-408E-A445-0C87EB9F89A2}">
                <ask:lineSketchStyleProps xmlns:ask="http://schemas.microsoft.com/office/drawing/2018/sketchyshapes" sd="2188382381">
                  <a:prstGeom prst="rect">
                    <a:avLst/>
                  </a:prstGeom>
                  <ask:type>
                    <ask:lineSketchCurved/>
                  </ask:type>
                </ask:lineSketchStyleProps>
              </a:ext>
            </a:extLst>
          </a:ln>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Bộ</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là</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vùng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kinh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tế</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phát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triển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Việt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dân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Hạnh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lại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từ</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trang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web </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hlinkClick r:id="rId3"/>
              </a:rPr>
              <a:t>https://gso.gov.vn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về</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lệ</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tăng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dân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vùng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Bộ</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năm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2019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Bảng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1.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Hạnh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nhầm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một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bảng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Theo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em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Hạnh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nhầm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nào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Biết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rằng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lệ</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tăng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dân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năm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2019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tỉnh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Việt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đều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dưới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6%</a:t>
            </a:r>
          </a:p>
        </p:txBody>
      </p:sp>
      <p:graphicFrame>
        <p:nvGraphicFramePr>
          <p:cNvPr id="3" name="Table 2">
            <a:extLst>
              <a:ext uri="{FF2B5EF4-FFF2-40B4-BE49-F238E27FC236}">
                <a16:creationId xmlns:a16="http://schemas.microsoft.com/office/drawing/2014/main" id="{C7EAD412-AD59-55FB-2C70-332E112FE5BC}"/>
              </a:ext>
            </a:extLst>
          </p:cNvPr>
          <p:cNvGraphicFramePr>
            <a:graphicFrameLocks noGrp="1"/>
          </p:cNvGraphicFramePr>
          <p:nvPr>
            <p:extLst>
              <p:ext uri="{D42A27DB-BD31-4B8C-83A1-F6EECF244321}">
                <p14:modId xmlns:p14="http://schemas.microsoft.com/office/powerpoint/2010/main" val="817884578"/>
              </p:ext>
            </p:extLst>
          </p:nvPr>
        </p:nvGraphicFramePr>
        <p:xfrm>
          <a:off x="6702028" y="2175641"/>
          <a:ext cx="5416400" cy="4564438"/>
        </p:xfrm>
        <a:graphic>
          <a:graphicData uri="http://schemas.openxmlformats.org/drawingml/2006/table">
            <a:tbl>
              <a:tblPr firstRow="1" bandRow="1"/>
              <a:tblGrid>
                <a:gridCol w="2715241">
                  <a:extLst>
                    <a:ext uri="{9D8B030D-6E8A-4147-A177-3AD203B41FA5}">
                      <a16:colId xmlns:a16="http://schemas.microsoft.com/office/drawing/2014/main" val="3023755637"/>
                    </a:ext>
                  </a:extLst>
                </a:gridCol>
                <a:gridCol w="2701159">
                  <a:extLst>
                    <a:ext uri="{9D8B030D-6E8A-4147-A177-3AD203B41FA5}">
                      <a16:colId xmlns:a16="http://schemas.microsoft.com/office/drawing/2014/main" val="3045196193"/>
                    </a:ext>
                  </a:extLst>
                </a:gridCol>
              </a:tblGrid>
              <a:tr h="751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kern="1200" dirty="0" err="1">
                          <a:solidFill>
                            <a:schemeClr val="tx1"/>
                          </a:solidFill>
                          <a:latin typeface="UTM Avo" panose="02040603050506020204" pitchFamily="18" charset="0"/>
                          <a:ea typeface="+mn-ea"/>
                          <a:cs typeface="+mn-cs"/>
                        </a:rPr>
                        <a:t>Tỉnh</a:t>
                      </a:r>
                      <a:r>
                        <a:rPr lang="en-US" sz="2000" b="1" kern="1200" dirty="0">
                          <a:solidFill>
                            <a:schemeClr val="tx1"/>
                          </a:solidFill>
                          <a:latin typeface="UTM Avo" panose="02040603050506020204" pitchFamily="18" charset="0"/>
                          <a:ea typeface="+mn-ea"/>
                          <a:cs typeface="+mn-cs"/>
                        </a:rPr>
                        <a:t>/ Thành </a:t>
                      </a:r>
                      <a:r>
                        <a:rPr lang="en-US" sz="2000" b="1" kern="1200" dirty="0" err="1">
                          <a:solidFill>
                            <a:schemeClr val="tx1"/>
                          </a:solidFill>
                          <a:latin typeface="UTM Avo" panose="02040603050506020204" pitchFamily="18" charset="0"/>
                          <a:ea typeface="+mn-ea"/>
                          <a:cs typeface="+mn-cs"/>
                        </a:rPr>
                        <a:t>phố</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7D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kern="1200" dirty="0" err="1">
                          <a:solidFill>
                            <a:schemeClr val="tx1"/>
                          </a:solidFill>
                          <a:latin typeface="UTM Avo" panose="02040603050506020204" pitchFamily="18" charset="0"/>
                          <a:ea typeface="+mn-ea"/>
                          <a:cs typeface="+mn-cs"/>
                        </a:rPr>
                        <a:t>Tỉ</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lệ</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tăng</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dân</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số</a:t>
                      </a:r>
                      <a:r>
                        <a:rPr lang="en-US" sz="2000" b="1" kern="1200" dirty="0">
                          <a:solidFill>
                            <a:schemeClr val="tx1"/>
                          </a:solidFill>
                          <a:latin typeface="UTM Avo" panose="02040603050506020204" pitchFamily="18" charset="0"/>
                          <a:ea typeface="+mn-ea"/>
                          <a:cs typeface="+mn-cs"/>
                        </a:rPr>
                        <a:t> (%)</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7DA"/>
                    </a:solidFill>
                  </a:tcPr>
                </a:tc>
                <a:extLst>
                  <a:ext uri="{0D108BD9-81ED-4DB2-BD59-A6C34878D82A}">
                    <a16:rowId xmlns:a16="http://schemas.microsoft.com/office/drawing/2014/main" val="4069227187"/>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Bà</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Rịa</a:t>
                      </a:r>
                      <a:r>
                        <a:rPr lang="en-US" sz="2000" kern="1200" dirty="0">
                          <a:solidFill>
                            <a:schemeClr val="tx1"/>
                          </a:solidFill>
                          <a:latin typeface="UTM Avo" panose="02040603050506020204" pitchFamily="18" charset="0"/>
                          <a:ea typeface="+mn-ea"/>
                          <a:cs typeface="+mn-cs"/>
                        </a:rPr>
                        <a:t> – </a:t>
                      </a:r>
                      <a:r>
                        <a:rPr lang="en-US" sz="2000" kern="1200" dirty="0" err="1">
                          <a:solidFill>
                            <a:schemeClr val="tx1"/>
                          </a:solidFill>
                          <a:latin typeface="UTM Avo" panose="02040603050506020204" pitchFamily="18" charset="0"/>
                          <a:ea typeface="+mn-ea"/>
                          <a:cs typeface="+mn-cs"/>
                        </a:rPr>
                        <a:t>Vũng</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Tàu</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1, 22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6247104"/>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Bình</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Phước</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1,31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3765558"/>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Bình</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Dương</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14,74</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3056522"/>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Đồng</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Nai</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1,92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4395620"/>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Tây</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Ninh</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0,95</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9470998"/>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TP. </a:t>
                      </a:r>
                      <a:r>
                        <a:rPr lang="en-US" sz="2000" kern="1200" dirty="0" err="1">
                          <a:solidFill>
                            <a:schemeClr val="tx1"/>
                          </a:solidFill>
                          <a:latin typeface="UTM Avo" panose="02040603050506020204" pitchFamily="18" charset="0"/>
                          <a:ea typeface="+mn-ea"/>
                          <a:cs typeface="+mn-cs"/>
                        </a:rPr>
                        <a:t>Hồ</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Chí</a:t>
                      </a:r>
                      <a:r>
                        <a:rPr lang="en-US" sz="2000" kern="1200" dirty="0">
                          <a:solidFill>
                            <a:schemeClr val="tx1"/>
                          </a:solidFill>
                          <a:latin typeface="UTM Avo" panose="02040603050506020204" pitchFamily="18" charset="0"/>
                          <a:ea typeface="+mn-ea"/>
                          <a:cs typeface="+mn-cs"/>
                        </a:rPr>
                        <a:t> Minh</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2,21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2080150"/>
                  </a:ext>
                </a:extLst>
              </a:tr>
            </a:tbl>
          </a:graphicData>
        </a:graphic>
      </p:graphicFrame>
    </p:spTree>
    <p:extLst>
      <p:ext uri="{BB962C8B-B14F-4D97-AF65-F5344CB8AC3E}">
        <p14:creationId xmlns:p14="http://schemas.microsoft.com/office/powerpoint/2010/main" val="3525083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38;p46">
            <a:extLst>
              <a:ext uri="{FF2B5EF4-FFF2-40B4-BE49-F238E27FC236}">
                <a16:creationId xmlns:a16="http://schemas.microsoft.com/office/drawing/2014/main" id="{D0A65888-E36F-6A0E-8E99-9B5B081E9C5D}"/>
              </a:ext>
            </a:extLst>
          </p:cNvPr>
          <p:cNvSpPr txBox="1">
            <a:spLocks/>
          </p:cNvSpPr>
          <p:nvPr/>
        </p:nvSpPr>
        <p:spPr>
          <a:xfrm>
            <a:off x="240487" y="1803598"/>
            <a:ext cx="1824560" cy="5184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RocknRoll One"/>
              <a:buNone/>
              <a:defRPr sz="5333"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46246A"/>
              </a:buClr>
              <a:buSzPts val="2800"/>
              <a:buFont typeface="RocknRoll One"/>
              <a:buNone/>
              <a:tabLst/>
              <a:defRPr/>
            </a:pP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Ví</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a:t>
            </a: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dụ</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2</a:t>
            </a:r>
          </a:p>
        </p:txBody>
      </p:sp>
      <p:graphicFrame>
        <p:nvGraphicFramePr>
          <p:cNvPr id="3" name="Table 2">
            <a:extLst>
              <a:ext uri="{FF2B5EF4-FFF2-40B4-BE49-F238E27FC236}">
                <a16:creationId xmlns:a16="http://schemas.microsoft.com/office/drawing/2014/main" id="{C7EAD412-AD59-55FB-2C70-332E112FE5BC}"/>
              </a:ext>
            </a:extLst>
          </p:cNvPr>
          <p:cNvGraphicFramePr>
            <a:graphicFrameLocks noGrp="1"/>
          </p:cNvGraphicFramePr>
          <p:nvPr>
            <p:extLst>
              <p:ext uri="{D42A27DB-BD31-4B8C-83A1-F6EECF244321}">
                <p14:modId xmlns:p14="http://schemas.microsoft.com/office/powerpoint/2010/main" val="468493743"/>
              </p:ext>
            </p:extLst>
          </p:nvPr>
        </p:nvGraphicFramePr>
        <p:xfrm>
          <a:off x="6702028" y="2175641"/>
          <a:ext cx="5416400" cy="4564438"/>
        </p:xfrm>
        <a:graphic>
          <a:graphicData uri="http://schemas.openxmlformats.org/drawingml/2006/table">
            <a:tbl>
              <a:tblPr firstRow="1" bandRow="1"/>
              <a:tblGrid>
                <a:gridCol w="2715241">
                  <a:extLst>
                    <a:ext uri="{9D8B030D-6E8A-4147-A177-3AD203B41FA5}">
                      <a16:colId xmlns:a16="http://schemas.microsoft.com/office/drawing/2014/main" val="3023755637"/>
                    </a:ext>
                  </a:extLst>
                </a:gridCol>
                <a:gridCol w="2701159">
                  <a:extLst>
                    <a:ext uri="{9D8B030D-6E8A-4147-A177-3AD203B41FA5}">
                      <a16:colId xmlns:a16="http://schemas.microsoft.com/office/drawing/2014/main" val="3045196193"/>
                    </a:ext>
                  </a:extLst>
                </a:gridCol>
              </a:tblGrid>
              <a:tr h="751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kern="1200" dirty="0" err="1">
                          <a:solidFill>
                            <a:schemeClr val="tx1"/>
                          </a:solidFill>
                          <a:latin typeface="UTM Avo" panose="02040603050506020204" pitchFamily="18" charset="0"/>
                          <a:ea typeface="+mn-ea"/>
                          <a:cs typeface="+mn-cs"/>
                        </a:rPr>
                        <a:t>Tỉnh</a:t>
                      </a:r>
                      <a:r>
                        <a:rPr lang="en-US" sz="2000" b="1" kern="1200" dirty="0">
                          <a:solidFill>
                            <a:schemeClr val="tx1"/>
                          </a:solidFill>
                          <a:latin typeface="UTM Avo" panose="02040603050506020204" pitchFamily="18" charset="0"/>
                          <a:ea typeface="+mn-ea"/>
                          <a:cs typeface="+mn-cs"/>
                        </a:rPr>
                        <a:t>/ Thành </a:t>
                      </a:r>
                      <a:r>
                        <a:rPr lang="en-US" sz="2000" b="1" kern="1200" dirty="0" err="1">
                          <a:solidFill>
                            <a:schemeClr val="tx1"/>
                          </a:solidFill>
                          <a:latin typeface="UTM Avo" panose="02040603050506020204" pitchFamily="18" charset="0"/>
                          <a:ea typeface="+mn-ea"/>
                          <a:cs typeface="+mn-cs"/>
                        </a:rPr>
                        <a:t>phố</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7D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b="1" kern="1200" dirty="0" err="1">
                          <a:solidFill>
                            <a:schemeClr val="tx1"/>
                          </a:solidFill>
                          <a:latin typeface="UTM Avo" panose="02040603050506020204" pitchFamily="18" charset="0"/>
                          <a:ea typeface="+mn-ea"/>
                          <a:cs typeface="+mn-cs"/>
                        </a:rPr>
                        <a:t>Tỉ</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lệ</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tăng</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dân</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số</a:t>
                      </a:r>
                      <a:r>
                        <a:rPr lang="en-US" sz="2000" b="1" kern="1200" dirty="0">
                          <a:solidFill>
                            <a:schemeClr val="tx1"/>
                          </a:solidFill>
                          <a:latin typeface="UTM Avo" panose="02040603050506020204" pitchFamily="18" charset="0"/>
                          <a:ea typeface="+mn-ea"/>
                          <a:cs typeface="+mn-cs"/>
                        </a:rPr>
                        <a:t> (%)</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7DA"/>
                    </a:solidFill>
                  </a:tcPr>
                </a:tc>
                <a:extLst>
                  <a:ext uri="{0D108BD9-81ED-4DB2-BD59-A6C34878D82A}">
                    <a16:rowId xmlns:a16="http://schemas.microsoft.com/office/drawing/2014/main" val="4069227187"/>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Bà</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Rịa</a:t>
                      </a:r>
                      <a:r>
                        <a:rPr lang="en-US" sz="2000" kern="1200" dirty="0">
                          <a:solidFill>
                            <a:schemeClr val="tx1"/>
                          </a:solidFill>
                          <a:latin typeface="UTM Avo" panose="02040603050506020204" pitchFamily="18" charset="0"/>
                          <a:ea typeface="+mn-ea"/>
                          <a:cs typeface="+mn-cs"/>
                        </a:rPr>
                        <a:t> – </a:t>
                      </a:r>
                      <a:r>
                        <a:rPr lang="en-US" sz="2000" kern="1200" dirty="0" err="1">
                          <a:solidFill>
                            <a:schemeClr val="tx1"/>
                          </a:solidFill>
                          <a:latin typeface="UTM Avo" panose="02040603050506020204" pitchFamily="18" charset="0"/>
                          <a:ea typeface="+mn-ea"/>
                          <a:cs typeface="+mn-cs"/>
                        </a:rPr>
                        <a:t>Vũng</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Tàu</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1, 22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6247104"/>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Bình</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Phước</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1,31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3765558"/>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Bình</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Dương</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14,74</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3056522"/>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Đồng</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Nai</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1,92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4395620"/>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err="1">
                          <a:solidFill>
                            <a:schemeClr val="tx1"/>
                          </a:solidFill>
                          <a:latin typeface="UTM Avo" panose="02040603050506020204" pitchFamily="18" charset="0"/>
                          <a:ea typeface="+mn-ea"/>
                          <a:cs typeface="+mn-cs"/>
                        </a:rPr>
                        <a:t>Tây</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Ninh</a:t>
                      </a:r>
                      <a:endParaRPr lang="en-US" sz="2000"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0,95</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9470998"/>
                  </a:ext>
                </a:extLst>
              </a:tr>
              <a:tr h="6354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TP. </a:t>
                      </a:r>
                      <a:r>
                        <a:rPr lang="en-US" sz="2000" kern="1200" dirty="0" err="1">
                          <a:solidFill>
                            <a:schemeClr val="tx1"/>
                          </a:solidFill>
                          <a:latin typeface="UTM Avo" panose="02040603050506020204" pitchFamily="18" charset="0"/>
                          <a:ea typeface="+mn-ea"/>
                          <a:cs typeface="+mn-cs"/>
                        </a:rPr>
                        <a:t>Hồ</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Chí</a:t>
                      </a:r>
                      <a:r>
                        <a:rPr lang="en-US" sz="2000" kern="1200" dirty="0">
                          <a:solidFill>
                            <a:schemeClr val="tx1"/>
                          </a:solidFill>
                          <a:latin typeface="UTM Avo" panose="02040603050506020204" pitchFamily="18" charset="0"/>
                          <a:ea typeface="+mn-ea"/>
                          <a:cs typeface="+mn-cs"/>
                        </a:rPr>
                        <a:t> Minh</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000" kern="1200" dirty="0">
                          <a:solidFill>
                            <a:schemeClr val="tx1"/>
                          </a:solidFill>
                          <a:latin typeface="UTM Avo" panose="02040603050506020204" pitchFamily="18" charset="0"/>
                          <a:ea typeface="+mn-ea"/>
                          <a:cs typeface="+mn-cs"/>
                        </a:rPr>
                        <a:t>2,21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2080150"/>
                  </a:ext>
                </a:extLst>
              </a:tr>
            </a:tbl>
          </a:graphicData>
        </a:graphic>
      </p:graphicFrame>
      <p:sp>
        <p:nvSpPr>
          <p:cNvPr id="5" name="TextBox 4">
            <a:extLst>
              <a:ext uri="{FF2B5EF4-FFF2-40B4-BE49-F238E27FC236}">
                <a16:creationId xmlns:a16="http://schemas.microsoft.com/office/drawing/2014/main" id="{2A3B62AE-5324-BAF4-1E17-5BCD96CF4CD5}"/>
              </a:ext>
            </a:extLst>
          </p:cNvPr>
          <p:cNvSpPr txBox="1"/>
          <p:nvPr/>
        </p:nvSpPr>
        <p:spPr>
          <a:xfrm>
            <a:off x="330802" y="2828425"/>
            <a:ext cx="1896487" cy="461665"/>
          </a:xfrm>
          <a:prstGeom prst="rect">
            <a:avLst/>
          </a:prstGeom>
          <a:noFill/>
        </p:spPr>
        <p:txBody>
          <a:bodyPr wrap="square" rtlCol="0">
            <a:spAutoFit/>
          </a:bodyPr>
          <a:lstStyle/>
          <a:p>
            <a:pPr algn="ctr" defTabSz="1219170">
              <a:defRPr/>
            </a:pPr>
            <a:r>
              <a:rPr lang="en-US" sz="2400" b="1" dirty="0" err="1">
                <a:solidFill>
                  <a:srgbClr val="C00000"/>
                </a:solidFill>
                <a:latin typeface="UTM Avo" panose="02040603050506020204" pitchFamily="18" charset="0"/>
              </a:rPr>
              <a:t>Trả</a:t>
            </a:r>
            <a:r>
              <a:rPr lang="en-US" sz="2400" b="1" dirty="0">
                <a:solidFill>
                  <a:srgbClr val="C00000"/>
                </a:solidFill>
                <a:latin typeface="UTM Avo" panose="02040603050506020204" pitchFamily="18" charset="0"/>
              </a:rPr>
              <a:t> </a:t>
            </a:r>
            <a:r>
              <a:rPr lang="en-US" sz="2400" b="1" dirty="0" err="1">
                <a:solidFill>
                  <a:srgbClr val="C00000"/>
                </a:solidFill>
                <a:latin typeface="UTM Avo" panose="02040603050506020204" pitchFamily="18" charset="0"/>
              </a:rPr>
              <a:t>lời</a:t>
            </a:r>
            <a:r>
              <a:rPr lang="en-US" sz="2400" b="1" dirty="0">
                <a:solidFill>
                  <a:srgbClr val="C00000"/>
                </a:solidFill>
                <a:latin typeface="UTM Avo" panose="02040603050506020204" pitchFamily="18" charset="0"/>
              </a:rPr>
              <a:t>:</a:t>
            </a:r>
          </a:p>
        </p:txBody>
      </p:sp>
      <p:sp>
        <p:nvSpPr>
          <p:cNvPr id="6" name="Rectangle: Rounded Corners 5">
            <a:extLst>
              <a:ext uri="{FF2B5EF4-FFF2-40B4-BE49-F238E27FC236}">
                <a16:creationId xmlns:a16="http://schemas.microsoft.com/office/drawing/2014/main" id="{F9DAE8BA-0B3A-6D0C-0429-008B9A510E3A}"/>
              </a:ext>
            </a:extLst>
          </p:cNvPr>
          <p:cNvSpPr/>
          <p:nvPr/>
        </p:nvSpPr>
        <p:spPr>
          <a:xfrm>
            <a:off x="801924" y="3290090"/>
            <a:ext cx="5167952" cy="2619804"/>
          </a:xfrm>
          <a:custGeom>
            <a:avLst/>
            <a:gdLst>
              <a:gd name="connsiteX0" fmla="*/ 0 w 5167952"/>
              <a:gd name="connsiteY0" fmla="*/ 436643 h 2619804"/>
              <a:gd name="connsiteX1" fmla="*/ 436643 w 5167952"/>
              <a:gd name="connsiteY1" fmla="*/ 0 h 2619804"/>
              <a:gd name="connsiteX2" fmla="*/ 1050167 w 5167952"/>
              <a:gd name="connsiteY2" fmla="*/ 0 h 2619804"/>
              <a:gd name="connsiteX3" fmla="*/ 1663690 w 5167952"/>
              <a:gd name="connsiteY3" fmla="*/ 0 h 2619804"/>
              <a:gd name="connsiteX4" fmla="*/ 2320161 w 5167952"/>
              <a:gd name="connsiteY4" fmla="*/ 0 h 2619804"/>
              <a:gd name="connsiteX5" fmla="*/ 3019578 w 5167952"/>
              <a:gd name="connsiteY5" fmla="*/ 0 h 2619804"/>
              <a:gd name="connsiteX6" fmla="*/ 3590155 w 5167952"/>
              <a:gd name="connsiteY6" fmla="*/ 0 h 2619804"/>
              <a:gd name="connsiteX7" fmla="*/ 4731309 w 5167952"/>
              <a:gd name="connsiteY7" fmla="*/ 0 h 2619804"/>
              <a:gd name="connsiteX8" fmla="*/ 5167952 w 5167952"/>
              <a:gd name="connsiteY8" fmla="*/ 436643 h 2619804"/>
              <a:gd name="connsiteX9" fmla="*/ 5167952 w 5167952"/>
              <a:gd name="connsiteY9" fmla="*/ 1001350 h 2619804"/>
              <a:gd name="connsiteX10" fmla="*/ 5167952 w 5167952"/>
              <a:gd name="connsiteY10" fmla="*/ 1600988 h 2619804"/>
              <a:gd name="connsiteX11" fmla="*/ 5167952 w 5167952"/>
              <a:gd name="connsiteY11" fmla="*/ 2183161 h 2619804"/>
              <a:gd name="connsiteX12" fmla="*/ 4731309 w 5167952"/>
              <a:gd name="connsiteY12" fmla="*/ 2619804 h 2619804"/>
              <a:gd name="connsiteX13" fmla="*/ 4203679 w 5167952"/>
              <a:gd name="connsiteY13" fmla="*/ 2619804 h 2619804"/>
              <a:gd name="connsiteX14" fmla="*/ 3504262 w 5167952"/>
              <a:gd name="connsiteY14" fmla="*/ 2619804 h 2619804"/>
              <a:gd name="connsiteX15" fmla="*/ 3019578 w 5167952"/>
              <a:gd name="connsiteY15" fmla="*/ 2619804 h 2619804"/>
              <a:gd name="connsiteX16" fmla="*/ 2449001 w 5167952"/>
              <a:gd name="connsiteY16" fmla="*/ 2619804 h 2619804"/>
              <a:gd name="connsiteX17" fmla="*/ 1749584 w 5167952"/>
              <a:gd name="connsiteY17" fmla="*/ 2619804 h 2619804"/>
              <a:gd name="connsiteX18" fmla="*/ 1221953 w 5167952"/>
              <a:gd name="connsiteY18" fmla="*/ 2619804 h 2619804"/>
              <a:gd name="connsiteX19" fmla="*/ 436643 w 5167952"/>
              <a:gd name="connsiteY19" fmla="*/ 2619804 h 2619804"/>
              <a:gd name="connsiteX20" fmla="*/ 0 w 5167952"/>
              <a:gd name="connsiteY20" fmla="*/ 2183161 h 2619804"/>
              <a:gd name="connsiteX21" fmla="*/ 0 w 5167952"/>
              <a:gd name="connsiteY21" fmla="*/ 1583523 h 2619804"/>
              <a:gd name="connsiteX22" fmla="*/ 0 w 5167952"/>
              <a:gd name="connsiteY22" fmla="*/ 1053746 h 2619804"/>
              <a:gd name="connsiteX23" fmla="*/ 0 w 5167952"/>
              <a:gd name="connsiteY23" fmla="*/ 436643 h 26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7952" h="2619804" fill="none" extrusionOk="0">
                <a:moveTo>
                  <a:pt x="0" y="436643"/>
                </a:moveTo>
                <a:cubicBezTo>
                  <a:pt x="-10877" y="181724"/>
                  <a:pt x="179116" y="-3526"/>
                  <a:pt x="436643" y="0"/>
                </a:cubicBezTo>
                <a:cubicBezTo>
                  <a:pt x="601317" y="-25110"/>
                  <a:pt x="880767" y="10626"/>
                  <a:pt x="1050167" y="0"/>
                </a:cubicBezTo>
                <a:cubicBezTo>
                  <a:pt x="1219567" y="-10626"/>
                  <a:pt x="1539926" y="-7065"/>
                  <a:pt x="1663690" y="0"/>
                </a:cubicBezTo>
                <a:cubicBezTo>
                  <a:pt x="1787454" y="7065"/>
                  <a:pt x="2005312" y="-17092"/>
                  <a:pt x="2320161" y="0"/>
                </a:cubicBezTo>
                <a:cubicBezTo>
                  <a:pt x="2635010" y="17092"/>
                  <a:pt x="2686491" y="-2736"/>
                  <a:pt x="3019578" y="0"/>
                </a:cubicBezTo>
                <a:cubicBezTo>
                  <a:pt x="3352665" y="2736"/>
                  <a:pt x="3334465" y="-27880"/>
                  <a:pt x="3590155" y="0"/>
                </a:cubicBezTo>
                <a:cubicBezTo>
                  <a:pt x="3845845" y="27880"/>
                  <a:pt x="4278540" y="31029"/>
                  <a:pt x="4731309" y="0"/>
                </a:cubicBezTo>
                <a:cubicBezTo>
                  <a:pt x="5021069" y="493"/>
                  <a:pt x="5148923" y="223653"/>
                  <a:pt x="5167952" y="436643"/>
                </a:cubicBezTo>
                <a:cubicBezTo>
                  <a:pt x="5186113" y="597664"/>
                  <a:pt x="5186242" y="882436"/>
                  <a:pt x="5167952" y="1001350"/>
                </a:cubicBezTo>
                <a:cubicBezTo>
                  <a:pt x="5149662" y="1120264"/>
                  <a:pt x="5195565" y="1362599"/>
                  <a:pt x="5167952" y="1600988"/>
                </a:cubicBezTo>
                <a:cubicBezTo>
                  <a:pt x="5140339" y="1839377"/>
                  <a:pt x="5189987" y="1952972"/>
                  <a:pt x="5167952" y="2183161"/>
                </a:cubicBezTo>
                <a:cubicBezTo>
                  <a:pt x="5179667" y="2367237"/>
                  <a:pt x="4972715" y="2679509"/>
                  <a:pt x="4731309" y="2619804"/>
                </a:cubicBezTo>
                <a:cubicBezTo>
                  <a:pt x="4494455" y="2603601"/>
                  <a:pt x="4329743" y="2609091"/>
                  <a:pt x="4203679" y="2619804"/>
                </a:cubicBezTo>
                <a:cubicBezTo>
                  <a:pt x="4077615" y="2630518"/>
                  <a:pt x="3659475" y="2597698"/>
                  <a:pt x="3504262" y="2619804"/>
                </a:cubicBezTo>
                <a:cubicBezTo>
                  <a:pt x="3349049" y="2641910"/>
                  <a:pt x="3152772" y="2640527"/>
                  <a:pt x="3019578" y="2619804"/>
                </a:cubicBezTo>
                <a:cubicBezTo>
                  <a:pt x="2886384" y="2599081"/>
                  <a:pt x="2695783" y="2636507"/>
                  <a:pt x="2449001" y="2619804"/>
                </a:cubicBezTo>
                <a:cubicBezTo>
                  <a:pt x="2202219" y="2603101"/>
                  <a:pt x="2093838" y="2646169"/>
                  <a:pt x="1749584" y="2619804"/>
                </a:cubicBezTo>
                <a:cubicBezTo>
                  <a:pt x="1405330" y="2593439"/>
                  <a:pt x="1403129" y="2619359"/>
                  <a:pt x="1221953" y="2619804"/>
                </a:cubicBezTo>
                <a:cubicBezTo>
                  <a:pt x="1040777" y="2620249"/>
                  <a:pt x="816652" y="2652740"/>
                  <a:pt x="436643" y="2619804"/>
                </a:cubicBezTo>
                <a:cubicBezTo>
                  <a:pt x="172926" y="2594015"/>
                  <a:pt x="7787" y="2423809"/>
                  <a:pt x="0" y="2183161"/>
                </a:cubicBezTo>
                <a:cubicBezTo>
                  <a:pt x="-22919" y="2041036"/>
                  <a:pt x="22044" y="1848593"/>
                  <a:pt x="0" y="1583523"/>
                </a:cubicBezTo>
                <a:cubicBezTo>
                  <a:pt x="-22044" y="1318453"/>
                  <a:pt x="25992" y="1196077"/>
                  <a:pt x="0" y="1053746"/>
                </a:cubicBezTo>
                <a:cubicBezTo>
                  <a:pt x="-25992" y="911415"/>
                  <a:pt x="-13177" y="743290"/>
                  <a:pt x="0" y="436643"/>
                </a:cubicBezTo>
                <a:close/>
              </a:path>
              <a:path w="5167952" h="2619804" stroke="0" extrusionOk="0">
                <a:moveTo>
                  <a:pt x="0" y="436643"/>
                </a:moveTo>
                <a:cubicBezTo>
                  <a:pt x="44189" y="230997"/>
                  <a:pt x="214610" y="16009"/>
                  <a:pt x="436643" y="0"/>
                </a:cubicBezTo>
                <a:cubicBezTo>
                  <a:pt x="607992" y="23172"/>
                  <a:pt x="797215" y="-20384"/>
                  <a:pt x="964273" y="0"/>
                </a:cubicBezTo>
                <a:cubicBezTo>
                  <a:pt x="1131331" y="20384"/>
                  <a:pt x="1432311" y="-19778"/>
                  <a:pt x="1577797" y="0"/>
                </a:cubicBezTo>
                <a:cubicBezTo>
                  <a:pt x="1723283" y="19778"/>
                  <a:pt x="1946546" y="-7142"/>
                  <a:pt x="2148374" y="0"/>
                </a:cubicBezTo>
                <a:cubicBezTo>
                  <a:pt x="2350202" y="7142"/>
                  <a:pt x="2599200" y="22375"/>
                  <a:pt x="2804845" y="0"/>
                </a:cubicBezTo>
                <a:cubicBezTo>
                  <a:pt x="3010490" y="-22375"/>
                  <a:pt x="3140658" y="17260"/>
                  <a:pt x="3375422" y="0"/>
                </a:cubicBezTo>
                <a:cubicBezTo>
                  <a:pt x="3610186" y="-17260"/>
                  <a:pt x="3838810" y="-270"/>
                  <a:pt x="4074839" y="0"/>
                </a:cubicBezTo>
                <a:cubicBezTo>
                  <a:pt x="4310868" y="270"/>
                  <a:pt x="4411764" y="18957"/>
                  <a:pt x="4731309" y="0"/>
                </a:cubicBezTo>
                <a:cubicBezTo>
                  <a:pt x="4989287" y="20164"/>
                  <a:pt x="5158053" y="173423"/>
                  <a:pt x="5167952" y="436643"/>
                </a:cubicBezTo>
                <a:cubicBezTo>
                  <a:pt x="5155839" y="615638"/>
                  <a:pt x="5166808" y="744801"/>
                  <a:pt x="5167952" y="966420"/>
                </a:cubicBezTo>
                <a:cubicBezTo>
                  <a:pt x="5169096" y="1188039"/>
                  <a:pt x="5150651" y="1250618"/>
                  <a:pt x="5167952" y="1513662"/>
                </a:cubicBezTo>
                <a:cubicBezTo>
                  <a:pt x="5185253" y="1776706"/>
                  <a:pt x="5174825" y="1859529"/>
                  <a:pt x="5167952" y="2183161"/>
                </a:cubicBezTo>
                <a:cubicBezTo>
                  <a:pt x="5174175" y="2446009"/>
                  <a:pt x="4962623" y="2580797"/>
                  <a:pt x="4731309" y="2619804"/>
                </a:cubicBezTo>
                <a:cubicBezTo>
                  <a:pt x="4541004" y="2631330"/>
                  <a:pt x="4278080" y="2643968"/>
                  <a:pt x="4074839" y="2619804"/>
                </a:cubicBezTo>
                <a:cubicBezTo>
                  <a:pt x="3871598" y="2595641"/>
                  <a:pt x="3773241" y="2628821"/>
                  <a:pt x="3590155" y="2619804"/>
                </a:cubicBezTo>
                <a:cubicBezTo>
                  <a:pt x="3407069" y="2610787"/>
                  <a:pt x="3307283" y="2631892"/>
                  <a:pt x="3105471" y="2619804"/>
                </a:cubicBezTo>
                <a:cubicBezTo>
                  <a:pt x="2903659" y="2607716"/>
                  <a:pt x="2709272" y="2615202"/>
                  <a:pt x="2406054" y="2619804"/>
                </a:cubicBezTo>
                <a:cubicBezTo>
                  <a:pt x="2102836" y="2624406"/>
                  <a:pt x="2073246" y="2603531"/>
                  <a:pt x="1749584" y="2619804"/>
                </a:cubicBezTo>
                <a:cubicBezTo>
                  <a:pt x="1425922" y="2636078"/>
                  <a:pt x="1459753" y="2613787"/>
                  <a:pt x="1264900" y="2619804"/>
                </a:cubicBezTo>
                <a:cubicBezTo>
                  <a:pt x="1070047" y="2625821"/>
                  <a:pt x="813646" y="2601358"/>
                  <a:pt x="436643" y="2619804"/>
                </a:cubicBezTo>
                <a:cubicBezTo>
                  <a:pt x="172565" y="2625043"/>
                  <a:pt x="-7670" y="2417608"/>
                  <a:pt x="0" y="2183161"/>
                </a:cubicBezTo>
                <a:cubicBezTo>
                  <a:pt x="-4506" y="2003431"/>
                  <a:pt x="28144" y="1869432"/>
                  <a:pt x="0" y="1618454"/>
                </a:cubicBezTo>
                <a:cubicBezTo>
                  <a:pt x="-28144" y="1367476"/>
                  <a:pt x="-16956" y="1247021"/>
                  <a:pt x="0" y="1071211"/>
                </a:cubicBezTo>
                <a:cubicBezTo>
                  <a:pt x="16956" y="895401"/>
                  <a:pt x="8313" y="740694"/>
                  <a:pt x="0" y="436643"/>
                </a:cubicBezTo>
                <a:close/>
              </a:path>
            </a:pathLst>
          </a:custGeom>
          <a:solidFill>
            <a:schemeClr val="bg1"/>
          </a:solidFill>
          <a:ln>
            <a:extLst>
              <a:ext uri="{C807C97D-BFC1-408E-A445-0C87EB9F89A2}">
                <ask:lineSketchStyleProps xmlns:ask="http://schemas.microsoft.com/office/drawing/2018/sketchyshapes" sd="408065008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defRPr/>
            </a:pPr>
            <a:r>
              <a:rPr lang="en-US" sz="2400" dirty="0" err="1">
                <a:solidFill>
                  <a:srgbClr val="000000"/>
                </a:solidFill>
                <a:latin typeface="UTM Avo" panose="02040603050506020204" pitchFamily="18" charset="0"/>
              </a:rPr>
              <a:t>Số</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liệu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tỉ</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lệ</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tăng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dân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số</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tỉnh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Bình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Dương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đã</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bị</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ghi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nhầm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vì</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tỉ</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lệ</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tăng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dân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số</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địa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phương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đều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dưới</a:t>
            </a:r>
            <a:r>
              <a:rPr lang="en-US" sz="2400" dirty="0">
                <a:solidFill>
                  <a:srgbClr val="000000"/>
                </a:solidFill>
                <a:latin typeface="UTM Avo" panose="02040603050506020204" pitchFamily="18" charset="0"/>
              </a:rPr>
              <a:t> 6%.</a:t>
            </a:r>
          </a:p>
        </p:txBody>
      </p:sp>
    </p:spTree>
    <p:extLst>
      <p:ext uri="{BB962C8B-B14F-4D97-AF65-F5344CB8AC3E}">
        <p14:creationId xmlns:p14="http://schemas.microsoft.com/office/powerpoint/2010/main" val="430696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38;p46">
            <a:extLst>
              <a:ext uri="{FF2B5EF4-FFF2-40B4-BE49-F238E27FC236}">
                <a16:creationId xmlns:a16="http://schemas.microsoft.com/office/drawing/2014/main" id="{D0A65888-E36F-6A0E-8E99-9B5B081E9C5D}"/>
              </a:ext>
            </a:extLst>
          </p:cNvPr>
          <p:cNvSpPr txBox="1">
            <a:spLocks/>
          </p:cNvSpPr>
          <p:nvPr/>
        </p:nvSpPr>
        <p:spPr>
          <a:xfrm>
            <a:off x="240487" y="1803598"/>
            <a:ext cx="1824560" cy="5184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RocknRoll One"/>
              <a:buNone/>
              <a:defRPr sz="5333"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46246A"/>
              </a:buClr>
              <a:buSzPts val="2800"/>
              <a:buFont typeface="RocknRoll One"/>
              <a:buNone/>
              <a:tabLst/>
              <a:defRPr/>
            </a:pP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Ví</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a:t>
            </a: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dụ</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3</a:t>
            </a:r>
          </a:p>
        </p:txBody>
      </p:sp>
      <p:sp>
        <p:nvSpPr>
          <p:cNvPr id="5" name="TextBox 4">
            <a:extLst>
              <a:ext uri="{FF2B5EF4-FFF2-40B4-BE49-F238E27FC236}">
                <a16:creationId xmlns:a16="http://schemas.microsoft.com/office/drawing/2014/main" id="{2FD72CEC-92F0-3C84-E196-4B53AA5A19E4}"/>
              </a:ext>
            </a:extLst>
          </p:cNvPr>
          <p:cNvSpPr txBox="1"/>
          <p:nvPr/>
        </p:nvSpPr>
        <p:spPr>
          <a:xfrm>
            <a:off x="233077" y="2474144"/>
            <a:ext cx="11725845" cy="950325"/>
          </a:xfrm>
          <a:custGeom>
            <a:avLst/>
            <a:gdLst>
              <a:gd name="connsiteX0" fmla="*/ 0 w 11725845"/>
              <a:gd name="connsiteY0" fmla="*/ 0 h 950325"/>
              <a:gd name="connsiteX1" fmla="*/ 11725845 w 11725845"/>
              <a:gd name="connsiteY1" fmla="*/ 0 h 950325"/>
              <a:gd name="connsiteX2" fmla="*/ 11725845 w 11725845"/>
              <a:gd name="connsiteY2" fmla="*/ 950325 h 950325"/>
              <a:gd name="connsiteX3" fmla="*/ 0 w 11725845"/>
              <a:gd name="connsiteY3" fmla="*/ 950325 h 950325"/>
              <a:gd name="connsiteX4" fmla="*/ 0 w 11725845"/>
              <a:gd name="connsiteY4" fmla="*/ 0 h 9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5845" h="950325" fill="none" extrusionOk="0">
                <a:moveTo>
                  <a:pt x="0" y="0"/>
                </a:moveTo>
                <a:cubicBezTo>
                  <a:pt x="5033542" y="-143182"/>
                  <a:pt x="6052377" y="-123185"/>
                  <a:pt x="11725845" y="0"/>
                </a:cubicBezTo>
                <a:cubicBezTo>
                  <a:pt x="11644371" y="278977"/>
                  <a:pt x="11735429" y="706446"/>
                  <a:pt x="11725845" y="950325"/>
                </a:cubicBezTo>
                <a:cubicBezTo>
                  <a:pt x="6546151" y="909268"/>
                  <a:pt x="4226837" y="849939"/>
                  <a:pt x="0" y="950325"/>
                </a:cubicBezTo>
                <a:cubicBezTo>
                  <a:pt x="71347" y="732032"/>
                  <a:pt x="-74605" y="147299"/>
                  <a:pt x="0" y="0"/>
                </a:cubicBezTo>
                <a:close/>
              </a:path>
              <a:path w="11725845" h="950325" stroke="0" extrusionOk="0">
                <a:moveTo>
                  <a:pt x="0" y="0"/>
                </a:moveTo>
                <a:cubicBezTo>
                  <a:pt x="2011049" y="-118874"/>
                  <a:pt x="7266422" y="84730"/>
                  <a:pt x="11725845" y="0"/>
                </a:cubicBezTo>
                <a:cubicBezTo>
                  <a:pt x="11699272" y="325532"/>
                  <a:pt x="11706905" y="643865"/>
                  <a:pt x="11725845" y="950325"/>
                </a:cubicBezTo>
                <a:cubicBezTo>
                  <a:pt x="6286303" y="784587"/>
                  <a:pt x="3801468" y="1084757"/>
                  <a:pt x="0" y="950325"/>
                </a:cubicBezTo>
                <a:cubicBezTo>
                  <a:pt x="-76384" y="768672"/>
                  <a:pt x="37870" y="208351"/>
                  <a:pt x="0" y="0"/>
                </a:cubicBezTo>
                <a:close/>
              </a:path>
            </a:pathLst>
          </a:custGeom>
          <a:solidFill>
            <a:srgbClr val="F5EF97">
              <a:lumMod val="20000"/>
              <a:lumOff val="80000"/>
            </a:srgbClr>
          </a:solidFill>
          <a:ln>
            <a:solidFill>
              <a:srgbClr val="000000"/>
            </a:solidFill>
            <a:extLst>
              <a:ext uri="{C807C97D-BFC1-408E-A445-0C87EB9F89A2}">
                <ask:lineSketchStyleProps xmlns:ask="http://schemas.microsoft.com/office/drawing/2018/sketchyshapes" sd="2188382381">
                  <a:prstGeom prst="rect">
                    <a:avLst/>
                  </a:prstGeom>
                  <ask:type>
                    <ask:lineSketchCurved/>
                  </ask:type>
                </ask:lineSketchStyleProps>
              </a:ext>
            </a:extLst>
          </a:ln>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cuộc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cự</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li 100m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sinh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nam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nhân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ngày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thao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Việt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Nam 27/3,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năm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sinh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Bình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Cường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Dũng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tham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kết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quả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được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thống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kê</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p:txBody>
      </p:sp>
      <p:graphicFrame>
        <p:nvGraphicFramePr>
          <p:cNvPr id="6" name="Table 3">
            <a:extLst>
              <a:ext uri="{FF2B5EF4-FFF2-40B4-BE49-F238E27FC236}">
                <a16:creationId xmlns:a16="http://schemas.microsoft.com/office/drawing/2014/main" id="{64C948CF-45F0-0B5D-2222-A922A9C8B9A8}"/>
              </a:ext>
            </a:extLst>
          </p:cNvPr>
          <p:cNvGraphicFramePr>
            <a:graphicFrameLocks noGrp="1"/>
          </p:cNvGraphicFramePr>
          <p:nvPr>
            <p:extLst>
              <p:ext uri="{D42A27DB-BD31-4B8C-83A1-F6EECF244321}">
                <p14:modId xmlns:p14="http://schemas.microsoft.com/office/powerpoint/2010/main" val="2619893083"/>
              </p:ext>
            </p:extLst>
          </p:nvPr>
        </p:nvGraphicFramePr>
        <p:xfrm>
          <a:off x="723189" y="3585676"/>
          <a:ext cx="10745622" cy="1440046"/>
        </p:xfrm>
        <a:graphic>
          <a:graphicData uri="http://schemas.openxmlformats.org/drawingml/2006/table">
            <a:tbl>
              <a:tblPr firstRow="1" bandRow="1"/>
              <a:tblGrid>
                <a:gridCol w="1790937">
                  <a:extLst>
                    <a:ext uri="{9D8B030D-6E8A-4147-A177-3AD203B41FA5}">
                      <a16:colId xmlns:a16="http://schemas.microsoft.com/office/drawing/2014/main" val="4253658601"/>
                    </a:ext>
                  </a:extLst>
                </a:gridCol>
                <a:gridCol w="1790937">
                  <a:extLst>
                    <a:ext uri="{9D8B030D-6E8A-4147-A177-3AD203B41FA5}">
                      <a16:colId xmlns:a16="http://schemas.microsoft.com/office/drawing/2014/main" val="812064876"/>
                    </a:ext>
                  </a:extLst>
                </a:gridCol>
                <a:gridCol w="1790937">
                  <a:extLst>
                    <a:ext uri="{9D8B030D-6E8A-4147-A177-3AD203B41FA5}">
                      <a16:colId xmlns:a16="http://schemas.microsoft.com/office/drawing/2014/main" val="618131588"/>
                    </a:ext>
                  </a:extLst>
                </a:gridCol>
                <a:gridCol w="1790937">
                  <a:extLst>
                    <a:ext uri="{9D8B030D-6E8A-4147-A177-3AD203B41FA5}">
                      <a16:colId xmlns:a16="http://schemas.microsoft.com/office/drawing/2014/main" val="4293906307"/>
                    </a:ext>
                  </a:extLst>
                </a:gridCol>
                <a:gridCol w="1790937">
                  <a:extLst>
                    <a:ext uri="{9D8B030D-6E8A-4147-A177-3AD203B41FA5}">
                      <a16:colId xmlns:a16="http://schemas.microsoft.com/office/drawing/2014/main" val="445169035"/>
                    </a:ext>
                  </a:extLst>
                </a:gridCol>
                <a:gridCol w="1790937">
                  <a:extLst>
                    <a:ext uri="{9D8B030D-6E8A-4147-A177-3AD203B41FA5}">
                      <a16:colId xmlns:a16="http://schemas.microsoft.com/office/drawing/2014/main" val="2723845905"/>
                    </a:ext>
                  </a:extLst>
                </a:gridCol>
              </a:tblGrid>
              <a:tr h="5751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Học</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sinh</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a:solidFill>
                            <a:schemeClr val="tx1"/>
                          </a:solidFill>
                          <a:latin typeface="UTM Avo" panose="02040603050506020204" pitchFamily="18" charset="0"/>
                          <a:ea typeface="+mn-ea"/>
                          <a:cs typeface="+mn-cs"/>
                        </a:rPr>
                        <a:t>An</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Bình</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Cường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Dũng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Đông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8787515"/>
                  </a:ext>
                </a:extLst>
              </a:tr>
              <a:tr h="83687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err="1">
                          <a:solidFill>
                            <a:schemeClr val="tx1"/>
                          </a:solidFill>
                          <a:latin typeface="UTM Avo" panose="02040603050506020204" pitchFamily="18" charset="0"/>
                          <a:ea typeface="+mn-ea"/>
                          <a:cs typeface="+mn-cs"/>
                        </a:rPr>
                        <a:t>Thời</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gian</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giây</a:t>
                      </a:r>
                      <a:r>
                        <a:rPr lang="en-US" sz="2000" kern="1200" dirty="0">
                          <a:solidFill>
                            <a:schemeClr val="tx1"/>
                          </a:solidFill>
                          <a:latin typeface="UTM Avo" panose="02040603050506020204" pitchFamily="18" charset="0"/>
                          <a:ea typeface="+mn-ea"/>
                          <a:cs typeface="+mn-cs"/>
                        </a:rPr>
                        <a:t>)</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14,6</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15,7</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9,1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0112335"/>
                  </a:ext>
                </a:extLst>
              </a:tr>
            </a:tbl>
          </a:graphicData>
        </a:graphic>
      </p:graphicFrame>
      <p:sp>
        <p:nvSpPr>
          <p:cNvPr id="7" name="TextBox 6">
            <a:extLst>
              <a:ext uri="{FF2B5EF4-FFF2-40B4-BE49-F238E27FC236}">
                <a16:creationId xmlns:a16="http://schemas.microsoft.com/office/drawing/2014/main" id="{5C11ECCC-DF1E-2AA5-E063-40266192883C}"/>
              </a:ext>
            </a:extLst>
          </p:cNvPr>
          <p:cNvSpPr txBox="1"/>
          <p:nvPr/>
        </p:nvSpPr>
        <p:spPr>
          <a:xfrm>
            <a:off x="837203" y="5186929"/>
            <a:ext cx="10921036" cy="1411990"/>
          </a:xfrm>
          <a:custGeom>
            <a:avLst/>
            <a:gdLst>
              <a:gd name="connsiteX0" fmla="*/ 0 w 10921036"/>
              <a:gd name="connsiteY0" fmla="*/ 0 h 1411990"/>
              <a:gd name="connsiteX1" fmla="*/ 10921036 w 10921036"/>
              <a:gd name="connsiteY1" fmla="*/ 0 h 1411990"/>
              <a:gd name="connsiteX2" fmla="*/ 10921036 w 10921036"/>
              <a:gd name="connsiteY2" fmla="*/ 1411990 h 1411990"/>
              <a:gd name="connsiteX3" fmla="*/ 0 w 10921036"/>
              <a:gd name="connsiteY3" fmla="*/ 1411990 h 1411990"/>
              <a:gd name="connsiteX4" fmla="*/ 0 w 10921036"/>
              <a:gd name="connsiteY4" fmla="*/ 0 h 141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1036" h="1411990" extrusionOk="0">
                <a:moveTo>
                  <a:pt x="0" y="0"/>
                </a:moveTo>
                <a:cubicBezTo>
                  <a:pt x="1586756" y="-118874"/>
                  <a:pt x="6992146" y="84730"/>
                  <a:pt x="10921036" y="0"/>
                </a:cubicBezTo>
                <a:cubicBezTo>
                  <a:pt x="10869187" y="604789"/>
                  <a:pt x="10868860" y="785674"/>
                  <a:pt x="10921036" y="1411990"/>
                </a:cubicBezTo>
                <a:cubicBezTo>
                  <a:pt x="8249039" y="1246252"/>
                  <a:pt x="2238381" y="1546422"/>
                  <a:pt x="0" y="1411990"/>
                </a:cubicBezTo>
                <a:cubicBezTo>
                  <a:pt x="-80949" y="1081626"/>
                  <a:pt x="6594" y="635299"/>
                  <a:pt x="0" y="0"/>
                </a:cubicBezTo>
                <a:close/>
              </a:path>
            </a:pathLst>
          </a:custGeom>
          <a:noFill/>
          <a:ln>
            <a:noFill/>
            <a:extLst>
              <a:ext uri="{C807C97D-BFC1-408E-A445-0C87EB9F89A2}">
                <ask:lineSketchStyleProps xmlns:ask="http://schemas.microsoft.com/office/drawing/2018/sketchyshapes" sd="2188382381">
                  <a:prstGeom prst="rect">
                    <a:avLst/>
                  </a:prstGeom>
                  <ask:type>
                    <ask:lineSketchCurved/>
                  </ask:type>
                </ask:lineSketchStyleProps>
              </a:ext>
            </a:extLst>
          </a:ln>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 typeface="Arial"/>
              <a:buNone/>
              <a:tabLst/>
              <a:defRPr/>
            </a:pP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Khi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xem</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lại</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kết</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quả</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ban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tổ</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chức</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nhận</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ra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đã</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nhầm</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một</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sinh</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a:p>
            <a:pPr marL="609585" marR="0" lvl="0" indent="-609585" algn="just" defTabSz="1219170" eaLnBrk="1" fontAlgn="auto" latinLnBrk="0" hangingPunct="1">
              <a:lnSpc>
                <a:spcPct val="150000"/>
              </a:lnSpc>
              <a:spcBef>
                <a:spcPts val="0"/>
              </a:spcBef>
              <a:spcAft>
                <a:spcPts val="0"/>
              </a:spcAft>
              <a:buClr>
                <a:srgbClr val="000000"/>
              </a:buClr>
              <a:buSzTx/>
              <a:buFont typeface="Arial"/>
              <a:buAutoNum type="alphaLcParenR"/>
              <a:tabLst/>
              <a:defRPr/>
            </a:pP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Ban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tổ</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chức</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đã</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nhầm</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sinh</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nào</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a:p>
            <a:pPr marL="609585" marR="0" lvl="0" indent="-609585" algn="just" defTabSz="1219170" eaLnBrk="1" fontAlgn="auto" latinLnBrk="0" hangingPunct="1">
              <a:lnSpc>
                <a:spcPct val="150000"/>
              </a:lnSpc>
              <a:spcBef>
                <a:spcPts val="0"/>
              </a:spcBef>
              <a:spcAft>
                <a:spcPts val="0"/>
              </a:spcAft>
              <a:buClr>
                <a:srgbClr val="000000"/>
              </a:buClr>
              <a:buSzTx/>
              <a:buFont typeface="Arial"/>
              <a:buAutoNum type="alphaLcParenR"/>
              <a:tabLst/>
              <a:defRPr/>
            </a:pP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Hãy</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chỉ</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ra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cách</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chọn</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một</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học</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sinh</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nhanh</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nhất</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để</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dự</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thi</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cấp</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liên</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trường</a:t>
            </a:r>
            <a:r>
              <a:rPr kumimoji="0" lang="en-US" sz="20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p:txBody>
      </p:sp>
    </p:spTree>
    <p:extLst>
      <p:ext uri="{BB962C8B-B14F-4D97-AF65-F5344CB8AC3E}">
        <p14:creationId xmlns:p14="http://schemas.microsoft.com/office/powerpoint/2010/main" val="3241604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38;p46">
            <a:extLst>
              <a:ext uri="{FF2B5EF4-FFF2-40B4-BE49-F238E27FC236}">
                <a16:creationId xmlns:a16="http://schemas.microsoft.com/office/drawing/2014/main" id="{D0A65888-E36F-6A0E-8E99-9B5B081E9C5D}"/>
              </a:ext>
            </a:extLst>
          </p:cNvPr>
          <p:cNvSpPr txBox="1">
            <a:spLocks/>
          </p:cNvSpPr>
          <p:nvPr/>
        </p:nvSpPr>
        <p:spPr>
          <a:xfrm>
            <a:off x="240487" y="1803598"/>
            <a:ext cx="1824560" cy="5184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RocknRoll One"/>
              <a:buNone/>
              <a:defRPr sz="5333"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46246A"/>
              </a:buClr>
              <a:buSzPts val="2800"/>
              <a:buFont typeface="RocknRoll One"/>
              <a:buNone/>
              <a:tabLst/>
              <a:defRPr/>
            </a:pP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Ví</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a:t>
            </a:r>
            <a:r>
              <a:rPr kumimoji="0" lang="en-US" sz="2800" b="1" u="none" strike="noStrike" kern="0" cap="none" spc="0" normalizeH="0" baseline="0" noProof="0" dirty="0" err="1">
                <a:ln>
                  <a:noFill/>
                </a:ln>
                <a:solidFill>
                  <a:schemeClr val="tx1"/>
                </a:solidFill>
                <a:effectLst/>
                <a:uLnTx/>
                <a:uFillTx/>
                <a:latin typeface="UTM Avo" panose="02040603050506020204" pitchFamily="18" charset="0"/>
                <a:sym typeface="Annie Use Your Telescope"/>
              </a:rPr>
              <a:t>dụ</a:t>
            </a:r>
            <a:r>
              <a:rPr kumimoji="0" lang="en-US" sz="2800" b="1" u="none" strike="noStrike" kern="0" cap="none" spc="0" normalizeH="0" baseline="0" noProof="0" dirty="0">
                <a:ln>
                  <a:noFill/>
                </a:ln>
                <a:solidFill>
                  <a:schemeClr val="tx1"/>
                </a:solidFill>
                <a:effectLst/>
                <a:uLnTx/>
                <a:uFillTx/>
                <a:latin typeface="UTM Avo" panose="02040603050506020204" pitchFamily="18" charset="0"/>
                <a:sym typeface="Annie Use Your Telescope"/>
              </a:rPr>
              <a:t> 3</a:t>
            </a:r>
          </a:p>
        </p:txBody>
      </p:sp>
      <p:sp>
        <p:nvSpPr>
          <p:cNvPr id="3" name="TextBox 2">
            <a:extLst>
              <a:ext uri="{FF2B5EF4-FFF2-40B4-BE49-F238E27FC236}">
                <a16:creationId xmlns:a16="http://schemas.microsoft.com/office/drawing/2014/main" id="{3ABDA794-1A76-9DEF-F4F3-04F3FE4B4B96}"/>
              </a:ext>
            </a:extLst>
          </p:cNvPr>
          <p:cNvSpPr txBox="1"/>
          <p:nvPr/>
        </p:nvSpPr>
        <p:spPr>
          <a:xfrm>
            <a:off x="915097" y="4331377"/>
            <a:ext cx="10677116" cy="2335319"/>
          </a:xfrm>
          <a:custGeom>
            <a:avLst/>
            <a:gdLst>
              <a:gd name="connsiteX0" fmla="*/ 0 w 10677116"/>
              <a:gd name="connsiteY0" fmla="*/ 0 h 2335319"/>
              <a:gd name="connsiteX1" fmla="*/ 10677116 w 10677116"/>
              <a:gd name="connsiteY1" fmla="*/ 0 h 2335319"/>
              <a:gd name="connsiteX2" fmla="*/ 10677116 w 10677116"/>
              <a:gd name="connsiteY2" fmla="*/ 2335319 h 2335319"/>
              <a:gd name="connsiteX3" fmla="*/ 0 w 10677116"/>
              <a:gd name="connsiteY3" fmla="*/ 2335319 h 2335319"/>
              <a:gd name="connsiteX4" fmla="*/ 0 w 10677116"/>
              <a:gd name="connsiteY4" fmla="*/ 0 h 2335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16" h="2335319" fill="none" extrusionOk="0">
                <a:moveTo>
                  <a:pt x="0" y="0"/>
                </a:moveTo>
                <a:cubicBezTo>
                  <a:pt x="4053589" y="-143182"/>
                  <a:pt x="8891420" y="-123185"/>
                  <a:pt x="10677116" y="0"/>
                </a:cubicBezTo>
                <a:cubicBezTo>
                  <a:pt x="10842946" y="649859"/>
                  <a:pt x="10580665" y="1568607"/>
                  <a:pt x="10677116" y="2335319"/>
                </a:cubicBezTo>
                <a:cubicBezTo>
                  <a:pt x="8935800" y="2294262"/>
                  <a:pt x="3351436" y="2234933"/>
                  <a:pt x="0" y="2335319"/>
                </a:cubicBezTo>
                <a:cubicBezTo>
                  <a:pt x="-150974" y="1745224"/>
                  <a:pt x="12648" y="1155811"/>
                  <a:pt x="0" y="0"/>
                </a:cubicBezTo>
                <a:close/>
              </a:path>
              <a:path w="10677116" h="2335319" stroke="0" extrusionOk="0">
                <a:moveTo>
                  <a:pt x="0" y="0"/>
                </a:moveTo>
                <a:cubicBezTo>
                  <a:pt x="4214020" y="-118874"/>
                  <a:pt x="6771959" y="84730"/>
                  <a:pt x="10677116" y="0"/>
                </a:cubicBezTo>
                <a:cubicBezTo>
                  <a:pt x="10744882" y="1061385"/>
                  <a:pt x="10790252" y="1309802"/>
                  <a:pt x="10677116" y="2335319"/>
                </a:cubicBezTo>
                <a:cubicBezTo>
                  <a:pt x="8943581" y="2169581"/>
                  <a:pt x="3229793" y="2469751"/>
                  <a:pt x="0" y="2335319"/>
                </a:cubicBezTo>
                <a:cubicBezTo>
                  <a:pt x="-18077" y="1231101"/>
                  <a:pt x="-50488" y="368921"/>
                  <a:pt x="0" y="0"/>
                </a:cubicBezTo>
                <a:close/>
              </a:path>
            </a:pathLst>
          </a:custGeom>
          <a:solidFill>
            <a:srgbClr val="F5EF97">
              <a:lumMod val="20000"/>
              <a:lumOff val="80000"/>
            </a:srgbClr>
          </a:solidFill>
          <a:ln>
            <a:solidFill>
              <a:srgbClr val="000000"/>
            </a:solidFill>
            <a:extLst>
              <a:ext uri="{C807C97D-BFC1-408E-A445-0C87EB9F89A2}">
                <ask:lineSketchStyleProps xmlns:ask="http://schemas.microsoft.com/office/drawing/2018/sketchyshapes" sd="2188382381">
                  <a:prstGeom prst="rect">
                    <a:avLst/>
                  </a:prstGeom>
                  <ask:type>
                    <ask:lineSketchCurved/>
                  </ask:type>
                </ask:lineSketchStyleProps>
              </a:ext>
            </a:extLst>
          </a:ln>
        </p:spPr>
        <p:txBody>
          <a:bodyPr wrap="square" rtlCol="0">
            <a:spAutoFit/>
          </a:bodyPr>
          <a:lstStyle/>
          <a:p>
            <a:pPr marL="457189" marR="0" lvl="0" indent="-457189" algn="just" defTabSz="1219170" eaLnBrk="1" fontAlgn="auto" latinLnBrk="0" hangingPunct="1">
              <a:lnSpc>
                <a:spcPct val="150000"/>
              </a:lnSpc>
              <a:spcBef>
                <a:spcPts val="0"/>
              </a:spcBef>
              <a:spcAft>
                <a:spcPts val="0"/>
              </a:spcAft>
              <a:buClr>
                <a:srgbClr val="000000"/>
              </a:buClr>
              <a:buSzTx/>
              <a:buFont typeface="Arial"/>
              <a:buAutoNum type="alphaLcParenR"/>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Kết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quả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Dũng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sai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vì</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kỉ</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lục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thế</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cự</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li 100m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nam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gian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vẫn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lớn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9,1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giây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a:p>
            <a:pPr marL="457189" marR="0" lvl="0" indent="-457189" algn="just" defTabSz="1219170" eaLnBrk="1" fontAlgn="auto" latinLnBrk="0" hangingPunct="1">
              <a:lnSpc>
                <a:spcPct val="150000"/>
              </a:lnSpc>
              <a:spcBef>
                <a:spcPts val="0"/>
              </a:spcBef>
              <a:spcAft>
                <a:spcPts val="0"/>
              </a:spcAft>
              <a:buClr>
                <a:srgbClr val="000000"/>
              </a:buClr>
              <a:buSzTx/>
              <a:buFont typeface="Arial"/>
              <a:buAutoNum type="alphaLcParenR"/>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Nếu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Dũng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Cường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nhanh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nhất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Chọn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một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điểm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phù</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hợp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Cường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và</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Dũng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nếu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ai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nhanh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chọn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người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dự</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cấp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liên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trường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p>
        </p:txBody>
      </p:sp>
      <p:sp>
        <p:nvSpPr>
          <p:cNvPr id="8" name="TextBox 7">
            <a:extLst>
              <a:ext uri="{FF2B5EF4-FFF2-40B4-BE49-F238E27FC236}">
                <a16:creationId xmlns:a16="http://schemas.microsoft.com/office/drawing/2014/main" id="{A6806F34-DFC1-8C6E-162A-9FF6F827D8F6}"/>
              </a:ext>
            </a:extLst>
          </p:cNvPr>
          <p:cNvSpPr txBox="1"/>
          <p:nvPr/>
        </p:nvSpPr>
        <p:spPr>
          <a:xfrm>
            <a:off x="512230" y="3846656"/>
            <a:ext cx="1447713" cy="40011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 typeface="Arial"/>
              <a:buNone/>
              <a:tabLst/>
              <a:defRPr/>
            </a:pPr>
            <a:r>
              <a:rPr kumimoji="0" lang="en-US" sz="2000" b="1" i="0" strike="noStrike" kern="0" cap="none" spc="0" normalizeH="0" baseline="0" noProof="0" dirty="0" err="1">
                <a:ln>
                  <a:noFill/>
                </a:ln>
                <a:solidFill>
                  <a:srgbClr val="C00000"/>
                </a:solidFill>
                <a:effectLst/>
                <a:uLnTx/>
                <a:uFillTx/>
                <a:latin typeface="UTM Avo" panose="02040603050506020204" pitchFamily="18" charset="0"/>
                <a:cs typeface="Arial"/>
                <a:sym typeface="Arial"/>
              </a:rPr>
              <a:t>Trả</a:t>
            </a:r>
            <a:r>
              <a:rPr kumimoji="0" lang="en-US" sz="2000" b="1" i="0" strike="noStrike" kern="0" cap="none" spc="0" normalizeH="0" baseline="0" noProof="0" dirty="0">
                <a:ln>
                  <a:noFill/>
                </a:ln>
                <a:solidFill>
                  <a:srgbClr val="C00000"/>
                </a:solidFill>
                <a:effectLst/>
                <a:uLnTx/>
                <a:uFillTx/>
                <a:latin typeface="UTM Avo" panose="02040603050506020204" pitchFamily="18" charset="0"/>
                <a:cs typeface="Arial"/>
                <a:sym typeface="Arial"/>
              </a:rPr>
              <a:t> </a:t>
            </a:r>
            <a:r>
              <a:rPr kumimoji="0" lang="en-US" sz="2000" b="1" i="0" strike="noStrike" kern="0" cap="none" spc="0" normalizeH="0" baseline="0" noProof="0" dirty="0" err="1">
                <a:ln>
                  <a:noFill/>
                </a:ln>
                <a:solidFill>
                  <a:srgbClr val="C00000"/>
                </a:solidFill>
                <a:effectLst/>
                <a:uLnTx/>
                <a:uFillTx/>
                <a:latin typeface="UTM Avo" panose="02040603050506020204" pitchFamily="18" charset="0"/>
                <a:cs typeface="Arial"/>
                <a:sym typeface="Arial"/>
              </a:rPr>
              <a:t>lời</a:t>
            </a:r>
            <a:r>
              <a:rPr kumimoji="0" lang="en-US" sz="2000" b="1" i="0" strike="noStrike" kern="0" cap="none" spc="0" normalizeH="0" baseline="0" noProof="0" dirty="0">
                <a:ln>
                  <a:noFill/>
                </a:ln>
                <a:solidFill>
                  <a:srgbClr val="C00000"/>
                </a:solidFill>
                <a:effectLst/>
                <a:uLnTx/>
                <a:uFillTx/>
                <a:latin typeface="UTM Avo" panose="02040603050506020204" pitchFamily="18" charset="0"/>
                <a:cs typeface="Arial"/>
                <a:sym typeface="Arial"/>
              </a:rPr>
              <a:t>:</a:t>
            </a:r>
          </a:p>
        </p:txBody>
      </p:sp>
      <p:graphicFrame>
        <p:nvGraphicFramePr>
          <p:cNvPr id="9" name="Table 3">
            <a:extLst>
              <a:ext uri="{FF2B5EF4-FFF2-40B4-BE49-F238E27FC236}">
                <a16:creationId xmlns:a16="http://schemas.microsoft.com/office/drawing/2014/main" id="{3735AC74-B88A-5245-D5EC-6CAA0F1A2F88}"/>
              </a:ext>
            </a:extLst>
          </p:cNvPr>
          <p:cNvGraphicFramePr>
            <a:graphicFrameLocks noGrp="1"/>
          </p:cNvGraphicFramePr>
          <p:nvPr>
            <p:extLst>
              <p:ext uri="{D42A27DB-BD31-4B8C-83A1-F6EECF244321}">
                <p14:modId xmlns:p14="http://schemas.microsoft.com/office/powerpoint/2010/main" val="97512556"/>
              </p:ext>
            </p:extLst>
          </p:nvPr>
        </p:nvGraphicFramePr>
        <p:xfrm>
          <a:off x="880844" y="2321999"/>
          <a:ext cx="10745622" cy="1440046"/>
        </p:xfrm>
        <a:graphic>
          <a:graphicData uri="http://schemas.openxmlformats.org/drawingml/2006/table">
            <a:tbl>
              <a:tblPr firstRow="1" bandRow="1"/>
              <a:tblGrid>
                <a:gridCol w="1790937">
                  <a:extLst>
                    <a:ext uri="{9D8B030D-6E8A-4147-A177-3AD203B41FA5}">
                      <a16:colId xmlns:a16="http://schemas.microsoft.com/office/drawing/2014/main" val="4253658601"/>
                    </a:ext>
                  </a:extLst>
                </a:gridCol>
                <a:gridCol w="1790937">
                  <a:extLst>
                    <a:ext uri="{9D8B030D-6E8A-4147-A177-3AD203B41FA5}">
                      <a16:colId xmlns:a16="http://schemas.microsoft.com/office/drawing/2014/main" val="812064876"/>
                    </a:ext>
                  </a:extLst>
                </a:gridCol>
                <a:gridCol w="1790937">
                  <a:extLst>
                    <a:ext uri="{9D8B030D-6E8A-4147-A177-3AD203B41FA5}">
                      <a16:colId xmlns:a16="http://schemas.microsoft.com/office/drawing/2014/main" val="618131588"/>
                    </a:ext>
                  </a:extLst>
                </a:gridCol>
                <a:gridCol w="1790937">
                  <a:extLst>
                    <a:ext uri="{9D8B030D-6E8A-4147-A177-3AD203B41FA5}">
                      <a16:colId xmlns:a16="http://schemas.microsoft.com/office/drawing/2014/main" val="4293906307"/>
                    </a:ext>
                  </a:extLst>
                </a:gridCol>
                <a:gridCol w="1790937">
                  <a:extLst>
                    <a:ext uri="{9D8B030D-6E8A-4147-A177-3AD203B41FA5}">
                      <a16:colId xmlns:a16="http://schemas.microsoft.com/office/drawing/2014/main" val="445169035"/>
                    </a:ext>
                  </a:extLst>
                </a:gridCol>
                <a:gridCol w="1790937">
                  <a:extLst>
                    <a:ext uri="{9D8B030D-6E8A-4147-A177-3AD203B41FA5}">
                      <a16:colId xmlns:a16="http://schemas.microsoft.com/office/drawing/2014/main" val="2723845905"/>
                    </a:ext>
                  </a:extLst>
                </a:gridCol>
              </a:tblGrid>
              <a:tr h="5751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Học</a:t>
                      </a:r>
                      <a:r>
                        <a:rPr lang="en-US" sz="2000" b="1" kern="1200" dirty="0">
                          <a:solidFill>
                            <a:schemeClr val="tx1"/>
                          </a:solidFill>
                          <a:latin typeface="UTM Avo" panose="02040603050506020204" pitchFamily="18" charset="0"/>
                          <a:ea typeface="+mn-ea"/>
                          <a:cs typeface="+mn-cs"/>
                        </a:rPr>
                        <a:t> </a:t>
                      </a:r>
                      <a:r>
                        <a:rPr lang="en-US" sz="2000" b="1" kern="1200" dirty="0" err="1">
                          <a:solidFill>
                            <a:schemeClr val="tx1"/>
                          </a:solidFill>
                          <a:latin typeface="UTM Avo" panose="02040603050506020204" pitchFamily="18" charset="0"/>
                          <a:ea typeface="+mn-ea"/>
                          <a:cs typeface="+mn-cs"/>
                        </a:rPr>
                        <a:t>sinh</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a:solidFill>
                            <a:schemeClr val="tx1"/>
                          </a:solidFill>
                          <a:latin typeface="UTM Avo" panose="02040603050506020204" pitchFamily="18" charset="0"/>
                          <a:ea typeface="+mn-ea"/>
                          <a:cs typeface="+mn-cs"/>
                        </a:rPr>
                        <a:t>An</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Bình</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Cường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Dũng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b="1" kern="1200" dirty="0" err="1">
                          <a:solidFill>
                            <a:schemeClr val="tx1"/>
                          </a:solidFill>
                          <a:latin typeface="UTM Avo" panose="02040603050506020204" pitchFamily="18" charset="0"/>
                          <a:ea typeface="+mn-ea"/>
                          <a:cs typeface="+mn-cs"/>
                        </a:rPr>
                        <a:t>Đông</a:t>
                      </a:r>
                      <a:endParaRPr lang="en-US" sz="2000" b="1" kern="1200" dirty="0">
                        <a:solidFill>
                          <a:schemeClr val="tx1"/>
                        </a:solidFill>
                        <a:latin typeface="UTM Avo" panose="02040603050506020204" pitchFamily="18" charset="0"/>
                        <a:ea typeface="+mn-ea"/>
                        <a:cs typeface="+mn-cs"/>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8787515"/>
                  </a:ext>
                </a:extLst>
              </a:tr>
              <a:tr h="83687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err="1">
                          <a:solidFill>
                            <a:schemeClr val="tx1"/>
                          </a:solidFill>
                          <a:latin typeface="UTM Avo" panose="02040603050506020204" pitchFamily="18" charset="0"/>
                          <a:ea typeface="+mn-ea"/>
                          <a:cs typeface="+mn-cs"/>
                        </a:rPr>
                        <a:t>Thời</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gian</a:t>
                      </a:r>
                      <a:r>
                        <a:rPr lang="en-US" sz="2000" kern="1200" dirty="0">
                          <a:solidFill>
                            <a:schemeClr val="tx1"/>
                          </a:solidFill>
                          <a:latin typeface="UTM Avo" panose="02040603050506020204" pitchFamily="18" charset="0"/>
                          <a:ea typeface="+mn-ea"/>
                          <a:cs typeface="+mn-cs"/>
                        </a:rPr>
                        <a:t> (</a:t>
                      </a:r>
                      <a:r>
                        <a:rPr lang="en-US" sz="2000" kern="1200" dirty="0" err="1">
                          <a:solidFill>
                            <a:schemeClr val="tx1"/>
                          </a:solidFill>
                          <a:latin typeface="UTM Avo" panose="02040603050506020204" pitchFamily="18" charset="0"/>
                          <a:ea typeface="+mn-ea"/>
                          <a:cs typeface="+mn-cs"/>
                        </a:rPr>
                        <a:t>giây</a:t>
                      </a:r>
                      <a:r>
                        <a:rPr lang="en-US" sz="2000" kern="1200" dirty="0">
                          <a:solidFill>
                            <a:schemeClr val="tx1"/>
                          </a:solidFill>
                          <a:latin typeface="UTM Avo" panose="02040603050506020204" pitchFamily="18" charset="0"/>
                          <a:ea typeface="+mn-ea"/>
                          <a:cs typeface="+mn-cs"/>
                        </a:rPr>
                        <a:t>)</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14,6</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15,7</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9,1</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30000"/>
                        </a:lnSpc>
                      </a:pPr>
                      <a:r>
                        <a:rPr lang="en-US" sz="2000" kern="1200" dirty="0">
                          <a:solidFill>
                            <a:schemeClr val="tx1"/>
                          </a:solidFill>
                          <a:latin typeface="UTM Avo" panose="02040603050506020204" pitchFamily="18" charset="0"/>
                          <a:ea typeface="+mn-ea"/>
                          <a:cs typeface="+mn-cs"/>
                        </a:rPr>
                        <a:t>14,2</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0112335"/>
                  </a:ext>
                </a:extLst>
              </a:tr>
            </a:tbl>
          </a:graphicData>
        </a:graphic>
      </p:graphicFrame>
    </p:spTree>
    <p:extLst>
      <p:ext uri="{BB962C8B-B14F-4D97-AF65-F5344CB8AC3E}">
        <p14:creationId xmlns:p14="http://schemas.microsoft.com/office/powerpoint/2010/main" val="2473464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792;p45">
            <a:extLst>
              <a:ext uri="{FF2B5EF4-FFF2-40B4-BE49-F238E27FC236}">
                <a16:creationId xmlns:a16="http://schemas.microsoft.com/office/drawing/2014/main" id="{1DBCAC37-C060-F90F-0FEF-4EE3B10EE33C}"/>
              </a:ext>
            </a:extLst>
          </p:cNvPr>
          <p:cNvSpPr/>
          <p:nvPr/>
        </p:nvSpPr>
        <p:spPr>
          <a:xfrm>
            <a:off x="3387271" y="2780420"/>
            <a:ext cx="8213209" cy="2968740"/>
          </a:xfrm>
          <a:custGeom>
            <a:avLst/>
            <a:gdLst>
              <a:gd name="connsiteX0" fmla="*/ 0 w 8213209"/>
              <a:gd name="connsiteY0" fmla="*/ 0 h 2968740"/>
              <a:gd name="connsiteX1" fmla="*/ 7718409 w 8213209"/>
              <a:gd name="connsiteY1" fmla="*/ 0 h 2968740"/>
              <a:gd name="connsiteX2" fmla="*/ 8213209 w 8213209"/>
              <a:gd name="connsiteY2" fmla="*/ 494800 h 2968740"/>
              <a:gd name="connsiteX3" fmla="*/ 8213209 w 8213209"/>
              <a:gd name="connsiteY3" fmla="*/ 2968740 h 2968740"/>
              <a:gd name="connsiteX4" fmla="*/ 0 w 8213209"/>
              <a:gd name="connsiteY4" fmla="*/ 2968740 h 2968740"/>
              <a:gd name="connsiteX5" fmla="*/ 0 w 8213209"/>
              <a:gd name="connsiteY5" fmla="*/ 0 h 29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209" h="2968740" fill="none" extrusionOk="0">
                <a:moveTo>
                  <a:pt x="0" y="0"/>
                </a:moveTo>
                <a:cubicBezTo>
                  <a:pt x="3046584" y="-148046"/>
                  <a:pt x="6155716" y="-121663"/>
                  <a:pt x="7718409" y="0"/>
                </a:cubicBezTo>
                <a:cubicBezTo>
                  <a:pt x="8006437" y="26018"/>
                  <a:pt x="8180558" y="194514"/>
                  <a:pt x="8213209" y="494800"/>
                </a:cubicBezTo>
                <a:cubicBezTo>
                  <a:pt x="8315662" y="1215037"/>
                  <a:pt x="8152868" y="1911971"/>
                  <a:pt x="8213209" y="2968740"/>
                </a:cubicBezTo>
                <a:cubicBezTo>
                  <a:pt x="6188247" y="3085178"/>
                  <a:pt x="952245" y="2972693"/>
                  <a:pt x="0" y="2968740"/>
                </a:cubicBezTo>
                <a:cubicBezTo>
                  <a:pt x="-73063" y="1963796"/>
                  <a:pt x="-58698" y="556467"/>
                  <a:pt x="0" y="0"/>
                </a:cubicBezTo>
                <a:close/>
              </a:path>
              <a:path w="8213209" h="2968740" stroke="0" extrusionOk="0">
                <a:moveTo>
                  <a:pt x="0" y="0"/>
                </a:moveTo>
                <a:cubicBezTo>
                  <a:pt x="2784291" y="-98820"/>
                  <a:pt x="4907977" y="156787"/>
                  <a:pt x="7718409" y="0"/>
                </a:cubicBezTo>
                <a:cubicBezTo>
                  <a:pt x="7964370" y="-45885"/>
                  <a:pt x="8191519" y="209505"/>
                  <a:pt x="8213209" y="494800"/>
                </a:cubicBezTo>
                <a:cubicBezTo>
                  <a:pt x="8380201" y="1023006"/>
                  <a:pt x="8208116" y="2288853"/>
                  <a:pt x="8213209" y="2968740"/>
                </a:cubicBezTo>
                <a:cubicBezTo>
                  <a:pt x="6182109" y="3015392"/>
                  <a:pt x="3361254" y="2911674"/>
                  <a:pt x="0" y="2968740"/>
                </a:cubicBezTo>
                <a:cubicBezTo>
                  <a:pt x="17774" y="2564596"/>
                  <a:pt x="111423" y="1099318"/>
                  <a:pt x="0" y="0"/>
                </a:cubicBezTo>
                <a:close/>
              </a:path>
            </a:pathLst>
          </a:custGeom>
          <a:solidFill>
            <a:srgbClr val="4D3B60"/>
          </a:solidFill>
          <a:ln w="9525" cap="flat" cmpd="sng">
            <a:solidFill>
              <a:srgbClr val="46246A"/>
            </a:solidFill>
            <a:prstDash val="lgDash"/>
            <a:round/>
            <a:headEnd type="none" w="sm" len="sm"/>
            <a:tailEnd type="none" w="sm" len="sm"/>
            <a:extLst>
              <a:ext uri="{C807C97D-BFC1-408E-A445-0C87EB9F89A2}">
                <ask:lineSketchStyleProps xmlns:ask="http://schemas.microsoft.com/office/drawing/2018/sketchyshapes" sd="2977310624">
                  <a:prstGeom prst="round1Rect">
                    <a:avLst/>
                  </a:prstGeom>
                  <ask:type>
                    <ask:lineSketchCurved/>
                  </ask:type>
                </ask:lineSketchStyleProps>
              </a:ext>
            </a:extLst>
          </a:ln>
        </p:spPr>
        <p:txBody>
          <a:bodyPr spcFirstLastPara="1" wrap="square" lIns="121900" tIns="121900" rIns="121900" bIns="121900" anchor="ctr" anchorCtr="0">
            <a:noAutofit/>
          </a:bodyPr>
          <a:lstStyle/>
          <a:p>
            <a:pPr algn="just">
              <a:lnSpc>
                <a:spcPct val="150000"/>
              </a:lnSpc>
            </a:pPr>
            <a:r>
              <a:rPr lang="vi-VN" sz="2400" b="1" kern="0" dirty="0">
                <a:solidFill>
                  <a:schemeClr val="bg1"/>
                </a:solidFill>
                <a:latin typeface="UTM Avo" panose="02040603050506020204" pitchFamily="18" charset="0"/>
              </a:rPr>
              <a:t>Dựa vào dữ liệu thống kê, ta có thể tìm ra những thông tin hữu ích và rút ra kết luận về tính hợp lí của dữ liệu và</a:t>
            </a:r>
            <a:r>
              <a:rPr lang="en-US" sz="2400" b="1" kern="0" dirty="0">
                <a:solidFill>
                  <a:schemeClr val="bg1"/>
                </a:solidFill>
                <a:latin typeface="UTM Avo" panose="02040603050506020204" pitchFamily="18" charset="0"/>
              </a:rPr>
              <a:t> </a:t>
            </a:r>
            <a:r>
              <a:rPr lang="vi-VN" sz="2400" b="1" kern="0" dirty="0">
                <a:solidFill>
                  <a:schemeClr val="bg1"/>
                </a:solidFill>
                <a:latin typeface="UTM Avo" panose="02040603050506020204" pitchFamily="18" charset="0"/>
              </a:rPr>
              <a:t>tính hợp lí của kết quả thống kê. </a:t>
            </a:r>
          </a:p>
        </p:txBody>
      </p:sp>
      <p:pic>
        <p:nvPicPr>
          <p:cNvPr id="4" name="Picture 3">
            <a:extLst>
              <a:ext uri="{FF2B5EF4-FFF2-40B4-BE49-F238E27FC236}">
                <a16:creationId xmlns:a16="http://schemas.microsoft.com/office/drawing/2014/main" id="{8A093D87-D9D4-1D84-8336-48AED0B5C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54" y="2950905"/>
            <a:ext cx="2627769" cy="2627769"/>
          </a:xfrm>
          <a:prstGeom prst="rect">
            <a:avLst/>
          </a:prstGeom>
        </p:spPr>
      </p:pic>
      <p:grpSp>
        <p:nvGrpSpPr>
          <p:cNvPr id="5" name="Google Shape;1822;p45">
            <a:extLst>
              <a:ext uri="{FF2B5EF4-FFF2-40B4-BE49-F238E27FC236}">
                <a16:creationId xmlns:a16="http://schemas.microsoft.com/office/drawing/2014/main" id="{88C26578-0720-7416-2A3C-2E9F98EAAD3B}"/>
              </a:ext>
            </a:extLst>
          </p:cNvPr>
          <p:cNvGrpSpPr/>
          <p:nvPr/>
        </p:nvGrpSpPr>
        <p:grpSpPr>
          <a:xfrm>
            <a:off x="9488790" y="1461432"/>
            <a:ext cx="712161" cy="686871"/>
            <a:chOff x="4193452" y="1851362"/>
            <a:chExt cx="534121" cy="515153"/>
          </a:xfrm>
        </p:grpSpPr>
        <p:sp>
          <p:nvSpPr>
            <p:cNvPr id="8" name="Google Shape;1823;p45">
              <a:extLst>
                <a:ext uri="{FF2B5EF4-FFF2-40B4-BE49-F238E27FC236}">
                  <a16:creationId xmlns:a16="http://schemas.microsoft.com/office/drawing/2014/main" id="{1209782D-2073-00B4-A25E-5B1D40E77E5A}"/>
                </a:ext>
              </a:extLst>
            </p:cNvPr>
            <p:cNvSpPr/>
            <p:nvPr/>
          </p:nvSpPr>
          <p:spPr>
            <a:xfrm rot="-2245803">
              <a:off x="4206250" y="1981451"/>
              <a:ext cx="395172" cy="106744"/>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5"/>
            </a:solidFill>
            <a:ln>
              <a:noFill/>
            </a:ln>
          </p:spPr>
          <p:txBody>
            <a:bodyPr spcFirstLastPara="1" wrap="square" lIns="121900" tIns="121900" rIns="121900" bIns="121900" anchor="ctr" anchorCtr="0">
              <a:noAutofit/>
            </a:bodyPr>
            <a:lstStyle/>
            <a:p>
              <a:endParaRPr sz="2489" dirty="0">
                <a:latin typeface="UTM Avo" panose="02040603050506020204" pitchFamily="18" charset="0"/>
              </a:endParaRPr>
            </a:p>
          </p:txBody>
        </p:sp>
        <p:sp>
          <p:nvSpPr>
            <p:cNvPr id="12" name="Google Shape;1824;p45">
              <a:extLst>
                <a:ext uri="{FF2B5EF4-FFF2-40B4-BE49-F238E27FC236}">
                  <a16:creationId xmlns:a16="http://schemas.microsoft.com/office/drawing/2014/main" id="{0D6ED2E0-BE7E-AFE8-6DEB-3E6A7A587159}"/>
                </a:ext>
              </a:extLst>
            </p:cNvPr>
            <p:cNvSpPr/>
            <p:nvPr/>
          </p:nvSpPr>
          <p:spPr>
            <a:xfrm rot="-2245803">
              <a:off x="4191231" y="1966487"/>
              <a:ext cx="425147" cy="136720"/>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9" dirty="0">
                <a:latin typeface="UTM Avo" panose="02040603050506020204" pitchFamily="18" charset="0"/>
              </a:endParaRPr>
            </a:p>
          </p:txBody>
        </p:sp>
        <p:sp>
          <p:nvSpPr>
            <p:cNvPr id="13" name="Google Shape;1825;p45">
              <a:extLst>
                <a:ext uri="{FF2B5EF4-FFF2-40B4-BE49-F238E27FC236}">
                  <a16:creationId xmlns:a16="http://schemas.microsoft.com/office/drawing/2014/main" id="{ECBBD737-262E-746A-F9D8-7308F478E6FD}"/>
                </a:ext>
              </a:extLst>
            </p:cNvPr>
            <p:cNvSpPr/>
            <p:nvPr/>
          </p:nvSpPr>
          <p:spPr>
            <a:xfrm rot="-2245803">
              <a:off x="4319005" y="2129057"/>
              <a:ext cx="395172" cy="106172"/>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5"/>
            </a:solidFill>
            <a:ln>
              <a:noFill/>
            </a:ln>
          </p:spPr>
          <p:txBody>
            <a:bodyPr spcFirstLastPara="1" wrap="square" lIns="121900" tIns="121900" rIns="121900" bIns="121900" anchor="ctr" anchorCtr="0">
              <a:noAutofit/>
            </a:bodyPr>
            <a:lstStyle/>
            <a:p>
              <a:endParaRPr sz="2489" dirty="0">
                <a:latin typeface="UTM Avo" panose="02040603050506020204" pitchFamily="18" charset="0"/>
              </a:endParaRPr>
            </a:p>
          </p:txBody>
        </p:sp>
        <p:sp>
          <p:nvSpPr>
            <p:cNvPr id="14" name="Google Shape;1826;p45">
              <a:extLst>
                <a:ext uri="{FF2B5EF4-FFF2-40B4-BE49-F238E27FC236}">
                  <a16:creationId xmlns:a16="http://schemas.microsoft.com/office/drawing/2014/main" id="{DC25BF52-1939-1456-24D9-9B227C02CD1B}"/>
                </a:ext>
              </a:extLst>
            </p:cNvPr>
            <p:cNvSpPr/>
            <p:nvPr/>
          </p:nvSpPr>
          <p:spPr>
            <a:xfrm rot="-2245803">
              <a:off x="4304403" y="2113952"/>
              <a:ext cx="425147" cy="137521"/>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9" dirty="0">
                <a:latin typeface="UTM Avo" panose="02040603050506020204" pitchFamily="18" charset="0"/>
              </a:endParaRPr>
            </a:p>
          </p:txBody>
        </p:sp>
      </p:grpSp>
      <p:grpSp>
        <p:nvGrpSpPr>
          <p:cNvPr id="15" name="Google Shape;1741;p43">
            <a:extLst>
              <a:ext uri="{FF2B5EF4-FFF2-40B4-BE49-F238E27FC236}">
                <a16:creationId xmlns:a16="http://schemas.microsoft.com/office/drawing/2014/main" id="{6F35FEC8-1A66-C736-0AA8-20DCC263AD39}"/>
              </a:ext>
            </a:extLst>
          </p:cNvPr>
          <p:cNvGrpSpPr/>
          <p:nvPr/>
        </p:nvGrpSpPr>
        <p:grpSpPr>
          <a:xfrm rot="-1328856">
            <a:off x="560244" y="5716252"/>
            <a:ext cx="879021" cy="935393"/>
            <a:chOff x="4283765" y="5909097"/>
            <a:chExt cx="324692" cy="345515"/>
          </a:xfrm>
        </p:grpSpPr>
        <p:grpSp>
          <p:nvGrpSpPr>
            <p:cNvPr id="16" name="Google Shape;1742;p43">
              <a:extLst>
                <a:ext uri="{FF2B5EF4-FFF2-40B4-BE49-F238E27FC236}">
                  <a16:creationId xmlns:a16="http://schemas.microsoft.com/office/drawing/2014/main" id="{2B62285E-EA69-B528-339F-DEC835F9B296}"/>
                </a:ext>
              </a:extLst>
            </p:cNvPr>
            <p:cNvGrpSpPr/>
            <p:nvPr/>
          </p:nvGrpSpPr>
          <p:grpSpPr>
            <a:xfrm>
              <a:off x="4295376" y="5920844"/>
              <a:ext cx="301472" cy="321996"/>
              <a:chOff x="4295376" y="5920844"/>
              <a:chExt cx="301472" cy="321996"/>
            </a:xfrm>
          </p:grpSpPr>
          <p:sp>
            <p:nvSpPr>
              <p:cNvPr id="21" name="Google Shape;1743;p43">
                <a:extLst>
                  <a:ext uri="{FF2B5EF4-FFF2-40B4-BE49-F238E27FC236}">
                    <a16:creationId xmlns:a16="http://schemas.microsoft.com/office/drawing/2014/main" id="{3FCD33C4-3073-F4D4-DC14-DC4CC886D492}"/>
                  </a:ext>
                </a:extLst>
              </p:cNvPr>
              <p:cNvSpPr/>
              <p:nvPr/>
            </p:nvSpPr>
            <p:spPr>
              <a:xfrm>
                <a:off x="4397615" y="5920844"/>
                <a:ext cx="90479" cy="90554"/>
              </a:xfrm>
              <a:custGeom>
                <a:avLst/>
                <a:gdLst/>
                <a:ahLst/>
                <a:cxnLst/>
                <a:rect l="l" t="t" r="r" b="b"/>
                <a:pathLst>
                  <a:path w="1208" h="1209" extrusionOk="0">
                    <a:moveTo>
                      <a:pt x="590" y="0"/>
                    </a:moveTo>
                    <a:cubicBezTo>
                      <a:pt x="255" y="0"/>
                      <a:pt x="1" y="573"/>
                      <a:pt x="136" y="874"/>
                    </a:cubicBezTo>
                    <a:cubicBezTo>
                      <a:pt x="227" y="1082"/>
                      <a:pt x="459" y="1209"/>
                      <a:pt x="688" y="1209"/>
                    </a:cubicBezTo>
                    <a:cubicBezTo>
                      <a:pt x="786" y="1209"/>
                      <a:pt x="883" y="1185"/>
                      <a:pt x="969" y="1136"/>
                    </a:cubicBezTo>
                    <a:cubicBezTo>
                      <a:pt x="1017" y="1100"/>
                      <a:pt x="1053" y="1076"/>
                      <a:pt x="1088" y="1028"/>
                    </a:cubicBezTo>
                    <a:cubicBezTo>
                      <a:pt x="1136" y="969"/>
                      <a:pt x="1148" y="897"/>
                      <a:pt x="1160" y="826"/>
                    </a:cubicBezTo>
                    <a:cubicBezTo>
                      <a:pt x="1207" y="504"/>
                      <a:pt x="1029" y="171"/>
                      <a:pt x="743" y="40"/>
                    </a:cubicBezTo>
                    <a:cubicBezTo>
                      <a:pt x="691" y="13"/>
                      <a:pt x="640" y="0"/>
                      <a:pt x="590"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1744;p43">
                <a:extLst>
                  <a:ext uri="{FF2B5EF4-FFF2-40B4-BE49-F238E27FC236}">
                    <a16:creationId xmlns:a16="http://schemas.microsoft.com/office/drawing/2014/main" id="{254CB453-E505-2DAB-1431-00DE148E0B5E}"/>
                  </a:ext>
                </a:extLst>
              </p:cNvPr>
              <p:cNvSpPr/>
              <p:nvPr/>
            </p:nvSpPr>
            <p:spPr>
              <a:xfrm>
                <a:off x="4394394" y="6162698"/>
                <a:ext cx="106433" cy="80143"/>
              </a:xfrm>
              <a:custGeom>
                <a:avLst/>
                <a:gdLst/>
                <a:ahLst/>
                <a:cxnLst/>
                <a:rect l="l" t="t" r="r" b="b"/>
                <a:pathLst>
                  <a:path w="1421" h="1070" extrusionOk="0">
                    <a:moveTo>
                      <a:pt x="604" y="0"/>
                    </a:moveTo>
                    <a:cubicBezTo>
                      <a:pt x="535" y="0"/>
                      <a:pt x="470" y="12"/>
                      <a:pt x="417" y="38"/>
                    </a:cubicBezTo>
                    <a:cubicBezTo>
                      <a:pt x="119" y="169"/>
                      <a:pt x="0" y="585"/>
                      <a:pt x="167" y="871"/>
                    </a:cubicBezTo>
                    <a:cubicBezTo>
                      <a:pt x="191" y="919"/>
                      <a:pt x="226" y="954"/>
                      <a:pt x="262" y="990"/>
                    </a:cubicBezTo>
                    <a:cubicBezTo>
                      <a:pt x="322" y="1026"/>
                      <a:pt x="405" y="1050"/>
                      <a:pt x="476" y="1062"/>
                    </a:cubicBezTo>
                    <a:cubicBezTo>
                      <a:pt x="510" y="1067"/>
                      <a:pt x="544" y="1069"/>
                      <a:pt x="578" y="1069"/>
                    </a:cubicBezTo>
                    <a:cubicBezTo>
                      <a:pt x="858" y="1069"/>
                      <a:pt x="1145" y="900"/>
                      <a:pt x="1262" y="645"/>
                    </a:cubicBezTo>
                    <a:cubicBezTo>
                      <a:pt x="1421" y="298"/>
                      <a:pt x="951" y="0"/>
                      <a:pt x="604"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1745;p43">
                <a:extLst>
                  <a:ext uri="{FF2B5EF4-FFF2-40B4-BE49-F238E27FC236}">
                    <a16:creationId xmlns:a16="http://schemas.microsoft.com/office/drawing/2014/main" id="{95BE7500-D41A-2660-3BDB-873D75D944D5}"/>
                  </a:ext>
                </a:extLst>
              </p:cNvPr>
              <p:cNvSpPr/>
              <p:nvPr/>
            </p:nvSpPr>
            <p:spPr>
              <a:xfrm>
                <a:off x="4295376" y="6045404"/>
                <a:ext cx="301472" cy="81791"/>
              </a:xfrm>
              <a:custGeom>
                <a:avLst/>
                <a:gdLst/>
                <a:ahLst/>
                <a:cxnLst/>
                <a:rect l="l" t="t" r="r" b="b"/>
                <a:pathLst>
                  <a:path w="4025" h="1092" extrusionOk="0">
                    <a:moveTo>
                      <a:pt x="2986" y="0"/>
                    </a:moveTo>
                    <a:cubicBezTo>
                      <a:pt x="2517" y="0"/>
                      <a:pt x="2044" y="55"/>
                      <a:pt x="1572" y="115"/>
                    </a:cubicBezTo>
                    <a:cubicBezTo>
                      <a:pt x="1167" y="163"/>
                      <a:pt x="596" y="127"/>
                      <a:pt x="239" y="282"/>
                    </a:cubicBezTo>
                    <a:cubicBezTo>
                      <a:pt x="84" y="342"/>
                      <a:pt x="84" y="354"/>
                      <a:pt x="36" y="520"/>
                    </a:cubicBezTo>
                    <a:cubicBezTo>
                      <a:pt x="36" y="580"/>
                      <a:pt x="12" y="1092"/>
                      <a:pt x="1" y="1092"/>
                    </a:cubicBezTo>
                    <a:cubicBezTo>
                      <a:pt x="1334" y="1056"/>
                      <a:pt x="2691" y="973"/>
                      <a:pt x="4025" y="889"/>
                    </a:cubicBezTo>
                    <a:cubicBezTo>
                      <a:pt x="4025" y="663"/>
                      <a:pt x="4013" y="437"/>
                      <a:pt x="3953" y="223"/>
                    </a:cubicBezTo>
                    <a:cubicBezTo>
                      <a:pt x="3942" y="175"/>
                      <a:pt x="3942" y="139"/>
                      <a:pt x="3906" y="115"/>
                    </a:cubicBezTo>
                    <a:cubicBezTo>
                      <a:pt x="3882" y="80"/>
                      <a:pt x="3846" y="80"/>
                      <a:pt x="3811" y="68"/>
                    </a:cubicBezTo>
                    <a:cubicBezTo>
                      <a:pt x="3537" y="19"/>
                      <a:pt x="3262" y="0"/>
                      <a:pt x="2986"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7" name="Google Shape;1746;p43">
              <a:extLst>
                <a:ext uri="{FF2B5EF4-FFF2-40B4-BE49-F238E27FC236}">
                  <a16:creationId xmlns:a16="http://schemas.microsoft.com/office/drawing/2014/main" id="{860E40B4-3647-8CFC-A861-A18CB1D6A7F4}"/>
                </a:ext>
              </a:extLst>
            </p:cNvPr>
            <p:cNvGrpSpPr/>
            <p:nvPr/>
          </p:nvGrpSpPr>
          <p:grpSpPr>
            <a:xfrm>
              <a:off x="4283765" y="5909097"/>
              <a:ext cx="324692" cy="345515"/>
              <a:chOff x="4283765" y="5909097"/>
              <a:chExt cx="324692" cy="345515"/>
            </a:xfrm>
          </p:grpSpPr>
          <p:sp>
            <p:nvSpPr>
              <p:cNvPr id="18" name="Google Shape;1747;p43">
                <a:extLst>
                  <a:ext uri="{FF2B5EF4-FFF2-40B4-BE49-F238E27FC236}">
                    <a16:creationId xmlns:a16="http://schemas.microsoft.com/office/drawing/2014/main" id="{478C46E5-8013-7B2A-23E4-E0BC3FFE23DE}"/>
                  </a:ext>
                </a:extLst>
              </p:cNvPr>
              <p:cNvSpPr/>
              <p:nvPr/>
            </p:nvSpPr>
            <p:spPr>
              <a:xfrm>
                <a:off x="4388101" y="5909097"/>
                <a:ext cx="112425" cy="113623"/>
              </a:xfrm>
              <a:custGeom>
                <a:avLst/>
                <a:gdLst/>
                <a:ahLst/>
                <a:cxnLst/>
                <a:rect l="l" t="t" r="r" b="b"/>
                <a:pathLst>
                  <a:path w="1501" h="1517" extrusionOk="0">
                    <a:moveTo>
                      <a:pt x="721" y="319"/>
                    </a:moveTo>
                    <a:cubicBezTo>
                      <a:pt x="760" y="319"/>
                      <a:pt x="787" y="332"/>
                      <a:pt x="798" y="338"/>
                    </a:cubicBezTo>
                    <a:cubicBezTo>
                      <a:pt x="1025" y="445"/>
                      <a:pt x="1156" y="707"/>
                      <a:pt x="1132" y="969"/>
                    </a:cubicBezTo>
                    <a:cubicBezTo>
                      <a:pt x="1132" y="1029"/>
                      <a:pt x="1108" y="1064"/>
                      <a:pt x="1084" y="1100"/>
                    </a:cubicBezTo>
                    <a:cubicBezTo>
                      <a:pt x="1072" y="1112"/>
                      <a:pt x="1037" y="1136"/>
                      <a:pt x="1013" y="1160"/>
                    </a:cubicBezTo>
                    <a:cubicBezTo>
                      <a:pt x="957" y="1194"/>
                      <a:pt x="890" y="1213"/>
                      <a:pt x="819" y="1213"/>
                    </a:cubicBezTo>
                    <a:cubicBezTo>
                      <a:pt x="769" y="1213"/>
                      <a:pt x="717" y="1203"/>
                      <a:pt x="667" y="1183"/>
                    </a:cubicBezTo>
                    <a:cubicBezTo>
                      <a:pt x="548" y="1148"/>
                      <a:pt x="441" y="1064"/>
                      <a:pt x="394" y="969"/>
                    </a:cubicBezTo>
                    <a:cubicBezTo>
                      <a:pt x="334" y="814"/>
                      <a:pt x="417" y="529"/>
                      <a:pt x="560" y="398"/>
                    </a:cubicBezTo>
                    <a:cubicBezTo>
                      <a:pt x="623" y="335"/>
                      <a:pt x="678" y="319"/>
                      <a:pt x="721" y="319"/>
                    </a:cubicBezTo>
                    <a:close/>
                    <a:moveTo>
                      <a:pt x="730" y="0"/>
                    </a:moveTo>
                    <a:cubicBezTo>
                      <a:pt x="607" y="0"/>
                      <a:pt x="483" y="53"/>
                      <a:pt x="370" y="159"/>
                    </a:cubicBezTo>
                    <a:cubicBezTo>
                      <a:pt x="144" y="374"/>
                      <a:pt x="1" y="790"/>
                      <a:pt x="132" y="1088"/>
                    </a:cubicBezTo>
                    <a:cubicBezTo>
                      <a:pt x="203" y="1267"/>
                      <a:pt x="370" y="1410"/>
                      <a:pt x="572" y="1469"/>
                    </a:cubicBezTo>
                    <a:cubicBezTo>
                      <a:pt x="644" y="1505"/>
                      <a:pt x="739" y="1517"/>
                      <a:pt x="810" y="1517"/>
                    </a:cubicBezTo>
                    <a:cubicBezTo>
                      <a:pt x="929" y="1517"/>
                      <a:pt x="1048" y="1481"/>
                      <a:pt x="1168" y="1421"/>
                    </a:cubicBezTo>
                    <a:cubicBezTo>
                      <a:pt x="1227" y="1386"/>
                      <a:pt x="1287" y="1338"/>
                      <a:pt x="1334" y="1279"/>
                    </a:cubicBezTo>
                    <a:cubicBezTo>
                      <a:pt x="1394" y="1219"/>
                      <a:pt x="1418" y="1112"/>
                      <a:pt x="1441" y="1005"/>
                    </a:cubicBezTo>
                    <a:cubicBezTo>
                      <a:pt x="1501" y="624"/>
                      <a:pt x="1287" y="231"/>
                      <a:pt x="941" y="52"/>
                    </a:cubicBezTo>
                    <a:cubicBezTo>
                      <a:pt x="872" y="18"/>
                      <a:pt x="801" y="0"/>
                      <a:pt x="730"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1748;p43">
                <a:extLst>
                  <a:ext uri="{FF2B5EF4-FFF2-40B4-BE49-F238E27FC236}">
                    <a16:creationId xmlns:a16="http://schemas.microsoft.com/office/drawing/2014/main" id="{21B13606-B859-6388-0FE3-DD39A44E5B42}"/>
                  </a:ext>
                </a:extLst>
              </p:cNvPr>
              <p:cNvSpPr/>
              <p:nvPr/>
            </p:nvSpPr>
            <p:spPr>
              <a:xfrm>
                <a:off x="4384581" y="6149827"/>
                <a:ext cx="117743" cy="104785"/>
              </a:xfrm>
              <a:custGeom>
                <a:avLst/>
                <a:gdLst/>
                <a:ahLst/>
                <a:cxnLst/>
                <a:rect l="l" t="t" r="r" b="b"/>
                <a:pathLst>
                  <a:path w="1572" h="1399" extrusionOk="0">
                    <a:moveTo>
                      <a:pt x="717" y="326"/>
                    </a:moveTo>
                    <a:cubicBezTo>
                      <a:pt x="865" y="326"/>
                      <a:pt x="1055" y="405"/>
                      <a:pt x="1155" y="505"/>
                    </a:cubicBezTo>
                    <a:cubicBezTo>
                      <a:pt x="1274" y="624"/>
                      <a:pt x="1226" y="708"/>
                      <a:pt x="1215" y="743"/>
                    </a:cubicBezTo>
                    <a:cubicBezTo>
                      <a:pt x="1119" y="956"/>
                      <a:pt x="901" y="1083"/>
                      <a:pt x="678" y="1083"/>
                    </a:cubicBezTo>
                    <a:cubicBezTo>
                      <a:pt x="650" y="1083"/>
                      <a:pt x="623" y="1081"/>
                      <a:pt x="595" y="1077"/>
                    </a:cubicBezTo>
                    <a:cubicBezTo>
                      <a:pt x="536" y="1077"/>
                      <a:pt x="488" y="1065"/>
                      <a:pt x="453" y="1041"/>
                    </a:cubicBezTo>
                    <a:cubicBezTo>
                      <a:pt x="441" y="1017"/>
                      <a:pt x="417" y="994"/>
                      <a:pt x="393" y="958"/>
                    </a:cubicBezTo>
                    <a:cubicBezTo>
                      <a:pt x="345" y="874"/>
                      <a:pt x="322" y="743"/>
                      <a:pt x="369" y="624"/>
                    </a:cubicBezTo>
                    <a:cubicBezTo>
                      <a:pt x="417" y="505"/>
                      <a:pt x="488" y="398"/>
                      <a:pt x="595" y="351"/>
                    </a:cubicBezTo>
                    <a:cubicBezTo>
                      <a:pt x="629" y="334"/>
                      <a:pt x="671" y="326"/>
                      <a:pt x="717" y="326"/>
                    </a:cubicBezTo>
                    <a:close/>
                    <a:moveTo>
                      <a:pt x="700" y="1"/>
                    </a:moveTo>
                    <a:cubicBezTo>
                      <a:pt x="608" y="1"/>
                      <a:pt x="519" y="17"/>
                      <a:pt x="441" y="53"/>
                    </a:cubicBezTo>
                    <a:cubicBezTo>
                      <a:pt x="262" y="148"/>
                      <a:pt x="119" y="303"/>
                      <a:pt x="60" y="517"/>
                    </a:cubicBezTo>
                    <a:cubicBezTo>
                      <a:pt x="0" y="720"/>
                      <a:pt x="12" y="946"/>
                      <a:pt x="119" y="1113"/>
                    </a:cubicBezTo>
                    <a:cubicBezTo>
                      <a:pt x="167" y="1184"/>
                      <a:pt x="202" y="1232"/>
                      <a:pt x="262" y="1279"/>
                    </a:cubicBezTo>
                    <a:cubicBezTo>
                      <a:pt x="345" y="1339"/>
                      <a:pt x="429" y="1363"/>
                      <a:pt x="548" y="1386"/>
                    </a:cubicBezTo>
                    <a:cubicBezTo>
                      <a:pt x="595" y="1398"/>
                      <a:pt x="619" y="1398"/>
                      <a:pt x="667" y="1398"/>
                    </a:cubicBezTo>
                    <a:cubicBezTo>
                      <a:pt x="1024" y="1398"/>
                      <a:pt x="1357" y="1184"/>
                      <a:pt x="1488" y="863"/>
                    </a:cubicBezTo>
                    <a:cubicBezTo>
                      <a:pt x="1572" y="660"/>
                      <a:pt x="1536" y="458"/>
                      <a:pt x="1369" y="279"/>
                    </a:cubicBezTo>
                    <a:cubicBezTo>
                      <a:pt x="1214" y="115"/>
                      <a:pt x="945" y="1"/>
                      <a:pt x="700"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1749;p43">
                <a:extLst>
                  <a:ext uri="{FF2B5EF4-FFF2-40B4-BE49-F238E27FC236}">
                    <a16:creationId xmlns:a16="http://schemas.microsoft.com/office/drawing/2014/main" id="{8BD025E6-03A0-D682-F8F0-BBC91AC0BE27}"/>
                  </a:ext>
                </a:extLst>
              </p:cNvPr>
              <p:cNvSpPr/>
              <p:nvPr/>
            </p:nvSpPr>
            <p:spPr>
              <a:xfrm>
                <a:off x="4283765" y="6035005"/>
                <a:ext cx="324692" cy="105459"/>
              </a:xfrm>
              <a:custGeom>
                <a:avLst/>
                <a:gdLst/>
                <a:ahLst/>
                <a:cxnLst/>
                <a:rect l="l" t="t" r="r" b="b"/>
                <a:pathLst>
                  <a:path w="4335" h="1408" extrusionOk="0">
                    <a:moveTo>
                      <a:pt x="3144" y="300"/>
                    </a:moveTo>
                    <a:cubicBezTo>
                      <a:pt x="3418" y="300"/>
                      <a:pt x="3668" y="324"/>
                      <a:pt x="3954" y="372"/>
                    </a:cubicBezTo>
                    <a:lnTo>
                      <a:pt x="3965" y="372"/>
                    </a:lnTo>
                    <a:lnTo>
                      <a:pt x="3965" y="383"/>
                    </a:lnTo>
                    <a:cubicBezTo>
                      <a:pt x="3989" y="550"/>
                      <a:pt x="4025" y="717"/>
                      <a:pt x="4025" y="872"/>
                    </a:cubicBezTo>
                    <a:cubicBezTo>
                      <a:pt x="2799" y="967"/>
                      <a:pt x="1548" y="1026"/>
                      <a:pt x="334" y="1074"/>
                    </a:cubicBezTo>
                    <a:cubicBezTo>
                      <a:pt x="334" y="1026"/>
                      <a:pt x="346" y="955"/>
                      <a:pt x="346" y="872"/>
                    </a:cubicBezTo>
                    <a:cubicBezTo>
                      <a:pt x="346" y="788"/>
                      <a:pt x="358" y="717"/>
                      <a:pt x="358" y="693"/>
                    </a:cubicBezTo>
                    <a:lnTo>
                      <a:pt x="358" y="669"/>
                    </a:lnTo>
                    <a:cubicBezTo>
                      <a:pt x="358" y="633"/>
                      <a:pt x="382" y="598"/>
                      <a:pt x="382" y="598"/>
                    </a:cubicBezTo>
                    <a:cubicBezTo>
                      <a:pt x="382" y="598"/>
                      <a:pt x="394" y="598"/>
                      <a:pt x="453" y="562"/>
                    </a:cubicBezTo>
                    <a:cubicBezTo>
                      <a:pt x="679" y="479"/>
                      <a:pt x="1013" y="455"/>
                      <a:pt x="1310" y="443"/>
                    </a:cubicBezTo>
                    <a:cubicBezTo>
                      <a:pt x="1465" y="431"/>
                      <a:pt x="1608" y="431"/>
                      <a:pt x="1751" y="419"/>
                    </a:cubicBezTo>
                    <a:cubicBezTo>
                      <a:pt x="2203" y="360"/>
                      <a:pt x="2668" y="300"/>
                      <a:pt x="3144" y="300"/>
                    </a:cubicBezTo>
                    <a:close/>
                    <a:moveTo>
                      <a:pt x="13" y="1153"/>
                    </a:moveTo>
                    <a:lnTo>
                      <a:pt x="13" y="1153"/>
                    </a:lnTo>
                    <a:cubicBezTo>
                      <a:pt x="5" y="1167"/>
                      <a:pt x="1" y="1180"/>
                      <a:pt x="1" y="1193"/>
                    </a:cubicBezTo>
                    <a:cubicBezTo>
                      <a:pt x="5" y="1184"/>
                      <a:pt x="9" y="1170"/>
                      <a:pt x="13" y="1153"/>
                    </a:cubicBezTo>
                    <a:close/>
                    <a:moveTo>
                      <a:pt x="3132" y="0"/>
                    </a:moveTo>
                    <a:cubicBezTo>
                      <a:pt x="2656" y="0"/>
                      <a:pt x="2185" y="57"/>
                      <a:pt x="1715" y="110"/>
                    </a:cubicBezTo>
                    <a:cubicBezTo>
                      <a:pt x="1596" y="133"/>
                      <a:pt x="1453" y="145"/>
                      <a:pt x="1298" y="145"/>
                    </a:cubicBezTo>
                    <a:cubicBezTo>
                      <a:pt x="977" y="157"/>
                      <a:pt x="596" y="181"/>
                      <a:pt x="334" y="300"/>
                    </a:cubicBezTo>
                    <a:cubicBezTo>
                      <a:pt x="144" y="372"/>
                      <a:pt x="108" y="431"/>
                      <a:pt x="60" y="610"/>
                    </a:cubicBezTo>
                    <a:lnTo>
                      <a:pt x="60" y="633"/>
                    </a:lnTo>
                    <a:cubicBezTo>
                      <a:pt x="48" y="669"/>
                      <a:pt x="48" y="717"/>
                      <a:pt x="36" y="860"/>
                    </a:cubicBezTo>
                    <a:cubicBezTo>
                      <a:pt x="36" y="947"/>
                      <a:pt x="29" y="1081"/>
                      <a:pt x="13" y="1153"/>
                    </a:cubicBezTo>
                    <a:lnTo>
                      <a:pt x="13" y="1153"/>
                    </a:lnTo>
                    <a:cubicBezTo>
                      <a:pt x="34" y="1118"/>
                      <a:pt x="83" y="1086"/>
                      <a:pt x="144" y="1086"/>
                    </a:cubicBezTo>
                    <a:lnTo>
                      <a:pt x="144" y="1395"/>
                    </a:lnTo>
                    <a:cubicBezTo>
                      <a:pt x="144" y="1395"/>
                      <a:pt x="155" y="1395"/>
                      <a:pt x="179" y="1407"/>
                    </a:cubicBezTo>
                    <a:cubicBezTo>
                      <a:pt x="1525" y="1372"/>
                      <a:pt x="2858" y="1312"/>
                      <a:pt x="4204" y="1205"/>
                    </a:cubicBezTo>
                    <a:lnTo>
                      <a:pt x="4335" y="1193"/>
                    </a:lnTo>
                    <a:lnTo>
                      <a:pt x="4335" y="1038"/>
                    </a:lnTo>
                    <a:cubicBezTo>
                      <a:pt x="4335" y="800"/>
                      <a:pt x="4311" y="562"/>
                      <a:pt x="4263" y="336"/>
                    </a:cubicBezTo>
                    <a:cubicBezTo>
                      <a:pt x="4263" y="300"/>
                      <a:pt x="4251" y="205"/>
                      <a:pt x="4168" y="145"/>
                    </a:cubicBezTo>
                    <a:cubicBezTo>
                      <a:pt x="4108" y="86"/>
                      <a:pt x="4037" y="74"/>
                      <a:pt x="3989" y="74"/>
                    </a:cubicBezTo>
                    <a:cubicBezTo>
                      <a:pt x="3701" y="21"/>
                      <a:pt x="3415" y="0"/>
                      <a:pt x="3132"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grpSp>
        <p:nvGrpSpPr>
          <p:cNvPr id="24" name="Google Shape;1845;p46">
            <a:extLst>
              <a:ext uri="{FF2B5EF4-FFF2-40B4-BE49-F238E27FC236}">
                <a16:creationId xmlns:a16="http://schemas.microsoft.com/office/drawing/2014/main" id="{A9D60CA9-BB0E-49F2-78E3-A1CE047A173E}"/>
              </a:ext>
            </a:extLst>
          </p:cNvPr>
          <p:cNvGrpSpPr/>
          <p:nvPr/>
        </p:nvGrpSpPr>
        <p:grpSpPr>
          <a:xfrm>
            <a:off x="873469" y="1914203"/>
            <a:ext cx="849284" cy="933923"/>
            <a:chOff x="891396" y="1748610"/>
            <a:chExt cx="510756" cy="561657"/>
          </a:xfrm>
        </p:grpSpPr>
        <p:sp>
          <p:nvSpPr>
            <p:cNvPr id="25" name="Google Shape;1846;p46">
              <a:extLst>
                <a:ext uri="{FF2B5EF4-FFF2-40B4-BE49-F238E27FC236}">
                  <a16:creationId xmlns:a16="http://schemas.microsoft.com/office/drawing/2014/main" id="{268E62E7-4FA2-B734-9D14-E35977578410}"/>
                </a:ext>
              </a:extLst>
            </p:cNvPr>
            <p:cNvSpPr/>
            <p:nvPr/>
          </p:nvSpPr>
          <p:spPr>
            <a:xfrm rot="-1800044">
              <a:off x="1000624" y="1814490"/>
              <a:ext cx="292319" cy="429891"/>
            </a:xfrm>
            <a:custGeom>
              <a:avLst/>
              <a:gdLst/>
              <a:ahLst/>
              <a:cxnLst/>
              <a:rect l="l" t="t" r="r" b="b"/>
              <a:pathLst>
                <a:path w="11693" h="17196" extrusionOk="0">
                  <a:moveTo>
                    <a:pt x="6419" y="0"/>
                  </a:moveTo>
                  <a:cubicBezTo>
                    <a:pt x="5376" y="0"/>
                    <a:pt x="4373" y="264"/>
                    <a:pt x="3417" y="746"/>
                  </a:cubicBezTo>
                  <a:cubicBezTo>
                    <a:pt x="2441" y="1234"/>
                    <a:pt x="1667" y="1961"/>
                    <a:pt x="1012" y="2830"/>
                  </a:cubicBezTo>
                  <a:cubicBezTo>
                    <a:pt x="834" y="3068"/>
                    <a:pt x="655" y="3318"/>
                    <a:pt x="500" y="3580"/>
                  </a:cubicBezTo>
                  <a:cubicBezTo>
                    <a:pt x="358" y="3842"/>
                    <a:pt x="215" y="4116"/>
                    <a:pt x="131" y="4413"/>
                  </a:cubicBezTo>
                  <a:cubicBezTo>
                    <a:pt x="60" y="4651"/>
                    <a:pt x="0" y="4913"/>
                    <a:pt x="131" y="5128"/>
                  </a:cubicBezTo>
                  <a:cubicBezTo>
                    <a:pt x="608" y="5985"/>
                    <a:pt x="1215" y="6723"/>
                    <a:pt x="2096" y="7211"/>
                  </a:cubicBezTo>
                  <a:cubicBezTo>
                    <a:pt x="2197" y="7269"/>
                    <a:pt x="2267" y="7300"/>
                    <a:pt x="2326" y="7300"/>
                  </a:cubicBezTo>
                  <a:cubicBezTo>
                    <a:pt x="2412" y="7300"/>
                    <a:pt x="2473" y="7234"/>
                    <a:pt x="2572" y="7092"/>
                  </a:cubicBezTo>
                  <a:cubicBezTo>
                    <a:pt x="2775" y="6771"/>
                    <a:pt x="3013" y="6461"/>
                    <a:pt x="3275" y="6164"/>
                  </a:cubicBezTo>
                  <a:cubicBezTo>
                    <a:pt x="3644" y="5711"/>
                    <a:pt x="4048" y="5330"/>
                    <a:pt x="4560" y="5068"/>
                  </a:cubicBezTo>
                  <a:cubicBezTo>
                    <a:pt x="4777" y="4964"/>
                    <a:pt x="4989" y="4912"/>
                    <a:pt x="5188" y="4912"/>
                  </a:cubicBezTo>
                  <a:cubicBezTo>
                    <a:pt x="5582" y="4912"/>
                    <a:pt x="5927" y="5114"/>
                    <a:pt x="6156" y="5509"/>
                  </a:cubicBezTo>
                  <a:cubicBezTo>
                    <a:pt x="6489" y="6068"/>
                    <a:pt x="6501" y="6675"/>
                    <a:pt x="6263" y="7295"/>
                  </a:cubicBezTo>
                  <a:cubicBezTo>
                    <a:pt x="6013" y="7973"/>
                    <a:pt x="5596" y="8557"/>
                    <a:pt x="5132" y="9116"/>
                  </a:cubicBezTo>
                  <a:cubicBezTo>
                    <a:pt x="4560" y="9831"/>
                    <a:pt x="3953" y="10521"/>
                    <a:pt x="3406" y="11247"/>
                  </a:cubicBezTo>
                  <a:cubicBezTo>
                    <a:pt x="2703" y="12188"/>
                    <a:pt x="2096" y="13164"/>
                    <a:pt x="1727" y="14284"/>
                  </a:cubicBezTo>
                  <a:cubicBezTo>
                    <a:pt x="1489" y="15046"/>
                    <a:pt x="1429" y="15819"/>
                    <a:pt x="1548" y="16593"/>
                  </a:cubicBezTo>
                  <a:cubicBezTo>
                    <a:pt x="1620" y="17034"/>
                    <a:pt x="1632" y="17058"/>
                    <a:pt x="2096" y="17058"/>
                  </a:cubicBezTo>
                  <a:cubicBezTo>
                    <a:pt x="3548" y="17070"/>
                    <a:pt x="5013" y="17070"/>
                    <a:pt x="6465" y="17141"/>
                  </a:cubicBezTo>
                  <a:cubicBezTo>
                    <a:pt x="6712" y="17141"/>
                    <a:pt x="6952" y="17136"/>
                    <a:pt x="7198" y="17136"/>
                  </a:cubicBezTo>
                  <a:cubicBezTo>
                    <a:pt x="7321" y="17136"/>
                    <a:pt x="7446" y="17137"/>
                    <a:pt x="7573" y="17141"/>
                  </a:cubicBezTo>
                  <a:cubicBezTo>
                    <a:pt x="8290" y="17163"/>
                    <a:pt x="9007" y="17195"/>
                    <a:pt x="9724" y="17195"/>
                  </a:cubicBezTo>
                  <a:cubicBezTo>
                    <a:pt x="10150" y="17195"/>
                    <a:pt x="10576" y="17184"/>
                    <a:pt x="11002" y="17153"/>
                  </a:cubicBezTo>
                  <a:cubicBezTo>
                    <a:pt x="11335" y="17129"/>
                    <a:pt x="11442" y="17034"/>
                    <a:pt x="11502" y="16712"/>
                  </a:cubicBezTo>
                  <a:cubicBezTo>
                    <a:pt x="11561" y="16403"/>
                    <a:pt x="11573" y="16081"/>
                    <a:pt x="11585" y="15760"/>
                  </a:cubicBezTo>
                  <a:cubicBezTo>
                    <a:pt x="11621" y="15046"/>
                    <a:pt x="11668" y="14331"/>
                    <a:pt x="11680" y="13617"/>
                  </a:cubicBezTo>
                  <a:cubicBezTo>
                    <a:pt x="11692" y="13152"/>
                    <a:pt x="11502" y="12914"/>
                    <a:pt x="11049" y="12891"/>
                  </a:cubicBezTo>
                  <a:cubicBezTo>
                    <a:pt x="10480" y="12848"/>
                    <a:pt x="9898" y="12812"/>
                    <a:pt x="9325" y="12812"/>
                  </a:cubicBezTo>
                  <a:cubicBezTo>
                    <a:pt x="9096" y="12812"/>
                    <a:pt x="8869" y="12817"/>
                    <a:pt x="8644" y="12831"/>
                  </a:cubicBezTo>
                  <a:lnTo>
                    <a:pt x="8168" y="12831"/>
                  </a:lnTo>
                  <a:cubicBezTo>
                    <a:pt x="7775" y="12843"/>
                    <a:pt x="7382" y="12855"/>
                    <a:pt x="6989" y="12855"/>
                  </a:cubicBezTo>
                  <a:cubicBezTo>
                    <a:pt x="6763" y="12855"/>
                    <a:pt x="6644" y="12664"/>
                    <a:pt x="6763" y="12486"/>
                  </a:cubicBezTo>
                  <a:cubicBezTo>
                    <a:pt x="7216" y="11831"/>
                    <a:pt x="7620" y="11128"/>
                    <a:pt x="7989" y="10426"/>
                  </a:cubicBezTo>
                  <a:cubicBezTo>
                    <a:pt x="8609" y="9235"/>
                    <a:pt x="9252" y="8045"/>
                    <a:pt x="9740" y="6795"/>
                  </a:cubicBezTo>
                  <a:cubicBezTo>
                    <a:pt x="10156" y="5711"/>
                    <a:pt x="10454" y="4592"/>
                    <a:pt x="10383" y="3401"/>
                  </a:cubicBezTo>
                  <a:cubicBezTo>
                    <a:pt x="10335" y="2735"/>
                    <a:pt x="10204" y="2080"/>
                    <a:pt x="9823" y="1520"/>
                  </a:cubicBezTo>
                  <a:cubicBezTo>
                    <a:pt x="9168" y="591"/>
                    <a:pt x="8228" y="163"/>
                    <a:pt x="7156" y="44"/>
                  </a:cubicBezTo>
                  <a:cubicBezTo>
                    <a:pt x="6908" y="14"/>
                    <a:pt x="6662" y="0"/>
                    <a:pt x="6419" y="0"/>
                  </a:cubicBezTo>
                  <a:close/>
                </a:path>
              </a:pathLst>
            </a:custGeom>
            <a:solidFill>
              <a:srgbClr val="FF7D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Google Shape;1847;p46">
              <a:extLst>
                <a:ext uri="{FF2B5EF4-FFF2-40B4-BE49-F238E27FC236}">
                  <a16:creationId xmlns:a16="http://schemas.microsoft.com/office/drawing/2014/main" id="{806D5DE6-7B68-4C49-BD4B-32EFA53171FD}"/>
                </a:ext>
              </a:extLst>
            </p:cNvPr>
            <p:cNvSpPr/>
            <p:nvPr/>
          </p:nvSpPr>
          <p:spPr>
            <a:xfrm rot="-1800044">
              <a:off x="985277" y="1798406"/>
              <a:ext cx="322993" cy="462065"/>
            </a:xfrm>
            <a:custGeom>
              <a:avLst/>
              <a:gdLst/>
              <a:ahLst/>
              <a:cxnLst/>
              <a:rect l="l" t="t" r="r" b="b"/>
              <a:pathLst>
                <a:path w="12920" h="18483" extrusionOk="0">
                  <a:moveTo>
                    <a:pt x="6872" y="527"/>
                  </a:moveTo>
                  <a:cubicBezTo>
                    <a:pt x="7115" y="527"/>
                    <a:pt x="7361" y="541"/>
                    <a:pt x="7609" y="571"/>
                  </a:cubicBezTo>
                  <a:cubicBezTo>
                    <a:pt x="8680" y="690"/>
                    <a:pt x="9621" y="1118"/>
                    <a:pt x="10276" y="2047"/>
                  </a:cubicBezTo>
                  <a:cubicBezTo>
                    <a:pt x="10657" y="2607"/>
                    <a:pt x="10800" y="3262"/>
                    <a:pt x="10836" y="3928"/>
                  </a:cubicBezTo>
                  <a:cubicBezTo>
                    <a:pt x="10919" y="5119"/>
                    <a:pt x="10621" y="6238"/>
                    <a:pt x="10204" y="7322"/>
                  </a:cubicBezTo>
                  <a:cubicBezTo>
                    <a:pt x="9704" y="8572"/>
                    <a:pt x="9073" y="9762"/>
                    <a:pt x="8442" y="10953"/>
                  </a:cubicBezTo>
                  <a:cubicBezTo>
                    <a:pt x="8073" y="11655"/>
                    <a:pt x="7668" y="12358"/>
                    <a:pt x="7228" y="13013"/>
                  </a:cubicBezTo>
                  <a:cubicBezTo>
                    <a:pt x="7109" y="13191"/>
                    <a:pt x="7228" y="13382"/>
                    <a:pt x="7442" y="13382"/>
                  </a:cubicBezTo>
                  <a:cubicBezTo>
                    <a:pt x="7835" y="13382"/>
                    <a:pt x="8240" y="13370"/>
                    <a:pt x="8621" y="13358"/>
                  </a:cubicBezTo>
                  <a:lnTo>
                    <a:pt x="9097" y="13358"/>
                  </a:lnTo>
                  <a:cubicBezTo>
                    <a:pt x="9919" y="13358"/>
                    <a:pt x="10716" y="13394"/>
                    <a:pt x="11526" y="13441"/>
                  </a:cubicBezTo>
                  <a:cubicBezTo>
                    <a:pt x="11967" y="13477"/>
                    <a:pt x="12169" y="13715"/>
                    <a:pt x="12145" y="14168"/>
                  </a:cubicBezTo>
                  <a:cubicBezTo>
                    <a:pt x="12109" y="14858"/>
                    <a:pt x="12062" y="15573"/>
                    <a:pt x="12050" y="16287"/>
                  </a:cubicBezTo>
                  <a:cubicBezTo>
                    <a:pt x="12026" y="16608"/>
                    <a:pt x="12014" y="16930"/>
                    <a:pt x="11955" y="17239"/>
                  </a:cubicBezTo>
                  <a:cubicBezTo>
                    <a:pt x="11895" y="17561"/>
                    <a:pt x="11788" y="17656"/>
                    <a:pt x="11467" y="17680"/>
                  </a:cubicBezTo>
                  <a:cubicBezTo>
                    <a:pt x="11041" y="17711"/>
                    <a:pt x="10613" y="17722"/>
                    <a:pt x="10185" y="17722"/>
                  </a:cubicBezTo>
                  <a:cubicBezTo>
                    <a:pt x="9464" y="17722"/>
                    <a:pt x="8743" y="17690"/>
                    <a:pt x="8026" y="17668"/>
                  </a:cubicBezTo>
                  <a:cubicBezTo>
                    <a:pt x="7903" y="17664"/>
                    <a:pt x="7781" y="17663"/>
                    <a:pt x="7660" y="17663"/>
                  </a:cubicBezTo>
                  <a:cubicBezTo>
                    <a:pt x="7417" y="17663"/>
                    <a:pt x="7176" y="17668"/>
                    <a:pt x="6930" y="17668"/>
                  </a:cubicBezTo>
                  <a:cubicBezTo>
                    <a:pt x="5466" y="17597"/>
                    <a:pt x="4001" y="17597"/>
                    <a:pt x="2549" y="17585"/>
                  </a:cubicBezTo>
                  <a:cubicBezTo>
                    <a:pt x="2084" y="17585"/>
                    <a:pt x="2073" y="17561"/>
                    <a:pt x="2001" y="17120"/>
                  </a:cubicBezTo>
                  <a:cubicBezTo>
                    <a:pt x="1882" y="16346"/>
                    <a:pt x="1942" y="15573"/>
                    <a:pt x="2180" y="14811"/>
                  </a:cubicBezTo>
                  <a:cubicBezTo>
                    <a:pt x="2549" y="13691"/>
                    <a:pt x="3156" y="12715"/>
                    <a:pt x="3858" y="11774"/>
                  </a:cubicBezTo>
                  <a:cubicBezTo>
                    <a:pt x="4406" y="11048"/>
                    <a:pt x="5025" y="10358"/>
                    <a:pt x="5585" y="9643"/>
                  </a:cubicBezTo>
                  <a:cubicBezTo>
                    <a:pt x="6049" y="9084"/>
                    <a:pt x="6466" y="8500"/>
                    <a:pt x="6716" y="7822"/>
                  </a:cubicBezTo>
                  <a:cubicBezTo>
                    <a:pt x="6954" y="7202"/>
                    <a:pt x="6942" y="6595"/>
                    <a:pt x="6609" y="6036"/>
                  </a:cubicBezTo>
                  <a:cubicBezTo>
                    <a:pt x="6388" y="5641"/>
                    <a:pt x="6040" y="5439"/>
                    <a:pt x="5647" y="5439"/>
                  </a:cubicBezTo>
                  <a:cubicBezTo>
                    <a:pt x="5448" y="5439"/>
                    <a:pt x="5237" y="5491"/>
                    <a:pt x="5025" y="5595"/>
                  </a:cubicBezTo>
                  <a:cubicBezTo>
                    <a:pt x="4501" y="5857"/>
                    <a:pt x="4097" y="6238"/>
                    <a:pt x="3727" y="6691"/>
                  </a:cubicBezTo>
                  <a:cubicBezTo>
                    <a:pt x="3477" y="6988"/>
                    <a:pt x="3239" y="7298"/>
                    <a:pt x="3025" y="7619"/>
                  </a:cubicBezTo>
                  <a:cubicBezTo>
                    <a:pt x="2926" y="7761"/>
                    <a:pt x="2865" y="7827"/>
                    <a:pt x="2779" y="7827"/>
                  </a:cubicBezTo>
                  <a:cubicBezTo>
                    <a:pt x="2720" y="7827"/>
                    <a:pt x="2650" y="7796"/>
                    <a:pt x="2549" y="7738"/>
                  </a:cubicBezTo>
                  <a:cubicBezTo>
                    <a:pt x="1668" y="7250"/>
                    <a:pt x="1060" y="6512"/>
                    <a:pt x="584" y="5655"/>
                  </a:cubicBezTo>
                  <a:cubicBezTo>
                    <a:pt x="453" y="5440"/>
                    <a:pt x="513" y="5178"/>
                    <a:pt x="584" y="4940"/>
                  </a:cubicBezTo>
                  <a:cubicBezTo>
                    <a:pt x="679" y="4643"/>
                    <a:pt x="810" y="4369"/>
                    <a:pt x="953" y="4107"/>
                  </a:cubicBezTo>
                  <a:cubicBezTo>
                    <a:pt x="1108" y="3845"/>
                    <a:pt x="1287" y="3595"/>
                    <a:pt x="1465" y="3357"/>
                  </a:cubicBezTo>
                  <a:cubicBezTo>
                    <a:pt x="2120" y="2488"/>
                    <a:pt x="2894" y="1761"/>
                    <a:pt x="3870" y="1273"/>
                  </a:cubicBezTo>
                  <a:cubicBezTo>
                    <a:pt x="4826" y="791"/>
                    <a:pt x="5828" y="527"/>
                    <a:pt x="6872" y="527"/>
                  </a:cubicBezTo>
                  <a:close/>
                  <a:moveTo>
                    <a:pt x="7061" y="1"/>
                  </a:moveTo>
                  <a:cubicBezTo>
                    <a:pt x="6559" y="1"/>
                    <a:pt x="6056" y="66"/>
                    <a:pt x="5561" y="166"/>
                  </a:cubicBezTo>
                  <a:cubicBezTo>
                    <a:pt x="4013" y="499"/>
                    <a:pt x="2704" y="1237"/>
                    <a:pt x="1644" y="2416"/>
                  </a:cubicBezTo>
                  <a:cubicBezTo>
                    <a:pt x="1227" y="2892"/>
                    <a:pt x="834" y="3381"/>
                    <a:pt x="537" y="3928"/>
                  </a:cubicBezTo>
                  <a:cubicBezTo>
                    <a:pt x="406" y="4190"/>
                    <a:pt x="287" y="4440"/>
                    <a:pt x="179" y="4726"/>
                  </a:cubicBezTo>
                  <a:cubicBezTo>
                    <a:pt x="60" y="5047"/>
                    <a:pt x="1" y="5381"/>
                    <a:pt x="108" y="5702"/>
                  </a:cubicBezTo>
                  <a:cubicBezTo>
                    <a:pt x="322" y="6405"/>
                    <a:pt x="632" y="7048"/>
                    <a:pt x="1120" y="7595"/>
                  </a:cubicBezTo>
                  <a:cubicBezTo>
                    <a:pt x="1477" y="8000"/>
                    <a:pt x="1894" y="8334"/>
                    <a:pt x="2406" y="8536"/>
                  </a:cubicBezTo>
                  <a:cubicBezTo>
                    <a:pt x="2575" y="8594"/>
                    <a:pt x="2748" y="8634"/>
                    <a:pt x="2915" y="8634"/>
                  </a:cubicBezTo>
                  <a:cubicBezTo>
                    <a:pt x="3195" y="8634"/>
                    <a:pt x="3459" y="8523"/>
                    <a:pt x="3668" y="8203"/>
                  </a:cubicBezTo>
                  <a:cubicBezTo>
                    <a:pt x="3775" y="8060"/>
                    <a:pt x="3870" y="7905"/>
                    <a:pt x="3978" y="7738"/>
                  </a:cubicBezTo>
                  <a:cubicBezTo>
                    <a:pt x="4287" y="7262"/>
                    <a:pt x="4644" y="6833"/>
                    <a:pt x="5097" y="6512"/>
                  </a:cubicBezTo>
                  <a:cubicBezTo>
                    <a:pt x="5348" y="6318"/>
                    <a:pt x="5620" y="6190"/>
                    <a:pt x="5946" y="6190"/>
                  </a:cubicBezTo>
                  <a:cubicBezTo>
                    <a:pt x="5961" y="6190"/>
                    <a:pt x="5975" y="6190"/>
                    <a:pt x="5990" y="6190"/>
                  </a:cubicBezTo>
                  <a:cubicBezTo>
                    <a:pt x="6216" y="6214"/>
                    <a:pt x="6299" y="6286"/>
                    <a:pt x="6347" y="6524"/>
                  </a:cubicBezTo>
                  <a:cubicBezTo>
                    <a:pt x="6418" y="6869"/>
                    <a:pt x="6371" y="7202"/>
                    <a:pt x="6252" y="7536"/>
                  </a:cubicBezTo>
                  <a:cubicBezTo>
                    <a:pt x="6049" y="8119"/>
                    <a:pt x="5704" y="8607"/>
                    <a:pt x="5335" y="9096"/>
                  </a:cubicBezTo>
                  <a:cubicBezTo>
                    <a:pt x="4680" y="9977"/>
                    <a:pt x="3954" y="10810"/>
                    <a:pt x="3311" y="11703"/>
                  </a:cubicBezTo>
                  <a:cubicBezTo>
                    <a:pt x="2668" y="12596"/>
                    <a:pt x="2108" y="13513"/>
                    <a:pt x="1751" y="14572"/>
                  </a:cubicBezTo>
                  <a:cubicBezTo>
                    <a:pt x="1370" y="15644"/>
                    <a:pt x="1299" y="16739"/>
                    <a:pt x="1715" y="17823"/>
                  </a:cubicBezTo>
                  <a:cubicBezTo>
                    <a:pt x="1834" y="18132"/>
                    <a:pt x="2025" y="18311"/>
                    <a:pt x="2358" y="18382"/>
                  </a:cubicBezTo>
                  <a:cubicBezTo>
                    <a:pt x="2711" y="18459"/>
                    <a:pt x="3078" y="18466"/>
                    <a:pt x="3449" y="18466"/>
                  </a:cubicBezTo>
                  <a:cubicBezTo>
                    <a:pt x="3542" y="18466"/>
                    <a:pt x="3635" y="18466"/>
                    <a:pt x="3727" y="18466"/>
                  </a:cubicBezTo>
                  <a:cubicBezTo>
                    <a:pt x="4668" y="18466"/>
                    <a:pt x="5597" y="18430"/>
                    <a:pt x="6537" y="18430"/>
                  </a:cubicBezTo>
                  <a:cubicBezTo>
                    <a:pt x="7502" y="18430"/>
                    <a:pt x="8478" y="18478"/>
                    <a:pt x="9431" y="18478"/>
                  </a:cubicBezTo>
                  <a:cubicBezTo>
                    <a:pt x="9611" y="18481"/>
                    <a:pt x="9792" y="18483"/>
                    <a:pt x="9973" y="18483"/>
                  </a:cubicBezTo>
                  <a:cubicBezTo>
                    <a:pt x="10547" y="18483"/>
                    <a:pt x="11126" y="18461"/>
                    <a:pt x="11705" y="18371"/>
                  </a:cubicBezTo>
                  <a:cubicBezTo>
                    <a:pt x="12074" y="18311"/>
                    <a:pt x="12407" y="18204"/>
                    <a:pt x="12586" y="17823"/>
                  </a:cubicBezTo>
                  <a:cubicBezTo>
                    <a:pt x="12657" y="17656"/>
                    <a:pt x="12657" y="17489"/>
                    <a:pt x="12681" y="17311"/>
                  </a:cubicBezTo>
                  <a:cubicBezTo>
                    <a:pt x="12812" y="16466"/>
                    <a:pt x="12895" y="15608"/>
                    <a:pt x="12919" y="14739"/>
                  </a:cubicBezTo>
                  <a:cubicBezTo>
                    <a:pt x="12919" y="14299"/>
                    <a:pt x="12788" y="13882"/>
                    <a:pt x="12562" y="13489"/>
                  </a:cubicBezTo>
                  <a:cubicBezTo>
                    <a:pt x="12407" y="13215"/>
                    <a:pt x="12181" y="13072"/>
                    <a:pt x="11871" y="13037"/>
                  </a:cubicBezTo>
                  <a:cubicBezTo>
                    <a:pt x="11047" y="12953"/>
                    <a:pt x="10231" y="12915"/>
                    <a:pt x="9416" y="12915"/>
                  </a:cubicBezTo>
                  <a:cubicBezTo>
                    <a:pt x="9302" y="12915"/>
                    <a:pt x="9188" y="12916"/>
                    <a:pt x="9073" y="12917"/>
                  </a:cubicBezTo>
                  <a:lnTo>
                    <a:pt x="8145" y="12917"/>
                  </a:lnTo>
                  <a:cubicBezTo>
                    <a:pt x="8240" y="12739"/>
                    <a:pt x="8323" y="12572"/>
                    <a:pt x="8430" y="12406"/>
                  </a:cubicBezTo>
                  <a:cubicBezTo>
                    <a:pt x="9097" y="11215"/>
                    <a:pt x="9800" y="10036"/>
                    <a:pt x="10419" y="8810"/>
                  </a:cubicBezTo>
                  <a:cubicBezTo>
                    <a:pt x="11002" y="7655"/>
                    <a:pt x="11490" y="6476"/>
                    <a:pt x="11562" y="5167"/>
                  </a:cubicBezTo>
                  <a:cubicBezTo>
                    <a:pt x="11609" y="4321"/>
                    <a:pt x="11586" y="3476"/>
                    <a:pt x="11264" y="2666"/>
                  </a:cubicBezTo>
                  <a:cubicBezTo>
                    <a:pt x="10800" y="1404"/>
                    <a:pt x="9823" y="654"/>
                    <a:pt x="8585" y="237"/>
                  </a:cubicBezTo>
                  <a:cubicBezTo>
                    <a:pt x="8086" y="69"/>
                    <a:pt x="7574" y="1"/>
                    <a:pt x="7061"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7" name="Google Shape;1851;p46">
            <a:extLst>
              <a:ext uri="{FF2B5EF4-FFF2-40B4-BE49-F238E27FC236}">
                <a16:creationId xmlns:a16="http://schemas.microsoft.com/office/drawing/2014/main" id="{8A8CCE2C-8D5B-4368-DB5D-C98633EB1F72}"/>
              </a:ext>
            </a:extLst>
          </p:cNvPr>
          <p:cNvGrpSpPr/>
          <p:nvPr/>
        </p:nvGrpSpPr>
        <p:grpSpPr>
          <a:xfrm>
            <a:off x="11151370" y="2624400"/>
            <a:ext cx="694908" cy="653009"/>
            <a:chOff x="6276222" y="5478184"/>
            <a:chExt cx="335402" cy="315179"/>
          </a:xfrm>
        </p:grpSpPr>
        <p:sp>
          <p:nvSpPr>
            <p:cNvPr id="28" name="Google Shape;1852;p46">
              <a:extLst>
                <a:ext uri="{FF2B5EF4-FFF2-40B4-BE49-F238E27FC236}">
                  <a16:creationId xmlns:a16="http://schemas.microsoft.com/office/drawing/2014/main" id="{C53E72E7-8866-A5EF-8E04-F4B6AD82FD84}"/>
                </a:ext>
              </a:extLst>
            </p:cNvPr>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1853;p46">
              <a:extLst>
                <a:ext uri="{FF2B5EF4-FFF2-40B4-BE49-F238E27FC236}">
                  <a16:creationId xmlns:a16="http://schemas.microsoft.com/office/drawing/2014/main" id="{F2BC32CC-8275-F187-4F4F-94572961D353}"/>
                </a:ext>
              </a:extLst>
            </p:cNvPr>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0" name="Google Shape;1848;p46">
            <a:extLst>
              <a:ext uri="{FF2B5EF4-FFF2-40B4-BE49-F238E27FC236}">
                <a16:creationId xmlns:a16="http://schemas.microsoft.com/office/drawing/2014/main" id="{F36DB0FE-373C-3827-E4AC-2C26AA4B482A}"/>
              </a:ext>
            </a:extLst>
          </p:cNvPr>
          <p:cNvGrpSpPr/>
          <p:nvPr/>
        </p:nvGrpSpPr>
        <p:grpSpPr>
          <a:xfrm>
            <a:off x="3216491" y="5318171"/>
            <a:ext cx="777764" cy="838392"/>
            <a:chOff x="2960338" y="3767686"/>
            <a:chExt cx="344315" cy="382439"/>
          </a:xfrm>
        </p:grpSpPr>
        <p:sp>
          <p:nvSpPr>
            <p:cNvPr id="31" name="Google Shape;1849;p46">
              <a:extLst>
                <a:ext uri="{FF2B5EF4-FFF2-40B4-BE49-F238E27FC236}">
                  <a16:creationId xmlns:a16="http://schemas.microsoft.com/office/drawing/2014/main" id="{1CB7BEC6-5FDF-2D6D-3D30-F31ADCE0F698}"/>
                </a:ext>
              </a:extLst>
            </p:cNvPr>
            <p:cNvSpPr/>
            <p:nvPr/>
          </p:nvSpPr>
          <p:spPr>
            <a:xfrm>
              <a:off x="2971962" y="3780643"/>
              <a:ext cx="321096" cy="357872"/>
            </a:xfrm>
            <a:custGeom>
              <a:avLst/>
              <a:gdLst/>
              <a:ahLst/>
              <a:cxnLst/>
              <a:rect l="l" t="t" r="r" b="b"/>
              <a:pathLst>
                <a:path w="4287" h="4778" extrusionOk="0">
                  <a:moveTo>
                    <a:pt x="2374" y="0"/>
                  </a:moveTo>
                  <a:cubicBezTo>
                    <a:pt x="2007" y="0"/>
                    <a:pt x="1632" y="39"/>
                    <a:pt x="1632" y="39"/>
                  </a:cubicBezTo>
                  <a:cubicBezTo>
                    <a:pt x="1632" y="39"/>
                    <a:pt x="1691" y="1670"/>
                    <a:pt x="1501" y="1670"/>
                  </a:cubicBezTo>
                  <a:cubicBezTo>
                    <a:pt x="1001" y="1670"/>
                    <a:pt x="501" y="1706"/>
                    <a:pt x="1" y="1778"/>
                  </a:cubicBezTo>
                  <a:cubicBezTo>
                    <a:pt x="72" y="2099"/>
                    <a:pt x="72" y="2444"/>
                    <a:pt x="13" y="2778"/>
                  </a:cubicBezTo>
                  <a:cubicBezTo>
                    <a:pt x="205" y="2764"/>
                    <a:pt x="393" y="2758"/>
                    <a:pt x="580" y="2758"/>
                  </a:cubicBezTo>
                  <a:cubicBezTo>
                    <a:pt x="892" y="2758"/>
                    <a:pt x="1200" y="2776"/>
                    <a:pt x="1513" y="2813"/>
                  </a:cubicBezTo>
                  <a:cubicBezTo>
                    <a:pt x="1429" y="3456"/>
                    <a:pt x="1441" y="4123"/>
                    <a:pt x="1560" y="4766"/>
                  </a:cubicBezTo>
                  <a:cubicBezTo>
                    <a:pt x="1752" y="4743"/>
                    <a:pt x="1943" y="4732"/>
                    <a:pt x="2131" y="4732"/>
                  </a:cubicBezTo>
                  <a:cubicBezTo>
                    <a:pt x="2342" y="4732"/>
                    <a:pt x="2550" y="4746"/>
                    <a:pt x="2751" y="4778"/>
                  </a:cubicBezTo>
                  <a:cubicBezTo>
                    <a:pt x="2870" y="4147"/>
                    <a:pt x="2858" y="3468"/>
                    <a:pt x="2680" y="2849"/>
                  </a:cubicBezTo>
                  <a:cubicBezTo>
                    <a:pt x="2982" y="2775"/>
                    <a:pt x="3269" y="2747"/>
                    <a:pt x="3567" y="2747"/>
                  </a:cubicBezTo>
                  <a:cubicBezTo>
                    <a:pt x="3797" y="2747"/>
                    <a:pt x="4033" y="2764"/>
                    <a:pt x="4287" y="2790"/>
                  </a:cubicBezTo>
                  <a:cubicBezTo>
                    <a:pt x="4275" y="2492"/>
                    <a:pt x="4287" y="1670"/>
                    <a:pt x="4287" y="1670"/>
                  </a:cubicBezTo>
                  <a:lnTo>
                    <a:pt x="4287" y="1670"/>
                  </a:lnTo>
                  <a:cubicBezTo>
                    <a:pt x="4287" y="1670"/>
                    <a:pt x="4108" y="1682"/>
                    <a:pt x="4061" y="1682"/>
                  </a:cubicBezTo>
                  <a:cubicBezTo>
                    <a:pt x="3715" y="1670"/>
                    <a:pt x="3323" y="1647"/>
                    <a:pt x="2989" y="1623"/>
                  </a:cubicBezTo>
                  <a:cubicBezTo>
                    <a:pt x="2906" y="1087"/>
                    <a:pt x="3084" y="575"/>
                    <a:pt x="2918" y="51"/>
                  </a:cubicBezTo>
                  <a:cubicBezTo>
                    <a:pt x="2785" y="13"/>
                    <a:pt x="2581" y="0"/>
                    <a:pt x="2374" y="0"/>
                  </a:cubicBezTo>
                  <a:close/>
                </a:path>
              </a:pathLst>
            </a:custGeom>
            <a:solidFill>
              <a:srgbClr val="FFCF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1850;p46">
              <a:extLst>
                <a:ext uri="{FF2B5EF4-FFF2-40B4-BE49-F238E27FC236}">
                  <a16:creationId xmlns:a16="http://schemas.microsoft.com/office/drawing/2014/main" id="{ABF2DA4F-D862-C3FB-7F67-24C717321497}"/>
                </a:ext>
              </a:extLst>
            </p:cNvPr>
            <p:cNvSpPr/>
            <p:nvPr/>
          </p:nvSpPr>
          <p:spPr>
            <a:xfrm>
              <a:off x="2960338" y="3767686"/>
              <a:ext cx="344315" cy="382439"/>
            </a:xfrm>
            <a:custGeom>
              <a:avLst/>
              <a:gdLst/>
              <a:ahLst/>
              <a:cxnLst/>
              <a:rect l="l" t="t" r="r" b="b"/>
              <a:pathLst>
                <a:path w="4597" h="5106" extrusionOk="0">
                  <a:moveTo>
                    <a:pt x="2469" y="303"/>
                  </a:moveTo>
                  <a:cubicBezTo>
                    <a:pt x="2535" y="303"/>
                    <a:pt x="2601" y="304"/>
                    <a:pt x="2668" y="307"/>
                  </a:cubicBezTo>
                  <a:cubicBezTo>
                    <a:pt x="2688" y="307"/>
                    <a:pt x="2719" y="306"/>
                    <a:pt x="2755" y="306"/>
                  </a:cubicBezTo>
                  <a:cubicBezTo>
                    <a:pt x="2825" y="306"/>
                    <a:pt x="2910" y="311"/>
                    <a:pt x="2942" y="343"/>
                  </a:cubicBezTo>
                  <a:cubicBezTo>
                    <a:pt x="2989" y="391"/>
                    <a:pt x="2965" y="772"/>
                    <a:pt x="2965" y="867"/>
                  </a:cubicBezTo>
                  <a:cubicBezTo>
                    <a:pt x="2965" y="1177"/>
                    <a:pt x="2930" y="1474"/>
                    <a:pt x="2965" y="1784"/>
                  </a:cubicBezTo>
                  <a:cubicBezTo>
                    <a:pt x="2989" y="1879"/>
                    <a:pt x="3025" y="1939"/>
                    <a:pt x="3120" y="1939"/>
                  </a:cubicBezTo>
                  <a:cubicBezTo>
                    <a:pt x="3501" y="1951"/>
                    <a:pt x="3882" y="1998"/>
                    <a:pt x="4263" y="1998"/>
                  </a:cubicBezTo>
                  <a:lnTo>
                    <a:pt x="4263" y="2796"/>
                  </a:lnTo>
                  <a:cubicBezTo>
                    <a:pt x="4074" y="2777"/>
                    <a:pt x="3883" y="2766"/>
                    <a:pt x="3691" y="2766"/>
                  </a:cubicBezTo>
                  <a:cubicBezTo>
                    <a:pt x="3387" y="2766"/>
                    <a:pt x="3081" y="2794"/>
                    <a:pt x="2775" y="2867"/>
                  </a:cubicBezTo>
                  <a:cubicBezTo>
                    <a:pt x="2703" y="2891"/>
                    <a:pt x="2656" y="2974"/>
                    <a:pt x="2680" y="3046"/>
                  </a:cubicBezTo>
                  <a:cubicBezTo>
                    <a:pt x="2822" y="3629"/>
                    <a:pt x="2858" y="4201"/>
                    <a:pt x="2763" y="4772"/>
                  </a:cubicBezTo>
                  <a:cubicBezTo>
                    <a:pt x="2608" y="4760"/>
                    <a:pt x="2453" y="4754"/>
                    <a:pt x="2297" y="4754"/>
                  </a:cubicBezTo>
                  <a:cubicBezTo>
                    <a:pt x="2141" y="4754"/>
                    <a:pt x="1983" y="4760"/>
                    <a:pt x="1822" y="4772"/>
                  </a:cubicBezTo>
                  <a:cubicBezTo>
                    <a:pt x="1739" y="4177"/>
                    <a:pt x="1739" y="3582"/>
                    <a:pt x="1810" y="2974"/>
                  </a:cubicBezTo>
                  <a:cubicBezTo>
                    <a:pt x="1822" y="2891"/>
                    <a:pt x="1739" y="2843"/>
                    <a:pt x="1656" y="2832"/>
                  </a:cubicBezTo>
                  <a:cubicBezTo>
                    <a:pt x="1329" y="2787"/>
                    <a:pt x="996" y="2763"/>
                    <a:pt x="666" y="2763"/>
                  </a:cubicBezTo>
                  <a:cubicBezTo>
                    <a:pt x="551" y="2763"/>
                    <a:pt x="436" y="2766"/>
                    <a:pt x="322" y="2772"/>
                  </a:cubicBezTo>
                  <a:cubicBezTo>
                    <a:pt x="334" y="2534"/>
                    <a:pt x="334" y="2296"/>
                    <a:pt x="310" y="2070"/>
                  </a:cubicBezTo>
                  <a:cubicBezTo>
                    <a:pt x="751" y="2022"/>
                    <a:pt x="1191" y="1998"/>
                    <a:pt x="1632" y="1998"/>
                  </a:cubicBezTo>
                  <a:lnTo>
                    <a:pt x="1691" y="1998"/>
                  </a:lnTo>
                  <a:cubicBezTo>
                    <a:pt x="1930" y="1891"/>
                    <a:pt x="1894" y="1403"/>
                    <a:pt x="1918" y="1200"/>
                  </a:cubicBezTo>
                  <a:cubicBezTo>
                    <a:pt x="1930" y="903"/>
                    <a:pt x="1930" y="629"/>
                    <a:pt x="1930" y="331"/>
                  </a:cubicBezTo>
                  <a:cubicBezTo>
                    <a:pt x="2113" y="314"/>
                    <a:pt x="2289" y="303"/>
                    <a:pt x="2469" y="303"/>
                  </a:cubicBezTo>
                  <a:close/>
                  <a:moveTo>
                    <a:pt x="2458" y="1"/>
                  </a:moveTo>
                  <a:cubicBezTo>
                    <a:pt x="2236" y="1"/>
                    <a:pt x="2013" y="16"/>
                    <a:pt x="1799" y="34"/>
                  </a:cubicBezTo>
                  <a:cubicBezTo>
                    <a:pt x="1727" y="34"/>
                    <a:pt x="1644" y="93"/>
                    <a:pt x="1644" y="176"/>
                  </a:cubicBezTo>
                  <a:lnTo>
                    <a:pt x="1644" y="867"/>
                  </a:lnTo>
                  <a:cubicBezTo>
                    <a:pt x="1644" y="1022"/>
                    <a:pt x="1632" y="1200"/>
                    <a:pt x="1620" y="1367"/>
                  </a:cubicBezTo>
                  <a:cubicBezTo>
                    <a:pt x="1620" y="1462"/>
                    <a:pt x="1584" y="1534"/>
                    <a:pt x="1584" y="1617"/>
                  </a:cubicBezTo>
                  <a:cubicBezTo>
                    <a:pt x="1584" y="1665"/>
                    <a:pt x="1572" y="1677"/>
                    <a:pt x="1572" y="1700"/>
                  </a:cubicBezTo>
                  <a:cubicBezTo>
                    <a:pt x="1096" y="1712"/>
                    <a:pt x="620" y="1736"/>
                    <a:pt x="155" y="1796"/>
                  </a:cubicBezTo>
                  <a:cubicBezTo>
                    <a:pt x="60" y="1820"/>
                    <a:pt x="1" y="1891"/>
                    <a:pt x="13" y="1998"/>
                  </a:cubicBezTo>
                  <a:cubicBezTo>
                    <a:pt x="72" y="2308"/>
                    <a:pt x="72" y="2593"/>
                    <a:pt x="25" y="2903"/>
                  </a:cubicBezTo>
                  <a:cubicBezTo>
                    <a:pt x="13" y="2986"/>
                    <a:pt x="60" y="3093"/>
                    <a:pt x="179" y="3093"/>
                  </a:cubicBezTo>
                  <a:cubicBezTo>
                    <a:pt x="326" y="3086"/>
                    <a:pt x="474" y="3082"/>
                    <a:pt x="623" y="3082"/>
                  </a:cubicBezTo>
                  <a:cubicBezTo>
                    <a:pt x="920" y="3082"/>
                    <a:pt x="1219" y="3097"/>
                    <a:pt x="1513" y="3129"/>
                  </a:cubicBezTo>
                  <a:cubicBezTo>
                    <a:pt x="1453" y="3748"/>
                    <a:pt x="1465" y="4356"/>
                    <a:pt x="1572" y="4987"/>
                  </a:cubicBezTo>
                  <a:cubicBezTo>
                    <a:pt x="1583" y="5041"/>
                    <a:pt x="1654" y="5095"/>
                    <a:pt x="1711" y="5095"/>
                  </a:cubicBezTo>
                  <a:cubicBezTo>
                    <a:pt x="1717" y="5095"/>
                    <a:pt x="1722" y="5095"/>
                    <a:pt x="1727" y="5094"/>
                  </a:cubicBezTo>
                  <a:cubicBezTo>
                    <a:pt x="1899" y="5073"/>
                    <a:pt x="2072" y="5063"/>
                    <a:pt x="2245" y="5063"/>
                  </a:cubicBezTo>
                  <a:cubicBezTo>
                    <a:pt x="2467" y="5063"/>
                    <a:pt x="2690" y="5079"/>
                    <a:pt x="2918" y="5106"/>
                  </a:cubicBezTo>
                  <a:cubicBezTo>
                    <a:pt x="2977" y="5106"/>
                    <a:pt x="3049" y="5058"/>
                    <a:pt x="3061" y="4998"/>
                  </a:cubicBezTo>
                  <a:cubicBezTo>
                    <a:pt x="3168" y="4379"/>
                    <a:pt x="3168" y="3760"/>
                    <a:pt x="3013" y="3141"/>
                  </a:cubicBezTo>
                  <a:cubicBezTo>
                    <a:pt x="3262" y="3091"/>
                    <a:pt x="3511" y="3074"/>
                    <a:pt x="3760" y="3074"/>
                  </a:cubicBezTo>
                  <a:cubicBezTo>
                    <a:pt x="3988" y="3074"/>
                    <a:pt x="4215" y="3088"/>
                    <a:pt x="4442" y="3105"/>
                  </a:cubicBezTo>
                  <a:cubicBezTo>
                    <a:pt x="4451" y="3108"/>
                    <a:pt x="4459" y="3109"/>
                    <a:pt x="4468" y="3109"/>
                  </a:cubicBezTo>
                  <a:cubicBezTo>
                    <a:pt x="4540" y="3109"/>
                    <a:pt x="4597" y="3026"/>
                    <a:pt x="4597" y="2963"/>
                  </a:cubicBezTo>
                  <a:cubicBezTo>
                    <a:pt x="4561" y="2570"/>
                    <a:pt x="4561" y="2201"/>
                    <a:pt x="4585" y="1831"/>
                  </a:cubicBezTo>
                  <a:cubicBezTo>
                    <a:pt x="4585" y="1760"/>
                    <a:pt x="4501" y="1677"/>
                    <a:pt x="4430" y="1677"/>
                  </a:cubicBezTo>
                  <a:cubicBezTo>
                    <a:pt x="4332" y="1686"/>
                    <a:pt x="4233" y="1690"/>
                    <a:pt x="4135" y="1690"/>
                  </a:cubicBezTo>
                  <a:cubicBezTo>
                    <a:pt x="3848" y="1690"/>
                    <a:pt x="3558" y="1659"/>
                    <a:pt x="3275" y="1641"/>
                  </a:cubicBezTo>
                  <a:cubicBezTo>
                    <a:pt x="3239" y="1141"/>
                    <a:pt x="3334" y="653"/>
                    <a:pt x="3215" y="165"/>
                  </a:cubicBezTo>
                  <a:cubicBezTo>
                    <a:pt x="3192" y="117"/>
                    <a:pt x="3156" y="69"/>
                    <a:pt x="3108" y="57"/>
                  </a:cubicBezTo>
                  <a:cubicBezTo>
                    <a:pt x="2900" y="16"/>
                    <a:pt x="2680" y="1"/>
                    <a:pt x="2458"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1749087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7907FC-D603-18B5-059A-6817D0425009}"/>
              </a:ext>
            </a:extLst>
          </p:cNvPr>
          <p:cNvGrpSpPr/>
          <p:nvPr/>
        </p:nvGrpSpPr>
        <p:grpSpPr>
          <a:xfrm>
            <a:off x="4727728" y="2992430"/>
            <a:ext cx="2736543" cy="1558939"/>
            <a:chOff x="309542" y="967667"/>
            <a:chExt cx="2878585" cy="1558939"/>
          </a:xfrm>
        </p:grpSpPr>
        <p:pic>
          <p:nvPicPr>
            <p:cNvPr id="3" name="Picture 2">
              <a:hlinkClick r:id="rId3"/>
              <a:extLst>
                <a:ext uri="{FF2B5EF4-FFF2-40B4-BE49-F238E27FC236}">
                  <a16:creationId xmlns:a16="http://schemas.microsoft.com/office/drawing/2014/main" id="{6EC92F86-7A68-AFBA-56A2-F0013C570D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C3BC43DF-EA15-1BA0-12D8-FA91008747F7}"/>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11DCD5-7007-DCF4-2A9C-F6321AFF3976}"/>
              </a:ext>
            </a:extLst>
          </p:cNvPr>
          <p:cNvSpPr txBox="1"/>
          <p:nvPr/>
        </p:nvSpPr>
        <p:spPr>
          <a:xfrm>
            <a:off x="181140" y="1694528"/>
            <a:ext cx="11895245" cy="1734386"/>
          </a:xfrm>
          <a:prstGeom prst="rect">
            <a:avLst/>
          </a:prstGeom>
          <a:noFill/>
        </p:spPr>
        <p:txBody>
          <a:bodyPr wrap="square">
            <a:spAutoFit/>
          </a:bodyPr>
          <a:lstStyle/>
          <a:p>
            <a:pPr algn="just">
              <a:lnSpc>
                <a:spcPct val="125000"/>
              </a:lnSpc>
            </a:pPr>
            <a:r>
              <a:rPr lang="vi-VN" sz="2200" b="1" dirty="0">
                <a:latin typeface="UTM Avo" panose="02040603050506020204" pitchFamily="18" charset="0"/>
                <a:cs typeface="Arial" panose="020B0604020202020204" pitchFamily="34" charset="0"/>
              </a:rPr>
              <a:t>Bài 2. </a:t>
            </a:r>
            <a:r>
              <a:rPr lang="vi-VN" sz="2200" dirty="0">
                <a:latin typeface="UTM Avo" panose="02040603050506020204" pitchFamily="18" charset="0"/>
                <a:cs typeface="Arial" panose="020B0604020202020204" pitchFamily="34" charset="0"/>
              </a:rPr>
              <a:t>Khối lớp 7 của một trường trung học cơ sở có bốn lớp là </a:t>
            </a:r>
            <a:r>
              <a:rPr lang="en-US" sz="2200" dirty="0">
                <a:latin typeface="UTM Avo" panose="02040603050506020204" pitchFamily="18" charset="0"/>
                <a:cs typeface="Arial" panose="020B0604020202020204" pitchFamily="34" charset="0"/>
              </a:rPr>
              <a:t>7</a:t>
            </a:r>
            <a:r>
              <a:rPr lang="vi-VN" sz="2200" dirty="0">
                <a:latin typeface="UTM Avo" panose="02040603050506020204" pitchFamily="18" charset="0"/>
                <a:cs typeface="Arial" panose="020B0604020202020204" pitchFamily="34" charset="0"/>
              </a:rPr>
              <a:t>A, 7B, 7C, 7D, mỗi lớp có 40 học sinh. Nhà trường cho học sinh khối lớp 7 đăng kí tham quan hai bảo tàng: Bảo tàng Lịch sử quốc gia và Bảng tàng Dân tộc học Việt Nam. Mỗi học sinh chỉ đăng kí tham quan đúng một bảo tàng.</a:t>
            </a:r>
          </a:p>
        </p:txBody>
      </p:sp>
      <p:pic>
        <p:nvPicPr>
          <p:cNvPr id="2" name="Picture 1">
            <a:extLst>
              <a:ext uri="{FF2B5EF4-FFF2-40B4-BE49-F238E27FC236}">
                <a16:creationId xmlns:a16="http://schemas.microsoft.com/office/drawing/2014/main" id="{8A63DF72-A9FE-85D5-663B-601850D14A73}"/>
              </a:ext>
            </a:extLst>
          </p:cNvPr>
          <p:cNvPicPr>
            <a:picLocks noChangeAspect="1"/>
          </p:cNvPicPr>
          <p:nvPr/>
        </p:nvPicPr>
        <p:blipFill rotWithShape="1">
          <a:blip r:embed="rId3"/>
          <a:srcRect b="1930"/>
          <a:stretch/>
        </p:blipFill>
        <p:spPr>
          <a:xfrm>
            <a:off x="4119469" y="3549201"/>
            <a:ext cx="5765378" cy="3228542"/>
          </a:xfrm>
          <a:prstGeom prst="rect">
            <a:avLst/>
          </a:prstGeom>
        </p:spPr>
      </p:pic>
      <p:sp>
        <p:nvSpPr>
          <p:cNvPr id="5" name="Rectangle 4">
            <a:extLst>
              <a:ext uri="{FF2B5EF4-FFF2-40B4-BE49-F238E27FC236}">
                <a16:creationId xmlns:a16="http://schemas.microsoft.com/office/drawing/2014/main" id="{A9CE98A9-B50B-600B-1EB8-ECFA87E945A1}"/>
              </a:ext>
            </a:extLst>
          </p:cNvPr>
          <p:cNvSpPr/>
          <p:nvPr/>
        </p:nvSpPr>
        <p:spPr>
          <a:xfrm>
            <a:off x="141437" y="3749886"/>
            <a:ext cx="3888825" cy="282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5000"/>
              </a:lnSpc>
            </a:pPr>
            <a:r>
              <a:rPr lang="vi-VN" sz="2000" dirty="0">
                <a:solidFill>
                  <a:schemeClr val="tx1"/>
                </a:solidFill>
                <a:latin typeface="UTM Avo" panose="02040603050506020204" pitchFamily="18" charset="0"/>
                <a:cs typeface="Arial" panose="020B0604020202020204" pitchFamily="34" charset="0"/>
              </a:rPr>
              <a:t>Bạn Thảo lập biểu đồ cột kéo ở Hình 3 biểu diễn số lượng học sinh đăng kí tham quan bảo tàng trên của từng lớp. Bạn Thảo đã biểu diễn nhầm số liệu của một lớp trong biểu đồ cột kép ở Hình 3.</a:t>
            </a:r>
          </a:p>
        </p:txBody>
      </p:sp>
      <p:sp>
        <p:nvSpPr>
          <p:cNvPr id="8" name="Rectangle 7">
            <a:extLst>
              <a:ext uri="{FF2B5EF4-FFF2-40B4-BE49-F238E27FC236}">
                <a16:creationId xmlns:a16="http://schemas.microsoft.com/office/drawing/2014/main" id="{CC3C42E1-2707-A748-EE38-285781A000FA}"/>
              </a:ext>
            </a:extLst>
          </p:cNvPr>
          <p:cNvSpPr/>
          <p:nvPr/>
        </p:nvSpPr>
        <p:spPr>
          <a:xfrm>
            <a:off x="9974054" y="4093401"/>
            <a:ext cx="2076509" cy="214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5000"/>
              </a:lnSpc>
            </a:pPr>
            <a:r>
              <a:rPr lang="en-US" sz="2000" b="1" dirty="0">
                <a:solidFill>
                  <a:schemeClr val="tx1"/>
                </a:solidFill>
                <a:latin typeface="UTM Avo" panose="02040603050506020204" pitchFamily="18" charset="0"/>
              </a:rPr>
              <a:t>Theo </a:t>
            </a:r>
            <a:r>
              <a:rPr lang="en-US" sz="2000" b="1" dirty="0" err="1">
                <a:solidFill>
                  <a:schemeClr val="tx1"/>
                </a:solidFill>
                <a:latin typeface="UTM Avo" panose="02040603050506020204" pitchFamily="18" charset="0"/>
              </a:rPr>
              <a:t>em</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bạn</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Thảo</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đã</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biểu</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diễn</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nhầm</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số</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liệu</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của</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lớp</a:t>
            </a:r>
            <a:r>
              <a:rPr lang="en-US" sz="2000" b="1" dirty="0">
                <a:solidFill>
                  <a:schemeClr val="tx1"/>
                </a:solidFill>
                <a:latin typeface="UTM Avo" panose="02040603050506020204" pitchFamily="18" charset="0"/>
              </a:rPr>
              <a:t> </a:t>
            </a:r>
            <a:r>
              <a:rPr lang="en-US" sz="2000" b="1" dirty="0" err="1">
                <a:solidFill>
                  <a:schemeClr val="tx1"/>
                </a:solidFill>
                <a:latin typeface="UTM Avo" panose="02040603050506020204" pitchFamily="18" charset="0"/>
              </a:rPr>
              <a:t>nào</a:t>
            </a:r>
            <a:r>
              <a:rPr lang="en-US" sz="2000" b="1" dirty="0">
                <a:solidFill>
                  <a:schemeClr val="tx1"/>
                </a:solidFill>
                <a:latin typeface="UTM Avo" panose="02040603050506020204" pitchFamily="18" charset="0"/>
              </a:rPr>
              <a:t>?</a:t>
            </a:r>
            <a:endParaRPr lang="vi-VN" sz="4000" b="1" dirty="0">
              <a:solidFill>
                <a:schemeClr val="tx1"/>
              </a:solidFill>
              <a:latin typeface="Arial" panose="020B0604020202020204" pitchFamily="34" charset="0"/>
            </a:endParaRPr>
          </a:p>
        </p:txBody>
      </p:sp>
    </p:spTree>
    <p:extLst>
      <p:ext uri="{BB962C8B-B14F-4D97-AF65-F5344CB8AC3E}">
        <p14:creationId xmlns:p14="http://schemas.microsoft.com/office/powerpoint/2010/main" val="3499699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AF1E688-945A-A23D-33D3-00146B79B50B}"/>
              </a:ext>
            </a:extLst>
          </p:cNvPr>
          <p:cNvSpPr txBox="1"/>
          <p:nvPr/>
        </p:nvSpPr>
        <p:spPr>
          <a:xfrm>
            <a:off x="1032576" y="4406028"/>
            <a:ext cx="1097281" cy="400110"/>
          </a:xfrm>
          <a:prstGeom prst="rect">
            <a:avLst/>
          </a:prstGeom>
          <a:noFill/>
        </p:spPr>
        <p:txBody>
          <a:bodyPr wrap="square" rtlCol="0">
            <a:spAutoFit/>
          </a:bodyPr>
          <a:lstStyle/>
          <a:p>
            <a:pPr defTabSz="1219170">
              <a:buClr>
                <a:srgbClr val="000000"/>
              </a:buClr>
              <a:buFont typeface="Arial"/>
              <a:buNone/>
              <a:defRPr/>
            </a:pPr>
            <a:r>
              <a:rPr lang="en-US" sz="2000" b="1" kern="0" dirty="0" err="1">
                <a:solidFill>
                  <a:srgbClr val="C00000"/>
                </a:solidFill>
                <a:latin typeface="UTM Avo" panose="02040603050506020204" pitchFamily="18" charset="0"/>
                <a:cs typeface="Arial"/>
                <a:sym typeface="Arial"/>
              </a:rPr>
              <a:t>Trả</a:t>
            </a:r>
            <a:r>
              <a:rPr lang="en-US" sz="2000" b="1" kern="0" dirty="0">
                <a:solidFill>
                  <a:srgbClr val="C00000"/>
                </a:solidFill>
                <a:latin typeface="UTM Avo" panose="02040603050506020204" pitchFamily="18" charset="0"/>
                <a:cs typeface="Arial"/>
                <a:sym typeface="Arial"/>
              </a:rPr>
              <a:t> </a:t>
            </a:r>
            <a:r>
              <a:rPr lang="en-US" sz="2000" b="1" kern="0" dirty="0" err="1">
                <a:solidFill>
                  <a:srgbClr val="C00000"/>
                </a:solidFill>
                <a:latin typeface="UTM Avo" panose="02040603050506020204" pitchFamily="18" charset="0"/>
                <a:cs typeface="Arial"/>
                <a:sym typeface="Arial"/>
              </a:rPr>
              <a:t>lời</a:t>
            </a:r>
            <a:r>
              <a:rPr lang="en-US" sz="2000" b="1" kern="0" dirty="0">
                <a:solidFill>
                  <a:srgbClr val="C00000"/>
                </a:solidFill>
                <a:latin typeface="UTM Avo" panose="02040603050506020204" pitchFamily="18" charset="0"/>
                <a:cs typeface="Arial"/>
                <a:sym typeface="Arial"/>
              </a:rPr>
              <a:t>:</a:t>
            </a:r>
          </a:p>
        </p:txBody>
      </p:sp>
      <p:sp>
        <p:nvSpPr>
          <p:cNvPr id="46" name="TextBox 45">
            <a:extLst>
              <a:ext uri="{FF2B5EF4-FFF2-40B4-BE49-F238E27FC236}">
                <a16:creationId xmlns:a16="http://schemas.microsoft.com/office/drawing/2014/main" id="{ADB73D07-E853-9B57-D64D-365DD8484960}"/>
              </a:ext>
            </a:extLst>
          </p:cNvPr>
          <p:cNvSpPr txBox="1"/>
          <p:nvPr/>
        </p:nvSpPr>
        <p:spPr>
          <a:xfrm>
            <a:off x="2024009" y="4310209"/>
            <a:ext cx="9021574" cy="1880387"/>
          </a:xfrm>
          <a:prstGeom prst="rect">
            <a:avLst/>
          </a:prstGeom>
          <a:noFill/>
        </p:spPr>
        <p:txBody>
          <a:bodyPr wrap="square" rtlCol="0">
            <a:spAutoFit/>
          </a:bodyPr>
          <a:lstStyle/>
          <a:p>
            <a:pPr algn="just">
              <a:lnSpc>
                <a:spcPct val="150000"/>
              </a:lnSpc>
              <a:buClr>
                <a:srgbClr val="000000"/>
              </a:buClr>
            </a:pPr>
            <a:r>
              <a:rPr lang="en-US" sz="2000" b="1" kern="0" dirty="0" err="1">
                <a:solidFill>
                  <a:srgbClr val="000000"/>
                </a:solidFill>
                <a:latin typeface="UTM Avo" panose="02040603050506020204" pitchFamily="18" charset="0"/>
                <a:cs typeface="Arial"/>
                <a:sym typeface="Arial"/>
              </a:rPr>
              <a:t>Lớp</a:t>
            </a:r>
            <a:r>
              <a:rPr lang="en-US" sz="2000" b="1" kern="0" dirty="0">
                <a:solidFill>
                  <a:srgbClr val="000000"/>
                </a:solidFill>
                <a:latin typeface="UTM Avo" panose="02040603050506020204" pitchFamily="18" charset="0"/>
                <a:cs typeface="Arial"/>
                <a:sym typeface="Arial"/>
              </a:rPr>
              <a:t> 7A:</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Lịch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Quốc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gia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25.</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Dân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tộc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Việt</a:t>
            </a:r>
            <a:r>
              <a:rPr lang="en-US" sz="2000" kern="0" dirty="0">
                <a:solidFill>
                  <a:srgbClr val="000000"/>
                </a:solidFill>
                <a:latin typeface="UTM Avo" panose="02040603050506020204" pitchFamily="18" charset="0"/>
                <a:cs typeface="Arial"/>
                <a:sym typeface="Arial"/>
              </a:rPr>
              <a:t> Nam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15.</a:t>
            </a:r>
          </a:p>
          <a:p>
            <a:pPr algn="just">
              <a:lnSpc>
                <a:spcPct val="150000"/>
              </a:lnSpc>
              <a:buClr>
                <a:srgbClr val="000000"/>
              </a:buClr>
            </a:pPr>
            <a:r>
              <a:rPr lang="en-US" sz="2000" kern="0" dirty="0" err="1">
                <a:solidFill>
                  <a:srgbClr val="000000"/>
                </a:solidFill>
                <a:latin typeface="UTM Avo" panose="02040603050506020204" pitchFamily="18" charset="0"/>
                <a:cs typeface="Arial"/>
                <a:sym typeface="Arial"/>
              </a:rPr>
              <a:t>Tổng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của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lớp</a:t>
            </a:r>
            <a:r>
              <a:rPr lang="en-US" sz="2000" kern="0" dirty="0">
                <a:solidFill>
                  <a:srgbClr val="000000"/>
                </a:solidFill>
                <a:latin typeface="UTM Avo" panose="02040603050506020204" pitchFamily="18" charset="0"/>
                <a:cs typeface="Arial"/>
                <a:sym typeface="Arial"/>
              </a:rPr>
              <a:t> 7A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25 + 15 = 40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a:t>
            </a:r>
          </a:p>
        </p:txBody>
      </p:sp>
      <p:pic>
        <p:nvPicPr>
          <p:cNvPr id="2" name="Picture 1">
            <a:extLst>
              <a:ext uri="{FF2B5EF4-FFF2-40B4-BE49-F238E27FC236}">
                <a16:creationId xmlns:a16="http://schemas.microsoft.com/office/drawing/2014/main" id="{58787F30-B44D-65EE-9113-ABE411619909}"/>
              </a:ext>
            </a:extLst>
          </p:cNvPr>
          <p:cNvPicPr>
            <a:picLocks noChangeAspect="1"/>
          </p:cNvPicPr>
          <p:nvPr/>
        </p:nvPicPr>
        <p:blipFill rotWithShape="1">
          <a:blip r:embed="rId3"/>
          <a:srcRect b="1930"/>
          <a:stretch/>
        </p:blipFill>
        <p:spPr>
          <a:xfrm>
            <a:off x="3762321" y="1696545"/>
            <a:ext cx="4667358" cy="2613664"/>
          </a:xfrm>
          <a:prstGeom prst="rect">
            <a:avLst/>
          </a:prstGeom>
        </p:spPr>
      </p:pic>
    </p:spTree>
    <p:extLst>
      <p:ext uri="{BB962C8B-B14F-4D97-AF65-F5344CB8AC3E}">
        <p14:creationId xmlns:p14="http://schemas.microsoft.com/office/powerpoint/2010/main" val="1125759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AF1E688-945A-A23D-33D3-00146B79B50B}"/>
              </a:ext>
            </a:extLst>
          </p:cNvPr>
          <p:cNvSpPr txBox="1"/>
          <p:nvPr/>
        </p:nvSpPr>
        <p:spPr>
          <a:xfrm>
            <a:off x="1032576" y="4406028"/>
            <a:ext cx="1097281" cy="400110"/>
          </a:xfrm>
          <a:prstGeom prst="rect">
            <a:avLst/>
          </a:prstGeom>
          <a:noFill/>
        </p:spPr>
        <p:txBody>
          <a:bodyPr wrap="square" rtlCol="0">
            <a:spAutoFit/>
          </a:bodyPr>
          <a:lstStyle/>
          <a:p>
            <a:pPr defTabSz="1219170">
              <a:buClr>
                <a:srgbClr val="000000"/>
              </a:buClr>
              <a:buFont typeface="Arial"/>
              <a:buNone/>
              <a:defRPr/>
            </a:pPr>
            <a:r>
              <a:rPr lang="en-US" sz="2000" b="1" kern="0" dirty="0" err="1">
                <a:solidFill>
                  <a:srgbClr val="C00000"/>
                </a:solidFill>
                <a:latin typeface="UTM Avo" panose="02040603050506020204" pitchFamily="18" charset="0"/>
                <a:cs typeface="Arial"/>
                <a:sym typeface="Arial"/>
              </a:rPr>
              <a:t>Trả</a:t>
            </a:r>
            <a:r>
              <a:rPr lang="en-US" sz="2000" b="1" kern="0" dirty="0">
                <a:solidFill>
                  <a:srgbClr val="C00000"/>
                </a:solidFill>
                <a:latin typeface="UTM Avo" panose="02040603050506020204" pitchFamily="18" charset="0"/>
                <a:cs typeface="Arial"/>
                <a:sym typeface="Arial"/>
              </a:rPr>
              <a:t> </a:t>
            </a:r>
            <a:r>
              <a:rPr lang="en-US" sz="2000" b="1" kern="0" dirty="0" err="1">
                <a:solidFill>
                  <a:srgbClr val="C00000"/>
                </a:solidFill>
                <a:latin typeface="UTM Avo" panose="02040603050506020204" pitchFamily="18" charset="0"/>
                <a:cs typeface="Arial"/>
                <a:sym typeface="Arial"/>
              </a:rPr>
              <a:t>lời</a:t>
            </a:r>
            <a:r>
              <a:rPr lang="en-US" sz="2000" b="1" kern="0" dirty="0">
                <a:solidFill>
                  <a:srgbClr val="C00000"/>
                </a:solidFill>
                <a:latin typeface="UTM Avo" panose="02040603050506020204" pitchFamily="18" charset="0"/>
                <a:cs typeface="Arial"/>
                <a:sym typeface="Arial"/>
              </a:rPr>
              <a:t>:</a:t>
            </a:r>
          </a:p>
        </p:txBody>
      </p:sp>
      <p:sp>
        <p:nvSpPr>
          <p:cNvPr id="46" name="TextBox 45">
            <a:extLst>
              <a:ext uri="{FF2B5EF4-FFF2-40B4-BE49-F238E27FC236}">
                <a16:creationId xmlns:a16="http://schemas.microsoft.com/office/drawing/2014/main" id="{ADB73D07-E853-9B57-D64D-365DD8484960}"/>
              </a:ext>
            </a:extLst>
          </p:cNvPr>
          <p:cNvSpPr txBox="1"/>
          <p:nvPr/>
        </p:nvSpPr>
        <p:spPr>
          <a:xfrm>
            <a:off x="2024009" y="4310209"/>
            <a:ext cx="9021574" cy="1880387"/>
          </a:xfrm>
          <a:prstGeom prst="rect">
            <a:avLst/>
          </a:prstGeom>
          <a:noFill/>
        </p:spPr>
        <p:txBody>
          <a:bodyPr wrap="square" rtlCol="0">
            <a:spAutoFit/>
          </a:bodyPr>
          <a:lstStyle/>
          <a:p>
            <a:pPr algn="just">
              <a:lnSpc>
                <a:spcPct val="150000"/>
              </a:lnSpc>
              <a:buClr>
                <a:srgbClr val="000000"/>
              </a:buClr>
            </a:pPr>
            <a:r>
              <a:rPr lang="en-US" sz="2000" b="1" kern="0" dirty="0" err="1">
                <a:solidFill>
                  <a:srgbClr val="000000"/>
                </a:solidFill>
                <a:latin typeface="UTM Avo" panose="02040603050506020204" pitchFamily="18" charset="0"/>
                <a:cs typeface="Arial"/>
                <a:sym typeface="Arial"/>
              </a:rPr>
              <a:t>Lớp</a:t>
            </a:r>
            <a:r>
              <a:rPr lang="en-US" sz="2000" b="1" kern="0" dirty="0">
                <a:solidFill>
                  <a:srgbClr val="000000"/>
                </a:solidFill>
                <a:latin typeface="UTM Avo" panose="02040603050506020204" pitchFamily="18" charset="0"/>
                <a:cs typeface="Arial"/>
                <a:sym typeface="Arial"/>
              </a:rPr>
              <a:t> 7B:</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Lịch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Quốc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gia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30.</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Dân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tộc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Việt</a:t>
            </a:r>
            <a:r>
              <a:rPr lang="en-US" sz="2000" kern="0" dirty="0">
                <a:solidFill>
                  <a:srgbClr val="000000"/>
                </a:solidFill>
                <a:latin typeface="UTM Avo" panose="02040603050506020204" pitchFamily="18" charset="0"/>
                <a:cs typeface="Arial"/>
                <a:sym typeface="Arial"/>
              </a:rPr>
              <a:t> Nam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10.</a:t>
            </a:r>
          </a:p>
          <a:p>
            <a:pPr algn="just">
              <a:lnSpc>
                <a:spcPct val="150000"/>
              </a:lnSpc>
              <a:buClr>
                <a:srgbClr val="000000"/>
              </a:buClr>
            </a:pPr>
            <a:r>
              <a:rPr lang="en-US" sz="2000" kern="0" dirty="0" err="1">
                <a:solidFill>
                  <a:srgbClr val="000000"/>
                </a:solidFill>
                <a:latin typeface="UTM Avo" panose="02040603050506020204" pitchFamily="18" charset="0"/>
                <a:cs typeface="Arial"/>
                <a:sym typeface="Arial"/>
              </a:rPr>
              <a:t>Tổng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của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lớp</a:t>
            </a:r>
            <a:r>
              <a:rPr lang="en-US" sz="2000" kern="0" dirty="0">
                <a:solidFill>
                  <a:srgbClr val="000000"/>
                </a:solidFill>
                <a:latin typeface="UTM Avo" panose="02040603050506020204" pitchFamily="18" charset="0"/>
                <a:cs typeface="Arial"/>
                <a:sym typeface="Arial"/>
              </a:rPr>
              <a:t> 7B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30 + 10 = 40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a:t>
            </a:r>
          </a:p>
        </p:txBody>
      </p:sp>
      <p:pic>
        <p:nvPicPr>
          <p:cNvPr id="2" name="Picture 1">
            <a:extLst>
              <a:ext uri="{FF2B5EF4-FFF2-40B4-BE49-F238E27FC236}">
                <a16:creationId xmlns:a16="http://schemas.microsoft.com/office/drawing/2014/main" id="{58787F30-B44D-65EE-9113-ABE411619909}"/>
              </a:ext>
            </a:extLst>
          </p:cNvPr>
          <p:cNvPicPr>
            <a:picLocks noChangeAspect="1"/>
          </p:cNvPicPr>
          <p:nvPr/>
        </p:nvPicPr>
        <p:blipFill rotWithShape="1">
          <a:blip r:embed="rId3"/>
          <a:srcRect b="1930"/>
          <a:stretch/>
        </p:blipFill>
        <p:spPr>
          <a:xfrm>
            <a:off x="3762321" y="1696545"/>
            <a:ext cx="4667358" cy="2613664"/>
          </a:xfrm>
          <a:prstGeom prst="rect">
            <a:avLst/>
          </a:prstGeom>
        </p:spPr>
      </p:pic>
    </p:spTree>
    <p:extLst>
      <p:ext uri="{BB962C8B-B14F-4D97-AF65-F5344CB8AC3E}">
        <p14:creationId xmlns:p14="http://schemas.microsoft.com/office/powerpoint/2010/main" val="2062985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42318-0ECD-A659-099B-F2D5770C543F}"/>
              </a:ext>
            </a:extLst>
          </p:cNvPr>
          <p:cNvGrpSpPr/>
          <p:nvPr/>
        </p:nvGrpSpPr>
        <p:grpSpPr>
          <a:xfrm>
            <a:off x="4727728" y="2992430"/>
            <a:ext cx="2736543" cy="1558939"/>
            <a:chOff x="309542" y="967667"/>
            <a:chExt cx="2878585" cy="1558939"/>
          </a:xfrm>
        </p:grpSpPr>
        <p:pic>
          <p:nvPicPr>
            <p:cNvPr id="3" name="Picture 2">
              <a:hlinkClick r:id="rId3"/>
              <a:extLst>
                <a:ext uri="{FF2B5EF4-FFF2-40B4-BE49-F238E27FC236}">
                  <a16:creationId xmlns:a16="http://schemas.microsoft.com/office/drawing/2014/main" id="{9C5E2DF4-3101-BF71-4522-00A44E7D51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358ADCA5-A1E5-CDC7-3AD9-1298E7656E0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AF1E688-945A-A23D-33D3-00146B79B50B}"/>
              </a:ext>
            </a:extLst>
          </p:cNvPr>
          <p:cNvSpPr txBox="1"/>
          <p:nvPr/>
        </p:nvSpPr>
        <p:spPr>
          <a:xfrm>
            <a:off x="1032576" y="4406028"/>
            <a:ext cx="1097281" cy="400110"/>
          </a:xfrm>
          <a:prstGeom prst="rect">
            <a:avLst/>
          </a:prstGeom>
          <a:noFill/>
        </p:spPr>
        <p:txBody>
          <a:bodyPr wrap="square" rtlCol="0">
            <a:spAutoFit/>
          </a:bodyPr>
          <a:lstStyle/>
          <a:p>
            <a:pPr defTabSz="1219170">
              <a:buClr>
                <a:srgbClr val="000000"/>
              </a:buClr>
              <a:buFont typeface="Arial"/>
              <a:buNone/>
              <a:defRPr/>
            </a:pPr>
            <a:r>
              <a:rPr lang="en-US" sz="2000" b="1" kern="0" dirty="0" err="1">
                <a:solidFill>
                  <a:srgbClr val="C00000"/>
                </a:solidFill>
                <a:latin typeface="UTM Avo" panose="02040603050506020204" pitchFamily="18" charset="0"/>
                <a:cs typeface="Arial"/>
                <a:sym typeface="Arial"/>
              </a:rPr>
              <a:t>Trả</a:t>
            </a:r>
            <a:r>
              <a:rPr lang="en-US" sz="2000" b="1" kern="0" dirty="0">
                <a:solidFill>
                  <a:srgbClr val="C00000"/>
                </a:solidFill>
                <a:latin typeface="UTM Avo" panose="02040603050506020204" pitchFamily="18" charset="0"/>
                <a:cs typeface="Arial"/>
                <a:sym typeface="Arial"/>
              </a:rPr>
              <a:t> </a:t>
            </a:r>
            <a:r>
              <a:rPr lang="en-US" sz="2000" b="1" kern="0" dirty="0" err="1">
                <a:solidFill>
                  <a:srgbClr val="C00000"/>
                </a:solidFill>
                <a:latin typeface="UTM Avo" panose="02040603050506020204" pitchFamily="18" charset="0"/>
                <a:cs typeface="Arial"/>
                <a:sym typeface="Arial"/>
              </a:rPr>
              <a:t>lời</a:t>
            </a:r>
            <a:r>
              <a:rPr lang="en-US" sz="2000" b="1" kern="0" dirty="0">
                <a:solidFill>
                  <a:srgbClr val="C00000"/>
                </a:solidFill>
                <a:latin typeface="UTM Avo" panose="02040603050506020204" pitchFamily="18" charset="0"/>
                <a:cs typeface="Arial"/>
                <a:sym typeface="Arial"/>
              </a:rPr>
              <a:t>:</a:t>
            </a:r>
          </a:p>
        </p:txBody>
      </p:sp>
      <p:sp>
        <p:nvSpPr>
          <p:cNvPr id="46" name="TextBox 45">
            <a:extLst>
              <a:ext uri="{FF2B5EF4-FFF2-40B4-BE49-F238E27FC236}">
                <a16:creationId xmlns:a16="http://schemas.microsoft.com/office/drawing/2014/main" id="{ADB73D07-E853-9B57-D64D-365DD8484960}"/>
              </a:ext>
            </a:extLst>
          </p:cNvPr>
          <p:cNvSpPr txBox="1"/>
          <p:nvPr/>
        </p:nvSpPr>
        <p:spPr>
          <a:xfrm>
            <a:off x="2024009" y="4310209"/>
            <a:ext cx="9021574" cy="1880387"/>
          </a:xfrm>
          <a:prstGeom prst="rect">
            <a:avLst/>
          </a:prstGeom>
          <a:noFill/>
        </p:spPr>
        <p:txBody>
          <a:bodyPr wrap="square" rtlCol="0">
            <a:spAutoFit/>
          </a:bodyPr>
          <a:lstStyle/>
          <a:p>
            <a:pPr algn="just">
              <a:lnSpc>
                <a:spcPct val="150000"/>
              </a:lnSpc>
              <a:buClr>
                <a:srgbClr val="000000"/>
              </a:buClr>
            </a:pPr>
            <a:r>
              <a:rPr lang="en-US" sz="2000" b="1" kern="0" dirty="0" err="1">
                <a:solidFill>
                  <a:srgbClr val="000000"/>
                </a:solidFill>
                <a:latin typeface="UTM Avo" panose="02040603050506020204" pitchFamily="18" charset="0"/>
                <a:cs typeface="Arial"/>
                <a:sym typeface="Arial"/>
              </a:rPr>
              <a:t>Lớp</a:t>
            </a:r>
            <a:r>
              <a:rPr lang="en-US" sz="2000" b="1" kern="0" dirty="0">
                <a:solidFill>
                  <a:srgbClr val="000000"/>
                </a:solidFill>
                <a:latin typeface="UTM Avo" panose="02040603050506020204" pitchFamily="18" charset="0"/>
                <a:cs typeface="Arial"/>
                <a:sym typeface="Arial"/>
              </a:rPr>
              <a:t> 7C:</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Lịch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Quốc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gia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25.</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Dân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tộc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Việt</a:t>
            </a:r>
            <a:r>
              <a:rPr lang="en-US" sz="2000" kern="0" dirty="0">
                <a:solidFill>
                  <a:srgbClr val="000000"/>
                </a:solidFill>
                <a:latin typeface="UTM Avo" panose="02040603050506020204" pitchFamily="18" charset="0"/>
                <a:cs typeface="Arial"/>
                <a:sym typeface="Arial"/>
              </a:rPr>
              <a:t> Nam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20.</a:t>
            </a:r>
          </a:p>
          <a:p>
            <a:pPr algn="just">
              <a:lnSpc>
                <a:spcPct val="150000"/>
              </a:lnSpc>
              <a:buClr>
                <a:srgbClr val="000000"/>
              </a:buClr>
            </a:pPr>
            <a:r>
              <a:rPr lang="en-US" sz="2000" kern="0" dirty="0" err="1">
                <a:solidFill>
                  <a:srgbClr val="000000"/>
                </a:solidFill>
                <a:latin typeface="UTM Avo" panose="02040603050506020204" pitchFamily="18" charset="0"/>
                <a:cs typeface="Arial"/>
                <a:sym typeface="Arial"/>
              </a:rPr>
              <a:t>Tổng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của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lớp</a:t>
            </a:r>
            <a:r>
              <a:rPr lang="en-US" sz="2000" kern="0" dirty="0">
                <a:solidFill>
                  <a:srgbClr val="000000"/>
                </a:solidFill>
                <a:latin typeface="UTM Avo" panose="02040603050506020204" pitchFamily="18" charset="0"/>
                <a:cs typeface="Arial"/>
                <a:sym typeface="Arial"/>
              </a:rPr>
              <a:t> 7C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25 + 20 = 45 &gt; 40</a:t>
            </a:r>
          </a:p>
        </p:txBody>
      </p:sp>
      <p:pic>
        <p:nvPicPr>
          <p:cNvPr id="2" name="Picture 1">
            <a:extLst>
              <a:ext uri="{FF2B5EF4-FFF2-40B4-BE49-F238E27FC236}">
                <a16:creationId xmlns:a16="http://schemas.microsoft.com/office/drawing/2014/main" id="{58787F30-B44D-65EE-9113-ABE411619909}"/>
              </a:ext>
            </a:extLst>
          </p:cNvPr>
          <p:cNvPicPr>
            <a:picLocks noChangeAspect="1"/>
          </p:cNvPicPr>
          <p:nvPr/>
        </p:nvPicPr>
        <p:blipFill rotWithShape="1">
          <a:blip r:embed="rId3"/>
          <a:srcRect b="1930"/>
          <a:stretch/>
        </p:blipFill>
        <p:spPr>
          <a:xfrm>
            <a:off x="3762321" y="1696545"/>
            <a:ext cx="4667358" cy="2613664"/>
          </a:xfrm>
          <a:prstGeom prst="rect">
            <a:avLst/>
          </a:prstGeom>
        </p:spPr>
      </p:pic>
      <p:sp>
        <p:nvSpPr>
          <p:cNvPr id="4" name="TextBox 3">
            <a:extLst>
              <a:ext uri="{FF2B5EF4-FFF2-40B4-BE49-F238E27FC236}">
                <a16:creationId xmlns:a16="http://schemas.microsoft.com/office/drawing/2014/main" id="{9FF78D75-FECC-A85C-8782-EF78DC4AD673}"/>
              </a:ext>
            </a:extLst>
          </p:cNvPr>
          <p:cNvSpPr txBox="1"/>
          <p:nvPr/>
        </p:nvSpPr>
        <p:spPr>
          <a:xfrm>
            <a:off x="2024009" y="6275215"/>
            <a:ext cx="8061024" cy="400110"/>
          </a:xfrm>
          <a:prstGeom prst="rect">
            <a:avLst/>
          </a:prstGeom>
          <a:solidFill>
            <a:srgbClr val="FF7D7D">
              <a:lumMod val="60000"/>
              <a:lumOff val="4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Wingdings" panose="05000000000000000000" pitchFamily="2" charset="2"/>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Vậy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bạn</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Thảo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đã</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biểu</a:t>
            </a:r>
            <a:r>
              <a:rPr kumimoji="0" lang="en-US" sz="2000" b="1" i="0" u="none" strike="noStrike" kern="0" cap="none" spc="0" normalizeH="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noProof="0" dirty="0" err="1">
                <a:ln>
                  <a:noFill/>
                </a:ln>
                <a:solidFill>
                  <a:srgbClr val="000000"/>
                </a:solidFill>
                <a:effectLst/>
                <a:uLnTx/>
                <a:uFillTx/>
                <a:latin typeface="UTM Avo" panose="02040603050506020204" pitchFamily="18" charset="0"/>
                <a:cs typeface="Arial"/>
                <a:sym typeface="Arial"/>
              </a:rPr>
              <a:t>diễn</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nhầm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liệu</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của</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lớp</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7C.</a:t>
            </a:r>
          </a:p>
        </p:txBody>
      </p:sp>
    </p:spTree>
    <p:extLst>
      <p:ext uri="{BB962C8B-B14F-4D97-AF65-F5344CB8AC3E}">
        <p14:creationId xmlns:p14="http://schemas.microsoft.com/office/powerpoint/2010/main" val="436097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AF1E688-945A-A23D-33D3-00146B79B50B}"/>
              </a:ext>
            </a:extLst>
          </p:cNvPr>
          <p:cNvSpPr txBox="1"/>
          <p:nvPr/>
        </p:nvSpPr>
        <p:spPr>
          <a:xfrm>
            <a:off x="1032576" y="4406028"/>
            <a:ext cx="1097281" cy="400110"/>
          </a:xfrm>
          <a:prstGeom prst="rect">
            <a:avLst/>
          </a:prstGeom>
          <a:noFill/>
        </p:spPr>
        <p:txBody>
          <a:bodyPr wrap="square" rtlCol="0">
            <a:spAutoFit/>
          </a:bodyPr>
          <a:lstStyle/>
          <a:p>
            <a:pPr defTabSz="1219170">
              <a:buClr>
                <a:srgbClr val="000000"/>
              </a:buClr>
              <a:buFont typeface="Arial"/>
              <a:buNone/>
              <a:defRPr/>
            </a:pPr>
            <a:r>
              <a:rPr lang="en-US" sz="2000" b="1" kern="0" dirty="0" err="1">
                <a:solidFill>
                  <a:srgbClr val="C00000"/>
                </a:solidFill>
                <a:latin typeface="UTM Avo" panose="02040603050506020204" pitchFamily="18" charset="0"/>
                <a:cs typeface="Arial"/>
                <a:sym typeface="Arial"/>
              </a:rPr>
              <a:t>Trả</a:t>
            </a:r>
            <a:r>
              <a:rPr lang="en-US" sz="2000" b="1" kern="0" dirty="0">
                <a:solidFill>
                  <a:srgbClr val="C00000"/>
                </a:solidFill>
                <a:latin typeface="UTM Avo" panose="02040603050506020204" pitchFamily="18" charset="0"/>
                <a:cs typeface="Arial"/>
                <a:sym typeface="Arial"/>
              </a:rPr>
              <a:t> </a:t>
            </a:r>
            <a:r>
              <a:rPr lang="en-US" sz="2000" b="1" kern="0" dirty="0" err="1">
                <a:solidFill>
                  <a:srgbClr val="C00000"/>
                </a:solidFill>
                <a:latin typeface="UTM Avo" panose="02040603050506020204" pitchFamily="18" charset="0"/>
                <a:cs typeface="Arial"/>
                <a:sym typeface="Arial"/>
              </a:rPr>
              <a:t>lời</a:t>
            </a:r>
            <a:r>
              <a:rPr lang="en-US" sz="2000" b="1" kern="0" dirty="0">
                <a:solidFill>
                  <a:srgbClr val="C00000"/>
                </a:solidFill>
                <a:latin typeface="UTM Avo" panose="02040603050506020204" pitchFamily="18" charset="0"/>
                <a:cs typeface="Arial"/>
                <a:sym typeface="Arial"/>
              </a:rPr>
              <a:t>:</a:t>
            </a:r>
          </a:p>
        </p:txBody>
      </p:sp>
      <p:sp>
        <p:nvSpPr>
          <p:cNvPr id="46" name="TextBox 45">
            <a:extLst>
              <a:ext uri="{FF2B5EF4-FFF2-40B4-BE49-F238E27FC236}">
                <a16:creationId xmlns:a16="http://schemas.microsoft.com/office/drawing/2014/main" id="{ADB73D07-E853-9B57-D64D-365DD8484960}"/>
              </a:ext>
            </a:extLst>
          </p:cNvPr>
          <p:cNvSpPr txBox="1"/>
          <p:nvPr/>
        </p:nvSpPr>
        <p:spPr>
          <a:xfrm>
            <a:off x="2024009" y="4310209"/>
            <a:ext cx="9021574" cy="1880387"/>
          </a:xfrm>
          <a:prstGeom prst="rect">
            <a:avLst/>
          </a:prstGeom>
          <a:noFill/>
        </p:spPr>
        <p:txBody>
          <a:bodyPr wrap="square" rtlCol="0">
            <a:spAutoFit/>
          </a:bodyPr>
          <a:lstStyle/>
          <a:p>
            <a:pPr algn="just">
              <a:lnSpc>
                <a:spcPct val="150000"/>
              </a:lnSpc>
              <a:buClr>
                <a:srgbClr val="000000"/>
              </a:buClr>
            </a:pPr>
            <a:r>
              <a:rPr lang="en-US" sz="2000" b="1" kern="0" dirty="0" err="1">
                <a:solidFill>
                  <a:srgbClr val="000000"/>
                </a:solidFill>
                <a:latin typeface="UTM Avo" panose="02040603050506020204" pitchFamily="18" charset="0"/>
                <a:cs typeface="Arial"/>
                <a:sym typeface="Arial"/>
              </a:rPr>
              <a:t>Lớp</a:t>
            </a:r>
            <a:r>
              <a:rPr lang="en-US" sz="2000" b="1" kern="0" dirty="0">
                <a:solidFill>
                  <a:srgbClr val="000000"/>
                </a:solidFill>
                <a:latin typeface="UTM Avo" panose="02040603050506020204" pitchFamily="18" charset="0"/>
                <a:cs typeface="Arial"/>
                <a:sym typeface="Arial"/>
              </a:rPr>
              <a:t> 7D:</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Lịch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Quốc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gia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15.</a:t>
            </a:r>
          </a:p>
          <a:p>
            <a:pPr algn="just">
              <a:lnSpc>
                <a:spcPct val="150000"/>
              </a:lnSpc>
              <a:buClr>
                <a:srgbClr val="000000"/>
              </a:buClr>
            </a:pP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đăng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kí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tham</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quan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Bảo</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tàng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Dân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tộc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Việt</a:t>
            </a:r>
            <a:r>
              <a:rPr lang="en-US" sz="2000" kern="0" dirty="0">
                <a:solidFill>
                  <a:srgbClr val="000000"/>
                </a:solidFill>
                <a:latin typeface="UTM Avo" panose="02040603050506020204" pitchFamily="18" charset="0"/>
                <a:cs typeface="Arial"/>
                <a:sym typeface="Arial"/>
              </a:rPr>
              <a:t> Nam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25.</a:t>
            </a:r>
          </a:p>
          <a:p>
            <a:pPr algn="just">
              <a:lnSpc>
                <a:spcPct val="150000"/>
              </a:lnSpc>
              <a:buClr>
                <a:srgbClr val="000000"/>
              </a:buClr>
            </a:pPr>
            <a:r>
              <a:rPr lang="en-US" sz="2000" kern="0" dirty="0" err="1">
                <a:solidFill>
                  <a:srgbClr val="000000"/>
                </a:solidFill>
                <a:latin typeface="UTM Avo" panose="02040603050506020204" pitchFamily="18" charset="0"/>
                <a:cs typeface="Arial"/>
                <a:sym typeface="Arial"/>
              </a:rPr>
              <a:t>Tổng</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số</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của</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lớp</a:t>
            </a:r>
            <a:r>
              <a:rPr lang="en-US" sz="2000" kern="0" dirty="0">
                <a:solidFill>
                  <a:srgbClr val="000000"/>
                </a:solidFill>
                <a:latin typeface="UTM Avo" panose="02040603050506020204" pitchFamily="18" charset="0"/>
                <a:cs typeface="Arial"/>
                <a:sym typeface="Arial"/>
              </a:rPr>
              <a:t> 7B </a:t>
            </a:r>
            <a:r>
              <a:rPr lang="en-US" sz="2000" kern="0" dirty="0" err="1">
                <a:solidFill>
                  <a:srgbClr val="000000"/>
                </a:solidFill>
                <a:latin typeface="UTM Avo" panose="02040603050506020204" pitchFamily="18" charset="0"/>
                <a:cs typeface="Arial"/>
                <a:sym typeface="Arial"/>
              </a:rPr>
              <a:t>là</a:t>
            </a:r>
            <a:r>
              <a:rPr lang="en-US" sz="2000" kern="0" dirty="0">
                <a:solidFill>
                  <a:srgbClr val="000000"/>
                </a:solidFill>
                <a:latin typeface="UTM Avo" panose="02040603050506020204" pitchFamily="18" charset="0"/>
                <a:cs typeface="Arial"/>
                <a:sym typeface="Arial"/>
              </a:rPr>
              <a:t>: 15 + 25 = 40 (</a:t>
            </a:r>
            <a:r>
              <a:rPr lang="en-US" sz="2000" kern="0" dirty="0" err="1">
                <a:solidFill>
                  <a:srgbClr val="000000"/>
                </a:solidFill>
                <a:latin typeface="UTM Avo" panose="02040603050506020204" pitchFamily="18" charset="0"/>
                <a:cs typeface="Arial"/>
                <a:sym typeface="Arial"/>
              </a:rPr>
              <a:t>học</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sinh</a:t>
            </a:r>
            <a:r>
              <a:rPr lang="en-US" sz="2000" kern="0" dirty="0">
                <a:solidFill>
                  <a:srgbClr val="000000"/>
                </a:solidFill>
                <a:latin typeface="UTM Avo" panose="02040603050506020204" pitchFamily="18" charset="0"/>
                <a:cs typeface="Arial"/>
                <a:sym typeface="Arial"/>
              </a:rPr>
              <a:t>)</a:t>
            </a:r>
          </a:p>
        </p:txBody>
      </p:sp>
      <p:pic>
        <p:nvPicPr>
          <p:cNvPr id="2" name="Picture 1">
            <a:extLst>
              <a:ext uri="{FF2B5EF4-FFF2-40B4-BE49-F238E27FC236}">
                <a16:creationId xmlns:a16="http://schemas.microsoft.com/office/drawing/2014/main" id="{58787F30-B44D-65EE-9113-ABE411619909}"/>
              </a:ext>
            </a:extLst>
          </p:cNvPr>
          <p:cNvPicPr>
            <a:picLocks noChangeAspect="1"/>
          </p:cNvPicPr>
          <p:nvPr/>
        </p:nvPicPr>
        <p:blipFill rotWithShape="1">
          <a:blip r:embed="rId3"/>
          <a:srcRect b="1930"/>
          <a:stretch/>
        </p:blipFill>
        <p:spPr>
          <a:xfrm>
            <a:off x="3762321" y="1696545"/>
            <a:ext cx="4667358" cy="2613664"/>
          </a:xfrm>
          <a:prstGeom prst="rect">
            <a:avLst/>
          </a:prstGeom>
        </p:spPr>
      </p:pic>
    </p:spTree>
    <p:extLst>
      <p:ext uri="{BB962C8B-B14F-4D97-AF65-F5344CB8AC3E}">
        <p14:creationId xmlns:p14="http://schemas.microsoft.com/office/powerpoint/2010/main" val="1936457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0DA40E-C143-CD1A-4BA7-F7DAE1FDFC02}"/>
              </a:ext>
            </a:extLst>
          </p:cNvPr>
          <p:cNvGrpSpPr/>
          <p:nvPr/>
        </p:nvGrpSpPr>
        <p:grpSpPr>
          <a:xfrm>
            <a:off x="4727728" y="2992430"/>
            <a:ext cx="2736543" cy="1558939"/>
            <a:chOff x="309542" y="967667"/>
            <a:chExt cx="2878585" cy="1558939"/>
          </a:xfrm>
        </p:grpSpPr>
        <p:pic>
          <p:nvPicPr>
            <p:cNvPr id="3" name="Picture 2">
              <a:hlinkClick r:id="rId3"/>
              <a:extLst>
                <a:ext uri="{FF2B5EF4-FFF2-40B4-BE49-F238E27FC236}">
                  <a16:creationId xmlns:a16="http://schemas.microsoft.com/office/drawing/2014/main" id="{3D3E4C90-55A1-F816-1511-3C31885BA5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4A1ADA68-0D84-96B5-A36E-A471D7AAAE49}"/>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662;p68">
            <a:extLst>
              <a:ext uri="{FF2B5EF4-FFF2-40B4-BE49-F238E27FC236}">
                <a16:creationId xmlns:a16="http://schemas.microsoft.com/office/drawing/2014/main" id="{77FB1E13-EC3C-A770-C7AA-BAD13FE1889E}"/>
              </a:ext>
            </a:extLst>
          </p:cNvPr>
          <p:cNvSpPr txBox="1">
            <a:spLocks/>
          </p:cNvSpPr>
          <p:nvPr/>
        </p:nvSpPr>
        <p:spPr>
          <a:xfrm>
            <a:off x="2872627" y="2389097"/>
            <a:ext cx="5497739" cy="1170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121917" lvl="0" indent="-342900" algn="l" rtl="0">
              <a:lnSpc>
                <a:spcPct val="100000"/>
              </a:lnSpc>
              <a:spcBef>
                <a:spcPts val="0"/>
              </a:spcBef>
              <a:spcAft>
                <a:spcPts val="0"/>
              </a:spcAft>
              <a:buClr>
                <a:schemeClr val="dk1"/>
              </a:buClr>
              <a:buSzPts val="3000"/>
              <a:buFont typeface="Lato"/>
              <a:buNone/>
              <a:defRPr sz="2133"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9pPr>
          </a:lstStyle>
          <a:p>
            <a:pPr marL="121917" indent="0" algn="just"/>
            <a:r>
              <a:rPr lang="pt-BR" sz="2400" kern="0">
                <a:latin typeface="UTM Avo" panose="02040603050506020204" pitchFamily="18" charset="0"/>
                <a:ea typeface="Calibri" panose="020F0502020204030204" pitchFamily="34" charset="0"/>
                <a:cs typeface="Arial" panose="020B0604020202020204" pitchFamily="34" charset="0"/>
              </a:rPr>
              <a:t>Ghi nhớ kiến thức trong bài, ôn tập cách đọc, mô tả và biểu diễn dữ liệu trên các bảng, biểu đồ cột. </a:t>
            </a:r>
            <a:endParaRPr lang="pt-BR" sz="2400" kern="0" dirty="0">
              <a:latin typeface="UTM Avo" panose="02040603050506020204" pitchFamily="18" charset="0"/>
              <a:ea typeface="Calibri" panose="020F0502020204030204" pitchFamily="34" charset="0"/>
              <a:cs typeface="Arial" panose="020B0604020202020204" pitchFamily="34" charset="0"/>
            </a:endParaRPr>
          </a:p>
        </p:txBody>
      </p:sp>
      <p:sp>
        <p:nvSpPr>
          <p:cNvPr id="3" name="Google Shape;2663;p68">
            <a:extLst>
              <a:ext uri="{FF2B5EF4-FFF2-40B4-BE49-F238E27FC236}">
                <a16:creationId xmlns:a16="http://schemas.microsoft.com/office/drawing/2014/main" id="{9CCBFC7C-8DEE-9F6C-6029-1018D3EC1FDC}"/>
              </a:ext>
            </a:extLst>
          </p:cNvPr>
          <p:cNvSpPr txBox="1">
            <a:spLocks/>
          </p:cNvSpPr>
          <p:nvPr/>
        </p:nvSpPr>
        <p:spPr>
          <a:xfrm>
            <a:off x="2872627" y="4923806"/>
            <a:ext cx="4972109" cy="1170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121917" lvl="0" indent="-342900" algn="l" rtl="0">
              <a:lnSpc>
                <a:spcPct val="100000"/>
              </a:lnSpc>
              <a:spcBef>
                <a:spcPts val="0"/>
              </a:spcBef>
              <a:spcAft>
                <a:spcPts val="0"/>
              </a:spcAft>
              <a:buClr>
                <a:schemeClr val="dk1"/>
              </a:buClr>
              <a:buSzPts val="3000"/>
              <a:buFont typeface="Lato"/>
              <a:buNone/>
              <a:defRPr sz="2133"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3733" b="0" i="0" u="none" strike="noStrike" cap="none">
                <a:solidFill>
                  <a:schemeClr val="dk1"/>
                </a:solidFill>
                <a:latin typeface="Lato"/>
                <a:ea typeface="Lato"/>
                <a:cs typeface="Lato"/>
                <a:sym typeface="Lato"/>
              </a:defRPr>
            </a:lvl9pPr>
          </a:lstStyle>
          <a:p>
            <a:pPr marL="121917" indent="0"/>
            <a:r>
              <a:rPr lang="en-US" sz="2400" kern="0" dirty="0" err="1">
                <a:latin typeface="UTM Avo" panose="02040603050506020204" pitchFamily="18" charset="0"/>
                <a:ea typeface="Calibri" panose="020F0502020204030204" pitchFamily="34" charset="0"/>
                <a:cs typeface="Arial" panose="020B0604020202020204" pitchFamily="34" charset="0"/>
              </a:rPr>
              <a:t>Chuẩn</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en-US" sz="2400" kern="0" dirty="0" err="1">
                <a:latin typeface="UTM Avo" panose="02040603050506020204" pitchFamily="18" charset="0"/>
                <a:ea typeface="Calibri" panose="020F0502020204030204" pitchFamily="34" charset="0"/>
                <a:cs typeface="Arial" panose="020B0604020202020204" pitchFamily="34" charset="0"/>
              </a:rPr>
              <a:t>bị</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en-US" sz="2400" kern="0" dirty="0" err="1">
                <a:latin typeface="UTM Avo" panose="02040603050506020204" pitchFamily="18" charset="0"/>
                <a:ea typeface="Calibri" panose="020F0502020204030204" pitchFamily="34" charset="0"/>
                <a:cs typeface="Arial" panose="020B0604020202020204" pitchFamily="34" charset="0"/>
              </a:rPr>
              <a:t>bài</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en-US" sz="2400" kern="0" dirty="0" err="1">
                <a:latin typeface="UTM Avo" panose="02040603050506020204" pitchFamily="18" charset="0"/>
                <a:ea typeface="Calibri" panose="020F0502020204030204" pitchFamily="34" charset="0"/>
                <a:cs typeface="Arial" panose="020B0604020202020204" pitchFamily="34" charset="0"/>
              </a:rPr>
              <a:t>mới</a:t>
            </a:r>
            <a:r>
              <a:rPr lang="en-US" sz="2400" kern="0" dirty="0">
                <a:latin typeface="UTM Avo" panose="02040603050506020204" pitchFamily="18" charset="0"/>
                <a:ea typeface="Calibri" panose="020F0502020204030204" pitchFamily="34" charset="0"/>
                <a:cs typeface="Arial" panose="020B0604020202020204" pitchFamily="34" charset="0"/>
              </a:rPr>
              <a:t> </a:t>
            </a:r>
          </a:p>
          <a:p>
            <a:pPr marL="121917" indent="0"/>
            <a:r>
              <a:rPr lang="en-US" sz="2400" b="1" kern="0" dirty="0" err="1">
                <a:latin typeface="UTM Avo" panose="02040603050506020204" pitchFamily="18" charset="0"/>
                <a:ea typeface="Calibri" panose="020F0502020204030204" pitchFamily="34" charset="0"/>
                <a:cs typeface="Arial" panose="020B0604020202020204" pitchFamily="34" charset="0"/>
              </a:rPr>
              <a:t>Bài</a:t>
            </a:r>
            <a:r>
              <a:rPr lang="en-US" sz="2400" b="1" kern="0" dirty="0">
                <a:latin typeface="UTM Avo" panose="02040603050506020204" pitchFamily="18" charset="0"/>
                <a:ea typeface="Calibri" panose="020F0502020204030204" pitchFamily="34" charset="0"/>
                <a:cs typeface="Arial" panose="020B0604020202020204" pitchFamily="34" charset="0"/>
              </a:rPr>
              <a:t> 1: Thu </a:t>
            </a:r>
            <a:r>
              <a:rPr lang="en-US" sz="2400" b="1" kern="0" dirty="0" err="1">
                <a:latin typeface="UTM Avo" panose="02040603050506020204" pitchFamily="18" charset="0"/>
                <a:ea typeface="Calibri" panose="020F0502020204030204" pitchFamily="34" charset="0"/>
                <a:cs typeface="Arial" panose="020B0604020202020204" pitchFamily="34" charset="0"/>
              </a:rPr>
              <a:t>thập</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phân</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loại</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và</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biểu</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diễn</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dữ</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liệu</a:t>
            </a:r>
            <a:r>
              <a:rPr lang="en-US" sz="2400" b="1" kern="0" dirty="0">
                <a:latin typeface="UTM Avo" panose="02040603050506020204" pitchFamily="18" charset="0"/>
                <a:ea typeface="Calibri" panose="020F0502020204030204" pitchFamily="34" charset="0"/>
                <a:cs typeface="Arial" panose="020B0604020202020204" pitchFamily="34" charset="0"/>
              </a:rPr>
              <a:t> – </a:t>
            </a:r>
            <a:r>
              <a:rPr lang="en-US" sz="2400" b="1" kern="0" dirty="0" err="1">
                <a:latin typeface="UTM Avo" panose="02040603050506020204" pitchFamily="18" charset="0"/>
                <a:ea typeface="Calibri" panose="020F0502020204030204" pitchFamily="34" charset="0"/>
                <a:cs typeface="Arial" panose="020B0604020202020204" pitchFamily="34" charset="0"/>
              </a:rPr>
              <a:t>Tiết</a:t>
            </a:r>
            <a:r>
              <a:rPr lang="en-US" sz="2400" b="1" kern="0" dirty="0">
                <a:latin typeface="UTM Avo" panose="02040603050506020204" pitchFamily="18" charset="0"/>
                <a:ea typeface="Calibri" panose="020F0502020204030204" pitchFamily="34" charset="0"/>
                <a:cs typeface="Arial" panose="020B0604020202020204" pitchFamily="34" charset="0"/>
              </a:rPr>
              <a:t> 3</a:t>
            </a:r>
            <a:endParaRPr lang="en-US" sz="2400" kern="0" dirty="0">
              <a:latin typeface="UTM Avo" panose="02040603050506020204" pitchFamily="18" charset="0"/>
              <a:cs typeface="Arial" panose="020B0604020202020204" pitchFamily="34" charset="0"/>
            </a:endParaRPr>
          </a:p>
        </p:txBody>
      </p:sp>
      <p:grpSp>
        <p:nvGrpSpPr>
          <p:cNvPr id="4" name="Google Shape;2667;p68">
            <a:extLst>
              <a:ext uri="{FF2B5EF4-FFF2-40B4-BE49-F238E27FC236}">
                <a16:creationId xmlns:a16="http://schemas.microsoft.com/office/drawing/2014/main" id="{4E57CFF4-3AA6-F30D-BB6A-9543B32C08E0}"/>
              </a:ext>
            </a:extLst>
          </p:cNvPr>
          <p:cNvGrpSpPr/>
          <p:nvPr/>
        </p:nvGrpSpPr>
        <p:grpSpPr>
          <a:xfrm>
            <a:off x="8880155" y="1795440"/>
            <a:ext cx="878435" cy="978960"/>
            <a:chOff x="6980946" y="1573326"/>
            <a:chExt cx="509769" cy="568062"/>
          </a:xfrm>
        </p:grpSpPr>
        <p:sp>
          <p:nvSpPr>
            <p:cNvPr id="5" name="Google Shape;2668;p68">
              <a:extLst>
                <a:ext uri="{FF2B5EF4-FFF2-40B4-BE49-F238E27FC236}">
                  <a16:creationId xmlns:a16="http://schemas.microsoft.com/office/drawing/2014/main" id="{3D83EDE4-B2B6-D406-BF22-1283DF8EE9B8}"/>
                </a:ext>
              </a:extLst>
            </p:cNvPr>
            <p:cNvSpPr/>
            <p:nvPr/>
          </p:nvSpPr>
          <p:spPr>
            <a:xfrm rot="1784181">
              <a:off x="7077471" y="1620712"/>
              <a:ext cx="316719" cy="473291"/>
            </a:xfrm>
            <a:custGeom>
              <a:avLst/>
              <a:gdLst/>
              <a:ahLst/>
              <a:cxnLst/>
              <a:rect l="l" t="t" r="r" b="b"/>
              <a:pathLst>
                <a:path w="12669" h="18932" extrusionOk="0">
                  <a:moveTo>
                    <a:pt x="5902" y="538"/>
                  </a:moveTo>
                  <a:cubicBezTo>
                    <a:pt x="6018" y="538"/>
                    <a:pt x="6134" y="545"/>
                    <a:pt x="6251" y="561"/>
                  </a:cubicBezTo>
                  <a:cubicBezTo>
                    <a:pt x="7609" y="692"/>
                    <a:pt x="8871" y="1109"/>
                    <a:pt x="9883" y="2061"/>
                  </a:cubicBezTo>
                  <a:cubicBezTo>
                    <a:pt x="10419" y="2561"/>
                    <a:pt x="10776" y="3192"/>
                    <a:pt x="11073" y="3859"/>
                  </a:cubicBezTo>
                  <a:cubicBezTo>
                    <a:pt x="11597" y="5062"/>
                    <a:pt x="11490" y="6252"/>
                    <a:pt x="11062" y="7443"/>
                  </a:cubicBezTo>
                  <a:cubicBezTo>
                    <a:pt x="10776" y="8241"/>
                    <a:pt x="10300" y="8907"/>
                    <a:pt x="9573" y="9348"/>
                  </a:cubicBezTo>
                  <a:cubicBezTo>
                    <a:pt x="9538" y="9372"/>
                    <a:pt x="9514" y="9407"/>
                    <a:pt x="9478" y="9431"/>
                  </a:cubicBezTo>
                  <a:cubicBezTo>
                    <a:pt x="10228" y="10205"/>
                    <a:pt x="10871" y="10991"/>
                    <a:pt x="11133" y="12003"/>
                  </a:cubicBezTo>
                  <a:cubicBezTo>
                    <a:pt x="11490" y="13325"/>
                    <a:pt x="11228" y="14551"/>
                    <a:pt x="10407" y="15658"/>
                  </a:cubicBezTo>
                  <a:cubicBezTo>
                    <a:pt x="9454" y="16956"/>
                    <a:pt x="8121" y="17563"/>
                    <a:pt x="6573" y="17825"/>
                  </a:cubicBezTo>
                  <a:cubicBezTo>
                    <a:pt x="6199" y="17881"/>
                    <a:pt x="5826" y="17909"/>
                    <a:pt x="5455" y="17909"/>
                  </a:cubicBezTo>
                  <a:cubicBezTo>
                    <a:pt x="4799" y="17909"/>
                    <a:pt x="4148" y="17821"/>
                    <a:pt x="3501" y="17646"/>
                  </a:cubicBezTo>
                  <a:cubicBezTo>
                    <a:pt x="2727" y="17432"/>
                    <a:pt x="2025" y="17075"/>
                    <a:pt x="1406" y="16551"/>
                  </a:cubicBezTo>
                  <a:cubicBezTo>
                    <a:pt x="1048" y="16277"/>
                    <a:pt x="798" y="15920"/>
                    <a:pt x="775" y="15444"/>
                  </a:cubicBezTo>
                  <a:cubicBezTo>
                    <a:pt x="763" y="15170"/>
                    <a:pt x="917" y="14968"/>
                    <a:pt x="1036" y="14741"/>
                  </a:cubicBezTo>
                  <a:cubicBezTo>
                    <a:pt x="1346" y="14170"/>
                    <a:pt x="1703" y="13622"/>
                    <a:pt x="2179" y="13158"/>
                  </a:cubicBezTo>
                  <a:cubicBezTo>
                    <a:pt x="2334" y="13019"/>
                    <a:pt x="2472" y="12931"/>
                    <a:pt x="2639" y="12931"/>
                  </a:cubicBezTo>
                  <a:cubicBezTo>
                    <a:pt x="2717" y="12931"/>
                    <a:pt x="2800" y="12950"/>
                    <a:pt x="2894" y="12991"/>
                  </a:cubicBezTo>
                  <a:cubicBezTo>
                    <a:pt x="3215" y="13134"/>
                    <a:pt x="3513" y="13348"/>
                    <a:pt x="3870" y="13455"/>
                  </a:cubicBezTo>
                  <a:cubicBezTo>
                    <a:pt x="4344" y="13588"/>
                    <a:pt x="4814" y="13667"/>
                    <a:pt x="5283" y="13667"/>
                  </a:cubicBezTo>
                  <a:cubicBezTo>
                    <a:pt x="5614" y="13667"/>
                    <a:pt x="5945" y="13628"/>
                    <a:pt x="6275" y="13539"/>
                  </a:cubicBezTo>
                  <a:cubicBezTo>
                    <a:pt x="6335" y="13515"/>
                    <a:pt x="6394" y="13503"/>
                    <a:pt x="6454" y="13479"/>
                  </a:cubicBezTo>
                  <a:cubicBezTo>
                    <a:pt x="7109" y="13253"/>
                    <a:pt x="7525" y="12682"/>
                    <a:pt x="7478" y="12051"/>
                  </a:cubicBezTo>
                  <a:cubicBezTo>
                    <a:pt x="7430" y="11312"/>
                    <a:pt x="6882" y="10681"/>
                    <a:pt x="6216" y="10574"/>
                  </a:cubicBezTo>
                  <a:cubicBezTo>
                    <a:pt x="5870" y="10515"/>
                    <a:pt x="5513" y="10538"/>
                    <a:pt x="5168" y="10527"/>
                  </a:cubicBezTo>
                  <a:cubicBezTo>
                    <a:pt x="4918" y="10527"/>
                    <a:pt x="4680" y="10527"/>
                    <a:pt x="4465" y="10336"/>
                  </a:cubicBezTo>
                  <a:cubicBezTo>
                    <a:pt x="4370" y="10241"/>
                    <a:pt x="4287" y="10122"/>
                    <a:pt x="4263" y="9991"/>
                  </a:cubicBezTo>
                  <a:cubicBezTo>
                    <a:pt x="4263" y="9979"/>
                    <a:pt x="4251" y="9967"/>
                    <a:pt x="4251" y="9931"/>
                  </a:cubicBezTo>
                  <a:cubicBezTo>
                    <a:pt x="4156" y="9431"/>
                    <a:pt x="4156" y="8919"/>
                    <a:pt x="4311" y="8419"/>
                  </a:cubicBezTo>
                  <a:cubicBezTo>
                    <a:pt x="4394" y="8121"/>
                    <a:pt x="4561" y="7943"/>
                    <a:pt x="4882" y="7860"/>
                  </a:cubicBezTo>
                  <a:cubicBezTo>
                    <a:pt x="5299" y="7776"/>
                    <a:pt x="5739" y="7764"/>
                    <a:pt x="6168" y="7717"/>
                  </a:cubicBezTo>
                  <a:cubicBezTo>
                    <a:pt x="6573" y="7669"/>
                    <a:pt x="6942" y="7538"/>
                    <a:pt x="7252" y="7300"/>
                  </a:cubicBezTo>
                  <a:cubicBezTo>
                    <a:pt x="7823" y="6871"/>
                    <a:pt x="7918" y="6455"/>
                    <a:pt x="7775" y="5645"/>
                  </a:cubicBezTo>
                  <a:cubicBezTo>
                    <a:pt x="7553" y="4498"/>
                    <a:pt x="6555" y="4019"/>
                    <a:pt x="5657" y="4019"/>
                  </a:cubicBezTo>
                  <a:cubicBezTo>
                    <a:pt x="5399" y="4019"/>
                    <a:pt x="5150" y="4059"/>
                    <a:pt x="4930" y="4133"/>
                  </a:cubicBezTo>
                  <a:cubicBezTo>
                    <a:pt x="4465" y="4276"/>
                    <a:pt x="4037" y="4514"/>
                    <a:pt x="3620" y="4752"/>
                  </a:cubicBezTo>
                  <a:cubicBezTo>
                    <a:pt x="3358" y="4919"/>
                    <a:pt x="3084" y="5085"/>
                    <a:pt x="2775" y="5121"/>
                  </a:cubicBezTo>
                  <a:cubicBezTo>
                    <a:pt x="2738" y="5127"/>
                    <a:pt x="2702" y="5130"/>
                    <a:pt x="2667" y="5130"/>
                  </a:cubicBezTo>
                  <a:cubicBezTo>
                    <a:pt x="2488" y="5130"/>
                    <a:pt x="2339" y="5052"/>
                    <a:pt x="2239" y="4883"/>
                  </a:cubicBezTo>
                  <a:cubicBezTo>
                    <a:pt x="1882" y="4288"/>
                    <a:pt x="1668" y="3657"/>
                    <a:pt x="1644" y="2954"/>
                  </a:cubicBezTo>
                  <a:cubicBezTo>
                    <a:pt x="1620" y="2526"/>
                    <a:pt x="1810" y="2192"/>
                    <a:pt x="2144" y="1954"/>
                  </a:cubicBezTo>
                  <a:cubicBezTo>
                    <a:pt x="2846" y="1454"/>
                    <a:pt x="3656" y="1133"/>
                    <a:pt x="4454" y="835"/>
                  </a:cubicBezTo>
                  <a:cubicBezTo>
                    <a:pt x="4927" y="671"/>
                    <a:pt x="5407" y="538"/>
                    <a:pt x="5902" y="538"/>
                  </a:cubicBezTo>
                  <a:close/>
                  <a:moveTo>
                    <a:pt x="6055" y="0"/>
                  </a:moveTo>
                  <a:cubicBezTo>
                    <a:pt x="5688" y="0"/>
                    <a:pt x="5317" y="35"/>
                    <a:pt x="4942" y="109"/>
                  </a:cubicBezTo>
                  <a:cubicBezTo>
                    <a:pt x="4144" y="263"/>
                    <a:pt x="3442" y="644"/>
                    <a:pt x="2727" y="1013"/>
                  </a:cubicBezTo>
                  <a:cubicBezTo>
                    <a:pt x="2322" y="1228"/>
                    <a:pt x="1989" y="1478"/>
                    <a:pt x="1668" y="1811"/>
                  </a:cubicBezTo>
                  <a:cubicBezTo>
                    <a:pt x="1310" y="2168"/>
                    <a:pt x="1048" y="2597"/>
                    <a:pt x="1096" y="3121"/>
                  </a:cubicBezTo>
                  <a:cubicBezTo>
                    <a:pt x="1156" y="3907"/>
                    <a:pt x="1394" y="4645"/>
                    <a:pt x="1882" y="5276"/>
                  </a:cubicBezTo>
                  <a:cubicBezTo>
                    <a:pt x="2151" y="5622"/>
                    <a:pt x="2482" y="5867"/>
                    <a:pt x="2901" y="5867"/>
                  </a:cubicBezTo>
                  <a:cubicBezTo>
                    <a:pt x="3001" y="5867"/>
                    <a:pt x="3105" y="5853"/>
                    <a:pt x="3215" y="5824"/>
                  </a:cubicBezTo>
                  <a:cubicBezTo>
                    <a:pt x="3442" y="5764"/>
                    <a:pt x="3656" y="5693"/>
                    <a:pt x="3858" y="5585"/>
                  </a:cubicBezTo>
                  <a:cubicBezTo>
                    <a:pt x="4275" y="5383"/>
                    <a:pt x="4656" y="5121"/>
                    <a:pt x="5108" y="4990"/>
                  </a:cubicBezTo>
                  <a:cubicBezTo>
                    <a:pt x="5325" y="4928"/>
                    <a:pt x="5537" y="4894"/>
                    <a:pt x="5743" y="4894"/>
                  </a:cubicBezTo>
                  <a:cubicBezTo>
                    <a:pt x="6092" y="4894"/>
                    <a:pt x="6425" y="4992"/>
                    <a:pt x="6740" y="5216"/>
                  </a:cubicBezTo>
                  <a:cubicBezTo>
                    <a:pt x="6954" y="5359"/>
                    <a:pt x="7085" y="5597"/>
                    <a:pt x="7228" y="5824"/>
                  </a:cubicBezTo>
                  <a:cubicBezTo>
                    <a:pt x="7490" y="6252"/>
                    <a:pt x="7406" y="6669"/>
                    <a:pt x="7002" y="6967"/>
                  </a:cubicBezTo>
                  <a:cubicBezTo>
                    <a:pt x="6847" y="7074"/>
                    <a:pt x="6668" y="7133"/>
                    <a:pt x="6490" y="7193"/>
                  </a:cubicBezTo>
                  <a:cubicBezTo>
                    <a:pt x="6049" y="7324"/>
                    <a:pt x="5573" y="7300"/>
                    <a:pt x="5108" y="7371"/>
                  </a:cubicBezTo>
                  <a:cubicBezTo>
                    <a:pt x="4382" y="7490"/>
                    <a:pt x="3977" y="7883"/>
                    <a:pt x="3858" y="8610"/>
                  </a:cubicBezTo>
                  <a:cubicBezTo>
                    <a:pt x="3775" y="9098"/>
                    <a:pt x="3811" y="9586"/>
                    <a:pt x="3918" y="10086"/>
                  </a:cubicBezTo>
                  <a:cubicBezTo>
                    <a:pt x="3954" y="10217"/>
                    <a:pt x="3977" y="10336"/>
                    <a:pt x="4013" y="10467"/>
                  </a:cubicBezTo>
                  <a:cubicBezTo>
                    <a:pt x="4096" y="10777"/>
                    <a:pt x="4287" y="10979"/>
                    <a:pt x="4608" y="11062"/>
                  </a:cubicBezTo>
                  <a:cubicBezTo>
                    <a:pt x="4906" y="11158"/>
                    <a:pt x="5216" y="11181"/>
                    <a:pt x="5525" y="11193"/>
                  </a:cubicBezTo>
                  <a:cubicBezTo>
                    <a:pt x="6287" y="11241"/>
                    <a:pt x="6775" y="11670"/>
                    <a:pt x="6847" y="12372"/>
                  </a:cubicBezTo>
                  <a:cubicBezTo>
                    <a:pt x="6894" y="12765"/>
                    <a:pt x="6775" y="12955"/>
                    <a:pt x="6418" y="13086"/>
                  </a:cubicBezTo>
                  <a:cubicBezTo>
                    <a:pt x="6359" y="13110"/>
                    <a:pt x="6287" y="13134"/>
                    <a:pt x="6228" y="13146"/>
                  </a:cubicBezTo>
                  <a:cubicBezTo>
                    <a:pt x="6192" y="13146"/>
                    <a:pt x="6180" y="13158"/>
                    <a:pt x="6156" y="13158"/>
                  </a:cubicBezTo>
                  <a:cubicBezTo>
                    <a:pt x="5917" y="13199"/>
                    <a:pt x="5680" y="13218"/>
                    <a:pt x="5443" y="13218"/>
                  </a:cubicBezTo>
                  <a:cubicBezTo>
                    <a:pt x="5068" y="13218"/>
                    <a:pt x="4695" y="13171"/>
                    <a:pt x="4323" y="13098"/>
                  </a:cubicBezTo>
                  <a:cubicBezTo>
                    <a:pt x="3858" y="13015"/>
                    <a:pt x="3453" y="12789"/>
                    <a:pt x="3061" y="12563"/>
                  </a:cubicBezTo>
                  <a:cubicBezTo>
                    <a:pt x="2906" y="12479"/>
                    <a:pt x="2739" y="12420"/>
                    <a:pt x="2560" y="12420"/>
                  </a:cubicBezTo>
                  <a:cubicBezTo>
                    <a:pt x="2203" y="12420"/>
                    <a:pt x="1929" y="12598"/>
                    <a:pt x="1703" y="12848"/>
                  </a:cubicBezTo>
                  <a:cubicBezTo>
                    <a:pt x="1120" y="13491"/>
                    <a:pt x="655" y="14182"/>
                    <a:pt x="358" y="15003"/>
                  </a:cubicBezTo>
                  <a:cubicBezTo>
                    <a:pt x="1" y="15956"/>
                    <a:pt x="453" y="17111"/>
                    <a:pt x="1334" y="17599"/>
                  </a:cubicBezTo>
                  <a:cubicBezTo>
                    <a:pt x="1596" y="17742"/>
                    <a:pt x="1882" y="17873"/>
                    <a:pt x="2168" y="18016"/>
                  </a:cubicBezTo>
                  <a:cubicBezTo>
                    <a:pt x="3156" y="18456"/>
                    <a:pt x="4215" y="18742"/>
                    <a:pt x="5299" y="18885"/>
                  </a:cubicBezTo>
                  <a:cubicBezTo>
                    <a:pt x="5529" y="18916"/>
                    <a:pt x="5758" y="18931"/>
                    <a:pt x="5986" y="18931"/>
                  </a:cubicBezTo>
                  <a:cubicBezTo>
                    <a:pt x="6783" y="18931"/>
                    <a:pt x="7564" y="18751"/>
                    <a:pt x="8323" y="18492"/>
                  </a:cubicBezTo>
                  <a:cubicBezTo>
                    <a:pt x="8966" y="18266"/>
                    <a:pt x="9561" y="17932"/>
                    <a:pt x="10085" y="17480"/>
                  </a:cubicBezTo>
                  <a:cubicBezTo>
                    <a:pt x="10514" y="17087"/>
                    <a:pt x="10859" y="16623"/>
                    <a:pt x="11181" y="16146"/>
                  </a:cubicBezTo>
                  <a:cubicBezTo>
                    <a:pt x="11883" y="15110"/>
                    <a:pt x="12074" y="13932"/>
                    <a:pt x="11955" y="12729"/>
                  </a:cubicBezTo>
                  <a:cubicBezTo>
                    <a:pt x="11835" y="11550"/>
                    <a:pt x="11407" y="10515"/>
                    <a:pt x="10478" y="9693"/>
                  </a:cubicBezTo>
                  <a:cubicBezTo>
                    <a:pt x="10740" y="9431"/>
                    <a:pt x="11002" y="9193"/>
                    <a:pt x="11216" y="8907"/>
                  </a:cubicBezTo>
                  <a:cubicBezTo>
                    <a:pt x="11609" y="8360"/>
                    <a:pt x="11931" y="7764"/>
                    <a:pt x="12133" y="7121"/>
                  </a:cubicBezTo>
                  <a:cubicBezTo>
                    <a:pt x="12669" y="5454"/>
                    <a:pt x="12431" y="3907"/>
                    <a:pt x="11359" y="2502"/>
                  </a:cubicBezTo>
                  <a:cubicBezTo>
                    <a:pt x="10573" y="1478"/>
                    <a:pt x="9514" y="835"/>
                    <a:pt x="8311" y="406"/>
                  </a:cubicBezTo>
                  <a:cubicBezTo>
                    <a:pt x="7564" y="149"/>
                    <a:pt x="6817" y="0"/>
                    <a:pt x="6055"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 name="Google Shape;2669;p68">
              <a:extLst>
                <a:ext uri="{FF2B5EF4-FFF2-40B4-BE49-F238E27FC236}">
                  <a16:creationId xmlns:a16="http://schemas.microsoft.com/office/drawing/2014/main" id="{6000F704-6297-F63C-EA38-FC358D205E64}"/>
                </a:ext>
              </a:extLst>
            </p:cNvPr>
            <p:cNvSpPr/>
            <p:nvPr/>
          </p:nvSpPr>
          <p:spPr>
            <a:xfrm rot="1784181">
              <a:off x="7100396" y="1640174"/>
              <a:ext cx="270870" cy="434367"/>
            </a:xfrm>
            <a:custGeom>
              <a:avLst/>
              <a:gdLst/>
              <a:ahLst/>
              <a:cxnLst/>
              <a:rect l="l" t="t" r="r" b="b"/>
              <a:pathLst>
                <a:path w="10835" h="17375" extrusionOk="0">
                  <a:moveTo>
                    <a:pt x="5162" y="0"/>
                  </a:moveTo>
                  <a:cubicBezTo>
                    <a:pt x="4659" y="0"/>
                    <a:pt x="4171" y="128"/>
                    <a:pt x="3691" y="304"/>
                  </a:cubicBezTo>
                  <a:cubicBezTo>
                    <a:pt x="2894" y="602"/>
                    <a:pt x="2084" y="912"/>
                    <a:pt x="1381" y="1424"/>
                  </a:cubicBezTo>
                  <a:cubicBezTo>
                    <a:pt x="1048" y="1662"/>
                    <a:pt x="858" y="1983"/>
                    <a:pt x="881" y="2412"/>
                  </a:cubicBezTo>
                  <a:cubicBezTo>
                    <a:pt x="905" y="3114"/>
                    <a:pt x="1119" y="3757"/>
                    <a:pt x="1477" y="4352"/>
                  </a:cubicBezTo>
                  <a:cubicBezTo>
                    <a:pt x="1581" y="4520"/>
                    <a:pt x="1740" y="4595"/>
                    <a:pt x="1931" y="4595"/>
                  </a:cubicBezTo>
                  <a:cubicBezTo>
                    <a:pt x="1957" y="4595"/>
                    <a:pt x="1985" y="4594"/>
                    <a:pt x="2012" y="4591"/>
                  </a:cubicBezTo>
                  <a:cubicBezTo>
                    <a:pt x="2322" y="4543"/>
                    <a:pt x="2596" y="4376"/>
                    <a:pt x="2858" y="4221"/>
                  </a:cubicBezTo>
                  <a:cubicBezTo>
                    <a:pt x="3275" y="3983"/>
                    <a:pt x="3703" y="3745"/>
                    <a:pt x="4167" y="3590"/>
                  </a:cubicBezTo>
                  <a:cubicBezTo>
                    <a:pt x="4383" y="3520"/>
                    <a:pt x="4627" y="3483"/>
                    <a:pt x="4879" y="3483"/>
                  </a:cubicBezTo>
                  <a:cubicBezTo>
                    <a:pt x="5781" y="3483"/>
                    <a:pt x="6790" y="3960"/>
                    <a:pt x="7013" y="5114"/>
                  </a:cubicBezTo>
                  <a:cubicBezTo>
                    <a:pt x="7156" y="5912"/>
                    <a:pt x="7061" y="6329"/>
                    <a:pt x="6489" y="6758"/>
                  </a:cubicBezTo>
                  <a:cubicBezTo>
                    <a:pt x="6180" y="6996"/>
                    <a:pt x="5811" y="7139"/>
                    <a:pt x="5406" y="7174"/>
                  </a:cubicBezTo>
                  <a:cubicBezTo>
                    <a:pt x="4977" y="7222"/>
                    <a:pt x="4537" y="7234"/>
                    <a:pt x="4120" y="7329"/>
                  </a:cubicBezTo>
                  <a:cubicBezTo>
                    <a:pt x="3798" y="7400"/>
                    <a:pt x="3632" y="7579"/>
                    <a:pt x="3548" y="7877"/>
                  </a:cubicBezTo>
                  <a:cubicBezTo>
                    <a:pt x="3394" y="8389"/>
                    <a:pt x="3394" y="8889"/>
                    <a:pt x="3489" y="9401"/>
                  </a:cubicBezTo>
                  <a:cubicBezTo>
                    <a:pt x="3489" y="9425"/>
                    <a:pt x="3501" y="9436"/>
                    <a:pt x="3501" y="9448"/>
                  </a:cubicBezTo>
                  <a:cubicBezTo>
                    <a:pt x="3525" y="9591"/>
                    <a:pt x="3608" y="9710"/>
                    <a:pt x="3703" y="9794"/>
                  </a:cubicBezTo>
                  <a:cubicBezTo>
                    <a:pt x="3917" y="9996"/>
                    <a:pt x="4156" y="9996"/>
                    <a:pt x="4406" y="9996"/>
                  </a:cubicBezTo>
                  <a:cubicBezTo>
                    <a:pt x="4463" y="9998"/>
                    <a:pt x="4521" y="9999"/>
                    <a:pt x="4579" y="9999"/>
                  </a:cubicBezTo>
                  <a:cubicBezTo>
                    <a:pt x="4695" y="9999"/>
                    <a:pt x="4812" y="9996"/>
                    <a:pt x="4929" y="9996"/>
                  </a:cubicBezTo>
                  <a:cubicBezTo>
                    <a:pt x="5105" y="9996"/>
                    <a:pt x="5281" y="10002"/>
                    <a:pt x="5453" y="10032"/>
                  </a:cubicBezTo>
                  <a:cubicBezTo>
                    <a:pt x="6120" y="10139"/>
                    <a:pt x="6668" y="10782"/>
                    <a:pt x="6715" y="11508"/>
                  </a:cubicBezTo>
                  <a:cubicBezTo>
                    <a:pt x="6763" y="12151"/>
                    <a:pt x="6346" y="12711"/>
                    <a:pt x="5691" y="12937"/>
                  </a:cubicBezTo>
                  <a:cubicBezTo>
                    <a:pt x="5632" y="12973"/>
                    <a:pt x="5572" y="12984"/>
                    <a:pt x="5513" y="12996"/>
                  </a:cubicBezTo>
                  <a:cubicBezTo>
                    <a:pt x="5176" y="13092"/>
                    <a:pt x="4838" y="13134"/>
                    <a:pt x="4500" y="13134"/>
                  </a:cubicBezTo>
                  <a:cubicBezTo>
                    <a:pt x="4038" y="13134"/>
                    <a:pt x="3575" y="13055"/>
                    <a:pt x="3108" y="12925"/>
                  </a:cubicBezTo>
                  <a:cubicBezTo>
                    <a:pt x="2751" y="12818"/>
                    <a:pt x="2453" y="12592"/>
                    <a:pt x="2132" y="12461"/>
                  </a:cubicBezTo>
                  <a:cubicBezTo>
                    <a:pt x="2034" y="12418"/>
                    <a:pt x="1949" y="12398"/>
                    <a:pt x="1869" y="12398"/>
                  </a:cubicBezTo>
                  <a:cubicBezTo>
                    <a:pt x="1706" y="12398"/>
                    <a:pt x="1570" y="12483"/>
                    <a:pt x="1417" y="12627"/>
                  </a:cubicBezTo>
                  <a:cubicBezTo>
                    <a:pt x="941" y="13092"/>
                    <a:pt x="584" y="13639"/>
                    <a:pt x="274" y="14199"/>
                  </a:cubicBezTo>
                  <a:cubicBezTo>
                    <a:pt x="155" y="14425"/>
                    <a:pt x="0" y="14639"/>
                    <a:pt x="12" y="14901"/>
                  </a:cubicBezTo>
                  <a:cubicBezTo>
                    <a:pt x="36" y="15378"/>
                    <a:pt x="286" y="15735"/>
                    <a:pt x="643" y="16021"/>
                  </a:cubicBezTo>
                  <a:cubicBezTo>
                    <a:pt x="1262" y="16544"/>
                    <a:pt x="1965" y="16902"/>
                    <a:pt x="2739" y="17104"/>
                  </a:cubicBezTo>
                  <a:cubicBezTo>
                    <a:pt x="3378" y="17285"/>
                    <a:pt x="4022" y="17375"/>
                    <a:pt x="4671" y="17375"/>
                  </a:cubicBezTo>
                  <a:cubicBezTo>
                    <a:pt x="5049" y="17375"/>
                    <a:pt x="5429" y="17344"/>
                    <a:pt x="5811" y="17283"/>
                  </a:cubicBezTo>
                  <a:cubicBezTo>
                    <a:pt x="7358" y="17033"/>
                    <a:pt x="8692" y="16425"/>
                    <a:pt x="9644" y="15128"/>
                  </a:cubicBezTo>
                  <a:cubicBezTo>
                    <a:pt x="10466" y="14008"/>
                    <a:pt x="10728" y="12782"/>
                    <a:pt x="10371" y="11460"/>
                  </a:cubicBezTo>
                  <a:cubicBezTo>
                    <a:pt x="10109" y="10448"/>
                    <a:pt x="9466" y="9663"/>
                    <a:pt x="8716" y="8889"/>
                  </a:cubicBezTo>
                  <a:cubicBezTo>
                    <a:pt x="8751" y="8877"/>
                    <a:pt x="8775" y="8829"/>
                    <a:pt x="8811" y="8817"/>
                  </a:cubicBezTo>
                  <a:cubicBezTo>
                    <a:pt x="9537" y="8365"/>
                    <a:pt x="10013" y="7698"/>
                    <a:pt x="10299" y="6912"/>
                  </a:cubicBezTo>
                  <a:cubicBezTo>
                    <a:pt x="10728" y="5722"/>
                    <a:pt x="10835" y="4531"/>
                    <a:pt x="10311" y="3329"/>
                  </a:cubicBezTo>
                  <a:cubicBezTo>
                    <a:pt x="10013" y="2650"/>
                    <a:pt x="9656" y="2031"/>
                    <a:pt x="9120" y="1519"/>
                  </a:cubicBezTo>
                  <a:cubicBezTo>
                    <a:pt x="8108" y="566"/>
                    <a:pt x="6846" y="150"/>
                    <a:pt x="5489" y="19"/>
                  </a:cubicBezTo>
                  <a:cubicBezTo>
                    <a:pt x="5379" y="6"/>
                    <a:pt x="5270" y="0"/>
                    <a:pt x="5162"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7" name="Google Shape;2670;p68">
            <a:extLst>
              <a:ext uri="{FF2B5EF4-FFF2-40B4-BE49-F238E27FC236}">
                <a16:creationId xmlns:a16="http://schemas.microsoft.com/office/drawing/2014/main" id="{D330A4D2-4DAB-9A90-13B6-BD87D3798E2C}"/>
              </a:ext>
            </a:extLst>
          </p:cNvPr>
          <p:cNvGrpSpPr/>
          <p:nvPr/>
        </p:nvGrpSpPr>
        <p:grpSpPr>
          <a:xfrm>
            <a:off x="630927" y="5899819"/>
            <a:ext cx="685285" cy="595227"/>
            <a:chOff x="7305617" y="2737847"/>
            <a:chExt cx="513964" cy="446420"/>
          </a:xfrm>
        </p:grpSpPr>
        <p:sp>
          <p:nvSpPr>
            <p:cNvPr id="8" name="Google Shape;2671;p68">
              <a:extLst>
                <a:ext uri="{FF2B5EF4-FFF2-40B4-BE49-F238E27FC236}">
                  <a16:creationId xmlns:a16="http://schemas.microsoft.com/office/drawing/2014/main" id="{0CB6095B-F997-D58C-3AC3-527AAACE4292}"/>
                </a:ext>
              </a:extLst>
            </p:cNvPr>
            <p:cNvSpPr/>
            <p:nvPr/>
          </p:nvSpPr>
          <p:spPr>
            <a:xfrm rot="1059603">
              <a:off x="7408939" y="2815926"/>
              <a:ext cx="403615" cy="10903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2672;p68">
              <a:extLst>
                <a:ext uri="{FF2B5EF4-FFF2-40B4-BE49-F238E27FC236}">
                  <a16:creationId xmlns:a16="http://schemas.microsoft.com/office/drawing/2014/main" id="{9A92C81D-D477-AF3C-83DF-25E434DB202E}"/>
                </a:ext>
              </a:extLst>
            </p:cNvPr>
            <p:cNvSpPr/>
            <p:nvPr/>
          </p:nvSpPr>
          <p:spPr>
            <a:xfrm rot="1059603">
              <a:off x="7374386" y="2800423"/>
              <a:ext cx="434231" cy="139650"/>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2673;p68">
              <a:extLst>
                <a:ext uri="{FF2B5EF4-FFF2-40B4-BE49-F238E27FC236}">
                  <a16:creationId xmlns:a16="http://schemas.microsoft.com/office/drawing/2014/main" id="{B62E0970-55B0-4E7D-67FE-E28B27372532}"/>
                </a:ext>
              </a:extLst>
            </p:cNvPr>
            <p:cNvSpPr/>
            <p:nvPr/>
          </p:nvSpPr>
          <p:spPr>
            <a:xfrm rot="1059603">
              <a:off x="7351456" y="2996779"/>
              <a:ext cx="403615" cy="108448"/>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2674;p68">
              <a:extLst>
                <a:ext uri="{FF2B5EF4-FFF2-40B4-BE49-F238E27FC236}">
                  <a16:creationId xmlns:a16="http://schemas.microsoft.com/office/drawing/2014/main" id="{1FC2BF68-1E04-2B6E-DFC0-C83E55B788FD}"/>
                </a:ext>
              </a:extLst>
            </p:cNvPr>
            <p:cNvSpPr/>
            <p:nvPr/>
          </p:nvSpPr>
          <p:spPr>
            <a:xfrm rot="1059603">
              <a:off x="7316690" y="2981243"/>
              <a:ext cx="434231" cy="140468"/>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2" name="Google Shape;2663;p68">
            <a:extLst>
              <a:ext uri="{FF2B5EF4-FFF2-40B4-BE49-F238E27FC236}">
                <a16:creationId xmlns:a16="http://schemas.microsoft.com/office/drawing/2014/main" id="{4D0AE9AC-ABB4-5DE2-25EB-200240A2DC98}"/>
              </a:ext>
            </a:extLst>
          </p:cNvPr>
          <p:cNvSpPr txBox="1">
            <a:spLocks/>
          </p:cNvSpPr>
          <p:nvPr/>
        </p:nvSpPr>
        <p:spPr>
          <a:xfrm>
            <a:off x="2872627" y="3971669"/>
            <a:ext cx="4656799" cy="43994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91440" lvl="0" indent="-342900" algn="l" rtl="0">
              <a:lnSpc>
                <a:spcPct val="100000"/>
              </a:lnSpc>
              <a:spcBef>
                <a:spcPts val="0"/>
              </a:spcBef>
              <a:spcAft>
                <a:spcPts val="0"/>
              </a:spcAft>
              <a:buClr>
                <a:schemeClr val="dk1"/>
              </a:buClr>
              <a:buSzPts val="3000"/>
              <a:buFont typeface="Lato"/>
              <a:buNone/>
              <a:defRPr sz="16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121917" indent="0">
              <a:buClr>
                <a:srgbClr val="000000"/>
              </a:buClr>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Hoàn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thành</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bài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tập</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SBT</a:t>
            </a:r>
            <a:endParaRPr lang="en-US" sz="2400" kern="0" dirty="0">
              <a:solidFill>
                <a:srgbClr val="000000"/>
              </a:solidFill>
              <a:latin typeface="UTM Avo" panose="02040603050506020204" pitchFamily="18" charset="0"/>
              <a:cs typeface="Arial" panose="020B0604020202020204" pitchFamily="34" charset="0"/>
            </a:endParaRPr>
          </a:p>
        </p:txBody>
      </p:sp>
      <p:sp>
        <p:nvSpPr>
          <p:cNvPr id="13" name="Google Shape;1667;p41">
            <a:extLst>
              <a:ext uri="{FF2B5EF4-FFF2-40B4-BE49-F238E27FC236}">
                <a16:creationId xmlns:a16="http://schemas.microsoft.com/office/drawing/2014/main" id="{CF1E0165-E241-02DD-D9AE-74D45715833C}"/>
              </a:ext>
            </a:extLst>
          </p:cNvPr>
          <p:cNvSpPr/>
          <p:nvPr/>
        </p:nvSpPr>
        <p:spPr>
          <a:xfrm>
            <a:off x="1753332" y="2499674"/>
            <a:ext cx="949247" cy="949247"/>
          </a:xfrm>
          <a:prstGeom prst="ellipse">
            <a:avLst/>
          </a:prstGeom>
          <a:solidFill>
            <a:srgbClr val="FF7D7D"/>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dirty="0">
                <a:latin typeface="UTM Avo" panose="02040603050506020204" pitchFamily="18" charset="0"/>
              </a:rPr>
              <a:t>01</a:t>
            </a:r>
          </a:p>
        </p:txBody>
      </p:sp>
      <p:sp>
        <p:nvSpPr>
          <p:cNvPr id="14" name="Google Shape;1668;p41">
            <a:extLst>
              <a:ext uri="{FF2B5EF4-FFF2-40B4-BE49-F238E27FC236}">
                <a16:creationId xmlns:a16="http://schemas.microsoft.com/office/drawing/2014/main" id="{681EF840-6ABC-05AF-5956-49A7E49E19ED}"/>
              </a:ext>
            </a:extLst>
          </p:cNvPr>
          <p:cNvSpPr/>
          <p:nvPr/>
        </p:nvSpPr>
        <p:spPr>
          <a:xfrm>
            <a:off x="1753332" y="3717018"/>
            <a:ext cx="949247" cy="949247"/>
          </a:xfrm>
          <a:prstGeom prst="ellipse">
            <a:avLst/>
          </a:prstGeom>
          <a:solidFill>
            <a:srgbClr val="90EBC0"/>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a:latin typeface="UTM Avo" panose="02040603050506020204" pitchFamily="18" charset="0"/>
              </a:rPr>
              <a:t>02</a:t>
            </a:r>
            <a:endParaRPr lang="en" sz="2400" b="1" kern="0" dirty="0">
              <a:latin typeface="UTM Avo" panose="02040603050506020204" pitchFamily="18" charset="0"/>
            </a:endParaRPr>
          </a:p>
        </p:txBody>
      </p:sp>
      <p:sp>
        <p:nvSpPr>
          <p:cNvPr id="15" name="Google Shape;1669;p41">
            <a:extLst>
              <a:ext uri="{FF2B5EF4-FFF2-40B4-BE49-F238E27FC236}">
                <a16:creationId xmlns:a16="http://schemas.microsoft.com/office/drawing/2014/main" id="{B92BF79F-3421-74CD-54BF-2081FBFAC4EE}"/>
              </a:ext>
            </a:extLst>
          </p:cNvPr>
          <p:cNvSpPr/>
          <p:nvPr/>
        </p:nvSpPr>
        <p:spPr>
          <a:xfrm>
            <a:off x="1753332" y="5034383"/>
            <a:ext cx="949247" cy="949247"/>
          </a:xfrm>
          <a:prstGeom prst="ellipse">
            <a:avLst/>
          </a:prstGeom>
          <a:solidFill>
            <a:srgbClr val="FFCF4D"/>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dirty="0">
                <a:latin typeface="UTM Avo" panose="02040603050506020204" pitchFamily="18" charset="0"/>
              </a:rPr>
              <a:t>03</a:t>
            </a:r>
          </a:p>
        </p:txBody>
      </p:sp>
    </p:spTree>
    <p:extLst>
      <p:ext uri="{BB962C8B-B14F-4D97-AF65-F5344CB8AC3E}">
        <p14:creationId xmlns:p14="http://schemas.microsoft.com/office/powerpoint/2010/main" val="1579605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9959-4890-DE89-757C-1B7BBDF0E55F}"/>
            </a:ext>
          </a:extLst>
        </p:cNvPr>
        <p:cNvGrpSpPr/>
        <p:nvPr/>
      </p:nvGrpSpPr>
      <p:grpSpPr>
        <a:xfrm>
          <a:off x="0" y="0"/>
          <a:ext cx="0" cy="0"/>
          <a:chOff x="0" y="0"/>
          <a:chExt cx="0" cy="0"/>
        </a:xfrm>
      </p:grpSpPr>
      <p:pic>
        <p:nvPicPr>
          <p:cNvPr id="3" name="Picture 2" descr="A screenshot of a qr code&#10;&#10;Description automatically generated">
            <a:hlinkClick r:id="rId3"/>
            <a:extLst>
              <a:ext uri="{FF2B5EF4-FFF2-40B4-BE49-F238E27FC236}">
                <a16:creationId xmlns:a16="http://schemas.microsoft.com/office/drawing/2014/main" id="{BEB95C36-F2A3-C29F-F613-4941C51FE0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0920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A wood sign with a nail attached to it&#10;&#10;Description automatically generated">
            <a:extLst>
              <a:ext uri="{FF2B5EF4-FFF2-40B4-BE49-F238E27FC236}">
                <a16:creationId xmlns:a16="http://schemas.microsoft.com/office/drawing/2014/main" id="{E5D113B0-8997-7679-0581-B6DCCB6397A9}"/>
              </a:ext>
            </a:extLst>
          </p:cNvPr>
          <p:cNvPicPr>
            <a:picLocks noChangeAspect="1"/>
          </p:cNvPicPr>
          <p:nvPr/>
        </p:nvPicPr>
        <p:blipFill>
          <a:blip r:embed="rId5"/>
          <a:stretch>
            <a:fillRect/>
          </a:stretch>
        </p:blipFill>
        <p:spPr>
          <a:xfrm>
            <a:off x="2444172" y="1"/>
            <a:ext cx="4120257" cy="2669671"/>
          </a:xfrm>
          <a:prstGeom prst="rect">
            <a:avLst/>
          </a:prstGeom>
        </p:spPr>
      </p:pic>
      <p:sp>
        <p:nvSpPr>
          <p:cNvPr id="5" name="TextBox 4">
            <a:extLst>
              <a:ext uri="{FF2B5EF4-FFF2-40B4-BE49-F238E27FC236}">
                <a16:creationId xmlns:a16="http://schemas.microsoft.com/office/drawing/2014/main" id="{315AD00A-538E-9385-A224-3B28DEE53D64}"/>
              </a:ext>
            </a:extLst>
          </p:cNvPr>
          <p:cNvSpPr txBox="1"/>
          <p:nvPr/>
        </p:nvSpPr>
        <p:spPr>
          <a:xfrm>
            <a:off x="2639375" y="937905"/>
            <a:ext cx="3657600" cy="141820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err="1">
                <a:ln>
                  <a:noFill/>
                </a:ln>
                <a:solidFill>
                  <a:prstClr val="black"/>
                </a:solidFill>
                <a:effectLst/>
                <a:uLnTx/>
                <a:uFillTx/>
                <a:latin typeface="UTM Avo"/>
                <a:ea typeface="Calibri"/>
                <a:cs typeface="Calibri"/>
              </a:rPr>
              <a:t>Công</a:t>
            </a:r>
            <a:r>
              <a:rPr kumimoji="0" lang="en-US" sz="3000" b="1" i="0" u="none" strike="noStrike" kern="1200" cap="none" spc="0" normalizeH="0" baseline="0" noProof="0">
                <a:ln>
                  <a:noFill/>
                </a:ln>
                <a:solidFill>
                  <a:prstClr val="black"/>
                </a:solidFill>
                <a:effectLst/>
                <a:uLnTx/>
                <a:uFillTx/>
                <a:latin typeface="UTM Avo"/>
                <a:ea typeface="Calibri"/>
                <a:cs typeface="Calibri"/>
              </a:rPr>
              <a:t> </a:t>
            </a:r>
            <a:r>
              <a:rPr kumimoji="0" lang="en-US" sz="3000" b="1" i="0" u="none" strike="noStrike" kern="1200" cap="none" spc="0" normalizeH="0" baseline="0" noProof="0" err="1">
                <a:ln>
                  <a:noFill/>
                </a:ln>
                <a:solidFill>
                  <a:prstClr val="black"/>
                </a:solidFill>
                <a:effectLst/>
                <a:uLnTx/>
                <a:uFillTx/>
                <a:latin typeface="UTM Avo"/>
                <a:ea typeface="Calibri"/>
                <a:cs typeface="Calibri"/>
              </a:rPr>
              <a:t>chúa</a:t>
            </a:r>
            <a:endParaRPr kumimoji="0" lang="en-US" sz="3000" b="1" i="0" u="none" strike="noStrike" kern="1200" cap="none" spc="0" normalizeH="0" baseline="0" noProof="0">
              <a:ln>
                <a:noFill/>
              </a:ln>
              <a:solidFill>
                <a:prstClr val="black"/>
              </a:solidFill>
              <a:effectLst/>
              <a:uLnTx/>
              <a:uFillTx/>
              <a:latin typeface="UTM Avo"/>
              <a:ea typeface="Calibri"/>
              <a:cs typeface="Calibri"/>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UTM Avo"/>
                <a:ea typeface="Calibri"/>
                <a:cs typeface="Calibri"/>
              </a:rPr>
              <a:t> </a:t>
            </a:r>
            <a:r>
              <a:rPr kumimoji="0" lang="en-US" sz="3000" b="1" i="0" u="none" strike="noStrike" kern="1200" cap="none" spc="0" normalizeH="0" baseline="0" noProof="0" err="1">
                <a:ln>
                  <a:noFill/>
                </a:ln>
                <a:solidFill>
                  <a:prstClr val="black"/>
                </a:solidFill>
                <a:effectLst/>
                <a:uLnTx/>
                <a:uFillTx/>
                <a:latin typeface="UTM Avo"/>
                <a:ea typeface="Calibri"/>
                <a:cs typeface="Calibri"/>
              </a:rPr>
              <a:t>trong</a:t>
            </a:r>
            <a:r>
              <a:rPr kumimoji="0" lang="en-US" sz="3000" b="1" i="0" u="none" strike="noStrike" kern="1200" cap="none" spc="0" normalizeH="0" baseline="0" noProof="0">
                <a:ln>
                  <a:noFill/>
                </a:ln>
                <a:solidFill>
                  <a:prstClr val="black"/>
                </a:solidFill>
                <a:effectLst/>
                <a:uLnTx/>
                <a:uFillTx/>
                <a:latin typeface="UTM Avo"/>
                <a:ea typeface="Calibri"/>
                <a:cs typeface="Calibri"/>
              </a:rPr>
              <a:t> </a:t>
            </a:r>
            <a:r>
              <a:rPr kumimoji="0" lang="en-US" sz="3000" b="1" i="0" u="none" strike="noStrike" kern="1200" cap="none" spc="0" normalizeH="0" baseline="0" noProof="0" err="1">
                <a:ln>
                  <a:noFill/>
                </a:ln>
                <a:solidFill>
                  <a:prstClr val="black"/>
                </a:solidFill>
                <a:effectLst/>
                <a:uLnTx/>
                <a:uFillTx/>
                <a:latin typeface="UTM Avo"/>
                <a:ea typeface="Calibri"/>
                <a:cs typeface="Calibri"/>
              </a:rPr>
              <a:t>rừng</a:t>
            </a:r>
            <a:endParaRPr kumimoji="0" lang="en-US" sz="3000" b="1" i="0" u="none" strike="noStrike" kern="1200" cap="none" spc="0" normalizeH="0" baseline="0" noProof="0">
              <a:ln>
                <a:noFill/>
              </a:ln>
              <a:solidFill>
                <a:prstClr val="black"/>
              </a:solidFill>
              <a:effectLst/>
              <a:uLnTx/>
              <a:uFillTx/>
              <a:latin typeface="UTM Avo"/>
              <a:ea typeface="Calibri"/>
              <a:cs typeface="Calibri"/>
            </a:endParaRPr>
          </a:p>
        </p:txBody>
      </p:sp>
      <p:pic>
        <p:nvPicPr>
          <p:cNvPr id="6" name="Picture 5">
            <a:extLst>
              <a:ext uri="{FF2B5EF4-FFF2-40B4-BE49-F238E27FC236}">
                <a16:creationId xmlns:a16="http://schemas.microsoft.com/office/drawing/2014/main" id="{58F96E05-DF85-ED1A-973A-D2C1B719C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 name="240924-enchanted-whimsical-fairy-tale-ancient-dreamlike-250405">
            <a:hlinkClick r:id="" action="ppaction://media"/>
            <a:extLst>
              <a:ext uri="{FF2B5EF4-FFF2-40B4-BE49-F238E27FC236}">
                <a16:creationId xmlns:a16="http://schemas.microsoft.com/office/drawing/2014/main" id="{7AF79776-E90D-8630-01D7-38B5D31627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54829" y="-4856974"/>
            <a:ext cx="730250" cy="730250"/>
          </a:xfrm>
          <a:prstGeom prst="rect">
            <a:avLst/>
          </a:prstGeom>
        </p:spPr>
      </p:pic>
    </p:spTree>
    <p:extLst>
      <p:ext uri="{BB962C8B-B14F-4D97-AF65-F5344CB8AC3E}">
        <p14:creationId xmlns:p14="http://schemas.microsoft.com/office/powerpoint/2010/main" val="39385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3" repeatCount="indefinite"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65F042-B4BB-CE41-E77E-BB0E28ACEA4A}"/>
              </a:ext>
            </a:extLst>
          </p:cNvPr>
          <p:cNvSpPr/>
          <p:nvPr/>
        </p:nvSpPr>
        <p:spPr>
          <a:xfrm>
            <a:off x="1250061" y="390916"/>
            <a:ext cx="9684143" cy="4681860"/>
          </a:xfrm>
          <a:prstGeom prst="roundRect">
            <a:avLst/>
          </a:prstGeom>
          <a:ln>
            <a:noFill/>
          </a:ln>
        </p:spPr>
        <p:style>
          <a:lnRef idx="0">
            <a:scrgbClr r="0" g="0" b="0"/>
          </a:lnRef>
          <a:fillRef idx="1001">
            <a:schemeClr val="lt1"/>
          </a:fillRef>
          <a:effectRef idx="0">
            <a:scrgbClr r="0" g="0" b="0"/>
          </a:effectRef>
          <a:fontRef idx="minor">
            <a:schemeClr val="lt1"/>
          </a:fontRef>
        </p:style>
        <p:txBody>
          <a:bodyPr lIns="121920" tIns="60960" rIns="121920" bIns="60960" rtlCol="0" anchor="ct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3200" b="1"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HƯỚNG DẪN</a:t>
            </a:r>
            <a:endParaRPr kumimoji="0" lang="en-US" sz="3200"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endParaRP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GV click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vào</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“PLAY”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để</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bắt</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đầu</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trò</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chơi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a:t>
            </a: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Chọn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đáp</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án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bằng</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cách</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click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vào</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các</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ô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đáp</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án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tương</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ứng</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Click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vào</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mũi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tên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trên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góc</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phải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màn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hình</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để</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chuyển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sang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câu</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hỏi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tiếp</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theo</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hoặc</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mũi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tên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trên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góc</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trái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màn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hình</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để</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chuyển</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về</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câu</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hỏi</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 </a:t>
            </a:r>
            <a:r>
              <a:rPr kumimoji="0" lang="en-US" sz="2667" b="0" i="0" u="none" strike="noStrike" kern="100" cap="none" spc="0" normalizeH="0" baseline="0" noProof="0" err="1">
                <a:ln>
                  <a:noFill/>
                </a:ln>
                <a:solidFill>
                  <a:prstClr val="black"/>
                </a:solidFill>
                <a:effectLst/>
                <a:uLnTx/>
                <a:uFillTx/>
                <a:latin typeface="UTM Avo"/>
                <a:ea typeface="Aptos" panose="020B0004020202020204" pitchFamily="34" charset="0"/>
                <a:cs typeface="Times New Roman"/>
              </a:rPr>
              <a:t>trước</a:t>
            </a:r>
            <a:r>
              <a:rPr kumimoji="0" lang="en-US" sz="2667" b="0" i="0" u="none" strike="noStrike" kern="100" cap="none" spc="0" normalizeH="0" baseline="0" noProof="0">
                <a:ln>
                  <a:noFill/>
                </a:ln>
                <a:solidFill>
                  <a:prstClr val="black"/>
                </a:solidFill>
                <a:effectLst/>
                <a:uLnTx/>
                <a:uFillTx/>
                <a:latin typeface="UTM Avo"/>
                <a:ea typeface="Aptos" panose="020B0004020202020204" pitchFamily="34" charset="0"/>
                <a:cs typeface="Times New Roman"/>
              </a:rPr>
              <a:t>.</a:t>
            </a:r>
          </a:p>
        </p:txBody>
      </p:sp>
      <p:pic>
        <p:nvPicPr>
          <p:cNvPr id="15" name="Picture 11" descr="C:\Users\ADMIN\Desktop\Tai nguyen thiet ke tro choi\Angry birds epic birds\1505573783630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0779" y="5336730"/>
            <a:ext cx="2285461" cy="12225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52031F-2818-459E-D671-069851B0FF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Tree>
    <p:extLst>
      <p:ext uri="{BB962C8B-B14F-4D97-AF65-F5344CB8AC3E}">
        <p14:creationId xmlns:p14="http://schemas.microsoft.com/office/powerpoint/2010/main" val="216485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a:extLst>
            <a:ext uri="{FF2B5EF4-FFF2-40B4-BE49-F238E27FC236}">
              <a16:creationId xmlns:a16="http://schemas.microsoft.com/office/drawing/2014/main" id="{7E93F15C-4A4E-BE92-D224-B296ACED0DBF}"/>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EBC6834-C316-6A7C-0C84-1540934C9710}"/>
              </a:ext>
            </a:extLst>
          </p:cNvPr>
          <p:cNvSpPr/>
          <p:nvPr/>
        </p:nvSpPr>
        <p:spPr>
          <a:xfrm>
            <a:off x="1475301" y="230502"/>
            <a:ext cx="9242323" cy="1989269"/>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1" i="0" u="none" strike="noStrike" kern="1200" cap="none" spc="0" normalizeH="0" baseline="0" noProof="0" dirty="0" err="1">
                <a:ln>
                  <a:noFill/>
                </a:ln>
                <a:solidFill>
                  <a:srgbClr val="000000"/>
                </a:solidFill>
                <a:effectLst/>
                <a:uLnTx/>
                <a:uFillTx/>
                <a:latin typeface="UTM Avo"/>
              </a:rPr>
              <a:t>Câu</a:t>
            </a:r>
            <a:r>
              <a:rPr lang="en-US" sz="2400" b="1" dirty="0">
                <a:solidFill>
                  <a:srgbClr val="000000"/>
                </a:solidFill>
                <a:latin typeface="UTM Avo"/>
              </a:rPr>
              <a:t> 1: </a:t>
            </a:r>
            <a:r>
              <a:rPr lang="en-US" sz="2400" dirty="0">
                <a:solidFill>
                  <a:srgbClr val="000000"/>
                </a:solidFill>
                <a:latin typeface="UTM Avo"/>
              </a:rPr>
              <a:t>Trong </a:t>
            </a:r>
            <a:r>
              <a:rPr lang="en-US" sz="2400" dirty="0" err="1">
                <a:solidFill>
                  <a:srgbClr val="000000"/>
                </a:solidFill>
                <a:latin typeface="UTM Avo"/>
              </a:rPr>
              <a:t>các</a:t>
            </a:r>
            <a:r>
              <a:rPr lang="en-US" sz="2400" dirty="0">
                <a:solidFill>
                  <a:srgbClr val="000000"/>
                </a:solidFill>
                <a:latin typeface="UTM Avo"/>
              </a:rPr>
              <a:t> </a:t>
            </a:r>
            <a:r>
              <a:rPr lang="en-US" sz="2400" dirty="0" err="1">
                <a:solidFill>
                  <a:srgbClr val="000000"/>
                </a:solidFill>
                <a:latin typeface="UTM Avo"/>
              </a:rPr>
              <a:t>dữ</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 </a:t>
            </a:r>
            <a:r>
              <a:rPr lang="en-US" sz="2400" dirty="0" err="1">
                <a:solidFill>
                  <a:srgbClr val="000000"/>
                </a:solidFill>
                <a:latin typeface="UTM Avo"/>
              </a:rPr>
              <a:t>sau</a:t>
            </a:r>
            <a:r>
              <a:rPr lang="en-US" sz="2400" dirty="0">
                <a:solidFill>
                  <a:srgbClr val="000000"/>
                </a:solidFill>
                <a:latin typeface="UTM Avo"/>
              </a:rPr>
              <a:t>, </a:t>
            </a:r>
            <a:r>
              <a:rPr lang="en-US" sz="2400" dirty="0" err="1">
                <a:solidFill>
                  <a:srgbClr val="000000"/>
                </a:solidFill>
                <a:latin typeface="UTM Avo"/>
              </a:rPr>
              <a:t>dữ</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 </a:t>
            </a:r>
            <a:r>
              <a:rPr lang="en-US" sz="2400" dirty="0" err="1">
                <a:solidFill>
                  <a:srgbClr val="000000"/>
                </a:solidFill>
                <a:latin typeface="UTM Avo"/>
              </a:rPr>
              <a:t>nào</a:t>
            </a:r>
            <a:endParaRPr lang="en-US" sz="2400" dirty="0">
              <a:solidFill>
                <a:srgbClr val="000000"/>
              </a:solidFill>
              <a:latin typeface="UTM Avo"/>
            </a:endParaRPr>
          </a:p>
          <a:p>
            <a:pPr lvl="0" algn="ctr" defTabSz="1219170">
              <a:lnSpc>
                <a:spcPct val="150000"/>
              </a:lnSpc>
            </a:pPr>
            <a:r>
              <a:rPr lang="en-US" sz="2400" b="1" dirty="0" err="1">
                <a:solidFill>
                  <a:srgbClr val="000000"/>
                </a:solidFill>
                <a:latin typeface="UTM Avo"/>
              </a:rPr>
              <a:t>không</a:t>
            </a:r>
            <a:r>
              <a:rPr lang="en-US" sz="2400" dirty="0">
                <a:solidFill>
                  <a:srgbClr val="000000"/>
                </a:solidFill>
                <a:latin typeface="UTM Avo"/>
              </a:rPr>
              <a:t> </a:t>
            </a:r>
            <a:r>
              <a:rPr lang="en-US" sz="2400" dirty="0" err="1">
                <a:solidFill>
                  <a:srgbClr val="000000"/>
                </a:solidFill>
                <a:latin typeface="UTM Avo"/>
              </a:rPr>
              <a:t>phải</a:t>
            </a:r>
            <a:r>
              <a:rPr lang="en-US" sz="2400" dirty="0">
                <a:solidFill>
                  <a:srgbClr val="000000"/>
                </a:solidFill>
                <a:latin typeface="UTM Avo"/>
              </a:rPr>
              <a:t> </a:t>
            </a:r>
            <a:r>
              <a:rPr lang="en-US" sz="2400" dirty="0" err="1">
                <a:solidFill>
                  <a:srgbClr val="000000"/>
                </a:solidFill>
                <a:latin typeface="UTM Avo"/>
              </a:rPr>
              <a:t>là</a:t>
            </a:r>
            <a:r>
              <a:rPr lang="en-US" sz="2400" dirty="0">
                <a:solidFill>
                  <a:srgbClr val="000000"/>
                </a:solidFill>
                <a:latin typeface="UTM Avo"/>
              </a:rPr>
              <a:t> </a:t>
            </a:r>
            <a:r>
              <a:rPr lang="en-US" sz="2400" dirty="0" err="1">
                <a:solidFill>
                  <a:srgbClr val="000000"/>
                </a:solidFill>
                <a:latin typeface="UTM Avo"/>
              </a:rPr>
              <a:t>số</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a:t>
            </a:r>
          </a:p>
        </p:txBody>
      </p:sp>
      <p:sp>
        <p:nvSpPr>
          <p:cNvPr id="8" name="Rounded Rectangle 43">
            <a:extLst>
              <a:ext uri="{FF2B5EF4-FFF2-40B4-BE49-F238E27FC236}">
                <a16:creationId xmlns:a16="http://schemas.microsoft.com/office/drawing/2014/main" id="{4F894B6F-C503-98E4-31E5-D3AB18862D2D}"/>
              </a:ext>
            </a:extLst>
          </p:cNvPr>
          <p:cNvSpPr/>
          <p:nvPr/>
        </p:nvSpPr>
        <p:spPr>
          <a:xfrm>
            <a:off x="1474914" y="2399201"/>
            <a:ext cx="3948021" cy="17055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A. </a:t>
            </a:r>
            <a:r>
              <a:rPr lang="vi-VN" sz="2400" dirty="0">
                <a:solidFill>
                  <a:srgbClr val="000000"/>
                </a:solidFill>
                <a:latin typeface="UTM Avo" panose="02040603050506020204" pitchFamily="18" charset="0"/>
              </a:rPr>
              <a:t>Số học sinh được hạnh kiểm Tốt.</a:t>
            </a:r>
          </a:p>
        </p:txBody>
      </p:sp>
      <p:sp>
        <p:nvSpPr>
          <p:cNvPr id="10" name="Rounded Rectangle 44">
            <a:extLst>
              <a:ext uri="{FF2B5EF4-FFF2-40B4-BE49-F238E27FC236}">
                <a16:creationId xmlns:a16="http://schemas.microsoft.com/office/drawing/2014/main" id="{5620A999-265A-5C70-E264-8A499894BF7D}"/>
              </a:ext>
            </a:extLst>
          </p:cNvPr>
          <p:cNvSpPr/>
          <p:nvPr/>
        </p:nvSpPr>
        <p:spPr>
          <a:xfrm>
            <a:off x="6765780" y="2404176"/>
            <a:ext cx="3948021" cy="169115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B.</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Số</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đạt</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lực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Giỏi</a:t>
            </a:r>
            <a:r>
              <a:rPr lang="en-US" sz="2400" dirty="0">
                <a:solidFill>
                  <a:srgbClr val="000000"/>
                </a:solidFill>
                <a:latin typeface="UTM Avo" panose="02040603050506020204" pitchFamily="18" charset="0"/>
              </a:rPr>
              <a:t>.</a:t>
            </a:r>
          </a:p>
        </p:txBody>
      </p:sp>
      <p:sp>
        <p:nvSpPr>
          <p:cNvPr id="12" name="Rounded Rectangle 45">
            <a:extLst>
              <a:ext uri="{FF2B5EF4-FFF2-40B4-BE49-F238E27FC236}">
                <a16:creationId xmlns:a16="http://schemas.microsoft.com/office/drawing/2014/main" id="{ED5C3456-C743-4A73-3759-C555A084F001}"/>
              </a:ext>
            </a:extLst>
          </p:cNvPr>
          <p:cNvSpPr/>
          <p:nvPr/>
        </p:nvSpPr>
        <p:spPr>
          <a:xfrm>
            <a:off x="1478004" y="4244478"/>
            <a:ext cx="3948021" cy="169115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Điểm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trung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bình</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môn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một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a:t>
            </a:r>
          </a:p>
        </p:txBody>
      </p:sp>
      <p:sp>
        <p:nvSpPr>
          <p:cNvPr id="14" name="Rounded Rectangle 46">
            <a:extLst>
              <a:ext uri="{FF2B5EF4-FFF2-40B4-BE49-F238E27FC236}">
                <a16:creationId xmlns:a16="http://schemas.microsoft.com/office/drawing/2014/main" id="{781089E6-7E5B-00D7-94D7-942BB1DA2485}"/>
              </a:ext>
            </a:extLst>
          </p:cNvPr>
          <p:cNvSpPr/>
          <p:nvPr/>
        </p:nvSpPr>
        <p:spPr>
          <a:xfrm>
            <a:off x="6763865" y="4239503"/>
            <a:ext cx="3933644" cy="17055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D.</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Xếp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loại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lực</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trong</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năm</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a:t>
            </a:r>
          </a:p>
        </p:txBody>
      </p:sp>
      <p:grpSp>
        <p:nvGrpSpPr>
          <p:cNvPr id="9" name="Group 8">
            <a:extLst>
              <a:ext uri="{FF2B5EF4-FFF2-40B4-BE49-F238E27FC236}">
                <a16:creationId xmlns:a16="http://schemas.microsoft.com/office/drawing/2014/main" id="{D3A801B5-066A-02D4-6F32-4D6B81CFD4CE}"/>
              </a:ext>
            </a:extLst>
          </p:cNvPr>
          <p:cNvGrpSpPr/>
          <p:nvPr/>
        </p:nvGrpSpPr>
        <p:grpSpPr>
          <a:xfrm>
            <a:off x="4647249" y="2323132"/>
            <a:ext cx="1780058" cy="1643784"/>
            <a:chOff x="7500061" y="1627236"/>
            <a:chExt cx="1335044" cy="1232838"/>
          </a:xfrm>
        </p:grpSpPr>
        <p:pic>
          <p:nvPicPr>
            <p:cNvPr id="15" name="Picture 14">
              <a:extLst>
                <a:ext uri="{FF2B5EF4-FFF2-40B4-BE49-F238E27FC236}">
                  <a16:creationId xmlns:a16="http://schemas.microsoft.com/office/drawing/2014/main" id="{08CA56F4-72D3-3387-4E2A-C98C847BAB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00061" y="1994063"/>
              <a:ext cx="826770" cy="866011"/>
            </a:xfrm>
            <a:prstGeom prst="rect">
              <a:avLst/>
            </a:prstGeom>
          </p:spPr>
        </p:pic>
        <p:sp>
          <p:nvSpPr>
            <p:cNvPr id="7" name="Speech Bubble: Oval 6">
              <a:extLst>
                <a:ext uri="{FF2B5EF4-FFF2-40B4-BE49-F238E27FC236}">
                  <a16:creationId xmlns:a16="http://schemas.microsoft.com/office/drawing/2014/main" id="{026CA232-FAD5-DE00-8B78-D8EFA5EDA201}"/>
                </a:ext>
              </a:extLst>
            </p:cNvPr>
            <p:cNvSpPr/>
            <p:nvPr/>
          </p:nvSpPr>
          <p:spPr>
            <a:xfrm>
              <a:off x="7833837" y="1627236"/>
              <a:ext cx="1001268"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grpSp>
        <p:nvGrpSpPr>
          <p:cNvPr id="3" name="Group 2">
            <a:extLst>
              <a:ext uri="{FF2B5EF4-FFF2-40B4-BE49-F238E27FC236}">
                <a16:creationId xmlns:a16="http://schemas.microsoft.com/office/drawing/2014/main" id="{A21AB4C0-DB71-E4CD-B4DA-F6251BB728E1}"/>
              </a:ext>
            </a:extLst>
          </p:cNvPr>
          <p:cNvGrpSpPr/>
          <p:nvPr/>
        </p:nvGrpSpPr>
        <p:grpSpPr>
          <a:xfrm>
            <a:off x="4664014" y="4041055"/>
            <a:ext cx="1775092" cy="1643784"/>
            <a:chOff x="7500061" y="1627236"/>
            <a:chExt cx="1331319" cy="1232838"/>
          </a:xfrm>
        </p:grpSpPr>
        <p:pic>
          <p:nvPicPr>
            <p:cNvPr id="4" name="Picture 3">
              <a:extLst>
                <a:ext uri="{FF2B5EF4-FFF2-40B4-BE49-F238E27FC236}">
                  <a16:creationId xmlns:a16="http://schemas.microsoft.com/office/drawing/2014/main" id="{7A815C74-6FA7-85F2-5F75-1E6C7A4AF2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00061" y="1994063"/>
              <a:ext cx="826770" cy="866011"/>
            </a:xfrm>
            <a:prstGeom prst="rect">
              <a:avLst/>
            </a:prstGeom>
          </p:spPr>
        </p:pic>
        <p:sp>
          <p:nvSpPr>
            <p:cNvPr id="11" name="Speech Bubble: Oval 10">
              <a:extLst>
                <a:ext uri="{FF2B5EF4-FFF2-40B4-BE49-F238E27FC236}">
                  <a16:creationId xmlns:a16="http://schemas.microsoft.com/office/drawing/2014/main" id="{76EE116A-8FD8-52D7-AEAB-ACE2B78B4F73}"/>
                </a:ext>
              </a:extLst>
            </p:cNvPr>
            <p:cNvSpPr/>
            <p:nvPr/>
          </p:nvSpPr>
          <p:spPr>
            <a:xfrm>
              <a:off x="7833837" y="1627236"/>
              <a:ext cx="997543"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grpSp>
        <p:nvGrpSpPr>
          <p:cNvPr id="13" name="Group 12">
            <a:extLst>
              <a:ext uri="{FF2B5EF4-FFF2-40B4-BE49-F238E27FC236}">
                <a16:creationId xmlns:a16="http://schemas.microsoft.com/office/drawing/2014/main" id="{ACA187C1-6EA9-19BE-D7C8-C446D4CF7A54}"/>
              </a:ext>
            </a:extLst>
          </p:cNvPr>
          <p:cNvGrpSpPr/>
          <p:nvPr/>
        </p:nvGrpSpPr>
        <p:grpSpPr>
          <a:xfrm>
            <a:off x="10040829" y="2153598"/>
            <a:ext cx="1780058" cy="1643784"/>
            <a:chOff x="7500061" y="1627236"/>
            <a:chExt cx="1335044" cy="1232838"/>
          </a:xfrm>
        </p:grpSpPr>
        <p:pic>
          <p:nvPicPr>
            <p:cNvPr id="16" name="Picture 15">
              <a:extLst>
                <a:ext uri="{FF2B5EF4-FFF2-40B4-BE49-F238E27FC236}">
                  <a16:creationId xmlns:a16="http://schemas.microsoft.com/office/drawing/2014/main" id="{C72FD564-8D8F-1C32-00D8-E90E84C1F0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00061" y="1994063"/>
              <a:ext cx="826770" cy="866011"/>
            </a:xfrm>
            <a:prstGeom prst="rect">
              <a:avLst/>
            </a:prstGeom>
          </p:spPr>
        </p:pic>
        <p:sp>
          <p:nvSpPr>
            <p:cNvPr id="18" name="Speech Bubble: Oval 17">
              <a:extLst>
                <a:ext uri="{FF2B5EF4-FFF2-40B4-BE49-F238E27FC236}">
                  <a16:creationId xmlns:a16="http://schemas.microsoft.com/office/drawing/2014/main" id="{A4B3547E-A99E-7F3F-BB5D-35F3E1B9F8D7}"/>
                </a:ext>
              </a:extLst>
            </p:cNvPr>
            <p:cNvSpPr/>
            <p:nvPr/>
          </p:nvSpPr>
          <p:spPr>
            <a:xfrm>
              <a:off x="7833837" y="1627236"/>
              <a:ext cx="1001268"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pic>
        <p:nvPicPr>
          <p:cNvPr id="32" name="Picture 11" descr="C:\Users\ADMIN\Desktop\Tai nguyen thiet ke tro choi\Bảng gỗ\Picture1 (2).png">
            <a:hlinkClick r:id="" action="ppaction://hlinkshowjump?jump=nextslide"/>
            <a:extLst>
              <a:ext uri="{FF2B5EF4-FFF2-40B4-BE49-F238E27FC236}">
                <a16:creationId xmlns:a16="http://schemas.microsoft.com/office/drawing/2014/main" id="{D552C056-0BCB-AD28-B806-F6645E87A5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7889" y="6135232"/>
            <a:ext cx="1143639" cy="48618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C:\Users\ADMIN\Desktop\Tai nguyen thiet ke tro choi\Bảng gỗ\Picture1 (2).png">
            <a:hlinkClick r:id="" action="ppaction://hlinkshowjump?jump=previousslide"/>
            <a:extLst>
              <a:ext uri="{FF2B5EF4-FFF2-40B4-BE49-F238E27FC236}">
                <a16:creationId xmlns:a16="http://schemas.microsoft.com/office/drawing/2014/main" id="{FF5618AE-8AF7-2A61-6EFC-7BB783EDDF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15261" y="982044"/>
            <a:ext cx="1164597" cy="48618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5A4242CA-1F37-B931-8A17-ACF48F15C6F9}"/>
              </a:ext>
            </a:extLst>
          </p:cNvPr>
          <p:cNvGrpSpPr/>
          <p:nvPr/>
        </p:nvGrpSpPr>
        <p:grpSpPr>
          <a:xfrm>
            <a:off x="5765506" y="3972896"/>
            <a:ext cx="2626218" cy="2626218"/>
            <a:chOff x="5731980" y="3904429"/>
            <a:chExt cx="2626218" cy="2626218"/>
          </a:xfrm>
        </p:grpSpPr>
        <p:pic>
          <p:nvPicPr>
            <p:cNvPr id="17" name="Picture 2">
              <a:extLst>
                <a:ext uri="{FF2B5EF4-FFF2-40B4-BE49-F238E27FC236}">
                  <a16:creationId xmlns:a16="http://schemas.microsoft.com/office/drawing/2014/main" id="{747ABD4F-466E-810B-3DE1-2756A59515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687853">
              <a:off x="5731980" y="3904429"/>
              <a:ext cx="2626218" cy="2626218"/>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Oval 18">
              <a:extLst>
                <a:ext uri="{FF2B5EF4-FFF2-40B4-BE49-F238E27FC236}">
                  <a16:creationId xmlns:a16="http://schemas.microsoft.com/office/drawing/2014/main" id="{07B946DA-E17D-8609-CB88-BA04AE88A67C}"/>
                </a:ext>
              </a:extLst>
            </p:cNvPr>
            <p:cNvSpPr/>
            <p:nvPr/>
          </p:nvSpPr>
          <p:spPr>
            <a:xfrm>
              <a:off x="6748488" y="4036269"/>
              <a:ext cx="1550350" cy="486185"/>
            </a:xfrm>
            <a:prstGeom prst="wedgeEllipseCallout">
              <a:avLst>
                <a:gd name="adj1" fmla="val -32013"/>
                <a:gd name="adj2" fmla="val 685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50"/>
                  </a:solidFill>
                  <a:effectLst/>
                  <a:uLnTx/>
                  <a:uFillTx/>
                  <a:latin typeface="UTM Avo"/>
                  <a:ea typeface="+mn-ea"/>
                  <a:cs typeface="Calibri"/>
                </a:rPr>
                <a:t>Đúng rồi</a:t>
              </a:r>
              <a:endParaRPr kumimoji="0" lang="en-US" sz="1600" b="1" i="0" u="none" strike="noStrike" kern="1200" cap="none" spc="0" normalizeH="0" baseline="0" noProof="0">
                <a:ln>
                  <a:noFill/>
                </a:ln>
                <a:solidFill>
                  <a:srgbClr val="00B050"/>
                </a:solidFill>
                <a:effectLst/>
                <a:uLnTx/>
                <a:uFillTx/>
                <a:latin typeface="UTM Avo"/>
                <a:ea typeface="+mn-ea"/>
                <a:cs typeface="+mn-cs"/>
              </a:endParaRPr>
            </a:p>
          </p:txBody>
        </p:sp>
      </p:grpSp>
      <p:pic>
        <p:nvPicPr>
          <p:cNvPr id="21" name="Picture 20">
            <a:extLst>
              <a:ext uri="{FF2B5EF4-FFF2-40B4-BE49-F238E27FC236}">
                <a16:creationId xmlns:a16="http://schemas.microsoft.com/office/drawing/2014/main" id="{738D38D5-91CE-B259-9B77-7267314012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Tree>
    <p:extLst>
      <p:ext uri="{BB962C8B-B14F-4D97-AF65-F5344CB8AC3E}">
        <p14:creationId xmlns:p14="http://schemas.microsoft.com/office/powerpoint/2010/main" val="177237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8"/>
                                        </p:tgtEl>
                                        <p:attrNameLst>
                                          <p:attrName>fillcolor</p:attrName>
                                        </p:attrNameLst>
                                      </p:cBhvr>
                                      <p:to>
                                        <a:schemeClr val="accent2"/>
                                      </p:to>
                                    </p:animClr>
                                    <p:set>
                                      <p:cBhvr>
                                        <p:cTn id="25" dur="1000" fill="hold"/>
                                        <p:tgtEl>
                                          <p:spTgt spid="8"/>
                                        </p:tgtEl>
                                        <p:attrNameLst>
                                          <p:attrName>fill.type</p:attrName>
                                        </p:attrNameLst>
                                      </p:cBhvr>
                                      <p:to>
                                        <p:strVal val="solid"/>
                                      </p:to>
                                    </p:set>
                                    <p:set>
                                      <p:cBhvr>
                                        <p:cTn id="26" dur="1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Wrong Buzzer - Sound Effect.wav"/>
                                        </p:tgtEl>
                                      </p:cMediaNode>
                                    </p:audio>
                                  </p:sub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1000" fill="hold"/>
                                        <p:tgtEl>
                                          <p:spTgt spid="10"/>
                                        </p:tgtEl>
                                        <p:attrNameLst>
                                          <p:attrName>fillcolor</p:attrName>
                                        </p:attrNameLst>
                                      </p:cBhvr>
                                      <p:to>
                                        <a:schemeClr val="accent2"/>
                                      </p:to>
                                    </p:animClr>
                                    <p:set>
                                      <p:cBhvr>
                                        <p:cTn id="35" dur="1000" fill="hold"/>
                                        <p:tgtEl>
                                          <p:spTgt spid="10"/>
                                        </p:tgtEl>
                                        <p:attrNameLst>
                                          <p:attrName>fill.type</p:attrName>
                                        </p:attrNameLst>
                                      </p:cBhvr>
                                      <p:to>
                                        <p:strVal val="solid"/>
                                      </p:to>
                                    </p:set>
                                    <p:set>
                                      <p:cBhvr>
                                        <p:cTn id="36" dur="100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 - Sound Effect.wav"/>
                                        </p:tgtEl>
                                      </p:cMediaNode>
                                    </p:audio>
                                  </p:sub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1000" fill="hold"/>
                                        <p:tgtEl>
                                          <p:spTgt spid="14"/>
                                        </p:tgtEl>
                                        <p:attrNameLst>
                                          <p:attrName>fillcolor</p:attrName>
                                        </p:attrNameLst>
                                      </p:cBhvr>
                                      <p:to>
                                        <a:srgbClr val="9BBB59"/>
                                      </p:to>
                                    </p:animClr>
                                    <p:set>
                                      <p:cBhvr>
                                        <p:cTn id="45" dur="1000" fill="hold"/>
                                        <p:tgtEl>
                                          <p:spTgt spid="14"/>
                                        </p:tgtEl>
                                        <p:attrNameLst>
                                          <p:attrName>fill.type</p:attrName>
                                        </p:attrNameLst>
                                      </p:cBhvr>
                                      <p:to>
                                        <p:strVal val="solid"/>
                                      </p:to>
                                    </p:set>
                                    <p:set>
                                      <p:cBhvr>
                                        <p:cTn id="46" dur="1000" fill="hold"/>
                                        <p:tgtEl>
                                          <p:spTgt spid="1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orrect Answer sound effect.wav"/>
                                        </p:tgtEl>
                                      </p:cMediaNode>
                                    </p:audio>
                                  </p:sub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1000" fill="hold"/>
                                        <p:tgtEl>
                                          <p:spTgt spid="12"/>
                                        </p:tgtEl>
                                        <p:attrNameLst>
                                          <p:attrName>fillcolor</p:attrName>
                                        </p:attrNameLst>
                                      </p:cBhvr>
                                      <p:to>
                                        <a:schemeClr val="accent2"/>
                                      </p:to>
                                    </p:animClr>
                                    <p:set>
                                      <p:cBhvr>
                                        <p:cTn id="55" dur="1000" fill="hold"/>
                                        <p:tgtEl>
                                          <p:spTgt spid="12"/>
                                        </p:tgtEl>
                                        <p:attrNameLst>
                                          <p:attrName>fill.type</p:attrName>
                                        </p:attrNameLst>
                                      </p:cBhvr>
                                      <p:to>
                                        <p:strVal val="solid"/>
                                      </p:to>
                                    </p:set>
                                    <p:set>
                                      <p:cBhvr>
                                        <p:cTn id="56" dur="100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Wrong Buzzer - Sound Effect.wav"/>
                                        </p:tgtEl>
                                      </p:cMediaNode>
                                    </p:audio>
                                  </p:subTnLst>
                                </p:cTn>
                              </p:par>
                              <p:par>
                                <p:cTn id="57" presetID="10"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nextCondLst>
                <p:cond evt="onClick" delay="0">
                  <p:tgtEl>
                    <p:spTgt spid="12"/>
                  </p:tgtEl>
                </p:cond>
              </p:nextCondLst>
            </p:seq>
          </p:childTnLst>
        </p:cTn>
      </p:par>
    </p:tnLst>
    <p:bldLst>
      <p:bldP spid="6" grpId="0" animBg="1"/>
      <p:bldP spid="8" grpId="0" animBg="1"/>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a:extLst>
            <a:ext uri="{FF2B5EF4-FFF2-40B4-BE49-F238E27FC236}">
              <a16:creationId xmlns:a16="http://schemas.microsoft.com/office/drawing/2014/main" id="{0C8D273F-9361-5406-E98C-5607B214764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F003CB1-B837-EFF6-89DE-4290DF60541C}"/>
              </a:ext>
            </a:extLst>
          </p:cNvPr>
          <p:cNvSpPr/>
          <p:nvPr/>
        </p:nvSpPr>
        <p:spPr>
          <a:xfrm>
            <a:off x="1475301" y="230502"/>
            <a:ext cx="9242323" cy="1989269"/>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219170"/>
            <a:r>
              <a:rPr kumimoji="0" lang="en-US" sz="2400" b="1" i="0" u="none" strike="noStrike" kern="1200" cap="none" spc="0" normalizeH="0" baseline="0" noProof="0" dirty="0" err="1">
                <a:ln>
                  <a:noFill/>
                </a:ln>
                <a:solidFill>
                  <a:srgbClr val="000000"/>
                </a:solidFill>
                <a:effectLst/>
                <a:uLnTx/>
                <a:uFillTx/>
                <a:latin typeface="UTM Avo"/>
              </a:rPr>
              <a:t>Câu</a:t>
            </a:r>
            <a:r>
              <a:rPr lang="en-US" sz="2400" b="1" dirty="0">
                <a:solidFill>
                  <a:srgbClr val="000000"/>
                </a:solidFill>
                <a:latin typeface="UTM Avo"/>
              </a:rPr>
              <a:t> 2: </a:t>
            </a:r>
            <a:r>
              <a:rPr lang="en-US" sz="2400" dirty="0">
                <a:solidFill>
                  <a:srgbClr val="000000"/>
                </a:solidFill>
                <a:latin typeface="UTM Avo"/>
              </a:rPr>
              <a:t>Trong </a:t>
            </a:r>
            <a:r>
              <a:rPr lang="en-US" sz="2400" dirty="0" err="1">
                <a:solidFill>
                  <a:srgbClr val="000000"/>
                </a:solidFill>
                <a:latin typeface="UTM Avo"/>
              </a:rPr>
              <a:t>các</a:t>
            </a:r>
            <a:r>
              <a:rPr lang="en-US" sz="2400" dirty="0">
                <a:solidFill>
                  <a:srgbClr val="000000"/>
                </a:solidFill>
                <a:latin typeface="UTM Avo"/>
              </a:rPr>
              <a:t> </a:t>
            </a:r>
            <a:r>
              <a:rPr lang="en-US" sz="2400" dirty="0" err="1">
                <a:solidFill>
                  <a:srgbClr val="000000"/>
                </a:solidFill>
                <a:latin typeface="UTM Avo"/>
              </a:rPr>
              <a:t>dữ</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 </a:t>
            </a:r>
            <a:r>
              <a:rPr lang="en-US" sz="2400" dirty="0" err="1">
                <a:solidFill>
                  <a:srgbClr val="000000"/>
                </a:solidFill>
                <a:latin typeface="UTM Avo"/>
              </a:rPr>
              <a:t>sau</a:t>
            </a:r>
            <a:r>
              <a:rPr lang="en-US" sz="2400" dirty="0">
                <a:solidFill>
                  <a:srgbClr val="000000"/>
                </a:solidFill>
                <a:latin typeface="UTM Avo"/>
              </a:rPr>
              <a:t>, </a:t>
            </a:r>
            <a:r>
              <a:rPr lang="en-US" sz="2400" dirty="0" err="1">
                <a:solidFill>
                  <a:srgbClr val="000000"/>
                </a:solidFill>
                <a:latin typeface="UTM Avo"/>
              </a:rPr>
              <a:t>dữ</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 </a:t>
            </a:r>
            <a:r>
              <a:rPr lang="en-US" sz="2400" dirty="0" err="1">
                <a:solidFill>
                  <a:srgbClr val="000000"/>
                </a:solidFill>
                <a:latin typeface="UTM Avo"/>
              </a:rPr>
              <a:t>nào</a:t>
            </a:r>
            <a:r>
              <a:rPr lang="en-US" sz="2400" dirty="0">
                <a:solidFill>
                  <a:srgbClr val="000000"/>
                </a:solidFill>
                <a:latin typeface="UTM Avo"/>
              </a:rPr>
              <a:t> </a:t>
            </a:r>
            <a:r>
              <a:rPr lang="en-US" sz="2400" dirty="0" err="1">
                <a:solidFill>
                  <a:srgbClr val="000000"/>
                </a:solidFill>
                <a:latin typeface="UTM Avo"/>
              </a:rPr>
              <a:t>là</a:t>
            </a:r>
            <a:r>
              <a:rPr lang="en-US" sz="2400" dirty="0">
                <a:solidFill>
                  <a:srgbClr val="000000"/>
                </a:solidFill>
                <a:latin typeface="UTM Avo"/>
              </a:rPr>
              <a:t> </a:t>
            </a:r>
            <a:r>
              <a:rPr lang="en-US" sz="2400" dirty="0" err="1">
                <a:solidFill>
                  <a:srgbClr val="000000"/>
                </a:solidFill>
                <a:latin typeface="UTM Avo"/>
              </a:rPr>
              <a:t>số</a:t>
            </a:r>
            <a:r>
              <a:rPr lang="en-US" sz="2400" dirty="0">
                <a:solidFill>
                  <a:srgbClr val="000000"/>
                </a:solidFill>
                <a:latin typeface="UTM Avo"/>
              </a:rPr>
              <a:t> </a:t>
            </a:r>
            <a:r>
              <a:rPr lang="en-US" sz="2400" dirty="0" err="1">
                <a:solidFill>
                  <a:srgbClr val="000000"/>
                </a:solidFill>
                <a:latin typeface="UTM Avo"/>
              </a:rPr>
              <a:t>liệu</a:t>
            </a:r>
            <a:r>
              <a:rPr lang="en-US" sz="2400" dirty="0">
                <a:solidFill>
                  <a:srgbClr val="000000"/>
                </a:solidFill>
                <a:latin typeface="UTM Avo"/>
              </a:rPr>
              <a:t>?</a:t>
            </a:r>
          </a:p>
        </p:txBody>
      </p:sp>
      <p:sp>
        <p:nvSpPr>
          <p:cNvPr id="8" name="Rounded Rectangle 43">
            <a:extLst>
              <a:ext uri="{FF2B5EF4-FFF2-40B4-BE49-F238E27FC236}">
                <a16:creationId xmlns:a16="http://schemas.microsoft.com/office/drawing/2014/main" id="{1692A1B6-4A40-3813-AAE2-43D3BB6B4E63}"/>
              </a:ext>
            </a:extLst>
          </p:cNvPr>
          <p:cNvSpPr/>
          <p:nvPr/>
        </p:nvSpPr>
        <p:spPr>
          <a:xfrm>
            <a:off x="1474914" y="2399201"/>
            <a:ext cx="3948021" cy="17055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Tên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đồ</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dùng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tập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a:t>
            </a:r>
          </a:p>
        </p:txBody>
      </p:sp>
      <p:sp>
        <p:nvSpPr>
          <p:cNvPr id="10" name="Rounded Rectangle 44">
            <a:extLst>
              <a:ext uri="{FF2B5EF4-FFF2-40B4-BE49-F238E27FC236}">
                <a16:creationId xmlns:a16="http://schemas.microsoft.com/office/drawing/2014/main" id="{F4A4BD3F-D572-E34B-281F-0892852463E0}"/>
              </a:ext>
            </a:extLst>
          </p:cNvPr>
          <p:cNvSpPr/>
          <p:nvPr/>
        </p:nvSpPr>
        <p:spPr>
          <a:xfrm>
            <a:off x="6765780" y="2404176"/>
            <a:ext cx="3948021" cy="169115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B.</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Số</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bạn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lớp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trong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khối</a:t>
            </a:r>
            <a:r>
              <a:rPr lang="en-US" sz="2400" dirty="0">
                <a:solidFill>
                  <a:srgbClr val="000000"/>
                </a:solidFill>
                <a:latin typeface="UTM Avo" panose="02040603050506020204" pitchFamily="18" charset="0"/>
              </a:rPr>
              <a:t> 7.</a:t>
            </a:r>
          </a:p>
        </p:txBody>
      </p:sp>
      <p:sp>
        <p:nvSpPr>
          <p:cNvPr id="12" name="Rounded Rectangle 45">
            <a:extLst>
              <a:ext uri="{FF2B5EF4-FFF2-40B4-BE49-F238E27FC236}">
                <a16:creationId xmlns:a16="http://schemas.microsoft.com/office/drawing/2014/main" id="{177A6756-DD0D-3377-82A5-BBB50D50E99E}"/>
              </a:ext>
            </a:extLst>
          </p:cNvPr>
          <p:cNvSpPr/>
          <p:nvPr/>
        </p:nvSpPr>
        <p:spPr>
          <a:xfrm>
            <a:off x="1478004" y="4244478"/>
            <a:ext cx="3948021" cy="169115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Tên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món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ăn</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yêu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thích</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các</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bạn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sinh</a:t>
            </a:r>
            <a:r>
              <a:rPr lang="en-US" sz="2400" dirty="0">
                <a:solidFill>
                  <a:srgbClr val="000000"/>
                </a:solidFill>
                <a:latin typeface="UTM Avo" panose="02040603050506020204" pitchFamily="18" charset="0"/>
              </a:rPr>
              <a:t>.</a:t>
            </a:r>
          </a:p>
        </p:txBody>
      </p:sp>
      <p:sp>
        <p:nvSpPr>
          <p:cNvPr id="14" name="Rounded Rectangle 46">
            <a:extLst>
              <a:ext uri="{FF2B5EF4-FFF2-40B4-BE49-F238E27FC236}">
                <a16:creationId xmlns:a16="http://schemas.microsoft.com/office/drawing/2014/main" id="{D715230B-3100-A45C-FFF9-18B0355F4DF6}"/>
              </a:ext>
            </a:extLst>
          </p:cNvPr>
          <p:cNvSpPr/>
          <p:nvPr/>
        </p:nvSpPr>
        <p:spPr>
          <a:xfrm>
            <a:off x="6763865" y="4239503"/>
            <a:ext cx="3933644" cy="17055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lnSpc>
                <a:spcPct val="150000"/>
              </a:lnSpc>
            </a:pPr>
            <a:r>
              <a:rPr kumimoji="0" lang="en-US"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rPr>
              <a:t>D.</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Thứ</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tự</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tiết</a:t>
            </a:r>
            <a:endParaRPr lang="en-US" sz="2400" dirty="0">
              <a:solidFill>
                <a:srgbClr val="000000"/>
              </a:solidFill>
              <a:latin typeface="UTM Avo" panose="02040603050506020204" pitchFamily="18" charset="0"/>
            </a:endParaRPr>
          </a:p>
          <a:p>
            <a:pPr lvl="0" algn="ctr" defTabSz="1219170">
              <a:lnSpc>
                <a:spcPct val="150000"/>
              </a:lnSpc>
            </a:pPr>
            <a:r>
              <a:rPr lang="en-US" sz="2400" dirty="0" err="1">
                <a:solidFill>
                  <a:srgbClr val="000000"/>
                </a:solidFill>
                <a:latin typeface="UTM Avo" panose="02040603050506020204" pitchFamily="18" charset="0"/>
              </a:rPr>
              <a:t>học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trong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tuần</a:t>
            </a:r>
            <a:r>
              <a:rPr lang="en-US" sz="2400" dirty="0">
                <a:solidFill>
                  <a:srgbClr val="000000"/>
                </a:solidFill>
                <a:latin typeface="UTM Avo" panose="02040603050506020204" pitchFamily="18" charset="0"/>
              </a:rPr>
              <a:t>.</a:t>
            </a:r>
          </a:p>
        </p:txBody>
      </p:sp>
      <p:grpSp>
        <p:nvGrpSpPr>
          <p:cNvPr id="9" name="Group 8">
            <a:extLst>
              <a:ext uri="{FF2B5EF4-FFF2-40B4-BE49-F238E27FC236}">
                <a16:creationId xmlns:a16="http://schemas.microsoft.com/office/drawing/2014/main" id="{A1E5C897-C5BA-A6AF-5AB1-137B19DD3A29}"/>
              </a:ext>
            </a:extLst>
          </p:cNvPr>
          <p:cNvGrpSpPr/>
          <p:nvPr/>
        </p:nvGrpSpPr>
        <p:grpSpPr>
          <a:xfrm>
            <a:off x="4431350" y="2323132"/>
            <a:ext cx="1995958" cy="1802194"/>
            <a:chOff x="7338136" y="1627236"/>
            <a:chExt cx="1496969" cy="1351645"/>
          </a:xfrm>
        </p:grpSpPr>
        <p:pic>
          <p:nvPicPr>
            <p:cNvPr id="15" name="Picture 14">
              <a:extLst>
                <a:ext uri="{FF2B5EF4-FFF2-40B4-BE49-F238E27FC236}">
                  <a16:creationId xmlns:a16="http://schemas.microsoft.com/office/drawing/2014/main" id="{A85415D2-8D70-FB22-38C6-5AEAB96D79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38136" y="1930090"/>
              <a:ext cx="1001268" cy="1048791"/>
            </a:xfrm>
            <a:prstGeom prst="rect">
              <a:avLst/>
            </a:prstGeom>
          </p:spPr>
        </p:pic>
        <p:sp>
          <p:nvSpPr>
            <p:cNvPr id="7" name="Speech Bubble: Oval 6">
              <a:extLst>
                <a:ext uri="{FF2B5EF4-FFF2-40B4-BE49-F238E27FC236}">
                  <a16:creationId xmlns:a16="http://schemas.microsoft.com/office/drawing/2014/main" id="{4B26A3C8-E2D5-A5ED-E99C-EC5C3B299E7A}"/>
                </a:ext>
              </a:extLst>
            </p:cNvPr>
            <p:cNvSpPr/>
            <p:nvPr/>
          </p:nvSpPr>
          <p:spPr>
            <a:xfrm>
              <a:off x="7833837" y="1627236"/>
              <a:ext cx="1001268"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grpSp>
        <p:nvGrpSpPr>
          <p:cNvPr id="3" name="Group 2">
            <a:extLst>
              <a:ext uri="{FF2B5EF4-FFF2-40B4-BE49-F238E27FC236}">
                <a16:creationId xmlns:a16="http://schemas.microsoft.com/office/drawing/2014/main" id="{D8945705-76FC-252E-46A7-D9B5AA27DFAE}"/>
              </a:ext>
            </a:extLst>
          </p:cNvPr>
          <p:cNvGrpSpPr/>
          <p:nvPr/>
        </p:nvGrpSpPr>
        <p:grpSpPr>
          <a:xfrm>
            <a:off x="4361748" y="4041055"/>
            <a:ext cx="2077362" cy="1970120"/>
            <a:chOff x="7273359" y="1627236"/>
            <a:chExt cx="1558021" cy="1477590"/>
          </a:xfrm>
        </p:grpSpPr>
        <p:pic>
          <p:nvPicPr>
            <p:cNvPr id="4" name="Picture 3">
              <a:extLst>
                <a:ext uri="{FF2B5EF4-FFF2-40B4-BE49-F238E27FC236}">
                  <a16:creationId xmlns:a16="http://schemas.microsoft.com/office/drawing/2014/main" id="{111EA880-08BA-31C1-C5F1-F6BE4459D8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73359" y="1957010"/>
              <a:ext cx="1095806" cy="1147816"/>
            </a:xfrm>
            <a:prstGeom prst="rect">
              <a:avLst/>
            </a:prstGeom>
          </p:spPr>
        </p:pic>
        <p:sp>
          <p:nvSpPr>
            <p:cNvPr id="11" name="Speech Bubble: Oval 10">
              <a:extLst>
                <a:ext uri="{FF2B5EF4-FFF2-40B4-BE49-F238E27FC236}">
                  <a16:creationId xmlns:a16="http://schemas.microsoft.com/office/drawing/2014/main" id="{3B335D57-5DED-7829-EE21-CC8C7FA0AD35}"/>
                </a:ext>
              </a:extLst>
            </p:cNvPr>
            <p:cNvSpPr/>
            <p:nvPr/>
          </p:nvSpPr>
          <p:spPr>
            <a:xfrm>
              <a:off x="7833837" y="1627236"/>
              <a:ext cx="997543"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grpSp>
        <p:nvGrpSpPr>
          <p:cNvPr id="13" name="Group 12">
            <a:extLst>
              <a:ext uri="{FF2B5EF4-FFF2-40B4-BE49-F238E27FC236}">
                <a16:creationId xmlns:a16="http://schemas.microsoft.com/office/drawing/2014/main" id="{CF001843-77FC-A085-9907-A7C5D6110FA8}"/>
              </a:ext>
            </a:extLst>
          </p:cNvPr>
          <p:cNvGrpSpPr/>
          <p:nvPr/>
        </p:nvGrpSpPr>
        <p:grpSpPr>
          <a:xfrm>
            <a:off x="9637535" y="4041055"/>
            <a:ext cx="2065562" cy="1970121"/>
            <a:chOff x="7285933" y="1627236"/>
            <a:chExt cx="1549172" cy="1477591"/>
          </a:xfrm>
        </p:grpSpPr>
        <p:pic>
          <p:nvPicPr>
            <p:cNvPr id="16" name="Picture 15">
              <a:extLst>
                <a:ext uri="{FF2B5EF4-FFF2-40B4-BE49-F238E27FC236}">
                  <a16:creationId xmlns:a16="http://schemas.microsoft.com/office/drawing/2014/main" id="{03FE9F33-41D9-2336-F614-854672798D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85933" y="1957010"/>
              <a:ext cx="1095807" cy="1147817"/>
            </a:xfrm>
            <a:prstGeom prst="rect">
              <a:avLst/>
            </a:prstGeom>
          </p:spPr>
        </p:pic>
        <p:sp>
          <p:nvSpPr>
            <p:cNvPr id="18" name="Speech Bubble: Oval 17">
              <a:extLst>
                <a:ext uri="{FF2B5EF4-FFF2-40B4-BE49-F238E27FC236}">
                  <a16:creationId xmlns:a16="http://schemas.microsoft.com/office/drawing/2014/main" id="{834037D9-E24C-AF99-ADE0-8965D08CF137}"/>
                </a:ext>
              </a:extLst>
            </p:cNvPr>
            <p:cNvSpPr/>
            <p:nvPr/>
          </p:nvSpPr>
          <p:spPr>
            <a:xfrm>
              <a:off x="7833837" y="1627236"/>
              <a:ext cx="1001268" cy="364639"/>
            </a:xfrm>
            <a:prstGeom prst="wedgeEllipse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UTM Avo"/>
                  <a:ea typeface="Calibri"/>
                  <a:cs typeface="Calibri"/>
                </a:rPr>
                <a:t>Sai </a:t>
              </a:r>
              <a:r>
                <a:rPr kumimoji="0" lang="en-US" sz="1600" b="1" i="0" u="none" strike="noStrike" kern="1200" cap="none" spc="0" normalizeH="0" baseline="0" noProof="0" err="1">
                  <a:ln>
                    <a:noFill/>
                  </a:ln>
                  <a:solidFill>
                    <a:srgbClr val="C00000"/>
                  </a:solidFill>
                  <a:effectLst/>
                  <a:uLnTx/>
                  <a:uFillTx/>
                  <a:latin typeface="UTM Avo"/>
                  <a:ea typeface="Calibri"/>
                  <a:cs typeface="Calibri"/>
                </a:rPr>
                <a:t>rồi</a:t>
              </a:r>
              <a:r>
                <a:rPr kumimoji="0" lang="en-US" sz="1600" b="1" i="0" u="none" strike="noStrike" kern="1200" cap="none" spc="0" normalizeH="0" baseline="0" noProof="0">
                  <a:ln>
                    <a:noFill/>
                  </a:ln>
                  <a:solidFill>
                    <a:srgbClr val="C00000"/>
                  </a:solidFill>
                  <a:effectLst/>
                  <a:uLnTx/>
                  <a:uFillTx/>
                  <a:latin typeface="UTM Avo"/>
                  <a:ea typeface="Calibri"/>
                  <a:cs typeface="Calibri"/>
                </a:rPr>
                <a:t>!</a:t>
              </a:r>
              <a:endParaRPr kumimoji="0" lang="en-US" sz="1600" b="1" i="0" u="none" strike="noStrike" kern="1200" cap="none" spc="0" normalizeH="0" baseline="0" noProof="0">
                <a:ln>
                  <a:noFill/>
                </a:ln>
                <a:solidFill>
                  <a:srgbClr val="C00000"/>
                </a:solidFill>
                <a:effectLst/>
                <a:uLnTx/>
                <a:uFillTx/>
                <a:latin typeface="UTM Avo"/>
                <a:ea typeface="+mn-ea"/>
                <a:cs typeface="+mn-cs"/>
              </a:endParaRPr>
            </a:p>
          </p:txBody>
        </p:sp>
      </p:grpSp>
      <p:pic>
        <p:nvPicPr>
          <p:cNvPr id="32" name="Picture 11" descr="C:\Users\ADMIN\Desktop\Tai nguyen thiet ke tro choi\Bảng gỗ\Picture1 (2).png">
            <a:hlinkClick r:id="" action="ppaction://hlinkshowjump?jump=nextslide"/>
            <a:extLst>
              <a:ext uri="{FF2B5EF4-FFF2-40B4-BE49-F238E27FC236}">
                <a16:creationId xmlns:a16="http://schemas.microsoft.com/office/drawing/2014/main" id="{A75AB338-F817-7D1E-3B26-A1D0CA3A11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98245" y="6250054"/>
            <a:ext cx="1143639" cy="48618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C:\Users\ADMIN\Desktop\Tai nguyen thiet ke tro choi\Bảng gỗ\Picture1 (2).png">
            <a:hlinkClick r:id="" action="ppaction://hlinkshowjump?jump=previousslide"/>
            <a:extLst>
              <a:ext uri="{FF2B5EF4-FFF2-40B4-BE49-F238E27FC236}">
                <a16:creationId xmlns:a16="http://schemas.microsoft.com/office/drawing/2014/main" id="{DCFA7A9D-3FBD-5327-911D-36EB8B7DAB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15261" y="982044"/>
            <a:ext cx="1164597" cy="48618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CCE1A52B-201A-6D8D-4B3A-C4B3895A6FC8}"/>
              </a:ext>
            </a:extLst>
          </p:cNvPr>
          <p:cNvGrpSpPr/>
          <p:nvPr/>
        </p:nvGrpSpPr>
        <p:grpSpPr>
          <a:xfrm>
            <a:off x="5867706" y="2275605"/>
            <a:ext cx="2535599" cy="2401134"/>
            <a:chOff x="5763239" y="4036269"/>
            <a:chExt cx="2535599" cy="2401134"/>
          </a:xfrm>
        </p:grpSpPr>
        <p:pic>
          <p:nvPicPr>
            <p:cNvPr id="17" name="Picture 2">
              <a:extLst>
                <a:ext uri="{FF2B5EF4-FFF2-40B4-BE49-F238E27FC236}">
                  <a16:creationId xmlns:a16="http://schemas.microsoft.com/office/drawing/2014/main" id="{9248559C-B790-802C-28F5-40A45F9A67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903621">
              <a:off x="5763239" y="4087738"/>
              <a:ext cx="2343121" cy="2349665"/>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Oval 18">
              <a:extLst>
                <a:ext uri="{FF2B5EF4-FFF2-40B4-BE49-F238E27FC236}">
                  <a16:creationId xmlns:a16="http://schemas.microsoft.com/office/drawing/2014/main" id="{C15F1BF1-AF28-0EAD-AF4E-C849E94979DE}"/>
                </a:ext>
              </a:extLst>
            </p:cNvPr>
            <p:cNvSpPr/>
            <p:nvPr/>
          </p:nvSpPr>
          <p:spPr>
            <a:xfrm>
              <a:off x="6748488" y="4036269"/>
              <a:ext cx="1550350" cy="486185"/>
            </a:xfrm>
            <a:prstGeom prst="wedgeEllipseCallout">
              <a:avLst>
                <a:gd name="adj1" fmla="val -32013"/>
                <a:gd name="adj2" fmla="val 685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50"/>
                  </a:solidFill>
                  <a:effectLst/>
                  <a:uLnTx/>
                  <a:uFillTx/>
                  <a:latin typeface="UTM Avo"/>
                  <a:ea typeface="+mn-ea"/>
                  <a:cs typeface="Calibri"/>
                </a:rPr>
                <a:t>Đúng rồi</a:t>
              </a:r>
              <a:endParaRPr kumimoji="0" lang="en-US" sz="1600" b="1" i="0" u="none" strike="noStrike" kern="1200" cap="none" spc="0" normalizeH="0" baseline="0" noProof="0">
                <a:ln>
                  <a:noFill/>
                </a:ln>
                <a:solidFill>
                  <a:srgbClr val="00B050"/>
                </a:solidFill>
                <a:effectLst/>
                <a:uLnTx/>
                <a:uFillTx/>
                <a:latin typeface="UTM Avo"/>
                <a:ea typeface="+mn-ea"/>
                <a:cs typeface="+mn-cs"/>
              </a:endParaRPr>
            </a:p>
          </p:txBody>
        </p:sp>
      </p:grpSp>
      <p:pic>
        <p:nvPicPr>
          <p:cNvPr id="21" name="Picture 20">
            <a:extLst>
              <a:ext uri="{FF2B5EF4-FFF2-40B4-BE49-F238E27FC236}">
                <a16:creationId xmlns:a16="http://schemas.microsoft.com/office/drawing/2014/main" id="{745BFC3F-E325-AFAD-ED5F-4F9AD64420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Tree>
    <p:extLst>
      <p:ext uri="{BB962C8B-B14F-4D97-AF65-F5344CB8AC3E}">
        <p14:creationId xmlns:p14="http://schemas.microsoft.com/office/powerpoint/2010/main" val="107307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8"/>
                                        </p:tgtEl>
                                        <p:attrNameLst>
                                          <p:attrName>fillcolor</p:attrName>
                                        </p:attrNameLst>
                                      </p:cBhvr>
                                      <p:to>
                                        <a:schemeClr val="accent2"/>
                                      </p:to>
                                    </p:animClr>
                                    <p:set>
                                      <p:cBhvr>
                                        <p:cTn id="25" dur="1000" fill="hold"/>
                                        <p:tgtEl>
                                          <p:spTgt spid="8"/>
                                        </p:tgtEl>
                                        <p:attrNameLst>
                                          <p:attrName>fill.type</p:attrName>
                                        </p:attrNameLst>
                                      </p:cBhvr>
                                      <p:to>
                                        <p:strVal val="solid"/>
                                      </p:to>
                                    </p:set>
                                    <p:set>
                                      <p:cBhvr>
                                        <p:cTn id="26" dur="1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Wrong Buzzer - Sound Effect.wav"/>
                                        </p:tgtEl>
                                      </p:cMediaNode>
                                    </p:audio>
                                  </p:sub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1000" fill="hold"/>
                                        <p:tgtEl>
                                          <p:spTgt spid="12"/>
                                        </p:tgtEl>
                                        <p:attrNameLst>
                                          <p:attrName>fillcolor</p:attrName>
                                        </p:attrNameLst>
                                      </p:cBhvr>
                                      <p:to>
                                        <a:schemeClr val="accent2"/>
                                      </p:to>
                                    </p:animClr>
                                    <p:set>
                                      <p:cBhvr>
                                        <p:cTn id="35" dur="1000" fill="hold"/>
                                        <p:tgtEl>
                                          <p:spTgt spid="12"/>
                                        </p:tgtEl>
                                        <p:attrNameLst>
                                          <p:attrName>fill.type</p:attrName>
                                        </p:attrNameLst>
                                      </p:cBhvr>
                                      <p:to>
                                        <p:strVal val="solid"/>
                                      </p:to>
                                    </p:set>
                                    <p:set>
                                      <p:cBhvr>
                                        <p:cTn id="36" dur="100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 - Sound Effect.wav"/>
                                        </p:tgtEl>
                                      </p:cMediaNode>
                                    </p:audio>
                                  </p:sub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1000" fill="hold"/>
                                        <p:tgtEl>
                                          <p:spTgt spid="10"/>
                                        </p:tgtEl>
                                        <p:attrNameLst>
                                          <p:attrName>fillcolor</p:attrName>
                                        </p:attrNameLst>
                                      </p:cBhvr>
                                      <p:to>
                                        <a:srgbClr val="9BBB59"/>
                                      </p:to>
                                    </p:animClr>
                                    <p:set>
                                      <p:cBhvr>
                                        <p:cTn id="45" dur="1000" fill="hold"/>
                                        <p:tgtEl>
                                          <p:spTgt spid="10"/>
                                        </p:tgtEl>
                                        <p:attrNameLst>
                                          <p:attrName>fill.type</p:attrName>
                                        </p:attrNameLst>
                                      </p:cBhvr>
                                      <p:to>
                                        <p:strVal val="solid"/>
                                      </p:to>
                                    </p:set>
                                    <p:set>
                                      <p:cBhvr>
                                        <p:cTn id="46" dur="100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orrect Answer sound effect.wav"/>
                                        </p:tgtEl>
                                      </p:cMediaNode>
                                    </p:audio>
                                  </p:sub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1000" fill="hold"/>
                                        <p:tgtEl>
                                          <p:spTgt spid="14"/>
                                        </p:tgtEl>
                                        <p:attrNameLst>
                                          <p:attrName>fillcolor</p:attrName>
                                        </p:attrNameLst>
                                      </p:cBhvr>
                                      <p:to>
                                        <a:schemeClr val="accent2"/>
                                      </p:to>
                                    </p:animClr>
                                    <p:set>
                                      <p:cBhvr>
                                        <p:cTn id="55" dur="1000" fill="hold"/>
                                        <p:tgtEl>
                                          <p:spTgt spid="14"/>
                                        </p:tgtEl>
                                        <p:attrNameLst>
                                          <p:attrName>fill.type</p:attrName>
                                        </p:attrNameLst>
                                      </p:cBhvr>
                                      <p:to>
                                        <p:strVal val="solid"/>
                                      </p:to>
                                    </p:set>
                                    <p:set>
                                      <p:cBhvr>
                                        <p:cTn id="56" dur="100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Wrong Buzzer - Sound Effect.wav"/>
                                        </p:tgtEl>
                                      </p:cMediaNode>
                                    </p:audio>
                                  </p:sub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nextCondLst>
                <p:cond evt="onClick" delay="0">
                  <p:tgtEl>
                    <p:spTgt spid="14"/>
                  </p:tgtEl>
                </p:cond>
              </p:nextCondLst>
            </p:seq>
          </p:childTnLst>
        </p:cTn>
      </p:par>
    </p:tnLst>
    <p:bldLst>
      <p:bldP spid="6" grpId="0" animBg="1"/>
      <p:bldP spid="8" grpId="0" animBg="1"/>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D80947-DF0C-3461-6743-7071161D008A}"/>
              </a:ext>
            </a:extLst>
          </p:cNvPr>
          <p:cNvGrpSpPr/>
          <p:nvPr/>
        </p:nvGrpSpPr>
        <p:grpSpPr>
          <a:xfrm>
            <a:off x="4727728" y="2992430"/>
            <a:ext cx="2736543" cy="1558939"/>
            <a:chOff x="309542" y="967667"/>
            <a:chExt cx="2878585" cy="1558939"/>
          </a:xfrm>
        </p:grpSpPr>
        <p:pic>
          <p:nvPicPr>
            <p:cNvPr id="6" name="Picture 5">
              <a:hlinkClick r:id="rId3"/>
              <a:extLst>
                <a:ext uri="{FF2B5EF4-FFF2-40B4-BE49-F238E27FC236}">
                  <a16:creationId xmlns:a16="http://schemas.microsoft.com/office/drawing/2014/main" id="{91CAC51F-F252-D686-6623-2A2A45A702D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E3A52BEE-441F-E582-CC3B-144750CEF41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40848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663;p41">
            <a:extLst>
              <a:ext uri="{FF2B5EF4-FFF2-40B4-BE49-F238E27FC236}">
                <a16:creationId xmlns:a16="http://schemas.microsoft.com/office/drawing/2014/main" id="{66CE1763-52FB-2268-9BB3-604A2389C0E8}"/>
              </a:ext>
            </a:extLst>
          </p:cNvPr>
          <p:cNvSpPr/>
          <p:nvPr/>
        </p:nvSpPr>
        <p:spPr>
          <a:xfrm>
            <a:off x="3799606" y="2525819"/>
            <a:ext cx="6189035" cy="640588"/>
          </a:xfrm>
          <a:prstGeom prst="roundRect">
            <a:avLst>
              <a:gd name="adj" fmla="val 50000"/>
            </a:avLst>
          </a:prstGeom>
          <a:solidFill>
            <a:srgbClr val="4D3B60"/>
          </a:solidFill>
          <a:ln w="9525" cap="flat" cmpd="sng">
            <a:solidFill>
              <a:srgbClr val="46246A"/>
            </a:solidFill>
            <a:prstDash val="solid"/>
            <a:round/>
            <a:headEnd type="none" w="sm" len="sm"/>
            <a:tailEnd type="none" w="sm" len="sm"/>
          </a:ln>
        </p:spPr>
        <p:txBody>
          <a:bodyPr spcFirstLastPara="1" wrap="square" lIns="121900" tIns="121900" rIns="121900" bIns="121900" anchor="ctr" anchorCtr="0">
            <a:noAutofit/>
          </a:bodyPr>
          <a:lstStyle/>
          <a:p>
            <a:pPr lvl="0" algn="ctr">
              <a:lnSpc>
                <a:spcPct val="150000"/>
              </a:lnSpc>
              <a:buClr>
                <a:srgbClr val="FF7D7D"/>
              </a:buClr>
              <a:buSzPts val="2100"/>
              <a:defRPr/>
            </a:pPr>
            <a:r>
              <a:rPr lang="en-US" sz="2400" b="1" kern="0" dirty="0">
                <a:solidFill>
                  <a:schemeClr val="bg1"/>
                </a:solidFill>
                <a:latin typeface="UTM Avo" panose="02040603050506020204" pitchFamily="18" charset="0"/>
              </a:rPr>
              <a:t>THU THẬP VÀ PHÂN LOẠI DỮ LIỆU </a:t>
            </a:r>
          </a:p>
        </p:txBody>
      </p:sp>
      <p:sp>
        <p:nvSpPr>
          <p:cNvPr id="3" name="Google Shape;1664;p41">
            <a:extLst>
              <a:ext uri="{FF2B5EF4-FFF2-40B4-BE49-F238E27FC236}">
                <a16:creationId xmlns:a16="http://schemas.microsoft.com/office/drawing/2014/main" id="{13391441-6A22-6B28-9E7C-3DB1ABC0C4D5}"/>
              </a:ext>
            </a:extLst>
          </p:cNvPr>
          <p:cNvSpPr/>
          <p:nvPr/>
        </p:nvSpPr>
        <p:spPr>
          <a:xfrm>
            <a:off x="3799606" y="3729740"/>
            <a:ext cx="6189035" cy="662808"/>
          </a:xfrm>
          <a:prstGeom prst="roundRect">
            <a:avLst>
              <a:gd name="adj" fmla="val 50000"/>
            </a:avLst>
          </a:prstGeom>
          <a:solidFill>
            <a:srgbClr val="4D3B60"/>
          </a:solidFill>
          <a:ln w="9525" cap="flat" cmpd="sng">
            <a:solidFill>
              <a:srgbClr val="46246A"/>
            </a:solidFill>
            <a:prstDash val="solid"/>
            <a:round/>
            <a:headEnd type="none" w="sm" len="sm"/>
            <a:tailEnd type="none" w="sm" len="sm"/>
          </a:ln>
        </p:spPr>
        <p:txBody>
          <a:bodyPr spcFirstLastPara="1" wrap="square" lIns="121900" tIns="121900" rIns="121900" bIns="121900" anchor="ctr" anchorCtr="0">
            <a:noAutofit/>
          </a:bodyPr>
          <a:lstStyle/>
          <a:p>
            <a:pPr algn="ctr">
              <a:lnSpc>
                <a:spcPct val="150000"/>
              </a:lnSpc>
            </a:pPr>
            <a:r>
              <a:rPr lang="en-US" sz="2400" b="1" kern="0">
                <a:solidFill>
                  <a:schemeClr val="bg1"/>
                </a:solidFill>
                <a:latin typeface="UTM Avo" panose="02040603050506020204" pitchFamily="18" charset="0"/>
              </a:rPr>
              <a:t>TÍNH HỢP LÍ CỦA DỮ LIỆU</a:t>
            </a:r>
            <a:endParaRPr lang="en-US" sz="2400" b="1" kern="0" dirty="0">
              <a:solidFill>
                <a:schemeClr val="bg1"/>
              </a:solidFill>
              <a:latin typeface="UTM Avo" panose="02040603050506020204" pitchFamily="18" charset="0"/>
            </a:endParaRPr>
          </a:p>
        </p:txBody>
      </p:sp>
      <p:sp>
        <p:nvSpPr>
          <p:cNvPr id="4" name="Google Shape;1665;p41">
            <a:extLst>
              <a:ext uri="{FF2B5EF4-FFF2-40B4-BE49-F238E27FC236}">
                <a16:creationId xmlns:a16="http://schemas.microsoft.com/office/drawing/2014/main" id="{6195DD73-9320-7AF1-8278-16578FB6B920}"/>
              </a:ext>
            </a:extLst>
          </p:cNvPr>
          <p:cNvSpPr/>
          <p:nvPr/>
        </p:nvSpPr>
        <p:spPr>
          <a:xfrm>
            <a:off x="3773610" y="4820100"/>
            <a:ext cx="6241027" cy="1116819"/>
          </a:xfrm>
          <a:prstGeom prst="roundRect">
            <a:avLst>
              <a:gd name="adj" fmla="val 50000"/>
            </a:avLst>
          </a:prstGeom>
          <a:solidFill>
            <a:srgbClr val="4D3B60"/>
          </a:solidFill>
          <a:ln w="9525" cap="flat" cmpd="sng">
            <a:solidFill>
              <a:srgbClr val="46246A"/>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pPr>
            <a:r>
              <a:rPr lang="en-US" sz="2400" b="1" kern="0" dirty="0">
                <a:solidFill>
                  <a:schemeClr val="bg1"/>
                </a:solidFill>
                <a:latin typeface="UTM Avo" panose="02040603050506020204" pitchFamily="18" charset="0"/>
              </a:rPr>
              <a:t>MÔ TẢ VÀ BIỂU DIỄN DỮ LIỆU TRÊN CÁC BẢNG, BIỂU ĐỒ.</a:t>
            </a:r>
          </a:p>
        </p:txBody>
      </p:sp>
      <p:sp>
        <p:nvSpPr>
          <p:cNvPr id="5" name="Google Shape;1667;p41">
            <a:extLst>
              <a:ext uri="{FF2B5EF4-FFF2-40B4-BE49-F238E27FC236}">
                <a16:creationId xmlns:a16="http://schemas.microsoft.com/office/drawing/2014/main" id="{A53F74C0-E395-0D72-B11F-75F1ED4B181B}"/>
              </a:ext>
            </a:extLst>
          </p:cNvPr>
          <p:cNvSpPr/>
          <p:nvPr/>
        </p:nvSpPr>
        <p:spPr>
          <a:xfrm>
            <a:off x="2474527" y="2371490"/>
            <a:ext cx="949247" cy="949247"/>
          </a:xfrm>
          <a:prstGeom prst="ellipse">
            <a:avLst/>
          </a:prstGeom>
          <a:solidFill>
            <a:srgbClr val="FF7D7D"/>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dirty="0">
                <a:latin typeface="UTM Avo" panose="02040603050506020204" pitchFamily="18" charset="0"/>
              </a:rPr>
              <a:t>01</a:t>
            </a:r>
          </a:p>
        </p:txBody>
      </p:sp>
      <p:sp>
        <p:nvSpPr>
          <p:cNvPr id="6" name="Google Shape;1668;p41">
            <a:extLst>
              <a:ext uri="{FF2B5EF4-FFF2-40B4-BE49-F238E27FC236}">
                <a16:creationId xmlns:a16="http://schemas.microsoft.com/office/drawing/2014/main" id="{8E4BED89-0549-288E-35CC-DDCF59DAC9DE}"/>
              </a:ext>
            </a:extLst>
          </p:cNvPr>
          <p:cNvSpPr/>
          <p:nvPr/>
        </p:nvSpPr>
        <p:spPr>
          <a:xfrm>
            <a:off x="2474527" y="3586521"/>
            <a:ext cx="949247" cy="949247"/>
          </a:xfrm>
          <a:prstGeom prst="ellipse">
            <a:avLst/>
          </a:prstGeom>
          <a:solidFill>
            <a:srgbClr val="90EBC0"/>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a:latin typeface="UTM Avo" panose="02040603050506020204" pitchFamily="18" charset="0"/>
              </a:rPr>
              <a:t>02</a:t>
            </a:r>
            <a:endParaRPr lang="en" sz="2400" b="1" kern="0" dirty="0">
              <a:latin typeface="UTM Avo" panose="02040603050506020204" pitchFamily="18" charset="0"/>
            </a:endParaRPr>
          </a:p>
        </p:txBody>
      </p:sp>
      <p:sp>
        <p:nvSpPr>
          <p:cNvPr id="7" name="Google Shape;1669;p41">
            <a:extLst>
              <a:ext uri="{FF2B5EF4-FFF2-40B4-BE49-F238E27FC236}">
                <a16:creationId xmlns:a16="http://schemas.microsoft.com/office/drawing/2014/main" id="{62C65E10-37AB-A3AB-7B52-135BF9C9266A}"/>
              </a:ext>
            </a:extLst>
          </p:cNvPr>
          <p:cNvSpPr/>
          <p:nvPr/>
        </p:nvSpPr>
        <p:spPr>
          <a:xfrm>
            <a:off x="2474527" y="4903886"/>
            <a:ext cx="949247" cy="949247"/>
          </a:xfrm>
          <a:prstGeom prst="ellipse">
            <a:avLst/>
          </a:prstGeom>
          <a:solidFill>
            <a:srgbClr val="FFCF4D"/>
          </a:solidFill>
          <a:ln w="19050" cap="flat" cmpd="sng">
            <a:solidFill>
              <a:srgbClr val="6E5D7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kern="0" dirty="0">
                <a:latin typeface="UTM Avo" panose="02040603050506020204" pitchFamily="18" charset="0"/>
              </a:rPr>
              <a:t>03</a:t>
            </a:r>
          </a:p>
        </p:txBody>
      </p:sp>
      <p:sp>
        <p:nvSpPr>
          <p:cNvPr id="8" name="Google Shape;1671;p41">
            <a:extLst>
              <a:ext uri="{FF2B5EF4-FFF2-40B4-BE49-F238E27FC236}">
                <a16:creationId xmlns:a16="http://schemas.microsoft.com/office/drawing/2014/main" id="{A1F4B07D-6F55-6218-1A74-1DAA856794E6}"/>
              </a:ext>
            </a:extLst>
          </p:cNvPr>
          <p:cNvSpPr txBox="1">
            <a:spLocks/>
          </p:cNvSpPr>
          <p:nvPr/>
        </p:nvSpPr>
        <p:spPr>
          <a:xfrm>
            <a:off x="4105087" y="1551379"/>
            <a:ext cx="3981826" cy="489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RocknRoll One"/>
              <a:buNone/>
              <a:defRPr sz="5333"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3733" b="1" i="0" u="none" strike="noStrike" cap="none">
                <a:solidFill>
                  <a:schemeClr val="dk2"/>
                </a:solidFill>
                <a:latin typeface="Arial"/>
                <a:ea typeface="Arial"/>
                <a:cs typeface="Arial"/>
                <a:sym typeface="Arial"/>
              </a:defRPr>
            </a:lvl9pPr>
          </a:lstStyle>
          <a:p>
            <a:r>
              <a:rPr lang="en-US" sz="3200" kern="0" dirty="0">
                <a:latin typeface="UTM Avo" panose="02040603050506020204" pitchFamily="18" charset="0"/>
              </a:rPr>
              <a:t>NỘI DUNG</a:t>
            </a:r>
          </a:p>
        </p:txBody>
      </p:sp>
      <p:grpSp>
        <p:nvGrpSpPr>
          <p:cNvPr id="15" name="Google Shape;1684;p41">
            <a:extLst>
              <a:ext uri="{FF2B5EF4-FFF2-40B4-BE49-F238E27FC236}">
                <a16:creationId xmlns:a16="http://schemas.microsoft.com/office/drawing/2014/main" id="{52E55EE5-944E-07B5-1710-01F5FDD06C2C}"/>
              </a:ext>
            </a:extLst>
          </p:cNvPr>
          <p:cNvGrpSpPr/>
          <p:nvPr/>
        </p:nvGrpSpPr>
        <p:grpSpPr>
          <a:xfrm rot="-2245773">
            <a:off x="1108750" y="2224671"/>
            <a:ext cx="566867" cy="431100"/>
            <a:chOff x="2447054" y="1465580"/>
            <a:chExt cx="278328" cy="211668"/>
          </a:xfrm>
        </p:grpSpPr>
        <p:sp>
          <p:nvSpPr>
            <p:cNvPr id="16" name="Google Shape;1685;p41">
              <a:extLst>
                <a:ext uri="{FF2B5EF4-FFF2-40B4-BE49-F238E27FC236}">
                  <a16:creationId xmlns:a16="http://schemas.microsoft.com/office/drawing/2014/main" id="{64FE6E66-CEE4-4B32-D5B7-40112F38B722}"/>
                </a:ext>
              </a:extLst>
            </p:cNvPr>
            <p:cNvSpPr/>
            <p:nvPr/>
          </p:nvSpPr>
          <p:spPr>
            <a:xfrm>
              <a:off x="2456892" y="1475392"/>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1686;p41">
              <a:extLst>
                <a:ext uri="{FF2B5EF4-FFF2-40B4-BE49-F238E27FC236}">
                  <a16:creationId xmlns:a16="http://schemas.microsoft.com/office/drawing/2014/main" id="{A95241B2-CB65-589C-899A-0CD66F41AC04}"/>
                </a:ext>
              </a:extLst>
            </p:cNvPr>
            <p:cNvSpPr/>
            <p:nvPr/>
          </p:nvSpPr>
          <p:spPr>
            <a:xfrm>
              <a:off x="2447054" y="1465580"/>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1687;p41">
              <a:extLst>
                <a:ext uri="{FF2B5EF4-FFF2-40B4-BE49-F238E27FC236}">
                  <a16:creationId xmlns:a16="http://schemas.microsoft.com/office/drawing/2014/main" id="{70AE0A26-DEB4-2776-89C3-E8AE474254E8}"/>
                </a:ext>
              </a:extLst>
            </p:cNvPr>
            <p:cNvSpPr/>
            <p:nvPr/>
          </p:nvSpPr>
          <p:spPr>
            <a:xfrm>
              <a:off x="2456892" y="1597030"/>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1688;p41">
              <a:extLst>
                <a:ext uri="{FF2B5EF4-FFF2-40B4-BE49-F238E27FC236}">
                  <a16:creationId xmlns:a16="http://schemas.microsoft.com/office/drawing/2014/main" id="{0BECE1F8-947F-EFC6-8B04-31804369C6E5}"/>
                </a:ext>
              </a:extLst>
            </p:cNvPr>
            <p:cNvSpPr/>
            <p:nvPr/>
          </p:nvSpPr>
          <p:spPr>
            <a:xfrm>
              <a:off x="2447054" y="1587218"/>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0" name="Google Shape;1689;p41">
            <a:extLst>
              <a:ext uri="{FF2B5EF4-FFF2-40B4-BE49-F238E27FC236}">
                <a16:creationId xmlns:a16="http://schemas.microsoft.com/office/drawing/2014/main" id="{357E1500-E699-BAB0-DF8E-BE7C017CA440}"/>
              </a:ext>
            </a:extLst>
          </p:cNvPr>
          <p:cNvGrpSpPr/>
          <p:nvPr/>
        </p:nvGrpSpPr>
        <p:grpSpPr>
          <a:xfrm>
            <a:off x="9964860" y="1629575"/>
            <a:ext cx="834956" cy="918705"/>
            <a:chOff x="7289600" y="950423"/>
            <a:chExt cx="468200" cy="515162"/>
          </a:xfrm>
        </p:grpSpPr>
        <p:sp>
          <p:nvSpPr>
            <p:cNvPr id="21" name="Google Shape;1690;p41">
              <a:extLst>
                <a:ext uri="{FF2B5EF4-FFF2-40B4-BE49-F238E27FC236}">
                  <a16:creationId xmlns:a16="http://schemas.microsoft.com/office/drawing/2014/main" id="{E30DACB0-39C7-E5AD-1EE9-254F22BBB3CE}"/>
                </a:ext>
              </a:extLst>
            </p:cNvPr>
            <p:cNvSpPr/>
            <p:nvPr/>
          </p:nvSpPr>
          <p:spPr>
            <a:xfrm>
              <a:off x="7302935" y="962994"/>
              <a:ext cx="441535" cy="489996"/>
            </a:xfrm>
            <a:custGeom>
              <a:avLst/>
              <a:gdLst/>
              <a:ahLst/>
              <a:cxnLst/>
              <a:rect l="l" t="t" r="r" b="b"/>
              <a:pathLst>
                <a:path w="5895" h="6542" extrusionOk="0">
                  <a:moveTo>
                    <a:pt x="3176" y="0"/>
                  </a:moveTo>
                  <a:cubicBezTo>
                    <a:pt x="3155" y="0"/>
                    <a:pt x="3132" y="1"/>
                    <a:pt x="3108" y="5"/>
                  </a:cubicBezTo>
                  <a:cubicBezTo>
                    <a:pt x="3037" y="17"/>
                    <a:pt x="2954" y="29"/>
                    <a:pt x="2882" y="65"/>
                  </a:cubicBezTo>
                  <a:cubicBezTo>
                    <a:pt x="2811" y="89"/>
                    <a:pt x="2763" y="124"/>
                    <a:pt x="2716" y="172"/>
                  </a:cubicBezTo>
                  <a:cubicBezTo>
                    <a:pt x="2680" y="232"/>
                    <a:pt x="2632" y="327"/>
                    <a:pt x="2585" y="470"/>
                  </a:cubicBezTo>
                  <a:cubicBezTo>
                    <a:pt x="2537" y="601"/>
                    <a:pt x="2501" y="744"/>
                    <a:pt x="2454" y="922"/>
                  </a:cubicBezTo>
                  <a:cubicBezTo>
                    <a:pt x="2406" y="1101"/>
                    <a:pt x="2358" y="1279"/>
                    <a:pt x="2323" y="1482"/>
                  </a:cubicBezTo>
                  <a:cubicBezTo>
                    <a:pt x="2287" y="1672"/>
                    <a:pt x="2239" y="1863"/>
                    <a:pt x="2216" y="2041"/>
                  </a:cubicBezTo>
                  <a:cubicBezTo>
                    <a:pt x="2168" y="2232"/>
                    <a:pt x="2156" y="2399"/>
                    <a:pt x="2120" y="2553"/>
                  </a:cubicBezTo>
                  <a:cubicBezTo>
                    <a:pt x="2096" y="2696"/>
                    <a:pt x="2085" y="2815"/>
                    <a:pt x="2061" y="2911"/>
                  </a:cubicBezTo>
                  <a:cubicBezTo>
                    <a:pt x="2037" y="3030"/>
                    <a:pt x="2001" y="3161"/>
                    <a:pt x="1977" y="3292"/>
                  </a:cubicBezTo>
                  <a:cubicBezTo>
                    <a:pt x="1942" y="3422"/>
                    <a:pt x="1918" y="3565"/>
                    <a:pt x="1906" y="3696"/>
                  </a:cubicBezTo>
                  <a:cubicBezTo>
                    <a:pt x="1692" y="3268"/>
                    <a:pt x="1489" y="2827"/>
                    <a:pt x="1287" y="2399"/>
                  </a:cubicBezTo>
                  <a:cubicBezTo>
                    <a:pt x="1084" y="1970"/>
                    <a:pt x="894" y="1541"/>
                    <a:pt x="692" y="1101"/>
                  </a:cubicBezTo>
                  <a:lnTo>
                    <a:pt x="632" y="1137"/>
                  </a:lnTo>
                  <a:cubicBezTo>
                    <a:pt x="608" y="1148"/>
                    <a:pt x="572" y="1160"/>
                    <a:pt x="537" y="1184"/>
                  </a:cubicBezTo>
                  <a:cubicBezTo>
                    <a:pt x="489" y="1196"/>
                    <a:pt x="453" y="1196"/>
                    <a:pt x="430" y="1208"/>
                  </a:cubicBezTo>
                  <a:cubicBezTo>
                    <a:pt x="406" y="1208"/>
                    <a:pt x="393" y="1213"/>
                    <a:pt x="383" y="1213"/>
                  </a:cubicBezTo>
                  <a:cubicBezTo>
                    <a:pt x="378" y="1213"/>
                    <a:pt x="374" y="1212"/>
                    <a:pt x="370" y="1208"/>
                  </a:cubicBezTo>
                  <a:cubicBezTo>
                    <a:pt x="275" y="1244"/>
                    <a:pt x="191" y="1256"/>
                    <a:pt x="144" y="1279"/>
                  </a:cubicBezTo>
                  <a:cubicBezTo>
                    <a:pt x="96" y="1315"/>
                    <a:pt x="37" y="1363"/>
                    <a:pt x="1" y="1446"/>
                  </a:cubicBezTo>
                  <a:cubicBezTo>
                    <a:pt x="25" y="1601"/>
                    <a:pt x="72" y="1744"/>
                    <a:pt x="144" y="1875"/>
                  </a:cubicBezTo>
                  <a:cubicBezTo>
                    <a:pt x="215" y="2029"/>
                    <a:pt x="299" y="2160"/>
                    <a:pt x="358" y="2291"/>
                  </a:cubicBezTo>
                  <a:cubicBezTo>
                    <a:pt x="430" y="2458"/>
                    <a:pt x="501" y="2613"/>
                    <a:pt x="561" y="2768"/>
                  </a:cubicBezTo>
                  <a:cubicBezTo>
                    <a:pt x="620" y="2934"/>
                    <a:pt x="692" y="3101"/>
                    <a:pt x="775" y="3244"/>
                  </a:cubicBezTo>
                  <a:cubicBezTo>
                    <a:pt x="977" y="3684"/>
                    <a:pt x="1168" y="4113"/>
                    <a:pt x="1346" y="4542"/>
                  </a:cubicBezTo>
                  <a:lnTo>
                    <a:pt x="1346" y="4554"/>
                  </a:lnTo>
                  <a:cubicBezTo>
                    <a:pt x="1406" y="4673"/>
                    <a:pt x="1465" y="4827"/>
                    <a:pt x="1549" y="5006"/>
                  </a:cubicBezTo>
                  <a:cubicBezTo>
                    <a:pt x="1620" y="5185"/>
                    <a:pt x="1692" y="5375"/>
                    <a:pt x="1787" y="5566"/>
                  </a:cubicBezTo>
                  <a:cubicBezTo>
                    <a:pt x="1870" y="5768"/>
                    <a:pt x="1942" y="5947"/>
                    <a:pt x="2037" y="6125"/>
                  </a:cubicBezTo>
                  <a:cubicBezTo>
                    <a:pt x="2108" y="6304"/>
                    <a:pt x="2204" y="6435"/>
                    <a:pt x="2275" y="6542"/>
                  </a:cubicBezTo>
                  <a:cubicBezTo>
                    <a:pt x="2287" y="6518"/>
                    <a:pt x="2323" y="6518"/>
                    <a:pt x="2358" y="6506"/>
                  </a:cubicBezTo>
                  <a:cubicBezTo>
                    <a:pt x="2406" y="6494"/>
                    <a:pt x="2454" y="6494"/>
                    <a:pt x="2513" y="6482"/>
                  </a:cubicBezTo>
                  <a:cubicBezTo>
                    <a:pt x="2561" y="6482"/>
                    <a:pt x="2620" y="6459"/>
                    <a:pt x="2656" y="6447"/>
                  </a:cubicBezTo>
                  <a:cubicBezTo>
                    <a:pt x="2704" y="6447"/>
                    <a:pt x="2739" y="6435"/>
                    <a:pt x="2751" y="6423"/>
                  </a:cubicBezTo>
                  <a:cubicBezTo>
                    <a:pt x="2811" y="6399"/>
                    <a:pt x="2858" y="6387"/>
                    <a:pt x="2882" y="6363"/>
                  </a:cubicBezTo>
                  <a:cubicBezTo>
                    <a:pt x="2918" y="6328"/>
                    <a:pt x="2942" y="6316"/>
                    <a:pt x="2978" y="6280"/>
                  </a:cubicBezTo>
                  <a:cubicBezTo>
                    <a:pt x="2989" y="6256"/>
                    <a:pt x="3013" y="6220"/>
                    <a:pt x="3037" y="6197"/>
                  </a:cubicBezTo>
                  <a:lnTo>
                    <a:pt x="2644" y="5256"/>
                  </a:lnTo>
                  <a:lnTo>
                    <a:pt x="2477" y="4911"/>
                  </a:lnTo>
                  <a:cubicBezTo>
                    <a:pt x="2513" y="4792"/>
                    <a:pt x="2525" y="4673"/>
                    <a:pt x="2561" y="4530"/>
                  </a:cubicBezTo>
                  <a:cubicBezTo>
                    <a:pt x="2585" y="4375"/>
                    <a:pt x="2632" y="4256"/>
                    <a:pt x="2680" y="4173"/>
                  </a:cubicBezTo>
                  <a:cubicBezTo>
                    <a:pt x="2686" y="4169"/>
                    <a:pt x="2696" y="4168"/>
                    <a:pt x="2710" y="4168"/>
                  </a:cubicBezTo>
                  <a:cubicBezTo>
                    <a:pt x="2747" y="4168"/>
                    <a:pt x="2813" y="4179"/>
                    <a:pt x="2918" y="4196"/>
                  </a:cubicBezTo>
                  <a:cubicBezTo>
                    <a:pt x="3049" y="4232"/>
                    <a:pt x="3192" y="4280"/>
                    <a:pt x="3359" y="4339"/>
                  </a:cubicBezTo>
                  <a:cubicBezTo>
                    <a:pt x="3525" y="4399"/>
                    <a:pt x="3716" y="4470"/>
                    <a:pt x="3906" y="4542"/>
                  </a:cubicBezTo>
                  <a:cubicBezTo>
                    <a:pt x="4121" y="4613"/>
                    <a:pt x="4299" y="4696"/>
                    <a:pt x="4478" y="4768"/>
                  </a:cubicBezTo>
                  <a:cubicBezTo>
                    <a:pt x="4656" y="4839"/>
                    <a:pt x="4799" y="4899"/>
                    <a:pt x="4942" y="4958"/>
                  </a:cubicBezTo>
                  <a:cubicBezTo>
                    <a:pt x="5073" y="5018"/>
                    <a:pt x="5156" y="5054"/>
                    <a:pt x="5204" y="5077"/>
                  </a:cubicBezTo>
                  <a:cubicBezTo>
                    <a:pt x="5252" y="5077"/>
                    <a:pt x="5275" y="5113"/>
                    <a:pt x="5311" y="5125"/>
                  </a:cubicBezTo>
                  <a:cubicBezTo>
                    <a:pt x="5347" y="5137"/>
                    <a:pt x="5371" y="5173"/>
                    <a:pt x="5394" y="5185"/>
                  </a:cubicBezTo>
                  <a:cubicBezTo>
                    <a:pt x="5406" y="5191"/>
                    <a:pt x="5418" y="5194"/>
                    <a:pt x="5433" y="5194"/>
                  </a:cubicBezTo>
                  <a:cubicBezTo>
                    <a:pt x="5448" y="5194"/>
                    <a:pt x="5466" y="5191"/>
                    <a:pt x="5490" y="5185"/>
                  </a:cubicBezTo>
                  <a:lnTo>
                    <a:pt x="5585" y="5137"/>
                  </a:lnTo>
                  <a:cubicBezTo>
                    <a:pt x="5609" y="5125"/>
                    <a:pt x="5645" y="5077"/>
                    <a:pt x="5668" y="5030"/>
                  </a:cubicBezTo>
                  <a:cubicBezTo>
                    <a:pt x="5704" y="4970"/>
                    <a:pt x="5740" y="4935"/>
                    <a:pt x="5775" y="4875"/>
                  </a:cubicBezTo>
                  <a:cubicBezTo>
                    <a:pt x="5823" y="4816"/>
                    <a:pt x="5847" y="4768"/>
                    <a:pt x="5859" y="4708"/>
                  </a:cubicBezTo>
                  <a:cubicBezTo>
                    <a:pt x="5895" y="4649"/>
                    <a:pt x="5895" y="4601"/>
                    <a:pt x="5895" y="4577"/>
                  </a:cubicBezTo>
                  <a:cubicBezTo>
                    <a:pt x="5787" y="4482"/>
                    <a:pt x="5656" y="4399"/>
                    <a:pt x="5502" y="4315"/>
                  </a:cubicBezTo>
                  <a:cubicBezTo>
                    <a:pt x="5359" y="4244"/>
                    <a:pt x="5204" y="4173"/>
                    <a:pt x="5049" y="4113"/>
                  </a:cubicBezTo>
                  <a:cubicBezTo>
                    <a:pt x="4894" y="4054"/>
                    <a:pt x="4728" y="3994"/>
                    <a:pt x="4573" y="3934"/>
                  </a:cubicBezTo>
                  <a:cubicBezTo>
                    <a:pt x="4406" y="3887"/>
                    <a:pt x="4251" y="3827"/>
                    <a:pt x="4109" y="3768"/>
                  </a:cubicBezTo>
                  <a:cubicBezTo>
                    <a:pt x="4049" y="3756"/>
                    <a:pt x="3954" y="3708"/>
                    <a:pt x="3835" y="3661"/>
                  </a:cubicBezTo>
                  <a:cubicBezTo>
                    <a:pt x="3716" y="3601"/>
                    <a:pt x="3597" y="3565"/>
                    <a:pt x="3466" y="3506"/>
                  </a:cubicBezTo>
                  <a:lnTo>
                    <a:pt x="3108" y="3327"/>
                  </a:lnTo>
                  <a:cubicBezTo>
                    <a:pt x="3001" y="3268"/>
                    <a:pt x="2930" y="3220"/>
                    <a:pt x="2882" y="3184"/>
                  </a:cubicBezTo>
                  <a:lnTo>
                    <a:pt x="2858" y="3161"/>
                  </a:lnTo>
                  <a:cubicBezTo>
                    <a:pt x="2847" y="3137"/>
                    <a:pt x="2858" y="3065"/>
                    <a:pt x="2870" y="2934"/>
                  </a:cubicBezTo>
                  <a:cubicBezTo>
                    <a:pt x="2906" y="2791"/>
                    <a:pt x="2930" y="2625"/>
                    <a:pt x="2978" y="2410"/>
                  </a:cubicBezTo>
                  <a:cubicBezTo>
                    <a:pt x="3025" y="2208"/>
                    <a:pt x="3061" y="1982"/>
                    <a:pt x="3120" y="1744"/>
                  </a:cubicBezTo>
                  <a:cubicBezTo>
                    <a:pt x="3180" y="1506"/>
                    <a:pt x="3228" y="1279"/>
                    <a:pt x="3275" y="1053"/>
                  </a:cubicBezTo>
                  <a:cubicBezTo>
                    <a:pt x="3323" y="851"/>
                    <a:pt x="3359" y="648"/>
                    <a:pt x="3394" y="482"/>
                  </a:cubicBezTo>
                  <a:cubicBezTo>
                    <a:pt x="3418" y="303"/>
                    <a:pt x="3418" y="184"/>
                    <a:pt x="3418" y="124"/>
                  </a:cubicBezTo>
                  <a:cubicBezTo>
                    <a:pt x="3406" y="89"/>
                    <a:pt x="3382" y="65"/>
                    <a:pt x="3299" y="5"/>
                  </a:cubicBezTo>
                  <a:cubicBezTo>
                    <a:pt x="3259" y="5"/>
                    <a:pt x="3220" y="0"/>
                    <a:pt x="3176" y="0"/>
                  </a:cubicBezTo>
                  <a:close/>
                </a:path>
              </a:pathLst>
            </a:custGeom>
            <a:solidFill>
              <a:srgbClr val="FF7D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1691;p41">
              <a:extLst>
                <a:ext uri="{FF2B5EF4-FFF2-40B4-BE49-F238E27FC236}">
                  <a16:creationId xmlns:a16="http://schemas.microsoft.com/office/drawing/2014/main" id="{F54153BB-453F-BA1B-BA18-5E27D029DA5C}"/>
                </a:ext>
              </a:extLst>
            </p:cNvPr>
            <p:cNvSpPr/>
            <p:nvPr/>
          </p:nvSpPr>
          <p:spPr>
            <a:xfrm>
              <a:off x="7289600" y="950423"/>
              <a:ext cx="468200" cy="515162"/>
            </a:xfrm>
            <a:custGeom>
              <a:avLst/>
              <a:gdLst/>
              <a:ahLst/>
              <a:cxnLst/>
              <a:rect l="l" t="t" r="r" b="b"/>
              <a:pathLst>
                <a:path w="6251" h="6878" extrusionOk="0">
                  <a:moveTo>
                    <a:pt x="3441" y="353"/>
                  </a:moveTo>
                  <a:cubicBezTo>
                    <a:pt x="3441" y="401"/>
                    <a:pt x="3441" y="472"/>
                    <a:pt x="3417" y="603"/>
                  </a:cubicBezTo>
                  <a:cubicBezTo>
                    <a:pt x="3382" y="770"/>
                    <a:pt x="3334" y="960"/>
                    <a:pt x="3298" y="1186"/>
                  </a:cubicBezTo>
                  <a:cubicBezTo>
                    <a:pt x="3251" y="1389"/>
                    <a:pt x="3203" y="1627"/>
                    <a:pt x="3143" y="1865"/>
                  </a:cubicBezTo>
                  <a:cubicBezTo>
                    <a:pt x="3084" y="2103"/>
                    <a:pt x="3036" y="2329"/>
                    <a:pt x="3001" y="2544"/>
                  </a:cubicBezTo>
                  <a:cubicBezTo>
                    <a:pt x="2953" y="2746"/>
                    <a:pt x="2905" y="2913"/>
                    <a:pt x="2893" y="3056"/>
                  </a:cubicBezTo>
                  <a:cubicBezTo>
                    <a:pt x="2858" y="3270"/>
                    <a:pt x="2858" y="3341"/>
                    <a:pt x="2917" y="3413"/>
                  </a:cubicBezTo>
                  <a:lnTo>
                    <a:pt x="2953" y="3449"/>
                  </a:lnTo>
                  <a:cubicBezTo>
                    <a:pt x="3001" y="3496"/>
                    <a:pt x="3084" y="3556"/>
                    <a:pt x="3203" y="3615"/>
                  </a:cubicBezTo>
                  <a:cubicBezTo>
                    <a:pt x="3322" y="3675"/>
                    <a:pt x="3441" y="3734"/>
                    <a:pt x="3572" y="3794"/>
                  </a:cubicBezTo>
                  <a:cubicBezTo>
                    <a:pt x="3691" y="3853"/>
                    <a:pt x="3834" y="3913"/>
                    <a:pt x="3953" y="3960"/>
                  </a:cubicBezTo>
                  <a:lnTo>
                    <a:pt x="4215" y="4091"/>
                  </a:lnTo>
                  <a:cubicBezTo>
                    <a:pt x="4346" y="4139"/>
                    <a:pt x="4513" y="4187"/>
                    <a:pt x="4679" y="4246"/>
                  </a:cubicBezTo>
                  <a:cubicBezTo>
                    <a:pt x="4834" y="4318"/>
                    <a:pt x="4989" y="4377"/>
                    <a:pt x="5156" y="4437"/>
                  </a:cubicBezTo>
                  <a:cubicBezTo>
                    <a:pt x="5298" y="4484"/>
                    <a:pt x="5453" y="4544"/>
                    <a:pt x="5596" y="4627"/>
                  </a:cubicBezTo>
                  <a:cubicBezTo>
                    <a:pt x="5703" y="4675"/>
                    <a:pt x="5810" y="4734"/>
                    <a:pt x="5894" y="4806"/>
                  </a:cubicBezTo>
                  <a:lnTo>
                    <a:pt x="5894" y="4818"/>
                  </a:lnTo>
                  <a:cubicBezTo>
                    <a:pt x="5882" y="4877"/>
                    <a:pt x="5846" y="4925"/>
                    <a:pt x="5822" y="4973"/>
                  </a:cubicBezTo>
                  <a:cubicBezTo>
                    <a:pt x="5799" y="5008"/>
                    <a:pt x="5751" y="5068"/>
                    <a:pt x="5715" y="5115"/>
                  </a:cubicBezTo>
                  <a:cubicBezTo>
                    <a:pt x="5691" y="5151"/>
                    <a:pt x="5679" y="5175"/>
                    <a:pt x="5656" y="5187"/>
                  </a:cubicBezTo>
                  <a:cubicBezTo>
                    <a:pt x="5644" y="5187"/>
                    <a:pt x="5632" y="5187"/>
                    <a:pt x="5620" y="5211"/>
                  </a:cubicBezTo>
                  <a:cubicBezTo>
                    <a:pt x="5596" y="5187"/>
                    <a:pt x="5584" y="5175"/>
                    <a:pt x="5584" y="5139"/>
                  </a:cubicBezTo>
                  <a:cubicBezTo>
                    <a:pt x="5537" y="5115"/>
                    <a:pt x="5501" y="5080"/>
                    <a:pt x="5453" y="5068"/>
                  </a:cubicBezTo>
                  <a:cubicBezTo>
                    <a:pt x="5406" y="5056"/>
                    <a:pt x="5322" y="5008"/>
                    <a:pt x="5179" y="4949"/>
                  </a:cubicBezTo>
                  <a:cubicBezTo>
                    <a:pt x="5048" y="4889"/>
                    <a:pt x="4906" y="4830"/>
                    <a:pt x="4727" y="4758"/>
                  </a:cubicBezTo>
                  <a:cubicBezTo>
                    <a:pt x="4548" y="4687"/>
                    <a:pt x="4346" y="4603"/>
                    <a:pt x="4155" y="4532"/>
                  </a:cubicBezTo>
                  <a:cubicBezTo>
                    <a:pt x="3965" y="4461"/>
                    <a:pt x="3786" y="4389"/>
                    <a:pt x="3608" y="4330"/>
                  </a:cubicBezTo>
                  <a:cubicBezTo>
                    <a:pt x="3429" y="4270"/>
                    <a:pt x="3274" y="4222"/>
                    <a:pt x="3143" y="4187"/>
                  </a:cubicBezTo>
                  <a:cubicBezTo>
                    <a:pt x="3045" y="4167"/>
                    <a:pt x="2972" y="4158"/>
                    <a:pt x="2914" y="4158"/>
                  </a:cubicBezTo>
                  <a:cubicBezTo>
                    <a:pt x="2867" y="4158"/>
                    <a:pt x="2830" y="4164"/>
                    <a:pt x="2798" y="4175"/>
                  </a:cubicBezTo>
                  <a:lnTo>
                    <a:pt x="2751" y="4187"/>
                  </a:lnTo>
                  <a:lnTo>
                    <a:pt x="2727" y="4234"/>
                  </a:lnTo>
                  <a:cubicBezTo>
                    <a:pt x="2667" y="4341"/>
                    <a:pt x="2620" y="4472"/>
                    <a:pt x="2596" y="4639"/>
                  </a:cubicBezTo>
                  <a:cubicBezTo>
                    <a:pt x="2572" y="4782"/>
                    <a:pt x="2548" y="4901"/>
                    <a:pt x="2512" y="5020"/>
                  </a:cubicBezTo>
                  <a:lnTo>
                    <a:pt x="2500" y="5068"/>
                  </a:lnTo>
                  <a:lnTo>
                    <a:pt x="2703" y="5461"/>
                  </a:lnTo>
                  <a:lnTo>
                    <a:pt x="3048" y="6318"/>
                  </a:lnTo>
                  <a:lnTo>
                    <a:pt x="3048" y="6330"/>
                  </a:lnTo>
                  <a:cubicBezTo>
                    <a:pt x="3036" y="6366"/>
                    <a:pt x="3024" y="6377"/>
                    <a:pt x="3001" y="6389"/>
                  </a:cubicBezTo>
                  <a:cubicBezTo>
                    <a:pt x="2977" y="6389"/>
                    <a:pt x="2953" y="6413"/>
                    <a:pt x="2905" y="6425"/>
                  </a:cubicBezTo>
                  <a:lnTo>
                    <a:pt x="2870" y="6437"/>
                  </a:lnTo>
                  <a:lnTo>
                    <a:pt x="2858" y="6449"/>
                  </a:lnTo>
                  <a:cubicBezTo>
                    <a:pt x="2858" y="6473"/>
                    <a:pt x="2846" y="6473"/>
                    <a:pt x="2834" y="6473"/>
                  </a:cubicBezTo>
                  <a:cubicBezTo>
                    <a:pt x="2786" y="6473"/>
                    <a:pt x="2739" y="6485"/>
                    <a:pt x="2679" y="6497"/>
                  </a:cubicBezTo>
                  <a:cubicBezTo>
                    <a:pt x="2631" y="6508"/>
                    <a:pt x="2572" y="6508"/>
                    <a:pt x="2536" y="6532"/>
                  </a:cubicBezTo>
                  <a:cubicBezTo>
                    <a:pt x="2489" y="6437"/>
                    <a:pt x="2429" y="6330"/>
                    <a:pt x="2370" y="6211"/>
                  </a:cubicBezTo>
                  <a:cubicBezTo>
                    <a:pt x="2274" y="6032"/>
                    <a:pt x="2191" y="5854"/>
                    <a:pt x="2119" y="5663"/>
                  </a:cubicBezTo>
                  <a:cubicBezTo>
                    <a:pt x="2024" y="5484"/>
                    <a:pt x="1953" y="5294"/>
                    <a:pt x="1881" y="5115"/>
                  </a:cubicBezTo>
                  <a:cubicBezTo>
                    <a:pt x="1798" y="4949"/>
                    <a:pt x="1738" y="4818"/>
                    <a:pt x="1703" y="4711"/>
                  </a:cubicBezTo>
                  <a:lnTo>
                    <a:pt x="1679" y="4651"/>
                  </a:lnTo>
                  <a:cubicBezTo>
                    <a:pt x="1500" y="4222"/>
                    <a:pt x="1310" y="3794"/>
                    <a:pt x="1107" y="3353"/>
                  </a:cubicBezTo>
                  <a:cubicBezTo>
                    <a:pt x="1048" y="3210"/>
                    <a:pt x="965" y="3056"/>
                    <a:pt x="905" y="2901"/>
                  </a:cubicBezTo>
                  <a:cubicBezTo>
                    <a:pt x="846" y="2734"/>
                    <a:pt x="774" y="2567"/>
                    <a:pt x="703" y="2401"/>
                  </a:cubicBezTo>
                  <a:lnTo>
                    <a:pt x="488" y="1984"/>
                  </a:lnTo>
                  <a:cubicBezTo>
                    <a:pt x="429" y="1865"/>
                    <a:pt x="393" y="1770"/>
                    <a:pt x="357" y="1651"/>
                  </a:cubicBezTo>
                  <a:lnTo>
                    <a:pt x="405" y="1603"/>
                  </a:lnTo>
                  <a:cubicBezTo>
                    <a:pt x="453" y="1591"/>
                    <a:pt x="512" y="1567"/>
                    <a:pt x="584" y="1544"/>
                  </a:cubicBezTo>
                  <a:cubicBezTo>
                    <a:pt x="619" y="1544"/>
                    <a:pt x="655" y="1532"/>
                    <a:pt x="679" y="1532"/>
                  </a:cubicBezTo>
                  <a:cubicBezTo>
                    <a:pt x="715" y="1508"/>
                    <a:pt x="750" y="1496"/>
                    <a:pt x="798" y="1484"/>
                  </a:cubicBezTo>
                  <a:cubicBezTo>
                    <a:pt x="798" y="1484"/>
                    <a:pt x="810" y="1472"/>
                    <a:pt x="822" y="1472"/>
                  </a:cubicBezTo>
                  <a:cubicBezTo>
                    <a:pt x="1000" y="1865"/>
                    <a:pt x="1179" y="2258"/>
                    <a:pt x="1357" y="2639"/>
                  </a:cubicBezTo>
                  <a:cubicBezTo>
                    <a:pt x="1572" y="3079"/>
                    <a:pt x="1762" y="3508"/>
                    <a:pt x="1965" y="3937"/>
                  </a:cubicBezTo>
                  <a:lnTo>
                    <a:pt x="2191" y="4389"/>
                  </a:lnTo>
                  <a:lnTo>
                    <a:pt x="2250" y="3889"/>
                  </a:lnTo>
                  <a:cubicBezTo>
                    <a:pt x="2262" y="3758"/>
                    <a:pt x="2298" y="3627"/>
                    <a:pt x="2322" y="3508"/>
                  </a:cubicBezTo>
                  <a:cubicBezTo>
                    <a:pt x="2370" y="3377"/>
                    <a:pt x="2405" y="3234"/>
                    <a:pt x="2417" y="3103"/>
                  </a:cubicBezTo>
                  <a:cubicBezTo>
                    <a:pt x="2429" y="3020"/>
                    <a:pt x="2441" y="2901"/>
                    <a:pt x="2477" y="2746"/>
                  </a:cubicBezTo>
                  <a:cubicBezTo>
                    <a:pt x="2500" y="2603"/>
                    <a:pt x="2536" y="2437"/>
                    <a:pt x="2560" y="2258"/>
                  </a:cubicBezTo>
                  <a:cubicBezTo>
                    <a:pt x="2596" y="2079"/>
                    <a:pt x="2620" y="1901"/>
                    <a:pt x="2667" y="1710"/>
                  </a:cubicBezTo>
                  <a:cubicBezTo>
                    <a:pt x="2703" y="1508"/>
                    <a:pt x="2739" y="1329"/>
                    <a:pt x="2786" y="1174"/>
                  </a:cubicBezTo>
                  <a:cubicBezTo>
                    <a:pt x="2834" y="1008"/>
                    <a:pt x="2881" y="853"/>
                    <a:pt x="2917" y="722"/>
                  </a:cubicBezTo>
                  <a:cubicBezTo>
                    <a:pt x="2977" y="591"/>
                    <a:pt x="3012" y="520"/>
                    <a:pt x="3036" y="472"/>
                  </a:cubicBezTo>
                  <a:cubicBezTo>
                    <a:pt x="3060" y="436"/>
                    <a:pt x="3084" y="424"/>
                    <a:pt x="3143" y="401"/>
                  </a:cubicBezTo>
                  <a:cubicBezTo>
                    <a:pt x="3203" y="377"/>
                    <a:pt x="3262" y="353"/>
                    <a:pt x="3322" y="353"/>
                  </a:cubicBezTo>
                  <a:close/>
                  <a:moveTo>
                    <a:pt x="3374" y="1"/>
                  </a:moveTo>
                  <a:cubicBezTo>
                    <a:pt x="3343" y="1"/>
                    <a:pt x="3309" y="3"/>
                    <a:pt x="3274" y="8"/>
                  </a:cubicBezTo>
                  <a:cubicBezTo>
                    <a:pt x="3191" y="31"/>
                    <a:pt x="3096" y="55"/>
                    <a:pt x="3012" y="91"/>
                  </a:cubicBezTo>
                  <a:cubicBezTo>
                    <a:pt x="2917" y="127"/>
                    <a:pt x="2846" y="174"/>
                    <a:pt x="2786" y="234"/>
                  </a:cubicBezTo>
                  <a:lnTo>
                    <a:pt x="2774" y="246"/>
                  </a:lnTo>
                  <a:cubicBezTo>
                    <a:pt x="2715" y="329"/>
                    <a:pt x="2655" y="448"/>
                    <a:pt x="2608" y="591"/>
                  </a:cubicBezTo>
                  <a:cubicBezTo>
                    <a:pt x="2560" y="746"/>
                    <a:pt x="2512" y="889"/>
                    <a:pt x="2477" y="1067"/>
                  </a:cubicBezTo>
                  <a:cubicBezTo>
                    <a:pt x="2429" y="1234"/>
                    <a:pt x="2381" y="1424"/>
                    <a:pt x="2346" y="1615"/>
                  </a:cubicBezTo>
                  <a:cubicBezTo>
                    <a:pt x="2310" y="1817"/>
                    <a:pt x="2262" y="2008"/>
                    <a:pt x="2239" y="2186"/>
                  </a:cubicBezTo>
                  <a:cubicBezTo>
                    <a:pt x="2191" y="2365"/>
                    <a:pt x="2179" y="2544"/>
                    <a:pt x="2143" y="2687"/>
                  </a:cubicBezTo>
                  <a:cubicBezTo>
                    <a:pt x="2119" y="2841"/>
                    <a:pt x="2108" y="2960"/>
                    <a:pt x="2084" y="3044"/>
                  </a:cubicBezTo>
                  <a:cubicBezTo>
                    <a:pt x="2072" y="3163"/>
                    <a:pt x="2048" y="3270"/>
                    <a:pt x="2012" y="3389"/>
                  </a:cubicBezTo>
                  <a:cubicBezTo>
                    <a:pt x="1869" y="3091"/>
                    <a:pt x="1727" y="2794"/>
                    <a:pt x="1596" y="2496"/>
                  </a:cubicBezTo>
                  <a:cubicBezTo>
                    <a:pt x="1393" y="2067"/>
                    <a:pt x="1191" y="1639"/>
                    <a:pt x="1000" y="1198"/>
                  </a:cubicBezTo>
                  <a:lnTo>
                    <a:pt x="953" y="1115"/>
                  </a:lnTo>
                  <a:lnTo>
                    <a:pt x="869" y="1115"/>
                  </a:lnTo>
                  <a:cubicBezTo>
                    <a:pt x="810" y="1115"/>
                    <a:pt x="750" y="1139"/>
                    <a:pt x="643" y="1186"/>
                  </a:cubicBezTo>
                  <a:cubicBezTo>
                    <a:pt x="631" y="1198"/>
                    <a:pt x="595" y="1222"/>
                    <a:pt x="584" y="1222"/>
                  </a:cubicBezTo>
                  <a:lnTo>
                    <a:pt x="572" y="1198"/>
                  </a:lnTo>
                  <a:lnTo>
                    <a:pt x="488" y="1234"/>
                  </a:lnTo>
                  <a:cubicBezTo>
                    <a:pt x="393" y="1258"/>
                    <a:pt x="310" y="1294"/>
                    <a:pt x="250" y="1317"/>
                  </a:cubicBezTo>
                  <a:cubicBezTo>
                    <a:pt x="167" y="1365"/>
                    <a:pt x="95" y="1424"/>
                    <a:pt x="36" y="1544"/>
                  </a:cubicBezTo>
                  <a:lnTo>
                    <a:pt x="0" y="1591"/>
                  </a:lnTo>
                  <a:lnTo>
                    <a:pt x="12" y="1651"/>
                  </a:lnTo>
                  <a:cubicBezTo>
                    <a:pt x="48" y="1817"/>
                    <a:pt x="107" y="1960"/>
                    <a:pt x="179" y="2115"/>
                  </a:cubicBezTo>
                  <a:lnTo>
                    <a:pt x="393" y="2532"/>
                  </a:lnTo>
                  <a:cubicBezTo>
                    <a:pt x="453" y="2675"/>
                    <a:pt x="524" y="2829"/>
                    <a:pt x="584" y="2984"/>
                  </a:cubicBezTo>
                  <a:cubicBezTo>
                    <a:pt x="643" y="3151"/>
                    <a:pt x="715" y="3318"/>
                    <a:pt x="786" y="3484"/>
                  </a:cubicBezTo>
                  <a:cubicBezTo>
                    <a:pt x="988" y="3901"/>
                    <a:pt x="1179" y="4294"/>
                    <a:pt x="1346" y="4711"/>
                  </a:cubicBezTo>
                  <a:lnTo>
                    <a:pt x="1346" y="4734"/>
                  </a:lnTo>
                  <a:lnTo>
                    <a:pt x="1369" y="4794"/>
                  </a:lnTo>
                  <a:cubicBezTo>
                    <a:pt x="1429" y="4889"/>
                    <a:pt x="1488" y="5044"/>
                    <a:pt x="1560" y="5223"/>
                  </a:cubicBezTo>
                  <a:cubicBezTo>
                    <a:pt x="1643" y="5401"/>
                    <a:pt x="1715" y="5592"/>
                    <a:pt x="1798" y="5782"/>
                  </a:cubicBezTo>
                  <a:cubicBezTo>
                    <a:pt x="1893" y="5985"/>
                    <a:pt x="1965" y="6163"/>
                    <a:pt x="2060" y="6342"/>
                  </a:cubicBezTo>
                  <a:cubicBezTo>
                    <a:pt x="2131" y="6532"/>
                    <a:pt x="2215" y="6675"/>
                    <a:pt x="2310" y="6782"/>
                  </a:cubicBezTo>
                  <a:lnTo>
                    <a:pt x="2381" y="6878"/>
                  </a:lnTo>
                  <a:lnTo>
                    <a:pt x="2489" y="6818"/>
                  </a:lnTo>
                  <a:cubicBezTo>
                    <a:pt x="2500" y="6818"/>
                    <a:pt x="2512" y="6794"/>
                    <a:pt x="2548" y="6794"/>
                  </a:cubicBezTo>
                  <a:cubicBezTo>
                    <a:pt x="2608" y="6794"/>
                    <a:pt x="2655" y="6782"/>
                    <a:pt x="2715" y="6770"/>
                  </a:cubicBezTo>
                  <a:cubicBezTo>
                    <a:pt x="2774" y="6770"/>
                    <a:pt x="2834" y="6758"/>
                    <a:pt x="2870" y="6735"/>
                  </a:cubicBezTo>
                  <a:cubicBezTo>
                    <a:pt x="2917" y="6723"/>
                    <a:pt x="2965" y="6711"/>
                    <a:pt x="3001" y="6699"/>
                  </a:cubicBezTo>
                  <a:cubicBezTo>
                    <a:pt x="3072" y="6675"/>
                    <a:pt x="3120" y="6651"/>
                    <a:pt x="3155" y="6616"/>
                  </a:cubicBezTo>
                  <a:cubicBezTo>
                    <a:pt x="3203" y="6592"/>
                    <a:pt x="3239" y="6556"/>
                    <a:pt x="3262" y="6532"/>
                  </a:cubicBezTo>
                  <a:lnTo>
                    <a:pt x="3274" y="6520"/>
                  </a:lnTo>
                  <a:cubicBezTo>
                    <a:pt x="3310" y="6485"/>
                    <a:pt x="3322" y="6449"/>
                    <a:pt x="3358" y="6413"/>
                  </a:cubicBezTo>
                  <a:lnTo>
                    <a:pt x="3393" y="6354"/>
                  </a:lnTo>
                  <a:lnTo>
                    <a:pt x="2965" y="5342"/>
                  </a:lnTo>
                  <a:lnTo>
                    <a:pt x="2822" y="5044"/>
                  </a:lnTo>
                  <a:cubicBezTo>
                    <a:pt x="2846" y="4937"/>
                    <a:pt x="2881" y="4818"/>
                    <a:pt x="2893" y="4699"/>
                  </a:cubicBezTo>
                  <a:cubicBezTo>
                    <a:pt x="2905" y="4615"/>
                    <a:pt x="2917" y="4520"/>
                    <a:pt x="2953" y="4461"/>
                  </a:cubicBezTo>
                  <a:cubicBezTo>
                    <a:pt x="2965" y="4472"/>
                    <a:pt x="3012" y="4472"/>
                    <a:pt x="3060" y="4496"/>
                  </a:cubicBezTo>
                  <a:cubicBezTo>
                    <a:pt x="3167" y="4520"/>
                    <a:pt x="3322" y="4568"/>
                    <a:pt x="3489" y="4627"/>
                  </a:cubicBezTo>
                  <a:cubicBezTo>
                    <a:pt x="3667" y="4675"/>
                    <a:pt x="3846" y="4746"/>
                    <a:pt x="4036" y="4818"/>
                  </a:cubicBezTo>
                  <a:cubicBezTo>
                    <a:pt x="4251" y="4889"/>
                    <a:pt x="4429" y="4973"/>
                    <a:pt x="4608" y="5044"/>
                  </a:cubicBezTo>
                  <a:cubicBezTo>
                    <a:pt x="4786" y="5115"/>
                    <a:pt x="4929" y="5175"/>
                    <a:pt x="5060" y="5234"/>
                  </a:cubicBezTo>
                  <a:cubicBezTo>
                    <a:pt x="5203" y="5294"/>
                    <a:pt x="5287" y="5318"/>
                    <a:pt x="5334" y="5354"/>
                  </a:cubicBezTo>
                  <a:lnTo>
                    <a:pt x="5346" y="5365"/>
                  </a:lnTo>
                  <a:cubicBezTo>
                    <a:pt x="5382" y="5377"/>
                    <a:pt x="5394" y="5377"/>
                    <a:pt x="5406" y="5401"/>
                  </a:cubicBezTo>
                  <a:cubicBezTo>
                    <a:pt x="5441" y="5425"/>
                    <a:pt x="5477" y="5461"/>
                    <a:pt x="5513" y="5473"/>
                  </a:cubicBezTo>
                  <a:cubicBezTo>
                    <a:pt x="5541" y="5494"/>
                    <a:pt x="5578" y="5511"/>
                    <a:pt x="5627" y="5511"/>
                  </a:cubicBezTo>
                  <a:cubicBezTo>
                    <a:pt x="5659" y="5511"/>
                    <a:pt x="5696" y="5504"/>
                    <a:pt x="5739" y="5484"/>
                  </a:cubicBezTo>
                  <a:cubicBezTo>
                    <a:pt x="5775" y="5473"/>
                    <a:pt x="5810" y="5461"/>
                    <a:pt x="5834" y="5449"/>
                  </a:cubicBezTo>
                  <a:lnTo>
                    <a:pt x="5858" y="5425"/>
                  </a:lnTo>
                  <a:lnTo>
                    <a:pt x="5894" y="5354"/>
                  </a:lnTo>
                  <a:cubicBezTo>
                    <a:pt x="5929" y="5330"/>
                    <a:pt x="5953" y="5282"/>
                    <a:pt x="6001" y="5223"/>
                  </a:cubicBezTo>
                  <a:cubicBezTo>
                    <a:pt x="6037" y="5175"/>
                    <a:pt x="6072" y="5115"/>
                    <a:pt x="6108" y="5056"/>
                  </a:cubicBezTo>
                  <a:cubicBezTo>
                    <a:pt x="6156" y="4996"/>
                    <a:pt x="6180" y="4937"/>
                    <a:pt x="6215" y="4877"/>
                  </a:cubicBezTo>
                  <a:cubicBezTo>
                    <a:pt x="6239" y="4806"/>
                    <a:pt x="6251" y="4734"/>
                    <a:pt x="6239" y="4675"/>
                  </a:cubicBezTo>
                  <a:lnTo>
                    <a:pt x="6239" y="4615"/>
                  </a:lnTo>
                  <a:lnTo>
                    <a:pt x="6191" y="4568"/>
                  </a:lnTo>
                  <a:cubicBezTo>
                    <a:pt x="6072" y="4461"/>
                    <a:pt x="5941" y="4377"/>
                    <a:pt x="5775" y="4294"/>
                  </a:cubicBezTo>
                  <a:cubicBezTo>
                    <a:pt x="5632" y="4222"/>
                    <a:pt x="5465" y="4151"/>
                    <a:pt x="5298" y="4091"/>
                  </a:cubicBezTo>
                  <a:lnTo>
                    <a:pt x="4810" y="3913"/>
                  </a:lnTo>
                  <a:cubicBezTo>
                    <a:pt x="4644" y="3853"/>
                    <a:pt x="4501" y="3806"/>
                    <a:pt x="4358" y="3746"/>
                  </a:cubicBezTo>
                  <a:lnTo>
                    <a:pt x="4096" y="3639"/>
                  </a:lnTo>
                  <a:cubicBezTo>
                    <a:pt x="3977" y="3579"/>
                    <a:pt x="3846" y="3544"/>
                    <a:pt x="3727" y="3484"/>
                  </a:cubicBezTo>
                  <a:cubicBezTo>
                    <a:pt x="3596" y="3437"/>
                    <a:pt x="3465" y="3377"/>
                    <a:pt x="3370" y="3318"/>
                  </a:cubicBezTo>
                  <a:cubicBezTo>
                    <a:pt x="3251" y="3258"/>
                    <a:pt x="3203" y="3222"/>
                    <a:pt x="3167" y="3210"/>
                  </a:cubicBezTo>
                  <a:cubicBezTo>
                    <a:pt x="3167" y="3187"/>
                    <a:pt x="3167" y="3139"/>
                    <a:pt x="3191" y="3079"/>
                  </a:cubicBezTo>
                  <a:cubicBezTo>
                    <a:pt x="3203" y="2948"/>
                    <a:pt x="3239" y="2770"/>
                    <a:pt x="3274" y="2567"/>
                  </a:cubicBezTo>
                  <a:cubicBezTo>
                    <a:pt x="3322" y="2365"/>
                    <a:pt x="3370" y="2139"/>
                    <a:pt x="3429" y="1901"/>
                  </a:cubicBezTo>
                  <a:cubicBezTo>
                    <a:pt x="3489" y="1651"/>
                    <a:pt x="3536" y="1424"/>
                    <a:pt x="3572" y="1198"/>
                  </a:cubicBezTo>
                  <a:cubicBezTo>
                    <a:pt x="3620" y="984"/>
                    <a:pt x="3667" y="782"/>
                    <a:pt x="3691" y="603"/>
                  </a:cubicBezTo>
                  <a:cubicBezTo>
                    <a:pt x="3727" y="365"/>
                    <a:pt x="3727" y="270"/>
                    <a:pt x="3727" y="222"/>
                  </a:cubicBezTo>
                  <a:cubicBezTo>
                    <a:pt x="3715" y="174"/>
                    <a:pt x="3679" y="67"/>
                    <a:pt x="3513" y="31"/>
                  </a:cubicBezTo>
                  <a:cubicBezTo>
                    <a:pt x="3475" y="9"/>
                    <a:pt x="3427" y="1"/>
                    <a:pt x="3374"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2886902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Google Shape;1737;p43">
            <a:extLst>
              <a:ext uri="{FF2B5EF4-FFF2-40B4-BE49-F238E27FC236}">
                <a16:creationId xmlns:a16="http://schemas.microsoft.com/office/drawing/2014/main" id="{FAFF78B6-3E47-383F-7836-179497DCBA1B}"/>
              </a:ext>
            </a:extLst>
          </p:cNvPr>
          <p:cNvSpPr txBox="1">
            <a:spLocks/>
          </p:cNvSpPr>
          <p:nvPr/>
        </p:nvSpPr>
        <p:spPr>
          <a:xfrm>
            <a:off x="2219180" y="2576116"/>
            <a:ext cx="7471358" cy="194389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3600"/>
              <a:buFont typeface="Annie Use Your Telescope"/>
              <a:buNone/>
              <a:defRPr sz="11333" b="1" i="0" u="none" strike="noStrike" cap="none">
                <a:solidFill>
                  <a:schemeClr val="dk2"/>
                </a:solidFill>
                <a:latin typeface="Annie Use Your Telescope"/>
                <a:ea typeface="Annie Use Your Telescope"/>
                <a:cs typeface="Annie Use Your Telescope"/>
                <a:sym typeface="Annie Use Your Telescope"/>
              </a:defRPr>
            </a:lvl1pPr>
            <a:lvl2pPr marR="0" lvl="1"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9pPr>
          </a:lstStyle>
          <a:p>
            <a:pPr algn="ctr">
              <a:lnSpc>
                <a:spcPct val="150000"/>
              </a:lnSpc>
            </a:pPr>
            <a:r>
              <a:rPr lang="en-US" sz="4400" kern="0">
                <a:latin typeface="UTM Avo" panose="02040603050506020204" pitchFamily="18" charset="0"/>
              </a:rPr>
              <a:t>TÍNH HỢP LÍ CỦA DỮ LIỆU</a:t>
            </a:r>
            <a:endParaRPr lang="en-US" sz="4400" kern="0" dirty="0">
              <a:latin typeface="UTM Avo" panose="02040603050506020204" pitchFamily="18" charset="0"/>
            </a:endParaRPr>
          </a:p>
        </p:txBody>
      </p:sp>
      <p:sp>
        <p:nvSpPr>
          <p:cNvPr id="29" name="Google Shape;1739;p43">
            <a:extLst>
              <a:ext uri="{FF2B5EF4-FFF2-40B4-BE49-F238E27FC236}">
                <a16:creationId xmlns:a16="http://schemas.microsoft.com/office/drawing/2014/main" id="{E0A3E8A2-4413-6033-A480-FDBB06C81482}"/>
              </a:ext>
            </a:extLst>
          </p:cNvPr>
          <p:cNvSpPr/>
          <p:nvPr/>
        </p:nvSpPr>
        <p:spPr>
          <a:xfrm>
            <a:off x="967143" y="2938461"/>
            <a:ext cx="1219200" cy="1219200"/>
          </a:xfrm>
          <a:prstGeom prst="ellipse">
            <a:avLst/>
          </a:prstGeom>
          <a:solidFill>
            <a:srgbClr val="90EBC0"/>
          </a:solidFill>
          <a:ln w="19050" cap="flat" cmpd="sng">
            <a:solidFill>
              <a:srgbClr val="46246A"/>
            </a:solidFill>
            <a:prstDash val="solid"/>
            <a:round/>
            <a:headEnd type="none" w="sm" len="sm"/>
            <a:tailEnd type="none" w="sm" len="sm"/>
          </a:ln>
        </p:spPr>
        <p:txBody>
          <a:bodyPr spcFirstLastPara="1" wrap="square" lIns="121900" tIns="121900" rIns="121900" bIns="121900" anchor="ctr" anchorCtr="0">
            <a:noAutofit/>
          </a:bodyPr>
          <a:lstStyle/>
          <a:p>
            <a:pPr algn="ctr"/>
            <a:r>
              <a:rPr lang="en" sz="3800" b="1" kern="0" dirty="0">
                <a:latin typeface="UTM Avo" panose="02040603050506020204" pitchFamily="18" charset="0"/>
              </a:rPr>
              <a:t>02</a:t>
            </a:r>
          </a:p>
        </p:txBody>
      </p:sp>
      <p:grpSp>
        <p:nvGrpSpPr>
          <p:cNvPr id="31" name="Google Shape;1741;p43">
            <a:extLst>
              <a:ext uri="{FF2B5EF4-FFF2-40B4-BE49-F238E27FC236}">
                <a16:creationId xmlns:a16="http://schemas.microsoft.com/office/drawing/2014/main" id="{EDF7B181-1A54-6686-AD89-0FF40833D40A}"/>
              </a:ext>
            </a:extLst>
          </p:cNvPr>
          <p:cNvGrpSpPr/>
          <p:nvPr/>
        </p:nvGrpSpPr>
        <p:grpSpPr>
          <a:xfrm rot="-1328856">
            <a:off x="10540658" y="1620111"/>
            <a:ext cx="1027420" cy="1093309"/>
            <a:chOff x="4283765" y="5909097"/>
            <a:chExt cx="324692" cy="345515"/>
          </a:xfrm>
        </p:grpSpPr>
        <p:grpSp>
          <p:nvGrpSpPr>
            <p:cNvPr id="32" name="Google Shape;1742;p43">
              <a:extLst>
                <a:ext uri="{FF2B5EF4-FFF2-40B4-BE49-F238E27FC236}">
                  <a16:creationId xmlns:a16="http://schemas.microsoft.com/office/drawing/2014/main" id="{94DA09D4-A4BB-1619-07F5-ADEF886B15D2}"/>
                </a:ext>
              </a:extLst>
            </p:cNvPr>
            <p:cNvGrpSpPr/>
            <p:nvPr/>
          </p:nvGrpSpPr>
          <p:grpSpPr>
            <a:xfrm>
              <a:off x="4295376" y="5920844"/>
              <a:ext cx="301472" cy="321996"/>
              <a:chOff x="4295376" y="5920844"/>
              <a:chExt cx="301472" cy="321996"/>
            </a:xfrm>
          </p:grpSpPr>
          <p:sp>
            <p:nvSpPr>
              <p:cNvPr id="37" name="Google Shape;1743;p43">
                <a:extLst>
                  <a:ext uri="{FF2B5EF4-FFF2-40B4-BE49-F238E27FC236}">
                    <a16:creationId xmlns:a16="http://schemas.microsoft.com/office/drawing/2014/main" id="{2414711D-2A2F-0F76-AB95-136B48DA16FC}"/>
                  </a:ext>
                </a:extLst>
              </p:cNvPr>
              <p:cNvSpPr/>
              <p:nvPr/>
            </p:nvSpPr>
            <p:spPr>
              <a:xfrm>
                <a:off x="4397615" y="5920844"/>
                <a:ext cx="90479" cy="90554"/>
              </a:xfrm>
              <a:custGeom>
                <a:avLst/>
                <a:gdLst/>
                <a:ahLst/>
                <a:cxnLst/>
                <a:rect l="l" t="t" r="r" b="b"/>
                <a:pathLst>
                  <a:path w="1208" h="1209" extrusionOk="0">
                    <a:moveTo>
                      <a:pt x="590" y="0"/>
                    </a:moveTo>
                    <a:cubicBezTo>
                      <a:pt x="255" y="0"/>
                      <a:pt x="1" y="573"/>
                      <a:pt x="136" y="874"/>
                    </a:cubicBezTo>
                    <a:cubicBezTo>
                      <a:pt x="227" y="1082"/>
                      <a:pt x="459" y="1209"/>
                      <a:pt x="688" y="1209"/>
                    </a:cubicBezTo>
                    <a:cubicBezTo>
                      <a:pt x="786" y="1209"/>
                      <a:pt x="883" y="1185"/>
                      <a:pt x="969" y="1136"/>
                    </a:cubicBezTo>
                    <a:cubicBezTo>
                      <a:pt x="1017" y="1100"/>
                      <a:pt x="1053" y="1076"/>
                      <a:pt x="1088" y="1028"/>
                    </a:cubicBezTo>
                    <a:cubicBezTo>
                      <a:pt x="1136" y="969"/>
                      <a:pt x="1148" y="897"/>
                      <a:pt x="1160" y="826"/>
                    </a:cubicBezTo>
                    <a:cubicBezTo>
                      <a:pt x="1207" y="504"/>
                      <a:pt x="1029" y="171"/>
                      <a:pt x="743" y="40"/>
                    </a:cubicBezTo>
                    <a:cubicBezTo>
                      <a:pt x="691" y="13"/>
                      <a:pt x="640" y="0"/>
                      <a:pt x="590"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1744;p43">
                <a:extLst>
                  <a:ext uri="{FF2B5EF4-FFF2-40B4-BE49-F238E27FC236}">
                    <a16:creationId xmlns:a16="http://schemas.microsoft.com/office/drawing/2014/main" id="{E25EEFD2-12CB-3590-DB75-CC87791EF57E}"/>
                  </a:ext>
                </a:extLst>
              </p:cNvPr>
              <p:cNvSpPr/>
              <p:nvPr/>
            </p:nvSpPr>
            <p:spPr>
              <a:xfrm>
                <a:off x="4394394" y="6162698"/>
                <a:ext cx="106433" cy="80143"/>
              </a:xfrm>
              <a:custGeom>
                <a:avLst/>
                <a:gdLst/>
                <a:ahLst/>
                <a:cxnLst/>
                <a:rect l="l" t="t" r="r" b="b"/>
                <a:pathLst>
                  <a:path w="1421" h="1070" extrusionOk="0">
                    <a:moveTo>
                      <a:pt x="604" y="0"/>
                    </a:moveTo>
                    <a:cubicBezTo>
                      <a:pt x="535" y="0"/>
                      <a:pt x="470" y="12"/>
                      <a:pt x="417" y="38"/>
                    </a:cubicBezTo>
                    <a:cubicBezTo>
                      <a:pt x="119" y="169"/>
                      <a:pt x="0" y="585"/>
                      <a:pt x="167" y="871"/>
                    </a:cubicBezTo>
                    <a:cubicBezTo>
                      <a:pt x="191" y="919"/>
                      <a:pt x="226" y="954"/>
                      <a:pt x="262" y="990"/>
                    </a:cubicBezTo>
                    <a:cubicBezTo>
                      <a:pt x="322" y="1026"/>
                      <a:pt x="405" y="1050"/>
                      <a:pt x="476" y="1062"/>
                    </a:cubicBezTo>
                    <a:cubicBezTo>
                      <a:pt x="510" y="1067"/>
                      <a:pt x="544" y="1069"/>
                      <a:pt x="578" y="1069"/>
                    </a:cubicBezTo>
                    <a:cubicBezTo>
                      <a:pt x="858" y="1069"/>
                      <a:pt x="1145" y="900"/>
                      <a:pt x="1262" y="645"/>
                    </a:cubicBezTo>
                    <a:cubicBezTo>
                      <a:pt x="1421" y="298"/>
                      <a:pt x="951" y="0"/>
                      <a:pt x="604"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1745;p43">
                <a:extLst>
                  <a:ext uri="{FF2B5EF4-FFF2-40B4-BE49-F238E27FC236}">
                    <a16:creationId xmlns:a16="http://schemas.microsoft.com/office/drawing/2014/main" id="{DF495044-11B0-D3C2-6043-872BCC7795D1}"/>
                  </a:ext>
                </a:extLst>
              </p:cNvPr>
              <p:cNvSpPr/>
              <p:nvPr/>
            </p:nvSpPr>
            <p:spPr>
              <a:xfrm>
                <a:off x="4295376" y="6045404"/>
                <a:ext cx="301472" cy="81791"/>
              </a:xfrm>
              <a:custGeom>
                <a:avLst/>
                <a:gdLst/>
                <a:ahLst/>
                <a:cxnLst/>
                <a:rect l="l" t="t" r="r" b="b"/>
                <a:pathLst>
                  <a:path w="4025" h="1092" extrusionOk="0">
                    <a:moveTo>
                      <a:pt x="2986" y="0"/>
                    </a:moveTo>
                    <a:cubicBezTo>
                      <a:pt x="2517" y="0"/>
                      <a:pt x="2044" y="55"/>
                      <a:pt x="1572" y="115"/>
                    </a:cubicBezTo>
                    <a:cubicBezTo>
                      <a:pt x="1167" y="163"/>
                      <a:pt x="596" y="127"/>
                      <a:pt x="239" y="282"/>
                    </a:cubicBezTo>
                    <a:cubicBezTo>
                      <a:pt x="84" y="342"/>
                      <a:pt x="84" y="354"/>
                      <a:pt x="36" y="520"/>
                    </a:cubicBezTo>
                    <a:cubicBezTo>
                      <a:pt x="36" y="580"/>
                      <a:pt x="12" y="1092"/>
                      <a:pt x="1" y="1092"/>
                    </a:cubicBezTo>
                    <a:cubicBezTo>
                      <a:pt x="1334" y="1056"/>
                      <a:pt x="2691" y="973"/>
                      <a:pt x="4025" y="889"/>
                    </a:cubicBezTo>
                    <a:cubicBezTo>
                      <a:pt x="4025" y="663"/>
                      <a:pt x="4013" y="437"/>
                      <a:pt x="3953" y="223"/>
                    </a:cubicBezTo>
                    <a:cubicBezTo>
                      <a:pt x="3942" y="175"/>
                      <a:pt x="3942" y="139"/>
                      <a:pt x="3906" y="115"/>
                    </a:cubicBezTo>
                    <a:cubicBezTo>
                      <a:pt x="3882" y="80"/>
                      <a:pt x="3846" y="80"/>
                      <a:pt x="3811" y="68"/>
                    </a:cubicBezTo>
                    <a:cubicBezTo>
                      <a:pt x="3537" y="19"/>
                      <a:pt x="3262" y="0"/>
                      <a:pt x="2986"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3" name="Google Shape;1746;p43">
              <a:extLst>
                <a:ext uri="{FF2B5EF4-FFF2-40B4-BE49-F238E27FC236}">
                  <a16:creationId xmlns:a16="http://schemas.microsoft.com/office/drawing/2014/main" id="{FC38FE25-ACA9-6DB9-AE96-C98F1B23CF77}"/>
                </a:ext>
              </a:extLst>
            </p:cNvPr>
            <p:cNvGrpSpPr/>
            <p:nvPr/>
          </p:nvGrpSpPr>
          <p:grpSpPr>
            <a:xfrm>
              <a:off x="4283765" y="5909097"/>
              <a:ext cx="324692" cy="345515"/>
              <a:chOff x="4283765" y="5909097"/>
              <a:chExt cx="324692" cy="345515"/>
            </a:xfrm>
          </p:grpSpPr>
          <p:sp>
            <p:nvSpPr>
              <p:cNvPr id="34" name="Google Shape;1747;p43">
                <a:extLst>
                  <a:ext uri="{FF2B5EF4-FFF2-40B4-BE49-F238E27FC236}">
                    <a16:creationId xmlns:a16="http://schemas.microsoft.com/office/drawing/2014/main" id="{CBDC4921-BD37-2AFD-E6E9-BCC2718043F8}"/>
                  </a:ext>
                </a:extLst>
              </p:cNvPr>
              <p:cNvSpPr/>
              <p:nvPr/>
            </p:nvSpPr>
            <p:spPr>
              <a:xfrm>
                <a:off x="4388101" y="5909097"/>
                <a:ext cx="112425" cy="113623"/>
              </a:xfrm>
              <a:custGeom>
                <a:avLst/>
                <a:gdLst/>
                <a:ahLst/>
                <a:cxnLst/>
                <a:rect l="l" t="t" r="r" b="b"/>
                <a:pathLst>
                  <a:path w="1501" h="1517" extrusionOk="0">
                    <a:moveTo>
                      <a:pt x="721" y="319"/>
                    </a:moveTo>
                    <a:cubicBezTo>
                      <a:pt x="760" y="319"/>
                      <a:pt x="787" y="332"/>
                      <a:pt x="798" y="338"/>
                    </a:cubicBezTo>
                    <a:cubicBezTo>
                      <a:pt x="1025" y="445"/>
                      <a:pt x="1156" y="707"/>
                      <a:pt x="1132" y="969"/>
                    </a:cubicBezTo>
                    <a:cubicBezTo>
                      <a:pt x="1132" y="1029"/>
                      <a:pt x="1108" y="1064"/>
                      <a:pt x="1084" y="1100"/>
                    </a:cubicBezTo>
                    <a:cubicBezTo>
                      <a:pt x="1072" y="1112"/>
                      <a:pt x="1037" y="1136"/>
                      <a:pt x="1013" y="1160"/>
                    </a:cubicBezTo>
                    <a:cubicBezTo>
                      <a:pt x="957" y="1194"/>
                      <a:pt x="890" y="1213"/>
                      <a:pt x="819" y="1213"/>
                    </a:cubicBezTo>
                    <a:cubicBezTo>
                      <a:pt x="769" y="1213"/>
                      <a:pt x="717" y="1203"/>
                      <a:pt x="667" y="1183"/>
                    </a:cubicBezTo>
                    <a:cubicBezTo>
                      <a:pt x="548" y="1148"/>
                      <a:pt x="441" y="1064"/>
                      <a:pt x="394" y="969"/>
                    </a:cubicBezTo>
                    <a:cubicBezTo>
                      <a:pt x="334" y="814"/>
                      <a:pt x="417" y="529"/>
                      <a:pt x="560" y="398"/>
                    </a:cubicBezTo>
                    <a:cubicBezTo>
                      <a:pt x="623" y="335"/>
                      <a:pt x="678" y="319"/>
                      <a:pt x="721" y="319"/>
                    </a:cubicBezTo>
                    <a:close/>
                    <a:moveTo>
                      <a:pt x="730" y="0"/>
                    </a:moveTo>
                    <a:cubicBezTo>
                      <a:pt x="607" y="0"/>
                      <a:pt x="483" y="53"/>
                      <a:pt x="370" y="159"/>
                    </a:cubicBezTo>
                    <a:cubicBezTo>
                      <a:pt x="144" y="374"/>
                      <a:pt x="1" y="790"/>
                      <a:pt x="132" y="1088"/>
                    </a:cubicBezTo>
                    <a:cubicBezTo>
                      <a:pt x="203" y="1267"/>
                      <a:pt x="370" y="1410"/>
                      <a:pt x="572" y="1469"/>
                    </a:cubicBezTo>
                    <a:cubicBezTo>
                      <a:pt x="644" y="1505"/>
                      <a:pt x="739" y="1517"/>
                      <a:pt x="810" y="1517"/>
                    </a:cubicBezTo>
                    <a:cubicBezTo>
                      <a:pt x="929" y="1517"/>
                      <a:pt x="1048" y="1481"/>
                      <a:pt x="1168" y="1421"/>
                    </a:cubicBezTo>
                    <a:cubicBezTo>
                      <a:pt x="1227" y="1386"/>
                      <a:pt x="1287" y="1338"/>
                      <a:pt x="1334" y="1279"/>
                    </a:cubicBezTo>
                    <a:cubicBezTo>
                      <a:pt x="1394" y="1219"/>
                      <a:pt x="1418" y="1112"/>
                      <a:pt x="1441" y="1005"/>
                    </a:cubicBezTo>
                    <a:cubicBezTo>
                      <a:pt x="1501" y="624"/>
                      <a:pt x="1287" y="231"/>
                      <a:pt x="941" y="52"/>
                    </a:cubicBezTo>
                    <a:cubicBezTo>
                      <a:pt x="872" y="18"/>
                      <a:pt x="801" y="0"/>
                      <a:pt x="730"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1748;p43">
                <a:extLst>
                  <a:ext uri="{FF2B5EF4-FFF2-40B4-BE49-F238E27FC236}">
                    <a16:creationId xmlns:a16="http://schemas.microsoft.com/office/drawing/2014/main" id="{DE75D5E7-B307-17CE-0DDB-FD722D31B364}"/>
                  </a:ext>
                </a:extLst>
              </p:cNvPr>
              <p:cNvSpPr/>
              <p:nvPr/>
            </p:nvSpPr>
            <p:spPr>
              <a:xfrm>
                <a:off x="4384581" y="6149827"/>
                <a:ext cx="117743" cy="104785"/>
              </a:xfrm>
              <a:custGeom>
                <a:avLst/>
                <a:gdLst/>
                <a:ahLst/>
                <a:cxnLst/>
                <a:rect l="l" t="t" r="r" b="b"/>
                <a:pathLst>
                  <a:path w="1572" h="1399" extrusionOk="0">
                    <a:moveTo>
                      <a:pt x="717" y="326"/>
                    </a:moveTo>
                    <a:cubicBezTo>
                      <a:pt x="865" y="326"/>
                      <a:pt x="1055" y="405"/>
                      <a:pt x="1155" y="505"/>
                    </a:cubicBezTo>
                    <a:cubicBezTo>
                      <a:pt x="1274" y="624"/>
                      <a:pt x="1226" y="708"/>
                      <a:pt x="1215" y="743"/>
                    </a:cubicBezTo>
                    <a:cubicBezTo>
                      <a:pt x="1119" y="956"/>
                      <a:pt x="901" y="1083"/>
                      <a:pt x="678" y="1083"/>
                    </a:cubicBezTo>
                    <a:cubicBezTo>
                      <a:pt x="650" y="1083"/>
                      <a:pt x="623" y="1081"/>
                      <a:pt x="595" y="1077"/>
                    </a:cubicBezTo>
                    <a:cubicBezTo>
                      <a:pt x="536" y="1077"/>
                      <a:pt x="488" y="1065"/>
                      <a:pt x="453" y="1041"/>
                    </a:cubicBezTo>
                    <a:cubicBezTo>
                      <a:pt x="441" y="1017"/>
                      <a:pt x="417" y="994"/>
                      <a:pt x="393" y="958"/>
                    </a:cubicBezTo>
                    <a:cubicBezTo>
                      <a:pt x="345" y="874"/>
                      <a:pt x="322" y="743"/>
                      <a:pt x="369" y="624"/>
                    </a:cubicBezTo>
                    <a:cubicBezTo>
                      <a:pt x="417" y="505"/>
                      <a:pt x="488" y="398"/>
                      <a:pt x="595" y="351"/>
                    </a:cubicBezTo>
                    <a:cubicBezTo>
                      <a:pt x="629" y="334"/>
                      <a:pt x="671" y="326"/>
                      <a:pt x="717" y="326"/>
                    </a:cubicBezTo>
                    <a:close/>
                    <a:moveTo>
                      <a:pt x="700" y="1"/>
                    </a:moveTo>
                    <a:cubicBezTo>
                      <a:pt x="608" y="1"/>
                      <a:pt x="519" y="17"/>
                      <a:pt x="441" y="53"/>
                    </a:cubicBezTo>
                    <a:cubicBezTo>
                      <a:pt x="262" y="148"/>
                      <a:pt x="119" y="303"/>
                      <a:pt x="60" y="517"/>
                    </a:cubicBezTo>
                    <a:cubicBezTo>
                      <a:pt x="0" y="720"/>
                      <a:pt x="12" y="946"/>
                      <a:pt x="119" y="1113"/>
                    </a:cubicBezTo>
                    <a:cubicBezTo>
                      <a:pt x="167" y="1184"/>
                      <a:pt x="202" y="1232"/>
                      <a:pt x="262" y="1279"/>
                    </a:cubicBezTo>
                    <a:cubicBezTo>
                      <a:pt x="345" y="1339"/>
                      <a:pt x="429" y="1363"/>
                      <a:pt x="548" y="1386"/>
                    </a:cubicBezTo>
                    <a:cubicBezTo>
                      <a:pt x="595" y="1398"/>
                      <a:pt x="619" y="1398"/>
                      <a:pt x="667" y="1398"/>
                    </a:cubicBezTo>
                    <a:cubicBezTo>
                      <a:pt x="1024" y="1398"/>
                      <a:pt x="1357" y="1184"/>
                      <a:pt x="1488" y="863"/>
                    </a:cubicBezTo>
                    <a:cubicBezTo>
                      <a:pt x="1572" y="660"/>
                      <a:pt x="1536" y="458"/>
                      <a:pt x="1369" y="279"/>
                    </a:cubicBezTo>
                    <a:cubicBezTo>
                      <a:pt x="1214" y="115"/>
                      <a:pt x="945" y="1"/>
                      <a:pt x="700"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1749;p43">
                <a:extLst>
                  <a:ext uri="{FF2B5EF4-FFF2-40B4-BE49-F238E27FC236}">
                    <a16:creationId xmlns:a16="http://schemas.microsoft.com/office/drawing/2014/main" id="{990B7B79-F75E-8486-0F22-F6DCCB655B8C}"/>
                  </a:ext>
                </a:extLst>
              </p:cNvPr>
              <p:cNvSpPr/>
              <p:nvPr/>
            </p:nvSpPr>
            <p:spPr>
              <a:xfrm>
                <a:off x="4283765" y="6035005"/>
                <a:ext cx="324692" cy="105459"/>
              </a:xfrm>
              <a:custGeom>
                <a:avLst/>
                <a:gdLst/>
                <a:ahLst/>
                <a:cxnLst/>
                <a:rect l="l" t="t" r="r" b="b"/>
                <a:pathLst>
                  <a:path w="4335" h="1408" extrusionOk="0">
                    <a:moveTo>
                      <a:pt x="3144" y="300"/>
                    </a:moveTo>
                    <a:cubicBezTo>
                      <a:pt x="3418" y="300"/>
                      <a:pt x="3668" y="324"/>
                      <a:pt x="3954" y="372"/>
                    </a:cubicBezTo>
                    <a:lnTo>
                      <a:pt x="3965" y="372"/>
                    </a:lnTo>
                    <a:lnTo>
                      <a:pt x="3965" y="383"/>
                    </a:lnTo>
                    <a:cubicBezTo>
                      <a:pt x="3989" y="550"/>
                      <a:pt x="4025" y="717"/>
                      <a:pt x="4025" y="872"/>
                    </a:cubicBezTo>
                    <a:cubicBezTo>
                      <a:pt x="2799" y="967"/>
                      <a:pt x="1548" y="1026"/>
                      <a:pt x="334" y="1074"/>
                    </a:cubicBezTo>
                    <a:cubicBezTo>
                      <a:pt x="334" y="1026"/>
                      <a:pt x="346" y="955"/>
                      <a:pt x="346" y="872"/>
                    </a:cubicBezTo>
                    <a:cubicBezTo>
                      <a:pt x="346" y="788"/>
                      <a:pt x="358" y="717"/>
                      <a:pt x="358" y="693"/>
                    </a:cubicBezTo>
                    <a:lnTo>
                      <a:pt x="358" y="669"/>
                    </a:lnTo>
                    <a:cubicBezTo>
                      <a:pt x="358" y="633"/>
                      <a:pt x="382" y="598"/>
                      <a:pt x="382" y="598"/>
                    </a:cubicBezTo>
                    <a:cubicBezTo>
                      <a:pt x="382" y="598"/>
                      <a:pt x="394" y="598"/>
                      <a:pt x="453" y="562"/>
                    </a:cubicBezTo>
                    <a:cubicBezTo>
                      <a:pt x="679" y="479"/>
                      <a:pt x="1013" y="455"/>
                      <a:pt x="1310" y="443"/>
                    </a:cubicBezTo>
                    <a:cubicBezTo>
                      <a:pt x="1465" y="431"/>
                      <a:pt x="1608" y="431"/>
                      <a:pt x="1751" y="419"/>
                    </a:cubicBezTo>
                    <a:cubicBezTo>
                      <a:pt x="2203" y="360"/>
                      <a:pt x="2668" y="300"/>
                      <a:pt x="3144" y="300"/>
                    </a:cubicBezTo>
                    <a:close/>
                    <a:moveTo>
                      <a:pt x="13" y="1153"/>
                    </a:moveTo>
                    <a:lnTo>
                      <a:pt x="13" y="1153"/>
                    </a:lnTo>
                    <a:cubicBezTo>
                      <a:pt x="5" y="1167"/>
                      <a:pt x="1" y="1180"/>
                      <a:pt x="1" y="1193"/>
                    </a:cubicBezTo>
                    <a:cubicBezTo>
                      <a:pt x="5" y="1184"/>
                      <a:pt x="9" y="1170"/>
                      <a:pt x="13" y="1153"/>
                    </a:cubicBezTo>
                    <a:close/>
                    <a:moveTo>
                      <a:pt x="3132" y="0"/>
                    </a:moveTo>
                    <a:cubicBezTo>
                      <a:pt x="2656" y="0"/>
                      <a:pt x="2185" y="57"/>
                      <a:pt x="1715" y="110"/>
                    </a:cubicBezTo>
                    <a:cubicBezTo>
                      <a:pt x="1596" y="133"/>
                      <a:pt x="1453" y="145"/>
                      <a:pt x="1298" y="145"/>
                    </a:cubicBezTo>
                    <a:cubicBezTo>
                      <a:pt x="977" y="157"/>
                      <a:pt x="596" y="181"/>
                      <a:pt x="334" y="300"/>
                    </a:cubicBezTo>
                    <a:cubicBezTo>
                      <a:pt x="144" y="372"/>
                      <a:pt x="108" y="431"/>
                      <a:pt x="60" y="610"/>
                    </a:cubicBezTo>
                    <a:lnTo>
                      <a:pt x="60" y="633"/>
                    </a:lnTo>
                    <a:cubicBezTo>
                      <a:pt x="48" y="669"/>
                      <a:pt x="48" y="717"/>
                      <a:pt x="36" y="860"/>
                    </a:cubicBezTo>
                    <a:cubicBezTo>
                      <a:pt x="36" y="947"/>
                      <a:pt x="29" y="1081"/>
                      <a:pt x="13" y="1153"/>
                    </a:cubicBezTo>
                    <a:lnTo>
                      <a:pt x="13" y="1153"/>
                    </a:lnTo>
                    <a:cubicBezTo>
                      <a:pt x="34" y="1118"/>
                      <a:pt x="83" y="1086"/>
                      <a:pt x="144" y="1086"/>
                    </a:cubicBezTo>
                    <a:lnTo>
                      <a:pt x="144" y="1395"/>
                    </a:lnTo>
                    <a:cubicBezTo>
                      <a:pt x="144" y="1395"/>
                      <a:pt x="155" y="1395"/>
                      <a:pt x="179" y="1407"/>
                    </a:cubicBezTo>
                    <a:cubicBezTo>
                      <a:pt x="1525" y="1372"/>
                      <a:pt x="2858" y="1312"/>
                      <a:pt x="4204" y="1205"/>
                    </a:cubicBezTo>
                    <a:lnTo>
                      <a:pt x="4335" y="1193"/>
                    </a:lnTo>
                    <a:lnTo>
                      <a:pt x="4335" y="1038"/>
                    </a:lnTo>
                    <a:cubicBezTo>
                      <a:pt x="4335" y="800"/>
                      <a:pt x="4311" y="562"/>
                      <a:pt x="4263" y="336"/>
                    </a:cubicBezTo>
                    <a:cubicBezTo>
                      <a:pt x="4263" y="300"/>
                      <a:pt x="4251" y="205"/>
                      <a:pt x="4168" y="145"/>
                    </a:cubicBezTo>
                    <a:cubicBezTo>
                      <a:pt x="4108" y="86"/>
                      <a:pt x="4037" y="74"/>
                      <a:pt x="3989" y="74"/>
                    </a:cubicBezTo>
                    <a:cubicBezTo>
                      <a:pt x="3701" y="21"/>
                      <a:pt x="3415" y="0"/>
                      <a:pt x="3132"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grpSp>
        <p:nvGrpSpPr>
          <p:cNvPr id="40" name="Google Shape;1750;p43">
            <a:extLst>
              <a:ext uri="{FF2B5EF4-FFF2-40B4-BE49-F238E27FC236}">
                <a16:creationId xmlns:a16="http://schemas.microsoft.com/office/drawing/2014/main" id="{56D535DF-5BF4-01B9-8F41-018D99A0CCA1}"/>
              </a:ext>
            </a:extLst>
          </p:cNvPr>
          <p:cNvGrpSpPr/>
          <p:nvPr/>
        </p:nvGrpSpPr>
        <p:grpSpPr>
          <a:xfrm rot="1059618">
            <a:off x="6985269" y="5213777"/>
            <a:ext cx="578969" cy="440332"/>
            <a:chOff x="5841679" y="4053505"/>
            <a:chExt cx="278328" cy="211668"/>
          </a:xfrm>
        </p:grpSpPr>
        <p:sp>
          <p:nvSpPr>
            <p:cNvPr id="41" name="Google Shape;1751;p43">
              <a:extLst>
                <a:ext uri="{FF2B5EF4-FFF2-40B4-BE49-F238E27FC236}">
                  <a16:creationId xmlns:a16="http://schemas.microsoft.com/office/drawing/2014/main" id="{966374EB-5D84-8B1F-DE47-46547CD87037}"/>
                </a:ext>
              </a:extLst>
            </p:cNvPr>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rgbClr val="FF7D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1752;p43">
              <a:extLst>
                <a:ext uri="{FF2B5EF4-FFF2-40B4-BE49-F238E27FC236}">
                  <a16:creationId xmlns:a16="http://schemas.microsoft.com/office/drawing/2014/main" id="{6A0C4F6C-79C7-40C8-015A-A608A679C28B}"/>
                </a:ext>
              </a:extLst>
            </p:cNvPr>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1753;p43">
              <a:extLst>
                <a:ext uri="{FF2B5EF4-FFF2-40B4-BE49-F238E27FC236}">
                  <a16:creationId xmlns:a16="http://schemas.microsoft.com/office/drawing/2014/main" id="{A8C0E84F-BBDE-704F-8EF5-A9991AC9FD04}"/>
                </a:ext>
              </a:extLst>
            </p:cNvPr>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rgbClr val="FF7D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1754;p43">
              <a:extLst>
                <a:ext uri="{FF2B5EF4-FFF2-40B4-BE49-F238E27FC236}">
                  <a16:creationId xmlns:a16="http://schemas.microsoft.com/office/drawing/2014/main" id="{B0D9BDEA-013F-A79E-7D5B-1E0CC579CC8D}"/>
                </a:ext>
              </a:extLst>
            </p:cNvPr>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48" name="Google Shape;1758;p43">
            <a:extLst>
              <a:ext uri="{FF2B5EF4-FFF2-40B4-BE49-F238E27FC236}">
                <a16:creationId xmlns:a16="http://schemas.microsoft.com/office/drawing/2014/main" id="{F83A1A37-6A80-D8E7-A9BB-EEBC5B40759D}"/>
              </a:ext>
            </a:extLst>
          </p:cNvPr>
          <p:cNvGrpSpPr/>
          <p:nvPr/>
        </p:nvGrpSpPr>
        <p:grpSpPr>
          <a:xfrm>
            <a:off x="419020" y="5377448"/>
            <a:ext cx="1096241" cy="1285100"/>
            <a:chOff x="1678549" y="2659042"/>
            <a:chExt cx="822181" cy="963825"/>
          </a:xfrm>
        </p:grpSpPr>
        <p:sp>
          <p:nvSpPr>
            <p:cNvPr id="49" name="Google Shape;1759;p43">
              <a:extLst>
                <a:ext uri="{FF2B5EF4-FFF2-40B4-BE49-F238E27FC236}">
                  <a16:creationId xmlns:a16="http://schemas.microsoft.com/office/drawing/2014/main" id="{85E736FB-99F5-A65C-B83A-D93BAFC4FEB1}"/>
                </a:ext>
              </a:extLst>
            </p:cNvPr>
            <p:cNvSpPr/>
            <p:nvPr/>
          </p:nvSpPr>
          <p:spPr>
            <a:xfrm flipH="1">
              <a:off x="1678549" y="2699189"/>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rgbClr val="FFCF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0" name="Google Shape;1760;p43">
              <a:extLst>
                <a:ext uri="{FF2B5EF4-FFF2-40B4-BE49-F238E27FC236}">
                  <a16:creationId xmlns:a16="http://schemas.microsoft.com/office/drawing/2014/main" id="{C81B09E8-B194-463A-2973-A758BBEA0334}"/>
                </a:ext>
              </a:extLst>
            </p:cNvPr>
            <p:cNvSpPr/>
            <p:nvPr/>
          </p:nvSpPr>
          <p:spPr>
            <a:xfrm flipH="1">
              <a:off x="1693679" y="2659042"/>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rgbClr val="B2DCF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1761;p43">
              <a:extLst>
                <a:ext uri="{FF2B5EF4-FFF2-40B4-BE49-F238E27FC236}">
                  <a16:creationId xmlns:a16="http://schemas.microsoft.com/office/drawing/2014/main" id="{D4563C9D-59FA-22F9-ED98-0593E9A2BC4D}"/>
                </a:ext>
              </a:extLst>
            </p:cNvPr>
            <p:cNvSpPr/>
            <p:nvPr/>
          </p:nvSpPr>
          <p:spPr>
            <a:xfrm flipH="1">
              <a:off x="1746757" y="2783662"/>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rgbClr val="90EBC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2" name="Google Shape;1762;p43">
              <a:extLst>
                <a:ext uri="{FF2B5EF4-FFF2-40B4-BE49-F238E27FC236}">
                  <a16:creationId xmlns:a16="http://schemas.microsoft.com/office/drawing/2014/main" id="{A96C0594-BF23-3F33-6B91-0FC91BAE590C}"/>
                </a:ext>
              </a:extLst>
            </p:cNvPr>
            <p:cNvSpPr/>
            <p:nvPr/>
          </p:nvSpPr>
          <p:spPr>
            <a:xfrm flipH="1">
              <a:off x="2361162" y="3467651"/>
              <a:ext cx="121338" cy="138265"/>
            </a:xfrm>
            <a:custGeom>
              <a:avLst/>
              <a:gdLst/>
              <a:ahLst/>
              <a:cxnLst/>
              <a:rect l="l" t="t" r="r" b="b"/>
              <a:pathLst>
                <a:path w="1620" h="1846" extrusionOk="0">
                  <a:moveTo>
                    <a:pt x="405" y="1"/>
                  </a:moveTo>
                  <a:lnTo>
                    <a:pt x="0" y="1846"/>
                  </a:lnTo>
                  <a:lnTo>
                    <a:pt x="1620" y="1489"/>
                  </a:lnTo>
                  <a:lnTo>
                    <a:pt x="405" y="1"/>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3" name="Google Shape;1763;p43">
              <a:extLst>
                <a:ext uri="{FF2B5EF4-FFF2-40B4-BE49-F238E27FC236}">
                  <a16:creationId xmlns:a16="http://schemas.microsoft.com/office/drawing/2014/main" id="{D3556E7D-9021-B8A5-614D-0CB7F3FEAA72}"/>
                </a:ext>
              </a:extLst>
            </p:cNvPr>
            <p:cNvSpPr/>
            <p:nvPr/>
          </p:nvSpPr>
          <p:spPr>
            <a:xfrm flipH="1">
              <a:off x="2238101" y="3344590"/>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4" name="Google Shape;1764;p43">
              <a:extLst>
                <a:ext uri="{FF2B5EF4-FFF2-40B4-BE49-F238E27FC236}">
                  <a16:creationId xmlns:a16="http://schemas.microsoft.com/office/drawing/2014/main" id="{B0E910FC-57C5-7299-7A41-C02E5709F713}"/>
                </a:ext>
              </a:extLst>
            </p:cNvPr>
            <p:cNvSpPr/>
            <p:nvPr/>
          </p:nvSpPr>
          <p:spPr>
            <a:xfrm flipH="1">
              <a:off x="1678553" y="2659054"/>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rgbClr val="46246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4.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19 - Bài 1 - Thu thập, phân loại và biểu diễn dữ liệu - Tiết 1</Template>
  <TotalTime>31</TotalTime>
  <Words>1309</Words>
  <Application>Microsoft Office PowerPoint</Application>
  <PresentationFormat>Widescreen</PresentationFormat>
  <Paragraphs>158</Paragraphs>
  <Slides>25</Slides>
  <Notes>6</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25</vt:i4>
      </vt:variant>
    </vt:vector>
  </HeadingPairs>
  <TitlesOfParts>
    <vt:vector size="36" baseType="lpstr">
      <vt:lpstr>Arial</vt:lpstr>
      <vt:lpstr>Calibri</vt:lpstr>
      <vt:lpstr>UTM Avo</vt:lpstr>
      <vt:lpstr>Aptos</vt:lpstr>
      <vt:lpstr>RocknRoll One</vt:lpstr>
      <vt:lpstr>Calibri Light</vt:lpstr>
      <vt:lpstr>Office Theme</vt:lpstr>
      <vt:lpstr>1_Office Theme</vt:lpstr>
      <vt:lpstr>Theme1</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nt Hoa</cp:lastModifiedBy>
  <cp:revision>21</cp:revision>
  <dcterms:created xsi:type="dcterms:W3CDTF">2023-12-18T14:44:12Z</dcterms:created>
  <dcterms:modified xsi:type="dcterms:W3CDTF">2024-12-20T02:50:23Z</dcterms:modified>
</cp:coreProperties>
</file>