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9"/>
  </p:notesMasterIdLst>
  <p:sldIdLst>
    <p:sldId id="256" r:id="rId3"/>
    <p:sldId id="257" r:id="rId4"/>
    <p:sldId id="266" r:id="rId5"/>
    <p:sldId id="258" r:id="rId6"/>
    <p:sldId id="267" r:id="rId7"/>
    <p:sldId id="259" r:id="rId8"/>
    <p:sldId id="314" r:id="rId9"/>
    <p:sldId id="270" r:id="rId10"/>
    <p:sldId id="271" r:id="rId11"/>
    <p:sldId id="272" r:id="rId12"/>
    <p:sldId id="315" r:id="rId13"/>
    <p:sldId id="316" r:id="rId14"/>
    <p:sldId id="276" r:id="rId15"/>
    <p:sldId id="277" r:id="rId16"/>
    <p:sldId id="320" r:id="rId17"/>
    <p:sldId id="322" r:id="rId18"/>
    <p:sldId id="317" r:id="rId19"/>
    <p:sldId id="323" r:id="rId20"/>
    <p:sldId id="324" r:id="rId21"/>
    <p:sldId id="325" r:id="rId22"/>
    <p:sldId id="326" r:id="rId23"/>
    <p:sldId id="288" r:id="rId24"/>
    <p:sldId id="290" r:id="rId25"/>
    <p:sldId id="328" r:id="rId26"/>
    <p:sldId id="291" r:id="rId27"/>
    <p:sldId id="329" r:id="rId28"/>
    <p:sldId id="330" r:id="rId29"/>
    <p:sldId id="331" r:id="rId30"/>
    <p:sldId id="292" r:id="rId31"/>
    <p:sldId id="293" r:id="rId32"/>
    <p:sldId id="294" r:id="rId33"/>
    <p:sldId id="300" r:id="rId34"/>
    <p:sldId id="301" r:id="rId35"/>
    <p:sldId id="302" r:id="rId36"/>
    <p:sldId id="303" r:id="rId37"/>
    <p:sldId id="299" r:id="rId38"/>
    <p:sldId id="260" r:id="rId39"/>
    <p:sldId id="332" r:id="rId40"/>
    <p:sldId id="309" r:id="rId41"/>
    <p:sldId id="311" r:id="rId42"/>
    <p:sldId id="306" r:id="rId43"/>
    <p:sldId id="304" r:id="rId44"/>
    <p:sldId id="307" r:id="rId45"/>
    <p:sldId id="334" r:id="rId46"/>
    <p:sldId id="261" r:id="rId47"/>
    <p:sldId id="284" r:id="rId48"/>
  </p:sldIdLst>
  <p:sldSz cx="18288000" cy="10287000"/>
  <p:notesSz cx="6858000" cy="9144000"/>
  <p:embeddedFontLst>
    <p:embeddedFont>
      <p:font typeface="Abril Fatface" panose="02000503000000020003" pitchFamily="2" charset="0"/>
      <p:regular r:id="rId50"/>
    </p:embeddedFont>
    <p:embeddedFont>
      <p:font typeface="Cambria Math" panose="02040503050406030204" pitchFamily="18" charset="0"/>
      <p:regular r:id="rId51"/>
    </p:embeddedFont>
    <p:embeddedFont>
      <p:font typeface="Inter" panose="020B0604020202020204" charset="0"/>
      <p:regular r:id="rId52"/>
      <p:bold r:id="rId53"/>
    </p:embeddedFont>
    <p:embeddedFont>
      <p:font typeface="Malgun Gothic" panose="020B0503020000020004" pitchFamily="34" charset="-127"/>
      <p:regular r:id="rId54"/>
      <p:bold r:id="rId55"/>
    </p:embeddedFont>
    <p:embeddedFont>
      <p:font typeface="Rustic Printed"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BD9C3"/>
    <a:srgbClr val="FEE5D3"/>
    <a:srgbClr val="727357"/>
    <a:srgbClr val="000000"/>
    <a:srgbClr val="F2F2EF"/>
    <a:srgbClr val="575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99" autoAdjust="0"/>
    <p:restoredTop sz="94622" autoAdjust="0"/>
  </p:normalViewPr>
  <p:slideViewPr>
    <p:cSldViewPr>
      <p:cViewPr varScale="1">
        <p:scale>
          <a:sx n="53" d="100"/>
          <a:sy n="53" d="100"/>
        </p:scale>
        <p:origin x="39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8F6285-C1A9-4FCC-A9EA-DF87906160E3}"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898F2-0F4F-4F9B-9B49-CEC42E38DBFA}" type="slidenum">
              <a:rPr lang="en-US" smtClean="0"/>
              <a:t>‹#›</a:t>
            </a:fld>
            <a:endParaRPr lang="en-US"/>
          </a:p>
        </p:txBody>
      </p:sp>
    </p:spTree>
    <p:extLst>
      <p:ext uri="{BB962C8B-B14F-4D97-AF65-F5344CB8AC3E}">
        <p14:creationId xmlns:p14="http://schemas.microsoft.com/office/powerpoint/2010/main" val="4245354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1898F2-0F4F-4F9B-9B49-CEC42E38DBFA}" type="slidenum">
              <a:rPr lang="en-US" smtClean="0"/>
              <a:t>5</a:t>
            </a:fld>
            <a:endParaRPr lang="en-US"/>
          </a:p>
        </p:txBody>
      </p:sp>
    </p:spTree>
    <p:extLst>
      <p:ext uri="{BB962C8B-B14F-4D97-AF65-F5344CB8AC3E}">
        <p14:creationId xmlns:p14="http://schemas.microsoft.com/office/powerpoint/2010/main" val="3524040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530717f9dd_2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530717f9dd_2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4137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898F2-0F4F-4F9B-9B49-CEC42E38DB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51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898F2-0F4F-4F9B-9B49-CEC42E38DB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99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898F2-0F4F-4F9B-9B49-CEC42E38DB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167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9"/>
        <p:cNvGrpSpPr/>
        <p:nvPr/>
      </p:nvGrpSpPr>
      <p:grpSpPr>
        <a:xfrm>
          <a:off x="0" y="0"/>
          <a:ext cx="0" cy="0"/>
          <a:chOff x="0" y="0"/>
          <a:chExt cx="0" cy="0"/>
        </a:xfrm>
      </p:grpSpPr>
      <p:sp>
        <p:nvSpPr>
          <p:cNvPr id="2790" name="Google Shape;27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1" name="Google Shape;27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a:t>
            </a:r>
            <a:r>
              <a:rPr lang="en-US" baseline="0"/>
              <a:t> bấm vào các cuốn sách để mở câu hỏi, bấm nút mũi tên để kết thúc trò chơi.</a:t>
            </a:r>
            <a:endParaRPr/>
          </a:p>
        </p:txBody>
      </p:sp>
    </p:spTree>
    <p:extLst>
      <p:ext uri="{BB962C8B-B14F-4D97-AF65-F5344CB8AC3E}">
        <p14:creationId xmlns:p14="http://schemas.microsoft.com/office/powerpoint/2010/main" val="18478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GV bấm</a:t>
            </a:r>
            <a:r>
              <a:rPr lang="en-US" baseline="0"/>
              <a:t> vào hình mũi tên để trở lại slide chọn câu hỏi.</a:t>
            </a:r>
            <a:endParaRPr lang="en-US"/>
          </a:p>
        </p:txBody>
      </p:sp>
    </p:spTree>
    <p:extLst>
      <p:ext uri="{BB962C8B-B14F-4D97-AF65-F5344CB8AC3E}">
        <p14:creationId xmlns:p14="http://schemas.microsoft.com/office/powerpoint/2010/main" val="225413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GV bấm</a:t>
            </a:r>
            <a:r>
              <a:rPr lang="en-US" baseline="0"/>
              <a:t> vào hình mũi tên để trở lại slide chọn câu hỏi.</a:t>
            </a:r>
            <a:endParaRPr lang="en-US"/>
          </a:p>
        </p:txBody>
      </p:sp>
    </p:spTree>
    <p:extLst>
      <p:ext uri="{BB962C8B-B14F-4D97-AF65-F5344CB8AC3E}">
        <p14:creationId xmlns:p14="http://schemas.microsoft.com/office/powerpoint/2010/main" val="593828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GV bấm</a:t>
            </a:r>
            <a:r>
              <a:rPr lang="en-US" baseline="0"/>
              <a:t> vào hình mũi tên để trở lại slide chọn câu hỏi.</a:t>
            </a:r>
            <a:endParaRPr lang="en-US"/>
          </a:p>
        </p:txBody>
      </p:sp>
    </p:spTree>
    <p:extLst>
      <p:ext uri="{BB962C8B-B14F-4D97-AF65-F5344CB8AC3E}">
        <p14:creationId xmlns:p14="http://schemas.microsoft.com/office/powerpoint/2010/main" val="239519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GV bấm</a:t>
            </a:r>
            <a:r>
              <a:rPr lang="en-US" baseline="0"/>
              <a:t> vào hình mũi tên để trở lại slide chọn câu hỏi.</a:t>
            </a:r>
            <a:endParaRPr lang="en-US"/>
          </a:p>
        </p:txBody>
      </p:sp>
    </p:spTree>
    <p:extLst>
      <p:ext uri="{BB962C8B-B14F-4D97-AF65-F5344CB8AC3E}">
        <p14:creationId xmlns:p14="http://schemas.microsoft.com/office/powerpoint/2010/main" val="437976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GV bấm</a:t>
            </a:r>
            <a:r>
              <a:rPr lang="en-US" baseline="0"/>
              <a:t> vào hình mũi tên để trở lại slide chọn câu hỏi.</a:t>
            </a:r>
            <a:endParaRPr lang="en-US"/>
          </a:p>
        </p:txBody>
      </p:sp>
    </p:spTree>
    <p:extLst>
      <p:ext uri="{BB962C8B-B14F-4D97-AF65-F5344CB8AC3E}">
        <p14:creationId xmlns:p14="http://schemas.microsoft.com/office/powerpoint/2010/main" val="311774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41"/>
        <p:cNvGrpSpPr/>
        <p:nvPr/>
      </p:nvGrpSpPr>
      <p:grpSpPr>
        <a:xfrm>
          <a:off x="0" y="0"/>
          <a:ext cx="0" cy="0"/>
          <a:chOff x="0" y="0"/>
          <a:chExt cx="0" cy="0"/>
        </a:xfrm>
      </p:grpSpPr>
      <p:sp>
        <p:nvSpPr>
          <p:cNvPr id="42" name="Google Shape;42;p3"/>
          <p:cNvSpPr/>
          <p:nvPr/>
        </p:nvSpPr>
        <p:spPr>
          <a:xfrm>
            <a:off x="-19049" y="876751"/>
            <a:ext cx="18307046" cy="605598"/>
          </a:xfrm>
          <a:custGeom>
            <a:avLst/>
            <a:gdLst/>
            <a:ahLst/>
            <a:cxnLst/>
            <a:rect l="l" t="t" r="r" b="b"/>
            <a:pathLst>
              <a:path w="27423" h="1375" extrusionOk="0">
                <a:moveTo>
                  <a:pt x="1" y="1"/>
                </a:moveTo>
                <a:lnTo>
                  <a:pt x="1" y="1374"/>
                </a:lnTo>
                <a:lnTo>
                  <a:pt x="27422" y="1374"/>
                </a:lnTo>
                <a:lnTo>
                  <a:pt x="27422"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28905" y="1008325"/>
            <a:ext cx="18241690" cy="261250"/>
          </a:xfrm>
          <a:custGeom>
            <a:avLst/>
            <a:gdLst/>
            <a:ahLst/>
            <a:cxnLst/>
            <a:rect l="l" t="t" r="r" b="b"/>
            <a:pathLst>
              <a:path w="28723" h="798" extrusionOk="0">
                <a:moveTo>
                  <a:pt x="0" y="0"/>
                </a:moveTo>
                <a:lnTo>
                  <a:pt x="0" y="797"/>
                </a:lnTo>
                <a:lnTo>
                  <a:pt x="28722" y="797"/>
                </a:lnTo>
                <a:lnTo>
                  <a:pt x="28722"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268522" y="431225"/>
            <a:ext cx="18818168" cy="523522"/>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1080250" y="-19049"/>
            <a:ext cx="20448476" cy="533310"/>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1080250" y="-19049"/>
            <a:ext cx="20442232" cy="99462"/>
          </a:xfrm>
          <a:custGeom>
            <a:avLst/>
            <a:gdLst/>
            <a:ahLst/>
            <a:cxnLst/>
            <a:rect l="l" t="t" r="r" b="b"/>
            <a:pathLst>
              <a:path w="32739" h="315" extrusionOk="0">
                <a:moveTo>
                  <a:pt x="0" y="0"/>
                </a:moveTo>
                <a:lnTo>
                  <a:pt x="0" y="315"/>
                </a:lnTo>
                <a:lnTo>
                  <a:pt x="32738" y="315"/>
                </a:lnTo>
                <a:lnTo>
                  <a:pt x="32738" y="0"/>
                </a:lnTo>
                <a:close/>
              </a:path>
            </a:pathLst>
          </a:custGeom>
          <a:solidFill>
            <a:schemeClr val="hlink"/>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420665" y="751813"/>
            <a:ext cx="6889902" cy="199682"/>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681254" y="242401"/>
            <a:ext cx="19643624" cy="69782"/>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10051" y="2599701"/>
            <a:ext cx="18281414" cy="7044330"/>
          </a:xfrm>
          <a:custGeom>
            <a:avLst/>
            <a:gdLst/>
            <a:ahLst/>
            <a:cxnLst/>
            <a:rect l="l" t="t" r="r" b="b"/>
            <a:pathLst>
              <a:path w="27675" h="40289" extrusionOk="0">
                <a:moveTo>
                  <a:pt x="1" y="0"/>
                </a:moveTo>
                <a:lnTo>
                  <a:pt x="1" y="40289"/>
                </a:lnTo>
                <a:lnTo>
                  <a:pt x="27674" y="40289"/>
                </a:lnTo>
                <a:lnTo>
                  <a:pt x="2767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3"/>
          <p:cNvSpPr/>
          <p:nvPr/>
        </p:nvSpPr>
        <p:spPr>
          <a:xfrm>
            <a:off x="17737000" y="514251"/>
            <a:ext cx="548452" cy="921848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3"/>
          <p:cNvSpPr/>
          <p:nvPr/>
        </p:nvSpPr>
        <p:spPr>
          <a:xfrm>
            <a:off x="201" y="495297"/>
            <a:ext cx="548450" cy="9237270"/>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21418" y="888757"/>
            <a:ext cx="897676" cy="1721226"/>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629632" y="1181110"/>
            <a:ext cx="141144" cy="113892"/>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17389104" y="888722"/>
            <a:ext cx="897676" cy="171096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17473199" y="1175172"/>
            <a:ext cx="146790" cy="120344"/>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txBox="1">
            <a:spLocks noGrp="1"/>
          </p:cNvSpPr>
          <p:nvPr>
            <p:ph type="title"/>
          </p:nvPr>
        </p:nvSpPr>
        <p:spPr>
          <a:xfrm>
            <a:off x="4076400" y="6383650"/>
            <a:ext cx="10135200" cy="11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0">
                <a:solidFill>
                  <a:schemeClr val="lt1"/>
                </a:solidFill>
                <a:latin typeface="Arial" panose="020B0604020202020204" pitchFamily="34" charset="0"/>
                <a:cs typeface="Arial" panose="020B0604020202020204" pitchFamily="34" charset="0"/>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57" name="Google Shape;57;p3"/>
          <p:cNvSpPr txBox="1">
            <a:spLocks noGrp="1"/>
          </p:cNvSpPr>
          <p:nvPr>
            <p:ph type="title" idx="2" hasCustomPrompt="1"/>
          </p:nvPr>
        </p:nvSpPr>
        <p:spPr>
          <a:xfrm>
            <a:off x="7901700" y="3819732"/>
            <a:ext cx="24846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58" name="Google Shape;58;p3"/>
          <p:cNvSpPr txBox="1">
            <a:spLocks noGrp="1"/>
          </p:cNvSpPr>
          <p:nvPr>
            <p:ph type="subTitle" idx="1"/>
          </p:nvPr>
        </p:nvSpPr>
        <p:spPr>
          <a:xfrm>
            <a:off x="4076400" y="7632300"/>
            <a:ext cx="10135200" cy="11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59" name="Google Shape;59;p3"/>
          <p:cNvSpPr/>
          <p:nvPr/>
        </p:nvSpPr>
        <p:spPr>
          <a:xfrm>
            <a:off x="1426437" y="9324286"/>
            <a:ext cx="438726" cy="115932"/>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16476237" y="9324286"/>
            <a:ext cx="438726" cy="115932"/>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487692" y="9010904"/>
            <a:ext cx="17251276" cy="637428"/>
          </a:xfrm>
          <a:custGeom>
            <a:avLst/>
            <a:gdLst/>
            <a:ahLst/>
            <a:cxnLst/>
            <a:rect l="l" t="t" r="r" b="b"/>
            <a:pathLst>
              <a:path w="27171" h="3178" extrusionOk="0">
                <a:moveTo>
                  <a:pt x="1" y="0"/>
                </a:moveTo>
                <a:lnTo>
                  <a:pt x="1" y="3177"/>
                </a:lnTo>
                <a:lnTo>
                  <a:pt x="27171" y="3177"/>
                </a:lnTo>
                <a:lnTo>
                  <a:pt x="27171"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3"/>
          <p:cNvGrpSpPr/>
          <p:nvPr/>
        </p:nvGrpSpPr>
        <p:grpSpPr>
          <a:xfrm>
            <a:off x="1400724" y="9010904"/>
            <a:ext cx="15486552" cy="637428"/>
            <a:chOff x="700362" y="4505452"/>
            <a:chExt cx="7743276" cy="318714"/>
          </a:xfrm>
        </p:grpSpPr>
        <p:sp>
          <p:nvSpPr>
            <p:cNvPr id="63" name="Google Shape;63;p3"/>
            <p:cNvSpPr/>
            <p:nvPr/>
          </p:nvSpPr>
          <p:spPr>
            <a:xfrm>
              <a:off x="1252412" y="4505452"/>
              <a:ext cx="6618354" cy="318714"/>
            </a:xfrm>
            <a:custGeom>
              <a:avLst/>
              <a:gdLst/>
              <a:ahLst/>
              <a:cxnLst/>
              <a:rect l="l" t="t" r="r" b="b"/>
              <a:pathLst>
                <a:path w="20848" h="3178" extrusionOk="0">
                  <a:moveTo>
                    <a:pt x="1" y="0"/>
                  </a:moveTo>
                  <a:lnTo>
                    <a:pt x="378" y="3177"/>
                  </a:lnTo>
                  <a:lnTo>
                    <a:pt x="20470" y="3177"/>
                  </a:lnTo>
                  <a:lnTo>
                    <a:pt x="2084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700362"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8224275" y="465889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Google Shape;66;p3"/>
          <p:cNvSpPr/>
          <p:nvPr/>
        </p:nvSpPr>
        <p:spPr>
          <a:xfrm>
            <a:off x="-315619" y="9640800"/>
            <a:ext cx="18874070" cy="413004"/>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739100" y="9983922"/>
            <a:ext cx="19778548" cy="294328"/>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3"/>
          <p:cNvSpPr/>
          <p:nvPr/>
        </p:nvSpPr>
        <p:spPr>
          <a:xfrm>
            <a:off x="2341538" y="9983922"/>
            <a:ext cx="7207052" cy="294328"/>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3"/>
          <p:cNvSpPr/>
          <p:nvPr/>
        </p:nvSpPr>
        <p:spPr>
          <a:xfrm>
            <a:off x="11049815" y="9983922"/>
            <a:ext cx="3709702" cy="294328"/>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3"/>
          <p:cNvSpPr/>
          <p:nvPr/>
        </p:nvSpPr>
        <p:spPr>
          <a:xfrm>
            <a:off x="246313" y="1477350"/>
            <a:ext cx="374402" cy="409232"/>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3"/>
          <p:cNvSpPr/>
          <p:nvPr/>
        </p:nvSpPr>
        <p:spPr>
          <a:xfrm>
            <a:off x="17654161" y="1474994"/>
            <a:ext cx="367866" cy="407088"/>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1983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2373259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1">
  <p:cSld name="Big number 1">
    <p:spTree>
      <p:nvGrpSpPr>
        <p:cNvPr id="1" name="Shape 360"/>
        <p:cNvGrpSpPr/>
        <p:nvPr/>
      </p:nvGrpSpPr>
      <p:grpSpPr>
        <a:xfrm>
          <a:off x="0" y="0"/>
          <a:ext cx="0" cy="0"/>
          <a:chOff x="0" y="0"/>
          <a:chExt cx="0" cy="0"/>
        </a:xfrm>
      </p:grpSpPr>
      <p:sp>
        <p:nvSpPr>
          <p:cNvPr id="361" name="Google Shape;361;p13"/>
          <p:cNvSpPr txBox="1">
            <a:spLocks noGrp="1"/>
          </p:cNvSpPr>
          <p:nvPr>
            <p:ph type="title" hasCustomPrompt="1"/>
          </p:nvPr>
        </p:nvSpPr>
        <p:spPr>
          <a:xfrm>
            <a:off x="805200" y="1971300"/>
            <a:ext cx="10161600" cy="2651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9600"/>
              <a:buNone/>
              <a:defRPr sz="192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9600"/>
              <a:buNone/>
              <a:defRPr sz="19200"/>
            </a:lvl2pPr>
            <a:lvl3pPr lvl="2" algn="ctr" rtl="0">
              <a:spcBef>
                <a:spcPts val="0"/>
              </a:spcBef>
              <a:spcAft>
                <a:spcPts val="0"/>
              </a:spcAft>
              <a:buSzPts val="9600"/>
              <a:buNone/>
              <a:defRPr sz="19200"/>
            </a:lvl3pPr>
            <a:lvl4pPr lvl="3" algn="ctr" rtl="0">
              <a:spcBef>
                <a:spcPts val="0"/>
              </a:spcBef>
              <a:spcAft>
                <a:spcPts val="0"/>
              </a:spcAft>
              <a:buSzPts val="9600"/>
              <a:buNone/>
              <a:defRPr sz="19200"/>
            </a:lvl4pPr>
            <a:lvl5pPr lvl="4" algn="ctr" rtl="0">
              <a:spcBef>
                <a:spcPts val="0"/>
              </a:spcBef>
              <a:spcAft>
                <a:spcPts val="0"/>
              </a:spcAft>
              <a:buSzPts val="9600"/>
              <a:buNone/>
              <a:defRPr sz="19200"/>
            </a:lvl5pPr>
            <a:lvl6pPr lvl="5" algn="ctr" rtl="0">
              <a:spcBef>
                <a:spcPts val="0"/>
              </a:spcBef>
              <a:spcAft>
                <a:spcPts val="0"/>
              </a:spcAft>
              <a:buSzPts val="9600"/>
              <a:buNone/>
              <a:defRPr sz="19200"/>
            </a:lvl6pPr>
            <a:lvl7pPr lvl="6" algn="ctr" rtl="0">
              <a:spcBef>
                <a:spcPts val="0"/>
              </a:spcBef>
              <a:spcAft>
                <a:spcPts val="0"/>
              </a:spcAft>
              <a:buSzPts val="9600"/>
              <a:buNone/>
              <a:defRPr sz="19200"/>
            </a:lvl7pPr>
            <a:lvl8pPr lvl="7" algn="ctr" rtl="0">
              <a:spcBef>
                <a:spcPts val="0"/>
              </a:spcBef>
              <a:spcAft>
                <a:spcPts val="0"/>
              </a:spcAft>
              <a:buSzPts val="9600"/>
              <a:buNone/>
              <a:defRPr sz="19200"/>
            </a:lvl8pPr>
            <a:lvl9pPr lvl="8" algn="ctr" rtl="0">
              <a:spcBef>
                <a:spcPts val="0"/>
              </a:spcBef>
              <a:spcAft>
                <a:spcPts val="0"/>
              </a:spcAft>
              <a:buSzPts val="9600"/>
              <a:buNone/>
              <a:defRPr sz="19200"/>
            </a:lvl9pPr>
          </a:lstStyle>
          <a:p>
            <a:r>
              <a:t>xx%</a:t>
            </a:r>
          </a:p>
        </p:txBody>
      </p:sp>
      <p:sp>
        <p:nvSpPr>
          <p:cNvPr id="362" name="Google Shape;362;p13"/>
          <p:cNvSpPr txBox="1">
            <a:spLocks noGrp="1"/>
          </p:cNvSpPr>
          <p:nvPr>
            <p:ph type="subTitle" idx="1"/>
          </p:nvPr>
        </p:nvSpPr>
        <p:spPr>
          <a:xfrm>
            <a:off x="1586700" y="4934800"/>
            <a:ext cx="8598600" cy="994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800">
                <a:solidFill>
                  <a:schemeClr val="l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grpSp>
        <p:nvGrpSpPr>
          <p:cNvPr id="363" name="Google Shape;363;p13"/>
          <p:cNvGrpSpPr/>
          <p:nvPr/>
        </p:nvGrpSpPr>
        <p:grpSpPr>
          <a:xfrm flipH="1">
            <a:off x="-1080250" y="-380999"/>
            <a:ext cx="20448476" cy="11268850"/>
            <a:chOff x="-540125" y="-190500"/>
            <a:chExt cx="10224238" cy="5634425"/>
          </a:xfrm>
        </p:grpSpPr>
        <p:grpSp>
          <p:nvGrpSpPr>
            <p:cNvPr id="364" name="Google Shape;364;p13"/>
            <p:cNvGrpSpPr/>
            <p:nvPr/>
          </p:nvGrpSpPr>
          <p:grpSpPr>
            <a:xfrm>
              <a:off x="123156" y="409580"/>
              <a:ext cx="262232" cy="352736"/>
              <a:chOff x="694982" y="773654"/>
              <a:chExt cx="262232" cy="350632"/>
            </a:xfrm>
          </p:grpSpPr>
          <p:sp>
            <p:nvSpPr>
              <p:cNvPr id="365" name="Google Shape;365;p13"/>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3"/>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7" name="Google Shape;367;p13"/>
            <p:cNvGrpSpPr/>
            <p:nvPr/>
          </p:nvGrpSpPr>
          <p:grpSpPr>
            <a:xfrm>
              <a:off x="-540125" y="-190500"/>
              <a:ext cx="10224238" cy="5634425"/>
              <a:chOff x="-540125" y="-190500"/>
              <a:chExt cx="10224238" cy="5634425"/>
            </a:xfrm>
          </p:grpSpPr>
          <p:grpSp>
            <p:nvGrpSpPr>
              <p:cNvPr id="368" name="Google Shape;368;p13"/>
              <p:cNvGrpSpPr/>
              <p:nvPr/>
            </p:nvGrpSpPr>
            <p:grpSpPr>
              <a:xfrm>
                <a:off x="123150" y="4810250"/>
                <a:ext cx="9020846" cy="318721"/>
                <a:chOff x="66882" y="4401145"/>
                <a:chExt cx="9060713" cy="305875"/>
              </a:xfrm>
            </p:grpSpPr>
            <p:sp>
              <p:nvSpPr>
                <p:cNvPr id="369" name="Google Shape;369;p13"/>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3"/>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3"/>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372" name="Google Shape;372;p13"/>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3"/>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3"/>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3"/>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3"/>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3"/>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3"/>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3"/>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3"/>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3"/>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82" name="Google Shape;382;p13"/>
              <p:cNvGrpSpPr/>
              <p:nvPr/>
            </p:nvGrpSpPr>
            <p:grpSpPr>
              <a:xfrm>
                <a:off x="8694552" y="444361"/>
                <a:ext cx="448838" cy="855480"/>
                <a:chOff x="4189590" y="628348"/>
                <a:chExt cx="448838" cy="855480"/>
              </a:xfrm>
            </p:grpSpPr>
            <p:sp>
              <p:nvSpPr>
                <p:cNvPr id="383" name="Google Shape;383;p13"/>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3"/>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3"/>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386" name="Google Shape;386;p13"/>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87" name="Google Shape;387;p13"/>
              <p:cNvGrpSpPr/>
              <p:nvPr/>
            </p:nvGrpSpPr>
            <p:grpSpPr>
              <a:xfrm>
                <a:off x="-10709" y="444378"/>
                <a:ext cx="448838" cy="860613"/>
                <a:chOff x="561117" y="628348"/>
                <a:chExt cx="448838" cy="855480"/>
              </a:xfrm>
            </p:grpSpPr>
            <p:sp>
              <p:nvSpPr>
                <p:cNvPr id="388" name="Google Shape;388;p13"/>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3"/>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3"/>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91" name="Google Shape;391;p13"/>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48451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392"/>
        <p:cNvGrpSpPr/>
        <p:nvPr/>
      </p:nvGrpSpPr>
      <p:grpSpPr>
        <a:xfrm>
          <a:off x="0" y="0"/>
          <a:ext cx="0" cy="0"/>
          <a:chOff x="0" y="0"/>
          <a:chExt cx="0" cy="0"/>
        </a:xfrm>
      </p:grpSpPr>
      <p:sp>
        <p:nvSpPr>
          <p:cNvPr id="393" name="Google Shape;393;p14"/>
          <p:cNvSpPr txBox="1">
            <a:spLocks noGrp="1"/>
          </p:cNvSpPr>
          <p:nvPr>
            <p:ph type="title"/>
          </p:nvPr>
        </p:nvSpPr>
        <p:spPr>
          <a:xfrm>
            <a:off x="1371300" y="3984600"/>
            <a:ext cx="7086000" cy="231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94" name="Google Shape;394;p14"/>
          <p:cNvSpPr/>
          <p:nvPr/>
        </p:nvSpPr>
        <p:spPr>
          <a:xfrm>
            <a:off x="201" y="495300"/>
            <a:ext cx="548450" cy="9782700"/>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4"/>
          <p:cNvSpPr/>
          <p:nvPr/>
        </p:nvSpPr>
        <p:spPr>
          <a:xfrm>
            <a:off x="28901" y="494588"/>
            <a:ext cx="18241690" cy="413000"/>
          </a:xfrm>
          <a:custGeom>
            <a:avLst/>
            <a:gdLst/>
            <a:ahLst/>
            <a:cxnLst/>
            <a:rect l="l" t="t" r="r" b="b"/>
            <a:pathLst>
              <a:path w="28723" h="798" extrusionOk="0">
                <a:moveTo>
                  <a:pt x="0" y="0"/>
                </a:moveTo>
                <a:lnTo>
                  <a:pt x="0" y="797"/>
                </a:lnTo>
                <a:lnTo>
                  <a:pt x="28722" y="797"/>
                </a:lnTo>
                <a:lnTo>
                  <a:pt x="28722"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4"/>
          <p:cNvSpPr/>
          <p:nvPr/>
        </p:nvSpPr>
        <p:spPr>
          <a:xfrm>
            <a:off x="-268522" y="69275"/>
            <a:ext cx="18818168" cy="523522"/>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4"/>
          <p:cNvSpPr/>
          <p:nvPr/>
        </p:nvSpPr>
        <p:spPr>
          <a:xfrm>
            <a:off x="-1080250" y="-380999"/>
            <a:ext cx="20448476" cy="533310"/>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4"/>
          <p:cNvSpPr/>
          <p:nvPr/>
        </p:nvSpPr>
        <p:spPr>
          <a:xfrm>
            <a:off x="-1080250" y="-380999"/>
            <a:ext cx="20442232" cy="99462"/>
          </a:xfrm>
          <a:custGeom>
            <a:avLst/>
            <a:gdLst/>
            <a:ahLst/>
            <a:cxnLst/>
            <a:rect l="l" t="t" r="r" b="b"/>
            <a:pathLst>
              <a:path w="32739" h="315" extrusionOk="0">
                <a:moveTo>
                  <a:pt x="0" y="0"/>
                </a:moveTo>
                <a:lnTo>
                  <a:pt x="0" y="315"/>
                </a:lnTo>
                <a:lnTo>
                  <a:pt x="32738" y="315"/>
                </a:lnTo>
                <a:lnTo>
                  <a:pt x="32738" y="0"/>
                </a:lnTo>
                <a:close/>
              </a:path>
            </a:pathLst>
          </a:custGeom>
          <a:solidFill>
            <a:schemeClr val="hlink"/>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4"/>
          <p:cNvSpPr/>
          <p:nvPr/>
        </p:nvSpPr>
        <p:spPr>
          <a:xfrm>
            <a:off x="1420665" y="389863"/>
            <a:ext cx="6889902" cy="199682"/>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4"/>
          <p:cNvSpPr/>
          <p:nvPr/>
        </p:nvSpPr>
        <p:spPr>
          <a:xfrm>
            <a:off x="-681254" y="-119549"/>
            <a:ext cx="19643624" cy="69782"/>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4"/>
          <p:cNvSpPr/>
          <p:nvPr/>
        </p:nvSpPr>
        <p:spPr>
          <a:xfrm>
            <a:off x="-21418" y="526807"/>
            <a:ext cx="897676" cy="1721238"/>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4"/>
          <p:cNvSpPr/>
          <p:nvPr/>
        </p:nvSpPr>
        <p:spPr>
          <a:xfrm>
            <a:off x="629632" y="819160"/>
            <a:ext cx="141144" cy="113892"/>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4"/>
          <p:cNvSpPr/>
          <p:nvPr/>
        </p:nvSpPr>
        <p:spPr>
          <a:xfrm rot="5400000">
            <a:off x="8864110" y="1442859"/>
            <a:ext cx="498500" cy="17266882"/>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4"/>
          <p:cNvSpPr/>
          <p:nvPr/>
        </p:nvSpPr>
        <p:spPr>
          <a:xfrm>
            <a:off x="17736998" y="515374"/>
            <a:ext cx="548452" cy="9762944"/>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4"/>
          <p:cNvSpPr/>
          <p:nvPr/>
        </p:nvSpPr>
        <p:spPr>
          <a:xfrm>
            <a:off x="-315619" y="9640800"/>
            <a:ext cx="18874070" cy="413004"/>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4"/>
          <p:cNvSpPr/>
          <p:nvPr/>
        </p:nvSpPr>
        <p:spPr>
          <a:xfrm>
            <a:off x="-739100" y="9999252"/>
            <a:ext cx="19778548" cy="294328"/>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4"/>
          <p:cNvSpPr/>
          <p:nvPr/>
        </p:nvSpPr>
        <p:spPr>
          <a:xfrm>
            <a:off x="2341538" y="9999252"/>
            <a:ext cx="7207052" cy="294328"/>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4"/>
          <p:cNvSpPr/>
          <p:nvPr/>
        </p:nvSpPr>
        <p:spPr>
          <a:xfrm>
            <a:off x="11049815" y="9999252"/>
            <a:ext cx="3709702" cy="294328"/>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4"/>
          <p:cNvSpPr/>
          <p:nvPr/>
        </p:nvSpPr>
        <p:spPr>
          <a:xfrm>
            <a:off x="246313" y="1115400"/>
            <a:ext cx="374402" cy="40923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4"/>
          <p:cNvSpPr/>
          <p:nvPr/>
        </p:nvSpPr>
        <p:spPr>
          <a:xfrm>
            <a:off x="17389104" y="526772"/>
            <a:ext cx="897676" cy="171096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4"/>
          <p:cNvSpPr/>
          <p:nvPr/>
        </p:nvSpPr>
        <p:spPr>
          <a:xfrm>
            <a:off x="17473199" y="813222"/>
            <a:ext cx="146790" cy="120344"/>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4"/>
          <p:cNvSpPr/>
          <p:nvPr/>
        </p:nvSpPr>
        <p:spPr>
          <a:xfrm>
            <a:off x="17654161" y="1113044"/>
            <a:ext cx="367866" cy="407088"/>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7648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53"/>
        <p:cNvGrpSpPr/>
        <p:nvPr/>
      </p:nvGrpSpPr>
      <p:grpSpPr>
        <a:xfrm>
          <a:off x="0" y="0"/>
          <a:ext cx="0" cy="0"/>
          <a:chOff x="0" y="0"/>
          <a:chExt cx="0" cy="0"/>
        </a:xfrm>
      </p:grpSpPr>
      <p:grpSp>
        <p:nvGrpSpPr>
          <p:cNvPr id="854" name="Google Shape;854;p28"/>
          <p:cNvGrpSpPr/>
          <p:nvPr/>
        </p:nvGrpSpPr>
        <p:grpSpPr>
          <a:xfrm>
            <a:off x="-1080250" y="-380999"/>
            <a:ext cx="20448476" cy="11268850"/>
            <a:chOff x="-540125" y="-190500"/>
            <a:chExt cx="10224238" cy="5634425"/>
          </a:xfrm>
        </p:grpSpPr>
        <p:grpSp>
          <p:nvGrpSpPr>
            <p:cNvPr id="855" name="Google Shape;855;p28"/>
            <p:cNvGrpSpPr/>
            <p:nvPr/>
          </p:nvGrpSpPr>
          <p:grpSpPr>
            <a:xfrm>
              <a:off x="-375736" y="5125200"/>
              <a:ext cx="9889274" cy="318725"/>
              <a:chOff x="-375736" y="5125200"/>
              <a:chExt cx="9889274" cy="318725"/>
            </a:xfrm>
          </p:grpSpPr>
          <p:sp>
            <p:nvSpPr>
              <p:cNvPr id="856" name="Google Shape;856;p28"/>
              <p:cNvSpPr/>
              <p:nvPr/>
            </p:nvSpPr>
            <p:spPr>
              <a:xfrm flipH="1">
                <a:off x="-135238"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flipH="1">
                <a:off x="-375736"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flipH="1">
                <a:off x="4369693"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flipH="1">
                <a:off x="1764230"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0" name="Google Shape;860;p28"/>
            <p:cNvGrpSpPr/>
            <p:nvPr/>
          </p:nvGrpSpPr>
          <p:grpSpPr>
            <a:xfrm>
              <a:off x="-540125" y="-190500"/>
              <a:ext cx="10224238" cy="644300"/>
              <a:chOff x="-540125" y="-190500"/>
              <a:chExt cx="10224238" cy="644300"/>
            </a:xfrm>
          </p:grpSpPr>
          <p:sp>
            <p:nvSpPr>
              <p:cNvPr id="861" name="Google Shape;861;p28"/>
              <p:cNvSpPr/>
              <p:nvPr/>
            </p:nvSpPr>
            <p:spPr>
              <a:xfrm flipH="1">
                <a:off x="-130835"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flipH="1">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flipH="1">
                <a:off x="-537003"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flipH="1">
                <a:off x="4985805"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28"/>
              <p:cNvSpPr/>
              <p:nvPr/>
            </p:nvSpPr>
            <p:spPr>
              <a:xfrm flipH="1">
                <a:off x="-33719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p:nvPr/>
            </p:nvSpPr>
            <p:spPr>
              <a:xfrm flipH="1">
                <a:off x="-45733" y="247300"/>
                <a:ext cx="9230208" cy="206500"/>
              </a:xfrm>
              <a:custGeom>
                <a:avLst/>
                <a:gdLst/>
                <a:ahLst/>
                <a:cxnLst/>
                <a:rect l="l" t="t" r="r" b="b"/>
                <a:pathLst>
                  <a:path w="28723" h="798" extrusionOk="0">
                    <a:moveTo>
                      <a:pt x="0" y="0"/>
                    </a:moveTo>
                    <a:lnTo>
                      <a:pt x="0" y="797"/>
                    </a:lnTo>
                    <a:lnTo>
                      <a:pt x="28722" y="797"/>
                    </a:lnTo>
                    <a:lnTo>
                      <a:pt x="287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67" name="Google Shape;867;p28"/>
          <p:cNvSpPr txBox="1">
            <a:spLocks noGrp="1"/>
          </p:cNvSpPr>
          <p:nvPr>
            <p:ph type="title"/>
          </p:nvPr>
        </p:nvSpPr>
        <p:spPr>
          <a:xfrm>
            <a:off x="4736800" y="2814200"/>
            <a:ext cx="10530000" cy="194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2000">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68" name="Google Shape;868;p28"/>
          <p:cNvSpPr txBox="1">
            <a:spLocks noGrp="1"/>
          </p:cNvSpPr>
          <p:nvPr>
            <p:ph type="subTitle" idx="1"/>
          </p:nvPr>
        </p:nvSpPr>
        <p:spPr>
          <a:xfrm>
            <a:off x="4736950" y="4756400"/>
            <a:ext cx="10530000" cy="97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819143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57"/>
        <p:cNvGrpSpPr/>
        <p:nvPr/>
      </p:nvGrpSpPr>
      <p:grpSpPr>
        <a:xfrm>
          <a:off x="0" y="0"/>
          <a:ext cx="0" cy="0"/>
          <a:chOff x="0" y="0"/>
          <a:chExt cx="0" cy="0"/>
        </a:xfrm>
      </p:grpSpPr>
      <p:grpSp>
        <p:nvGrpSpPr>
          <p:cNvPr id="1658" name="Google Shape;1658;p53"/>
          <p:cNvGrpSpPr/>
          <p:nvPr/>
        </p:nvGrpSpPr>
        <p:grpSpPr>
          <a:xfrm>
            <a:off x="-1080250" y="-380999"/>
            <a:ext cx="20448476" cy="11268850"/>
            <a:chOff x="-540125" y="-190500"/>
            <a:chExt cx="10224238" cy="5634425"/>
          </a:xfrm>
        </p:grpSpPr>
        <p:grpSp>
          <p:nvGrpSpPr>
            <p:cNvPr id="1659" name="Google Shape;1659;p53"/>
            <p:cNvGrpSpPr/>
            <p:nvPr/>
          </p:nvGrpSpPr>
          <p:grpSpPr>
            <a:xfrm>
              <a:off x="-540125" y="-190500"/>
              <a:ext cx="10224238" cy="5634425"/>
              <a:chOff x="-540125" y="-190500"/>
              <a:chExt cx="10224238" cy="5634425"/>
            </a:xfrm>
          </p:grpSpPr>
          <p:grpSp>
            <p:nvGrpSpPr>
              <p:cNvPr id="1660" name="Google Shape;1660;p53"/>
              <p:cNvGrpSpPr/>
              <p:nvPr/>
            </p:nvGrpSpPr>
            <p:grpSpPr>
              <a:xfrm>
                <a:off x="123156" y="409580"/>
                <a:ext cx="262232" cy="352736"/>
                <a:chOff x="694982" y="773654"/>
                <a:chExt cx="262232" cy="350632"/>
              </a:xfrm>
            </p:grpSpPr>
            <p:sp>
              <p:nvSpPr>
                <p:cNvPr id="1661" name="Google Shape;1661;p53"/>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2" name="Google Shape;1662;p53"/>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3" name="Google Shape;1663;p53"/>
              <p:cNvGrpSpPr/>
              <p:nvPr/>
            </p:nvGrpSpPr>
            <p:grpSpPr>
              <a:xfrm>
                <a:off x="-540125" y="-190500"/>
                <a:ext cx="10224238" cy="5634425"/>
                <a:chOff x="-540125" y="-190500"/>
                <a:chExt cx="10224238" cy="5634425"/>
              </a:xfrm>
            </p:grpSpPr>
            <p:grpSp>
              <p:nvGrpSpPr>
                <p:cNvPr id="1664" name="Google Shape;1664;p53"/>
                <p:cNvGrpSpPr/>
                <p:nvPr/>
              </p:nvGrpSpPr>
              <p:grpSpPr>
                <a:xfrm>
                  <a:off x="123150" y="4810250"/>
                  <a:ext cx="9020846" cy="318721"/>
                  <a:chOff x="66882" y="4401145"/>
                  <a:chExt cx="9060713" cy="305875"/>
                </a:xfrm>
              </p:grpSpPr>
              <p:sp>
                <p:nvSpPr>
                  <p:cNvPr id="1665" name="Google Shape;1665;p53"/>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53"/>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7" name="Google Shape;1667;p53"/>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668" name="Google Shape;1668;p53"/>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9" name="Google Shape;1669;p53"/>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1670;p53"/>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1671;p53"/>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2" name="Google Shape;1672;p53"/>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3" name="Google Shape;1673;p53"/>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4" name="Google Shape;1674;p53"/>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5" name="Google Shape;1675;p53"/>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6" name="Google Shape;1676;p53"/>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7" name="Google Shape;1677;p53"/>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678" name="Google Shape;1678;p53"/>
                <p:cNvGrpSpPr/>
                <p:nvPr/>
              </p:nvGrpSpPr>
              <p:grpSpPr>
                <a:xfrm>
                  <a:off x="8694552" y="444361"/>
                  <a:ext cx="448838" cy="855480"/>
                  <a:chOff x="4189590" y="628348"/>
                  <a:chExt cx="448838" cy="855480"/>
                </a:xfrm>
              </p:grpSpPr>
              <p:sp>
                <p:nvSpPr>
                  <p:cNvPr id="1679" name="Google Shape;1679;p53"/>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53"/>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53"/>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682" name="Google Shape;1682;p53"/>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53"/>
                <p:cNvGrpSpPr/>
                <p:nvPr/>
              </p:nvGrpSpPr>
              <p:grpSpPr>
                <a:xfrm>
                  <a:off x="-10709" y="444378"/>
                  <a:ext cx="448838" cy="860613"/>
                  <a:chOff x="561117" y="628348"/>
                  <a:chExt cx="448838" cy="855480"/>
                </a:xfrm>
              </p:grpSpPr>
              <p:sp>
                <p:nvSpPr>
                  <p:cNvPr id="1684" name="Google Shape;1684;p53"/>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53"/>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53"/>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87" name="Google Shape;1687;p53"/>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88" name="Google Shape;1688;p53"/>
            <p:cNvGrpSpPr/>
            <p:nvPr/>
          </p:nvGrpSpPr>
          <p:grpSpPr>
            <a:xfrm>
              <a:off x="384093" y="4954718"/>
              <a:ext cx="8375813" cy="57966"/>
              <a:chOff x="384093" y="4954718"/>
              <a:chExt cx="8375813" cy="57966"/>
            </a:xfrm>
          </p:grpSpPr>
          <p:sp>
            <p:nvSpPr>
              <p:cNvPr id="1689" name="Google Shape;1689;p53"/>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53"/>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91" name="Google Shape;1691;p53"/>
          <p:cNvGrpSpPr/>
          <p:nvPr/>
        </p:nvGrpSpPr>
        <p:grpSpPr>
          <a:xfrm>
            <a:off x="16213162" y="2191412"/>
            <a:ext cx="1296752" cy="1761756"/>
            <a:chOff x="638276" y="3526008"/>
            <a:chExt cx="714936" cy="971200"/>
          </a:xfrm>
        </p:grpSpPr>
        <p:sp>
          <p:nvSpPr>
            <p:cNvPr id="1692" name="Google Shape;1692;p53"/>
            <p:cNvSpPr/>
            <p:nvPr/>
          </p:nvSpPr>
          <p:spPr>
            <a:xfrm>
              <a:off x="801537" y="3817400"/>
              <a:ext cx="388460" cy="388464"/>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9EBAB">
                    <a:alpha val="21960"/>
                    <a:alpha val="21910"/>
                  </a:srgbClr>
                </a:gs>
                <a:gs pos="41000">
                  <a:srgbClr val="F9EBAB">
                    <a:alpha val="53333"/>
                    <a:alpha val="21910"/>
                  </a:srgbClr>
                </a:gs>
                <a:gs pos="100000">
                  <a:srgbClr val="F9EBAB">
                    <a:alpha val="77254"/>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693" name="Google Shape;1693;p53"/>
            <p:cNvGrpSpPr/>
            <p:nvPr/>
          </p:nvGrpSpPr>
          <p:grpSpPr>
            <a:xfrm>
              <a:off x="638276" y="3526008"/>
              <a:ext cx="714936" cy="971200"/>
              <a:chOff x="9141124" y="2771118"/>
              <a:chExt cx="319239" cy="433649"/>
            </a:xfrm>
          </p:grpSpPr>
          <p:sp>
            <p:nvSpPr>
              <p:cNvPr id="1694" name="Google Shape;1694;p53"/>
              <p:cNvSpPr/>
              <p:nvPr/>
            </p:nvSpPr>
            <p:spPr>
              <a:xfrm>
                <a:off x="9271960" y="3034862"/>
                <a:ext cx="17824" cy="25355"/>
              </a:xfrm>
              <a:custGeom>
                <a:avLst/>
                <a:gdLst/>
                <a:ahLst/>
                <a:cxnLst/>
                <a:rect l="l" t="t" r="r" b="b"/>
                <a:pathLst>
                  <a:path w="1110" h="1579" extrusionOk="0">
                    <a:moveTo>
                      <a:pt x="641" y="0"/>
                    </a:moveTo>
                    <a:cubicBezTo>
                      <a:pt x="385" y="0"/>
                      <a:pt x="129" y="384"/>
                      <a:pt x="43" y="811"/>
                    </a:cubicBezTo>
                    <a:cubicBezTo>
                      <a:pt x="1" y="1237"/>
                      <a:pt x="214" y="1579"/>
                      <a:pt x="470" y="1579"/>
                    </a:cubicBezTo>
                    <a:cubicBezTo>
                      <a:pt x="769" y="1579"/>
                      <a:pt x="1025" y="1237"/>
                      <a:pt x="1067" y="811"/>
                    </a:cubicBezTo>
                    <a:cubicBezTo>
                      <a:pt x="1110" y="384"/>
                      <a:pt x="939" y="0"/>
                      <a:pt x="641" y="0"/>
                    </a:cubicBezTo>
                    <a:close/>
                  </a:path>
                </a:pathLst>
              </a:custGeom>
              <a:solidFill>
                <a:srgbClr val="EAC57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53"/>
              <p:cNvSpPr/>
              <p:nvPr/>
            </p:nvSpPr>
            <p:spPr>
              <a:xfrm>
                <a:off x="9267175" y="2928674"/>
                <a:ext cx="54965" cy="93728"/>
              </a:xfrm>
              <a:custGeom>
                <a:avLst/>
                <a:gdLst/>
                <a:ahLst/>
                <a:cxnLst/>
                <a:rect l="l" t="t" r="r" b="b"/>
                <a:pathLst>
                  <a:path w="3423" h="5837" extrusionOk="0">
                    <a:moveTo>
                      <a:pt x="1195" y="1"/>
                    </a:moveTo>
                    <a:cubicBezTo>
                      <a:pt x="1195" y="1"/>
                      <a:pt x="1962" y="1707"/>
                      <a:pt x="1109" y="2518"/>
                    </a:cubicBezTo>
                    <a:cubicBezTo>
                      <a:pt x="85" y="3499"/>
                      <a:pt x="0" y="5419"/>
                      <a:pt x="1579" y="5803"/>
                    </a:cubicBezTo>
                    <a:cubicBezTo>
                      <a:pt x="1673" y="5826"/>
                      <a:pt x="1762" y="5837"/>
                      <a:pt x="1847" y="5837"/>
                    </a:cubicBezTo>
                    <a:cubicBezTo>
                      <a:pt x="3190" y="5837"/>
                      <a:pt x="3423" y="3127"/>
                      <a:pt x="2901" y="1963"/>
                    </a:cubicBezTo>
                    <a:cubicBezTo>
                      <a:pt x="2517" y="1195"/>
                      <a:pt x="1920" y="513"/>
                      <a:pt x="1195" y="1"/>
                    </a:cubicBezTo>
                    <a:close/>
                  </a:path>
                </a:pathLst>
              </a:custGeom>
              <a:solidFill>
                <a:srgbClr val="F2D39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53"/>
              <p:cNvSpPr/>
              <p:nvPr/>
            </p:nvSpPr>
            <p:spPr>
              <a:xfrm>
                <a:off x="9274706" y="3031330"/>
                <a:ext cx="53439" cy="115213"/>
              </a:xfrm>
              <a:custGeom>
                <a:avLst/>
                <a:gdLst/>
                <a:ahLst/>
                <a:cxnLst/>
                <a:rect l="l" t="t" r="r" b="b"/>
                <a:pathLst>
                  <a:path w="3328" h="7175" extrusionOk="0">
                    <a:moveTo>
                      <a:pt x="2456" y="0"/>
                    </a:moveTo>
                    <a:cubicBezTo>
                      <a:pt x="2434" y="0"/>
                      <a:pt x="2411" y="3"/>
                      <a:pt x="2389" y="7"/>
                    </a:cubicBezTo>
                    <a:lnTo>
                      <a:pt x="726" y="135"/>
                    </a:lnTo>
                    <a:cubicBezTo>
                      <a:pt x="512" y="135"/>
                      <a:pt x="342" y="306"/>
                      <a:pt x="342" y="519"/>
                    </a:cubicBezTo>
                    <a:cubicBezTo>
                      <a:pt x="171" y="3207"/>
                      <a:pt x="0" y="5937"/>
                      <a:pt x="214" y="7174"/>
                    </a:cubicBezTo>
                    <a:lnTo>
                      <a:pt x="3115" y="7174"/>
                    </a:lnTo>
                    <a:cubicBezTo>
                      <a:pt x="3328" y="5852"/>
                      <a:pt x="2944" y="3036"/>
                      <a:pt x="2859" y="391"/>
                    </a:cubicBezTo>
                    <a:cubicBezTo>
                      <a:pt x="2859" y="161"/>
                      <a:pt x="2653" y="0"/>
                      <a:pt x="2456" y="0"/>
                    </a:cubicBezTo>
                    <a:close/>
                  </a:path>
                </a:pathLst>
              </a:custGeom>
              <a:solidFill>
                <a:srgbClr val="EAC57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53"/>
              <p:cNvSpPr/>
              <p:nvPr/>
            </p:nvSpPr>
            <p:spPr>
              <a:xfrm>
                <a:off x="9209625" y="3132139"/>
                <a:ext cx="185657" cy="54804"/>
              </a:xfrm>
              <a:custGeom>
                <a:avLst/>
                <a:gdLst/>
                <a:ahLst/>
                <a:cxnLst/>
                <a:rect l="l" t="t" r="r" b="b"/>
                <a:pathLst>
                  <a:path w="11562" h="3413" extrusionOk="0">
                    <a:moveTo>
                      <a:pt x="5760" y="0"/>
                    </a:moveTo>
                    <a:cubicBezTo>
                      <a:pt x="3669" y="0"/>
                      <a:pt x="1" y="1067"/>
                      <a:pt x="1" y="1920"/>
                    </a:cubicBezTo>
                    <a:cubicBezTo>
                      <a:pt x="1" y="2730"/>
                      <a:pt x="2560" y="3413"/>
                      <a:pt x="5760" y="3413"/>
                    </a:cubicBezTo>
                    <a:cubicBezTo>
                      <a:pt x="8959" y="3413"/>
                      <a:pt x="11562" y="2730"/>
                      <a:pt x="11562" y="1920"/>
                    </a:cubicBezTo>
                    <a:cubicBezTo>
                      <a:pt x="11562" y="1067"/>
                      <a:pt x="7893" y="0"/>
                      <a:pt x="5760" y="0"/>
                    </a:cubicBezTo>
                    <a:close/>
                  </a:path>
                </a:pathLst>
              </a:custGeom>
              <a:solidFill>
                <a:srgbClr val="D8934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53"/>
              <p:cNvSpPr/>
              <p:nvPr/>
            </p:nvSpPr>
            <p:spPr>
              <a:xfrm>
                <a:off x="9193872" y="2882091"/>
                <a:ext cx="15078" cy="289790"/>
              </a:xfrm>
              <a:custGeom>
                <a:avLst/>
                <a:gdLst/>
                <a:ahLst/>
                <a:cxnLst/>
                <a:rect l="l" t="t" r="r" b="b"/>
                <a:pathLst>
                  <a:path w="939" h="18047" extrusionOk="0">
                    <a:moveTo>
                      <a:pt x="0" y="1"/>
                    </a:moveTo>
                    <a:lnTo>
                      <a:pt x="0"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53"/>
              <p:cNvSpPr/>
              <p:nvPr/>
            </p:nvSpPr>
            <p:spPr>
              <a:xfrm>
                <a:off x="9392520" y="2882091"/>
                <a:ext cx="15094" cy="289790"/>
              </a:xfrm>
              <a:custGeom>
                <a:avLst/>
                <a:gdLst/>
                <a:ahLst/>
                <a:cxnLst/>
                <a:rect l="l" t="t" r="r" b="b"/>
                <a:pathLst>
                  <a:path w="940" h="18047" extrusionOk="0">
                    <a:moveTo>
                      <a:pt x="1" y="1"/>
                    </a:moveTo>
                    <a:lnTo>
                      <a:pt x="1" y="18046"/>
                    </a:lnTo>
                    <a:lnTo>
                      <a:pt x="940" y="18046"/>
                    </a:lnTo>
                    <a:lnTo>
                      <a:pt x="940" y="1"/>
                    </a:ln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00" name="Google Shape;1700;p53"/>
              <p:cNvSpPr/>
              <p:nvPr/>
            </p:nvSpPr>
            <p:spPr>
              <a:xfrm>
                <a:off x="9338406" y="2882091"/>
                <a:ext cx="15094" cy="289790"/>
              </a:xfrm>
              <a:custGeom>
                <a:avLst/>
                <a:gdLst/>
                <a:ahLst/>
                <a:cxnLst/>
                <a:rect l="l" t="t" r="r" b="b"/>
                <a:pathLst>
                  <a:path w="940" h="18047" extrusionOk="0">
                    <a:moveTo>
                      <a:pt x="1" y="1"/>
                    </a:moveTo>
                    <a:lnTo>
                      <a:pt x="1"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01" name="Google Shape;1701;p53"/>
              <p:cNvSpPr/>
              <p:nvPr/>
            </p:nvSpPr>
            <p:spPr>
              <a:xfrm>
                <a:off x="9182231" y="2880726"/>
                <a:ext cx="237025" cy="17824"/>
              </a:xfrm>
              <a:custGeom>
                <a:avLst/>
                <a:gdLst/>
                <a:ahLst/>
                <a:cxnLst/>
                <a:rect l="l" t="t" r="r" b="b"/>
                <a:pathLst>
                  <a:path w="14761" h="1110" extrusionOk="0">
                    <a:moveTo>
                      <a:pt x="0" y="1"/>
                    </a:moveTo>
                    <a:lnTo>
                      <a:pt x="0" y="299"/>
                    </a:lnTo>
                    <a:cubicBezTo>
                      <a:pt x="0" y="768"/>
                      <a:pt x="384" y="1110"/>
                      <a:pt x="811" y="1110"/>
                    </a:cubicBezTo>
                    <a:lnTo>
                      <a:pt x="13993" y="1110"/>
                    </a:lnTo>
                    <a:cubicBezTo>
                      <a:pt x="14419" y="1110"/>
                      <a:pt x="14761" y="768"/>
                      <a:pt x="14761" y="299"/>
                    </a:cubicBezTo>
                    <a:lnTo>
                      <a:pt x="14761" y="1"/>
                    </a:ln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53"/>
              <p:cNvSpPr/>
              <p:nvPr/>
            </p:nvSpPr>
            <p:spPr>
              <a:xfrm>
                <a:off x="9182231" y="3152676"/>
                <a:ext cx="237025" cy="30172"/>
              </a:xfrm>
              <a:custGeom>
                <a:avLst/>
                <a:gdLst/>
                <a:ahLst/>
                <a:cxnLst/>
                <a:rect l="l" t="t" r="r" b="b"/>
                <a:pathLst>
                  <a:path w="14761" h="1879" extrusionOk="0">
                    <a:moveTo>
                      <a:pt x="1024" y="1"/>
                    </a:moveTo>
                    <a:cubicBezTo>
                      <a:pt x="469" y="1"/>
                      <a:pt x="0" y="470"/>
                      <a:pt x="0" y="1025"/>
                    </a:cubicBezTo>
                    <a:lnTo>
                      <a:pt x="0" y="1878"/>
                    </a:lnTo>
                    <a:lnTo>
                      <a:pt x="14761" y="1878"/>
                    </a:lnTo>
                    <a:lnTo>
                      <a:pt x="14761" y="1025"/>
                    </a:lnTo>
                    <a:cubicBezTo>
                      <a:pt x="14761" y="470"/>
                      <a:pt x="14334" y="1"/>
                      <a:pt x="13737" y="1"/>
                    </a:cubicBez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53"/>
              <p:cNvSpPr/>
              <p:nvPr/>
            </p:nvSpPr>
            <p:spPr>
              <a:xfrm>
                <a:off x="9180175" y="2803313"/>
                <a:ext cx="254158" cy="68533"/>
              </a:xfrm>
              <a:custGeom>
                <a:avLst/>
                <a:gdLst/>
                <a:ahLst/>
                <a:cxnLst/>
                <a:rect l="l" t="t" r="r" b="b"/>
                <a:pathLst>
                  <a:path w="15828" h="4268" extrusionOk="0">
                    <a:moveTo>
                      <a:pt x="7892" y="1"/>
                    </a:moveTo>
                    <a:cubicBezTo>
                      <a:pt x="3882" y="1"/>
                      <a:pt x="555" y="1835"/>
                      <a:pt x="0" y="4267"/>
                    </a:cubicBezTo>
                    <a:lnTo>
                      <a:pt x="15827" y="4267"/>
                    </a:lnTo>
                    <a:cubicBezTo>
                      <a:pt x="15230" y="1835"/>
                      <a:pt x="11902" y="1"/>
                      <a:pt x="7892" y="1"/>
                    </a:cubicBezTo>
                    <a:close/>
                  </a:path>
                </a:pathLst>
              </a:custGeom>
              <a:solidFill>
                <a:srgbClr val="6650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53"/>
              <p:cNvSpPr/>
              <p:nvPr/>
            </p:nvSpPr>
            <p:spPr>
              <a:xfrm>
                <a:off x="9296624" y="2771118"/>
                <a:ext cx="20570" cy="35648"/>
              </a:xfrm>
              <a:custGeom>
                <a:avLst/>
                <a:gdLst/>
                <a:ahLst/>
                <a:cxnLst/>
                <a:rect l="l" t="t" r="r" b="b"/>
                <a:pathLst>
                  <a:path w="1281" h="2220" extrusionOk="0">
                    <a:moveTo>
                      <a:pt x="640" y="1"/>
                    </a:moveTo>
                    <a:cubicBezTo>
                      <a:pt x="320" y="1"/>
                      <a:pt x="0" y="257"/>
                      <a:pt x="0" y="769"/>
                    </a:cubicBezTo>
                    <a:lnTo>
                      <a:pt x="0" y="2219"/>
                    </a:lnTo>
                    <a:lnTo>
                      <a:pt x="1280" y="2219"/>
                    </a:lnTo>
                    <a:lnTo>
                      <a:pt x="1280" y="769"/>
                    </a:lnTo>
                    <a:cubicBezTo>
                      <a:pt x="1280" y="257"/>
                      <a:pt x="960" y="1"/>
                      <a:pt x="640" y="1"/>
                    </a:cubicBezTo>
                    <a:close/>
                  </a:path>
                </a:pathLst>
              </a:custGeom>
              <a:solidFill>
                <a:srgbClr val="6650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05" name="Google Shape;1705;p53"/>
              <p:cNvSpPr/>
              <p:nvPr/>
            </p:nvSpPr>
            <p:spPr>
              <a:xfrm>
                <a:off x="9141124" y="2856062"/>
                <a:ext cx="319239" cy="28791"/>
              </a:xfrm>
              <a:custGeom>
                <a:avLst/>
                <a:gdLst/>
                <a:ahLst/>
                <a:cxnLst/>
                <a:rect l="l" t="t" r="r" b="b"/>
                <a:pathLst>
                  <a:path w="19881" h="1793" extrusionOk="0">
                    <a:moveTo>
                      <a:pt x="1707" y="1"/>
                    </a:moveTo>
                    <a:cubicBezTo>
                      <a:pt x="1" y="1"/>
                      <a:pt x="1" y="1793"/>
                      <a:pt x="1707" y="1793"/>
                    </a:cubicBezTo>
                    <a:lnTo>
                      <a:pt x="18217" y="1793"/>
                    </a:lnTo>
                    <a:cubicBezTo>
                      <a:pt x="19880" y="1793"/>
                      <a:pt x="19880" y="1"/>
                      <a:pt x="18217" y="1"/>
                    </a:cubicBezTo>
                    <a:close/>
                  </a:path>
                </a:pathLst>
              </a:custGeom>
              <a:solidFill>
                <a:srgbClr val="6650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06" name="Google Shape;1706;p53"/>
              <p:cNvSpPr/>
              <p:nvPr/>
            </p:nvSpPr>
            <p:spPr>
              <a:xfrm>
                <a:off x="9152091" y="3174611"/>
                <a:ext cx="301415" cy="30156"/>
              </a:xfrm>
              <a:custGeom>
                <a:avLst/>
                <a:gdLst/>
                <a:ahLst/>
                <a:cxnLst/>
                <a:rect l="l" t="t" r="r" b="b"/>
                <a:pathLst>
                  <a:path w="18771" h="1878" extrusionOk="0">
                    <a:moveTo>
                      <a:pt x="1024" y="0"/>
                    </a:moveTo>
                    <a:cubicBezTo>
                      <a:pt x="0" y="0"/>
                      <a:pt x="0" y="1877"/>
                      <a:pt x="1024" y="1877"/>
                    </a:cubicBezTo>
                    <a:lnTo>
                      <a:pt x="17534" y="1877"/>
                    </a:lnTo>
                    <a:cubicBezTo>
                      <a:pt x="18771" y="1877"/>
                      <a:pt x="18771" y="0"/>
                      <a:pt x="17534" y="0"/>
                    </a:cubicBezTo>
                    <a:close/>
                  </a:path>
                </a:pathLst>
              </a:custGeom>
              <a:solidFill>
                <a:srgbClr val="6650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53"/>
              <p:cNvSpPr/>
              <p:nvPr/>
            </p:nvSpPr>
            <p:spPr>
              <a:xfrm>
                <a:off x="9215101" y="2803281"/>
                <a:ext cx="197989" cy="42584"/>
              </a:xfrm>
              <a:custGeom>
                <a:avLst/>
                <a:gdLst/>
                <a:ahLst/>
                <a:cxnLst/>
                <a:rect l="l" t="t" r="r" b="b"/>
                <a:pathLst>
                  <a:path w="12330" h="2652" extrusionOk="0">
                    <a:moveTo>
                      <a:pt x="5486" y="0"/>
                    </a:moveTo>
                    <a:cubicBezTo>
                      <a:pt x="3561" y="0"/>
                      <a:pt x="1683" y="512"/>
                      <a:pt x="1" y="1496"/>
                    </a:cubicBezTo>
                    <a:cubicBezTo>
                      <a:pt x="2270" y="2266"/>
                      <a:pt x="4655" y="2651"/>
                      <a:pt x="7010" y="2651"/>
                    </a:cubicBezTo>
                    <a:cubicBezTo>
                      <a:pt x="7134" y="2651"/>
                      <a:pt x="7257" y="2650"/>
                      <a:pt x="7381" y="2648"/>
                    </a:cubicBezTo>
                    <a:cubicBezTo>
                      <a:pt x="9045" y="2648"/>
                      <a:pt x="10709" y="2477"/>
                      <a:pt x="12330" y="2179"/>
                    </a:cubicBezTo>
                    <a:cubicBezTo>
                      <a:pt x="10879" y="856"/>
                      <a:pt x="8490" y="3"/>
                      <a:pt x="5717" y="3"/>
                    </a:cubicBezTo>
                    <a:cubicBezTo>
                      <a:pt x="5640" y="1"/>
                      <a:pt x="5563" y="0"/>
                      <a:pt x="5486" y="0"/>
                    </a:cubicBezTo>
                    <a:close/>
                  </a:path>
                </a:pathLst>
              </a:custGeom>
              <a:solidFill>
                <a:srgbClr val="8C686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53"/>
              <p:cNvSpPr/>
              <p:nvPr/>
            </p:nvSpPr>
            <p:spPr>
              <a:xfrm>
                <a:off x="9150710" y="2856062"/>
                <a:ext cx="300741" cy="14516"/>
              </a:xfrm>
              <a:custGeom>
                <a:avLst/>
                <a:gdLst/>
                <a:ahLst/>
                <a:cxnLst/>
                <a:rect l="l" t="t" r="r" b="b"/>
                <a:pathLst>
                  <a:path w="18729" h="904" extrusionOk="0">
                    <a:moveTo>
                      <a:pt x="1110" y="1"/>
                    </a:moveTo>
                    <a:cubicBezTo>
                      <a:pt x="683" y="1"/>
                      <a:pt x="257" y="129"/>
                      <a:pt x="1" y="470"/>
                    </a:cubicBezTo>
                    <a:cubicBezTo>
                      <a:pt x="231" y="738"/>
                      <a:pt x="598" y="903"/>
                      <a:pt x="979" y="903"/>
                    </a:cubicBezTo>
                    <a:cubicBezTo>
                      <a:pt x="1023" y="903"/>
                      <a:pt x="1066" y="901"/>
                      <a:pt x="1110" y="897"/>
                    </a:cubicBezTo>
                    <a:lnTo>
                      <a:pt x="17620" y="897"/>
                    </a:lnTo>
                    <a:cubicBezTo>
                      <a:pt x="17659" y="901"/>
                      <a:pt x="17698" y="903"/>
                      <a:pt x="17738" y="903"/>
                    </a:cubicBezTo>
                    <a:cubicBezTo>
                      <a:pt x="18089" y="903"/>
                      <a:pt x="18461" y="738"/>
                      <a:pt x="18729" y="470"/>
                    </a:cubicBezTo>
                    <a:cubicBezTo>
                      <a:pt x="18430" y="129"/>
                      <a:pt x="18004" y="1"/>
                      <a:pt x="17620" y="1"/>
                    </a:cubicBezTo>
                    <a:close/>
                  </a:path>
                </a:pathLst>
              </a:custGeom>
              <a:solidFill>
                <a:srgbClr val="8C686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09" name="Google Shape;1709;p53"/>
              <p:cNvSpPr/>
              <p:nvPr/>
            </p:nvSpPr>
            <p:spPr>
              <a:xfrm>
                <a:off x="9158257" y="3174498"/>
                <a:ext cx="289083" cy="13826"/>
              </a:xfrm>
              <a:custGeom>
                <a:avLst/>
                <a:gdLst/>
                <a:ahLst/>
                <a:cxnLst/>
                <a:rect l="l" t="t" r="r" b="b"/>
                <a:pathLst>
                  <a:path w="18003" h="861" extrusionOk="0">
                    <a:moveTo>
                      <a:pt x="17253" y="1"/>
                    </a:moveTo>
                    <a:cubicBezTo>
                      <a:pt x="17219" y="1"/>
                      <a:pt x="17184" y="3"/>
                      <a:pt x="17150" y="7"/>
                    </a:cubicBezTo>
                    <a:lnTo>
                      <a:pt x="640" y="7"/>
                    </a:lnTo>
                    <a:cubicBezTo>
                      <a:pt x="341" y="7"/>
                      <a:pt x="85" y="178"/>
                      <a:pt x="0" y="434"/>
                    </a:cubicBezTo>
                    <a:cubicBezTo>
                      <a:pt x="85" y="690"/>
                      <a:pt x="341" y="860"/>
                      <a:pt x="640" y="860"/>
                    </a:cubicBezTo>
                    <a:lnTo>
                      <a:pt x="17150" y="860"/>
                    </a:lnTo>
                    <a:cubicBezTo>
                      <a:pt x="17491" y="860"/>
                      <a:pt x="17790" y="690"/>
                      <a:pt x="18003" y="434"/>
                    </a:cubicBezTo>
                    <a:cubicBezTo>
                      <a:pt x="17811" y="166"/>
                      <a:pt x="17551" y="1"/>
                      <a:pt x="17253" y="1"/>
                    </a:cubicBezTo>
                    <a:close/>
                  </a:path>
                </a:pathLst>
              </a:custGeom>
              <a:solidFill>
                <a:srgbClr val="8C686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10" name="Google Shape;1710;p53"/>
              <p:cNvSpPr/>
              <p:nvPr/>
            </p:nvSpPr>
            <p:spPr>
              <a:xfrm>
                <a:off x="9187016" y="3174611"/>
                <a:ext cx="79485" cy="13713"/>
              </a:xfrm>
              <a:custGeom>
                <a:avLst/>
                <a:gdLst/>
                <a:ahLst/>
                <a:cxnLst/>
                <a:rect l="l" t="t" r="r" b="b"/>
                <a:pathLst>
                  <a:path w="4950" h="854" extrusionOk="0">
                    <a:moveTo>
                      <a:pt x="214" y="0"/>
                    </a:moveTo>
                    <a:cubicBezTo>
                      <a:pt x="129" y="0"/>
                      <a:pt x="86" y="171"/>
                      <a:pt x="43" y="427"/>
                    </a:cubicBezTo>
                    <a:cubicBezTo>
                      <a:pt x="1" y="640"/>
                      <a:pt x="129" y="853"/>
                      <a:pt x="214" y="853"/>
                    </a:cubicBezTo>
                    <a:lnTo>
                      <a:pt x="4693" y="853"/>
                    </a:lnTo>
                    <a:cubicBezTo>
                      <a:pt x="4821" y="853"/>
                      <a:pt x="4907" y="640"/>
                      <a:pt x="4949" y="427"/>
                    </a:cubicBezTo>
                    <a:cubicBezTo>
                      <a:pt x="4907" y="171"/>
                      <a:pt x="4821" y="0"/>
                      <a:pt x="4693" y="0"/>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53"/>
              <p:cNvSpPr/>
              <p:nvPr/>
            </p:nvSpPr>
            <p:spPr>
              <a:xfrm>
                <a:off x="9277436" y="3031426"/>
                <a:ext cx="40433" cy="80175"/>
              </a:xfrm>
              <a:custGeom>
                <a:avLst/>
                <a:gdLst/>
                <a:ahLst/>
                <a:cxnLst/>
                <a:rect l="l" t="t" r="r" b="b"/>
                <a:pathLst>
                  <a:path w="2518" h="4993" extrusionOk="0">
                    <a:moveTo>
                      <a:pt x="2219" y="1"/>
                    </a:moveTo>
                    <a:lnTo>
                      <a:pt x="598" y="172"/>
                    </a:lnTo>
                    <a:cubicBezTo>
                      <a:pt x="385" y="172"/>
                      <a:pt x="214" y="342"/>
                      <a:pt x="172" y="556"/>
                    </a:cubicBezTo>
                    <a:cubicBezTo>
                      <a:pt x="129" y="1665"/>
                      <a:pt x="44" y="2817"/>
                      <a:pt x="1" y="3840"/>
                    </a:cubicBezTo>
                    <a:cubicBezTo>
                      <a:pt x="257" y="4523"/>
                      <a:pt x="641" y="4992"/>
                      <a:pt x="1068" y="4992"/>
                    </a:cubicBezTo>
                    <a:cubicBezTo>
                      <a:pt x="1835" y="4992"/>
                      <a:pt x="2518" y="3371"/>
                      <a:pt x="2518" y="1323"/>
                    </a:cubicBezTo>
                    <a:cubicBezTo>
                      <a:pt x="2518" y="897"/>
                      <a:pt x="2475" y="428"/>
                      <a:pt x="2390" y="1"/>
                    </a:cubicBezTo>
                    <a:close/>
                  </a:path>
                </a:pathLst>
              </a:custGeom>
              <a:solidFill>
                <a:srgbClr val="F7D8A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53"/>
              <p:cNvSpPr/>
              <p:nvPr/>
            </p:nvSpPr>
            <p:spPr>
              <a:xfrm>
                <a:off x="9277436" y="2974582"/>
                <a:ext cx="40433" cy="47900"/>
              </a:xfrm>
              <a:custGeom>
                <a:avLst/>
                <a:gdLst/>
                <a:ahLst/>
                <a:cxnLst/>
                <a:rect l="l" t="t" r="r" b="b"/>
                <a:pathLst>
                  <a:path w="2518" h="2983" extrusionOk="0">
                    <a:moveTo>
                      <a:pt x="1409" y="0"/>
                    </a:moveTo>
                    <a:cubicBezTo>
                      <a:pt x="684" y="0"/>
                      <a:pt x="86" y="1024"/>
                      <a:pt x="1" y="2346"/>
                    </a:cubicBezTo>
                    <a:cubicBezTo>
                      <a:pt x="214" y="2645"/>
                      <a:pt x="556" y="2858"/>
                      <a:pt x="940" y="2944"/>
                    </a:cubicBezTo>
                    <a:cubicBezTo>
                      <a:pt x="1039" y="2970"/>
                      <a:pt x="1134" y="2982"/>
                      <a:pt x="1223" y="2982"/>
                    </a:cubicBezTo>
                    <a:cubicBezTo>
                      <a:pt x="2013" y="2982"/>
                      <a:pt x="2403" y="2020"/>
                      <a:pt x="2518" y="1024"/>
                    </a:cubicBezTo>
                    <a:cubicBezTo>
                      <a:pt x="2219" y="384"/>
                      <a:pt x="1835" y="0"/>
                      <a:pt x="1409" y="0"/>
                    </a:cubicBezTo>
                    <a:close/>
                  </a:path>
                </a:pathLst>
              </a:custGeom>
              <a:solidFill>
                <a:srgbClr val="FFAD6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53"/>
              <p:cNvSpPr/>
              <p:nvPr/>
            </p:nvSpPr>
            <p:spPr>
              <a:xfrm>
                <a:off x="9284983" y="2993065"/>
                <a:ext cx="24680" cy="28582"/>
              </a:xfrm>
              <a:custGeom>
                <a:avLst/>
                <a:gdLst/>
                <a:ahLst/>
                <a:cxnLst/>
                <a:rect l="l" t="t" r="r" b="b"/>
                <a:pathLst>
                  <a:path w="1537" h="1780" extrusionOk="0">
                    <a:moveTo>
                      <a:pt x="853" y="1"/>
                    </a:moveTo>
                    <a:cubicBezTo>
                      <a:pt x="427" y="1"/>
                      <a:pt x="86" y="598"/>
                      <a:pt x="0" y="1409"/>
                    </a:cubicBezTo>
                    <a:cubicBezTo>
                      <a:pt x="171" y="1579"/>
                      <a:pt x="384" y="1707"/>
                      <a:pt x="598" y="1750"/>
                    </a:cubicBezTo>
                    <a:cubicBezTo>
                      <a:pt x="667" y="1770"/>
                      <a:pt x="732" y="1779"/>
                      <a:pt x="793" y="1779"/>
                    </a:cubicBezTo>
                    <a:cubicBezTo>
                      <a:pt x="1252" y="1779"/>
                      <a:pt x="1461" y="1239"/>
                      <a:pt x="1536" y="598"/>
                    </a:cubicBezTo>
                    <a:cubicBezTo>
                      <a:pt x="1365" y="214"/>
                      <a:pt x="1152" y="1"/>
                      <a:pt x="853" y="1"/>
                    </a:cubicBezTo>
                    <a:close/>
                  </a:path>
                </a:pathLst>
              </a:custGeom>
              <a:solidFill>
                <a:srgbClr val="F2D39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14" name="Google Shape;1714;p53"/>
              <p:cNvSpPr/>
              <p:nvPr/>
            </p:nvSpPr>
            <p:spPr>
              <a:xfrm>
                <a:off x="9278817" y="3075279"/>
                <a:ext cx="26736" cy="19189"/>
              </a:xfrm>
              <a:custGeom>
                <a:avLst/>
                <a:gdLst/>
                <a:ahLst/>
                <a:cxnLst/>
                <a:rect l="l" t="t" r="r" b="b"/>
                <a:pathLst>
                  <a:path w="1665" h="1195" extrusionOk="0">
                    <a:moveTo>
                      <a:pt x="0" y="0"/>
                    </a:moveTo>
                    <a:lnTo>
                      <a:pt x="0" y="0"/>
                    </a:lnTo>
                    <a:cubicBezTo>
                      <a:pt x="86" y="683"/>
                      <a:pt x="427" y="1195"/>
                      <a:pt x="854" y="1195"/>
                    </a:cubicBezTo>
                    <a:cubicBezTo>
                      <a:pt x="1237" y="1195"/>
                      <a:pt x="1579" y="726"/>
                      <a:pt x="1664" y="128"/>
                    </a:cubicBezTo>
                    <a:lnTo>
                      <a:pt x="1664" y="128"/>
                    </a:lnTo>
                    <a:cubicBezTo>
                      <a:pt x="1493" y="384"/>
                      <a:pt x="1195" y="555"/>
                      <a:pt x="854" y="555"/>
                    </a:cubicBezTo>
                    <a:cubicBezTo>
                      <a:pt x="512" y="512"/>
                      <a:pt x="171" y="342"/>
                      <a:pt x="0" y="0"/>
                    </a:cubicBezTo>
                    <a:close/>
                  </a:path>
                </a:pathLst>
              </a:custGeom>
              <a:solidFill>
                <a:srgbClr val="EAC57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15" name="Google Shape;1715;p53"/>
              <p:cNvSpPr/>
              <p:nvPr/>
            </p:nvSpPr>
            <p:spPr>
              <a:xfrm>
                <a:off x="9293879" y="3036918"/>
                <a:ext cx="26045" cy="20586"/>
              </a:xfrm>
              <a:custGeom>
                <a:avLst/>
                <a:gdLst/>
                <a:ahLst/>
                <a:cxnLst/>
                <a:rect l="l" t="t" r="r" b="b"/>
                <a:pathLst>
                  <a:path w="1622" h="1282" extrusionOk="0">
                    <a:moveTo>
                      <a:pt x="1579" y="0"/>
                    </a:moveTo>
                    <a:lnTo>
                      <a:pt x="1579" y="0"/>
                    </a:lnTo>
                    <a:cubicBezTo>
                      <a:pt x="1451" y="299"/>
                      <a:pt x="1195" y="555"/>
                      <a:pt x="897" y="726"/>
                    </a:cubicBezTo>
                    <a:cubicBezTo>
                      <a:pt x="802" y="753"/>
                      <a:pt x="699" y="767"/>
                      <a:pt x="596" y="767"/>
                    </a:cubicBezTo>
                    <a:cubicBezTo>
                      <a:pt x="372" y="767"/>
                      <a:pt x="147" y="701"/>
                      <a:pt x="1" y="555"/>
                    </a:cubicBezTo>
                    <a:lnTo>
                      <a:pt x="1" y="555"/>
                    </a:lnTo>
                    <a:cubicBezTo>
                      <a:pt x="141" y="976"/>
                      <a:pt x="455" y="1282"/>
                      <a:pt x="776" y="1282"/>
                    </a:cubicBezTo>
                    <a:cubicBezTo>
                      <a:pt x="845" y="1282"/>
                      <a:pt x="914" y="1268"/>
                      <a:pt x="982" y="1237"/>
                    </a:cubicBezTo>
                    <a:cubicBezTo>
                      <a:pt x="1409" y="981"/>
                      <a:pt x="1622" y="512"/>
                      <a:pt x="1579" y="0"/>
                    </a:cubicBezTo>
                    <a:close/>
                  </a:path>
                </a:pathLst>
              </a:custGeom>
              <a:solidFill>
                <a:srgbClr val="EAC57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53"/>
              <p:cNvSpPr/>
              <p:nvPr/>
            </p:nvSpPr>
            <p:spPr>
              <a:xfrm>
                <a:off x="9208934" y="2856062"/>
                <a:ext cx="85651" cy="14404"/>
              </a:xfrm>
              <a:custGeom>
                <a:avLst/>
                <a:gdLst/>
                <a:ahLst/>
                <a:cxnLst/>
                <a:rect l="l" t="t" r="r" b="b"/>
                <a:pathLst>
                  <a:path w="5334" h="897" extrusionOk="0">
                    <a:moveTo>
                      <a:pt x="300" y="1"/>
                    </a:moveTo>
                    <a:cubicBezTo>
                      <a:pt x="129" y="1"/>
                      <a:pt x="44" y="214"/>
                      <a:pt x="1" y="470"/>
                    </a:cubicBezTo>
                    <a:cubicBezTo>
                      <a:pt x="44" y="726"/>
                      <a:pt x="129" y="897"/>
                      <a:pt x="300" y="897"/>
                    </a:cubicBezTo>
                    <a:lnTo>
                      <a:pt x="5035" y="897"/>
                    </a:lnTo>
                    <a:cubicBezTo>
                      <a:pt x="5163" y="897"/>
                      <a:pt x="5291" y="726"/>
                      <a:pt x="5334" y="470"/>
                    </a:cubicBezTo>
                    <a:cubicBezTo>
                      <a:pt x="5291" y="214"/>
                      <a:pt x="5163" y="1"/>
                      <a:pt x="5035" y="1"/>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53"/>
              <p:cNvSpPr/>
              <p:nvPr/>
            </p:nvSpPr>
            <p:spPr>
              <a:xfrm>
                <a:off x="9312377" y="2856062"/>
                <a:ext cx="52765" cy="14404"/>
              </a:xfrm>
              <a:custGeom>
                <a:avLst/>
                <a:gdLst/>
                <a:ahLst/>
                <a:cxnLst/>
                <a:rect l="l" t="t" r="r" b="b"/>
                <a:pathLst>
                  <a:path w="3286" h="897" extrusionOk="0">
                    <a:moveTo>
                      <a:pt x="214" y="1"/>
                    </a:moveTo>
                    <a:cubicBezTo>
                      <a:pt x="129" y="1"/>
                      <a:pt x="86" y="214"/>
                      <a:pt x="43" y="470"/>
                    </a:cubicBezTo>
                    <a:cubicBezTo>
                      <a:pt x="1" y="726"/>
                      <a:pt x="129" y="897"/>
                      <a:pt x="214" y="897"/>
                    </a:cubicBezTo>
                    <a:lnTo>
                      <a:pt x="3072" y="897"/>
                    </a:lnTo>
                    <a:cubicBezTo>
                      <a:pt x="3158" y="897"/>
                      <a:pt x="3243" y="726"/>
                      <a:pt x="3243" y="470"/>
                    </a:cubicBezTo>
                    <a:cubicBezTo>
                      <a:pt x="3286" y="214"/>
                      <a:pt x="3158" y="1"/>
                      <a:pt x="3072" y="1"/>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53"/>
              <p:cNvSpPr/>
              <p:nvPr/>
            </p:nvSpPr>
            <p:spPr>
              <a:xfrm>
                <a:off x="9339097" y="2819499"/>
                <a:ext cx="47289" cy="17422"/>
              </a:xfrm>
              <a:custGeom>
                <a:avLst/>
                <a:gdLst/>
                <a:ahLst/>
                <a:cxnLst/>
                <a:rect l="l" t="t" r="r" b="b"/>
                <a:pathLst>
                  <a:path w="2945" h="1085" extrusionOk="0">
                    <a:moveTo>
                      <a:pt x="845" y="1"/>
                    </a:moveTo>
                    <a:cubicBezTo>
                      <a:pt x="387" y="1"/>
                      <a:pt x="73" y="96"/>
                      <a:pt x="43" y="273"/>
                    </a:cubicBezTo>
                    <a:cubicBezTo>
                      <a:pt x="0" y="529"/>
                      <a:pt x="555" y="870"/>
                      <a:pt x="1366" y="998"/>
                    </a:cubicBezTo>
                    <a:cubicBezTo>
                      <a:pt x="1644" y="1057"/>
                      <a:pt x="1907" y="1085"/>
                      <a:pt x="2134" y="1085"/>
                    </a:cubicBezTo>
                    <a:cubicBezTo>
                      <a:pt x="2569" y="1085"/>
                      <a:pt x="2873" y="981"/>
                      <a:pt x="2901" y="785"/>
                    </a:cubicBezTo>
                    <a:cubicBezTo>
                      <a:pt x="2944" y="529"/>
                      <a:pt x="2347" y="230"/>
                      <a:pt x="1536" y="59"/>
                    </a:cubicBezTo>
                    <a:cubicBezTo>
                      <a:pt x="1285" y="20"/>
                      <a:pt x="1051" y="1"/>
                      <a:pt x="845" y="1"/>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53"/>
              <p:cNvSpPr/>
              <p:nvPr/>
            </p:nvSpPr>
            <p:spPr>
              <a:xfrm>
                <a:off x="9306901" y="2808805"/>
                <a:ext cx="30846" cy="10293"/>
              </a:xfrm>
              <a:custGeom>
                <a:avLst/>
                <a:gdLst/>
                <a:ahLst/>
                <a:cxnLst/>
                <a:rect l="l" t="t" r="r" b="b"/>
                <a:pathLst>
                  <a:path w="1921" h="641" extrusionOk="0">
                    <a:moveTo>
                      <a:pt x="939" y="0"/>
                    </a:moveTo>
                    <a:cubicBezTo>
                      <a:pt x="384" y="0"/>
                      <a:pt x="0" y="171"/>
                      <a:pt x="0" y="342"/>
                    </a:cubicBezTo>
                    <a:cubicBezTo>
                      <a:pt x="0" y="512"/>
                      <a:pt x="427" y="640"/>
                      <a:pt x="939" y="640"/>
                    </a:cubicBezTo>
                    <a:cubicBezTo>
                      <a:pt x="1494" y="640"/>
                      <a:pt x="1920" y="469"/>
                      <a:pt x="1920" y="299"/>
                    </a:cubicBezTo>
                    <a:cubicBezTo>
                      <a:pt x="1920" y="128"/>
                      <a:pt x="1451" y="0"/>
                      <a:pt x="939" y="0"/>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20" name="Google Shape;1720;p53"/>
          <p:cNvSpPr/>
          <p:nvPr/>
        </p:nvSpPr>
        <p:spPr>
          <a:xfrm>
            <a:off x="8" y="2035401"/>
            <a:ext cx="18287984" cy="156002"/>
          </a:xfrm>
          <a:custGeom>
            <a:avLst/>
            <a:gdLst/>
            <a:ahLst/>
            <a:cxnLst/>
            <a:rect l="l" t="t" r="r" b="b"/>
            <a:pathLst>
              <a:path w="27171" h="525" extrusionOk="0">
                <a:moveTo>
                  <a:pt x="1" y="1"/>
                </a:moveTo>
                <a:lnTo>
                  <a:pt x="1" y="525"/>
                </a:lnTo>
                <a:lnTo>
                  <a:pt x="27171" y="525"/>
                </a:lnTo>
                <a:lnTo>
                  <a:pt x="27171"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721" name="Google Shape;1721;p53"/>
          <p:cNvGrpSpPr/>
          <p:nvPr/>
        </p:nvGrpSpPr>
        <p:grpSpPr>
          <a:xfrm>
            <a:off x="778086" y="2191412"/>
            <a:ext cx="1296752" cy="1761756"/>
            <a:chOff x="638276" y="3526008"/>
            <a:chExt cx="714936" cy="971200"/>
          </a:xfrm>
        </p:grpSpPr>
        <p:sp>
          <p:nvSpPr>
            <p:cNvPr id="1722" name="Google Shape;1722;p53"/>
            <p:cNvSpPr/>
            <p:nvPr/>
          </p:nvSpPr>
          <p:spPr>
            <a:xfrm>
              <a:off x="801537" y="3817400"/>
              <a:ext cx="388460" cy="388464"/>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9EBAB">
                    <a:alpha val="21960"/>
                    <a:alpha val="21910"/>
                  </a:srgbClr>
                </a:gs>
                <a:gs pos="41000">
                  <a:srgbClr val="F9EBAB">
                    <a:alpha val="53333"/>
                    <a:alpha val="21910"/>
                  </a:srgbClr>
                </a:gs>
                <a:gs pos="100000">
                  <a:srgbClr val="F9EBAB">
                    <a:alpha val="77254"/>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723" name="Google Shape;1723;p53"/>
            <p:cNvGrpSpPr/>
            <p:nvPr/>
          </p:nvGrpSpPr>
          <p:grpSpPr>
            <a:xfrm>
              <a:off x="638276" y="3526008"/>
              <a:ext cx="714936" cy="971200"/>
              <a:chOff x="9141124" y="2771118"/>
              <a:chExt cx="319239" cy="433649"/>
            </a:xfrm>
          </p:grpSpPr>
          <p:sp>
            <p:nvSpPr>
              <p:cNvPr id="1724" name="Google Shape;1724;p53"/>
              <p:cNvSpPr/>
              <p:nvPr/>
            </p:nvSpPr>
            <p:spPr>
              <a:xfrm>
                <a:off x="9271960" y="3034862"/>
                <a:ext cx="17824" cy="25355"/>
              </a:xfrm>
              <a:custGeom>
                <a:avLst/>
                <a:gdLst/>
                <a:ahLst/>
                <a:cxnLst/>
                <a:rect l="l" t="t" r="r" b="b"/>
                <a:pathLst>
                  <a:path w="1110" h="1579" extrusionOk="0">
                    <a:moveTo>
                      <a:pt x="641" y="0"/>
                    </a:moveTo>
                    <a:cubicBezTo>
                      <a:pt x="385" y="0"/>
                      <a:pt x="129" y="384"/>
                      <a:pt x="43" y="811"/>
                    </a:cubicBezTo>
                    <a:cubicBezTo>
                      <a:pt x="1" y="1237"/>
                      <a:pt x="214" y="1579"/>
                      <a:pt x="470" y="1579"/>
                    </a:cubicBezTo>
                    <a:cubicBezTo>
                      <a:pt x="769" y="1579"/>
                      <a:pt x="1025" y="1237"/>
                      <a:pt x="1067" y="811"/>
                    </a:cubicBezTo>
                    <a:cubicBezTo>
                      <a:pt x="1110" y="384"/>
                      <a:pt x="939" y="0"/>
                      <a:pt x="641" y="0"/>
                    </a:cubicBezTo>
                    <a:close/>
                  </a:path>
                </a:pathLst>
              </a:custGeom>
              <a:solidFill>
                <a:srgbClr val="EAC57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53"/>
              <p:cNvSpPr/>
              <p:nvPr/>
            </p:nvSpPr>
            <p:spPr>
              <a:xfrm>
                <a:off x="9267175" y="2928674"/>
                <a:ext cx="54965" cy="93728"/>
              </a:xfrm>
              <a:custGeom>
                <a:avLst/>
                <a:gdLst/>
                <a:ahLst/>
                <a:cxnLst/>
                <a:rect l="l" t="t" r="r" b="b"/>
                <a:pathLst>
                  <a:path w="3423" h="5837" extrusionOk="0">
                    <a:moveTo>
                      <a:pt x="1195" y="1"/>
                    </a:moveTo>
                    <a:cubicBezTo>
                      <a:pt x="1195" y="1"/>
                      <a:pt x="1962" y="1707"/>
                      <a:pt x="1109" y="2518"/>
                    </a:cubicBezTo>
                    <a:cubicBezTo>
                      <a:pt x="85" y="3499"/>
                      <a:pt x="0" y="5419"/>
                      <a:pt x="1579" y="5803"/>
                    </a:cubicBezTo>
                    <a:cubicBezTo>
                      <a:pt x="1673" y="5826"/>
                      <a:pt x="1762" y="5837"/>
                      <a:pt x="1847" y="5837"/>
                    </a:cubicBezTo>
                    <a:cubicBezTo>
                      <a:pt x="3190" y="5837"/>
                      <a:pt x="3423" y="3127"/>
                      <a:pt x="2901" y="1963"/>
                    </a:cubicBezTo>
                    <a:cubicBezTo>
                      <a:pt x="2517" y="1195"/>
                      <a:pt x="1920" y="513"/>
                      <a:pt x="1195" y="1"/>
                    </a:cubicBezTo>
                    <a:close/>
                  </a:path>
                </a:pathLst>
              </a:custGeom>
              <a:solidFill>
                <a:srgbClr val="F2D39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53"/>
              <p:cNvSpPr/>
              <p:nvPr/>
            </p:nvSpPr>
            <p:spPr>
              <a:xfrm>
                <a:off x="9274706" y="3031330"/>
                <a:ext cx="53439" cy="115213"/>
              </a:xfrm>
              <a:custGeom>
                <a:avLst/>
                <a:gdLst/>
                <a:ahLst/>
                <a:cxnLst/>
                <a:rect l="l" t="t" r="r" b="b"/>
                <a:pathLst>
                  <a:path w="3328" h="7175" extrusionOk="0">
                    <a:moveTo>
                      <a:pt x="2456" y="0"/>
                    </a:moveTo>
                    <a:cubicBezTo>
                      <a:pt x="2434" y="0"/>
                      <a:pt x="2411" y="3"/>
                      <a:pt x="2389" y="7"/>
                    </a:cubicBezTo>
                    <a:lnTo>
                      <a:pt x="726" y="135"/>
                    </a:lnTo>
                    <a:cubicBezTo>
                      <a:pt x="512" y="135"/>
                      <a:pt x="342" y="306"/>
                      <a:pt x="342" y="519"/>
                    </a:cubicBezTo>
                    <a:cubicBezTo>
                      <a:pt x="171" y="3207"/>
                      <a:pt x="0" y="5937"/>
                      <a:pt x="214" y="7174"/>
                    </a:cubicBezTo>
                    <a:lnTo>
                      <a:pt x="3115" y="7174"/>
                    </a:lnTo>
                    <a:cubicBezTo>
                      <a:pt x="3328" y="5852"/>
                      <a:pt x="2944" y="3036"/>
                      <a:pt x="2859" y="391"/>
                    </a:cubicBezTo>
                    <a:cubicBezTo>
                      <a:pt x="2859" y="161"/>
                      <a:pt x="2653" y="0"/>
                      <a:pt x="2456" y="0"/>
                    </a:cubicBezTo>
                    <a:close/>
                  </a:path>
                </a:pathLst>
              </a:custGeom>
              <a:solidFill>
                <a:srgbClr val="EAC57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53"/>
              <p:cNvSpPr/>
              <p:nvPr/>
            </p:nvSpPr>
            <p:spPr>
              <a:xfrm>
                <a:off x="9209625" y="3132139"/>
                <a:ext cx="185657" cy="54804"/>
              </a:xfrm>
              <a:custGeom>
                <a:avLst/>
                <a:gdLst/>
                <a:ahLst/>
                <a:cxnLst/>
                <a:rect l="l" t="t" r="r" b="b"/>
                <a:pathLst>
                  <a:path w="11562" h="3413" extrusionOk="0">
                    <a:moveTo>
                      <a:pt x="5760" y="0"/>
                    </a:moveTo>
                    <a:cubicBezTo>
                      <a:pt x="3669" y="0"/>
                      <a:pt x="1" y="1067"/>
                      <a:pt x="1" y="1920"/>
                    </a:cubicBezTo>
                    <a:cubicBezTo>
                      <a:pt x="1" y="2730"/>
                      <a:pt x="2560" y="3413"/>
                      <a:pt x="5760" y="3413"/>
                    </a:cubicBezTo>
                    <a:cubicBezTo>
                      <a:pt x="8959" y="3413"/>
                      <a:pt x="11562" y="2730"/>
                      <a:pt x="11562" y="1920"/>
                    </a:cubicBezTo>
                    <a:cubicBezTo>
                      <a:pt x="11562" y="1067"/>
                      <a:pt x="7893" y="0"/>
                      <a:pt x="5760" y="0"/>
                    </a:cubicBezTo>
                    <a:close/>
                  </a:path>
                </a:pathLst>
              </a:custGeom>
              <a:solidFill>
                <a:srgbClr val="D8934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53"/>
              <p:cNvSpPr/>
              <p:nvPr/>
            </p:nvSpPr>
            <p:spPr>
              <a:xfrm>
                <a:off x="9193872" y="2882091"/>
                <a:ext cx="15078" cy="289790"/>
              </a:xfrm>
              <a:custGeom>
                <a:avLst/>
                <a:gdLst/>
                <a:ahLst/>
                <a:cxnLst/>
                <a:rect l="l" t="t" r="r" b="b"/>
                <a:pathLst>
                  <a:path w="939" h="18047" extrusionOk="0">
                    <a:moveTo>
                      <a:pt x="0" y="1"/>
                    </a:moveTo>
                    <a:lnTo>
                      <a:pt x="0"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53"/>
              <p:cNvSpPr/>
              <p:nvPr/>
            </p:nvSpPr>
            <p:spPr>
              <a:xfrm>
                <a:off x="9392520" y="2882091"/>
                <a:ext cx="15094" cy="289790"/>
              </a:xfrm>
              <a:custGeom>
                <a:avLst/>
                <a:gdLst/>
                <a:ahLst/>
                <a:cxnLst/>
                <a:rect l="l" t="t" r="r" b="b"/>
                <a:pathLst>
                  <a:path w="940" h="18047" extrusionOk="0">
                    <a:moveTo>
                      <a:pt x="1" y="1"/>
                    </a:moveTo>
                    <a:lnTo>
                      <a:pt x="1" y="18046"/>
                    </a:lnTo>
                    <a:lnTo>
                      <a:pt x="940" y="18046"/>
                    </a:lnTo>
                    <a:lnTo>
                      <a:pt x="940" y="1"/>
                    </a:ln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53"/>
              <p:cNvSpPr/>
              <p:nvPr/>
            </p:nvSpPr>
            <p:spPr>
              <a:xfrm>
                <a:off x="9338406" y="2882091"/>
                <a:ext cx="15094" cy="289790"/>
              </a:xfrm>
              <a:custGeom>
                <a:avLst/>
                <a:gdLst/>
                <a:ahLst/>
                <a:cxnLst/>
                <a:rect l="l" t="t" r="r" b="b"/>
                <a:pathLst>
                  <a:path w="940" h="18047" extrusionOk="0">
                    <a:moveTo>
                      <a:pt x="1" y="1"/>
                    </a:moveTo>
                    <a:lnTo>
                      <a:pt x="1"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53"/>
              <p:cNvSpPr/>
              <p:nvPr/>
            </p:nvSpPr>
            <p:spPr>
              <a:xfrm>
                <a:off x="9182231" y="2880726"/>
                <a:ext cx="237025" cy="17824"/>
              </a:xfrm>
              <a:custGeom>
                <a:avLst/>
                <a:gdLst/>
                <a:ahLst/>
                <a:cxnLst/>
                <a:rect l="l" t="t" r="r" b="b"/>
                <a:pathLst>
                  <a:path w="14761" h="1110" extrusionOk="0">
                    <a:moveTo>
                      <a:pt x="0" y="1"/>
                    </a:moveTo>
                    <a:lnTo>
                      <a:pt x="0" y="299"/>
                    </a:lnTo>
                    <a:cubicBezTo>
                      <a:pt x="0" y="768"/>
                      <a:pt x="384" y="1110"/>
                      <a:pt x="811" y="1110"/>
                    </a:cubicBezTo>
                    <a:lnTo>
                      <a:pt x="13993" y="1110"/>
                    </a:lnTo>
                    <a:cubicBezTo>
                      <a:pt x="14419" y="1110"/>
                      <a:pt x="14761" y="768"/>
                      <a:pt x="14761" y="299"/>
                    </a:cubicBezTo>
                    <a:lnTo>
                      <a:pt x="14761" y="1"/>
                    </a:ln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53"/>
              <p:cNvSpPr/>
              <p:nvPr/>
            </p:nvSpPr>
            <p:spPr>
              <a:xfrm>
                <a:off x="9182231" y="3152676"/>
                <a:ext cx="237025" cy="30172"/>
              </a:xfrm>
              <a:custGeom>
                <a:avLst/>
                <a:gdLst/>
                <a:ahLst/>
                <a:cxnLst/>
                <a:rect l="l" t="t" r="r" b="b"/>
                <a:pathLst>
                  <a:path w="14761" h="1879" extrusionOk="0">
                    <a:moveTo>
                      <a:pt x="1024" y="1"/>
                    </a:moveTo>
                    <a:cubicBezTo>
                      <a:pt x="469" y="1"/>
                      <a:pt x="0" y="470"/>
                      <a:pt x="0" y="1025"/>
                    </a:cubicBezTo>
                    <a:lnTo>
                      <a:pt x="0" y="1878"/>
                    </a:lnTo>
                    <a:lnTo>
                      <a:pt x="14761" y="1878"/>
                    </a:lnTo>
                    <a:lnTo>
                      <a:pt x="14761" y="1025"/>
                    </a:lnTo>
                    <a:cubicBezTo>
                      <a:pt x="14761" y="470"/>
                      <a:pt x="14334" y="1"/>
                      <a:pt x="13737" y="1"/>
                    </a:cubicBez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53"/>
              <p:cNvSpPr/>
              <p:nvPr/>
            </p:nvSpPr>
            <p:spPr>
              <a:xfrm>
                <a:off x="9180175" y="2803313"/>
                <a:ext cx="254158" cy="68533"/>
              </a:xfrm>
              <a:custGeom>
                <a:avLst/>
                <a:gdLst/>
                <a:ahLst/>
                <a:cxnLst/>
                <a:rect l="l" t="t" r="r" b="b"/>
                <a:pathLst>
                  <a:path w="15828" h="4268" extrusionOk="0">
                    <a:moveTo>
                      <a:pt x="7892" y="1"/>
                    </a:moveTo>
                    <a:cubicBezTo>
                      <a:pt x="3882" y="1"/>
                      <a:pt x="555" y="1835"/>
                      <a:pt x="0" y="4267"/>
                    </a:cubicBezTo>
                    <a:lnTo>
                      <a:pt x="15827" y="4267"/>
                    </a:lnTo>
                    <a:cubicBezTo>
                      <a:pt x="15230" y="1835"/>
                      <a:pt x="11902" y="1"/>
                      <a:pt x="7892" y="1"/>
                    </a:cubicBezTo>
                    <a:close/>
                  </a:path>
                </a:pathLst>
              </a:custGeom>
              <a:solidFill>
                <a:srgbClr val="6650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53"/>
              <p:cNvSpPr/>
              <p:nvPr/>
            </p:nvSpPr>
            <p:spPr>
              <a:xfrm>
                <a:off x="9296624" y="2771118"/>
                <a:ext cx="20570" cy="35648"/>
              </a:xfrm>
              <a:custGeom>
                <a:avLst/>
                <a:gdLst/>
                <a:ahLst/>
                <a:cxnLst/>
                <a:rect l="l" t="t" r="r" b="b"/>
                <a:pathLst>
                  <a:path w="1281" h="2220" extrusionOk="0">
                    <a:moveTo>
                      <a:pt x="640" y="1"/>
                    </a:moveTo>
                    <a:cubicBezTo>
                      <a:pt x="320" y="1"/>
                      <a:pt x="0" y="257"/>
                      <a:pt x="0" y="769"/>
                    </a:cubicBezTo>
                    <a:lnTo>
                      <a:pt x="0" y="2219"/>
                    </a:lnTo>
                    <a:lnTo>
                      <a:pt x="1280" y="2219"/>
                    </a:lnTo>
                    <a:lnTo>
                      <a:pt x="1280" y="769"/>
                    </a:lnTo>
                    <a:cubicBezTo>
                      <a:pt x="1280" y="257"/>
                      <a:pt x="960" y="1"/>
                      <a:pt x="640" y="1"/>
                    </a:cubicBezTo>
                    <a:close/>
                  </a:path>
                </a:pathLst>
              </a:custGeom>
              <a:solidFill>
                <a:srgbClr val="6650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53"/>
              <p:cNvSpPr/>
              <p:nvPr/>
            </p:nvSpPr>
            <p:spPr>
              <a:xfrm>
                <a:off x="9141124" y="2856062"/>
                <a:ext cx="319239" cy="28791"/>
              </a:xfrm>
              <a:custGeom>
                <a:avLst/>
                <a:gdLst/>
                <a:ahLst/>
                <a:cxnLst/>
                <a:rect l="l" t="t" r="r" b="b"/>
                <a:pathLst>
                  <a:path w="19881" h="1793" extrusionOk="0">
                    <a:moveTo>
                      <a:pt x="1707" y="1"/>
                    </a:moveTo>
                    <a:cubicBezTo>
                      <a:pt x="1" y="1"/>
                      <a:pt x="1" y="1793"/>
                      <a:pt x="1707" y="1793"/>
                    </a:cubicBezTo>
                    <a:lnTo>
                      <a:pt x="18217" y="1793"/>
                    </a:lnTo>
                    <a:cubicBezTo>
                      <a:pt x="19880" y="1793"/>
                      <a:pt x="19880" y="1"/>
                      <a:pt x="18217" y="1"/>
                    </a:cubicBezTo>
                    <a:close/>
                  </a:path>
                </a:pathLst>
              </a:custGeom>
              <a:solidFill>
                <a:srgbClr val="6650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53"/>
              <p:cNvSpPr/>
              <p:nvPr/>
            </p:nvSpPr>
            <p:spPr>
              <a:xfrm>
                <a:off x="9152091" y="3174611"/>
                <a:ext cx="301415" cy="30156"/>
              </a:xfrm>
              <a:custGeom>
                <a:avLst/>
                <a:gdLst/>
                <a:ahLst/>
                <a:cxnLst/>
                <a:rect l="l" t="t" r="r" b="b"/>
                <a:pathLst>
                  <a:path w="18771" h="1878" extrusionOk="0">
                    <a:moveTo>
                      <a:pt x="1024" y="0"/>
                    </a:moveTo>
                    <a:cubicBezTo>
                      <a:pt x="0" y="0"/>
                      <a:pt x="0" y="1877"/>
                      <a:pt x="1024" y="1877"/>
                    </a:cubicBezTo>
                    <a:lnTo>
                      <a:pt x="17534" y="1877"/>
                    </a:lnTo>
                    <a:cubicBezTo>
                      <a:pt x="18771" y="1877"/>
                      <a:pt x="18771" y="0"/>
                      <a:pt x="17534" y="0"/>
                    </a:cubicBezTo>
                    <a:close/>
                  </a:path>
                </a:pathLst>
              </a:custGeom>
              <a:solidFill>
                <a:srgbClr val="6650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53"/>
              <p:cNvSpPr/>
              <p:nvPr/>
            </p:nvSpPr>
            <p:spPr>
              <a:xfrm>
                <a:off x="9215101" y="2803281"/>
                <a:ext cx="197989" cy="42584"/>
              </a:xfrm>
              <a:custGeom>
                <a:avLst/>
                <a:gdLst/>
                <a:ahLst/>
                <a:cxnLst/>
                <a:rect l="l" t="t" r="r" b="b"/>
                <a:pathLst>
                  <a:path w="12330" h="2652" extrusionOk="0">
                    <a:moveTo>
                      <a:pt x="5486" y="0"/>
                    </a:moveTo>
                    <a:cubicBezTo>
                      <a:pt x="3561" y="0"/>
                      <a:pt x="1683" y="512"/>
                      <a:pt x="1" y="1496"/>
                    </a:cubicBezTo>
                    <a:cubicBezTo>
                      <a:pt x="2270" y="2266"/>
                      <a:pt x="4655" y="2651"/>
                      <a:pt x="7010" y="2651"/>
                    </a:cubicBezTo>
                    <a:cubicBezTo>
                      <a:pt x="7134" y="2651"/>
                      <a:pt x="7257" y="2650"/>
                      <a:pt x="7381" y="2648"/>
                    </a:cubicBezTo>
                    <a:cubicBezTo>
                      <a:pt x="9045" y="2648"/>
                      <a:pt x="10709" y="2477"/>
                      <a:pt x="12330" y="2179"/>
                    </a:cubicBezTo>
                    <a:cubicBezTo>
                      <a:pt x="10879" y="856"/>
                      <a:pt x="8490" y="3"/>
                      <a:pt x="5717" y="3"/>
                    </a:cubicBezTo>
                    <a:cubicBezTo>
                      <a:pt x="5640" y="1"/>
                      <a:pt x="5563" y="0"/>
                      <a:pt x="5486" y="0"/>
                    </a:cubicBezTo>
                    <a:close/>
                  </a:path>
                </a:pathLst>
              </a:custGeom>
              <a:solidFill>
                <a:srgbClr val="8C686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53"/>
              <p:cNvSpPr/>
              <p:nvPr/>
            </p:nvSpPr>
            <p:spPr>
              <a:xfrm>
                <a:off x="9150710" y="2856062"/>
                <a:ext cx="300741" cy="14516"/>
              </a:xfrm>
              <a:custGeom>
                <a:avLst/>
                <a:gdLst/>
                <a:ahLst/>
                <a:cxnLst/>
                <a:rect l="l" t="t" r="r" b="b"/>
                <a:pathLst>
                  <a:path w="18729" h="904" extrusionOk="0">
                    <a:moveTo>
                      <a:pt x="1110" y="1"/>
                    </a:moveTo>
                    <a:cubicBezTo>
                      <a:pt x="683" y="1"/>
                      <a:pt x="257" y="129"/>
                      <a:pt x="1" y="470"/>
                    </a:cubicBezTo>
                    <a:cubicBezTo>
                      <a:pt x="231" y="738"/>
                      <a:pt x="598" y="903"/>
                      <a:pt x="979" y="903"/>
                    </a:cubicBezTo>
                    <a:cubicBezTo>
                      <a:pt x="1023" y="903"/>
                      <a:pt x="1066" y="901"/>
                      <a:pt x="1110" y="897"/>
                    </a:cubicBezTo>
                    <a:lnTo>
                      <a:pt x="17620" y="897"/>
                    </a:lnTo>
                    <a:cubicBezTo>
                      <a:pt x="17659" y="901"/>
                      <a:pt x="17698" y="903"/>
                      <a:pt x="17738" y="903"/>
                    </a:cubicBezTo>
                    <a:cubicBezTo>
                      <a:pt x="18089" y="903"/>
                      <a:pt x="18461" y="738"/>
                      <a:pt x="18729" y="470"/>
                    </a:cubicBezTo>
                    <a:cubicBezTo>
                      <a:pt x="18430" y="129"/>
                      <a:pt x="18004" y="1"/>
                      <a:pt x="17620" y="1"/>
                    </a:cubicBezTo>
                    <a:close/>
                  </a:path>
                </a:pathLst>
              </a:custGeom>
              <a:solidFill>
                <a:srgbClr val="8C686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53"/>
              <p:cNvSpPr/>
              <p:nvPr/>
            </p:nvSpPr>
            <p:spPr>
              <a:xfrm>
                <a:off x="9158257" y="3174498"/>
                <a:ext cx="289083" cy="13826"/>
              </a:xfrm>
              <a:custGeom>
                <a:avLst/>
                <a:gdLst/>
                <a:ahLst/>
                <a:cxnLst/>
                <a:rect l="l" t="t" r="r" b="b"/>
                <a:pathLst>
                  <a:path w="18003" h="861" extrusionOk="0">
                    <a:moveTo>
                      <a:pt x="17253" y="1"/>
                    </a:moveTo>
                    <a:cubicBezTo>
                      <a:pt x="17219" y="1"/>
                      <a:pt x="17184" y="3"/>
                      <a:pt x="17150" y="7"/>
                    </a:cubicBezTo>
                    <a:lnTo>
                      <a:pt x="640" y="7"/>
                    </a:lnTo>
                    <a:cubicBezTo>
                      <a:pt x="341" y="7"/>
                      <a:pt x="85" y="178"/>
                      <a:pt x="0" y="434"/>
                    </a:cubicBezTo>
                    <a:cubicBezTo>
                      <a:pt x="85" y="690"/>
                      <a:pt x="341" y="860"/>
                      <a:pt x="640" y="860"/>
                    </a:cubicBezTo>
                    <a:lnTo>
                      <a:pt x="17150" y="860"/>
                    </a:lnTo>
                    <a:cubicBezTo>
                      <a:pt x="17491" y="860"/>
                      <a:pt x="17790" y="690"/>
                      <a:pt x="18003" y="434"/>
                    </a:cubicBezTo>
                    <a:cubicBezTo>
                      <a:pt x="17811" y="166"/>
                      <a:pt x="17551" y="1"/>
                      <a:pt x="17253" y="1"/>
                    </a:cubicBezTo>
                    <a:close/>
                  </a:path>
                </a:pathLst>
              </a:custGeom>
              <a:solidFill>
                <a:srgbClr val="8C686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53"/>
              <p:cNvSpPr/>
              <p:nvPr/>
            </p:nvSpPr>
            <p:spPr>
              <a:xfrm>
                <a:off x="9187016" y="3174611"/>
                <a:ext cx="79485" cy="13713"/>
              </a:xfrm>
              <a:custGeom>
                <a:avLst/>
                <a:gdLst/>
                <a:ahLst/>
                <a:cxnLst/>
                <a:rect l="l" t="t" r="r" b="b"/>
                <a:pathLst>
                  <a:path w="4950" h="854" extrusionOk="0">
                    <a:moveTo>
                      <a:pt x="214" y="0"/>
                    </a:moveTo>
                    <a:cubicBezTo>
                      <a:pt x="129" y="0"/>
                      <a:pt x="86" y="171"/>
                      <a:pt x="43" y="427"/>
                    </a:cubicBezTo>
                    <a:cubicBezTo>
                      <a:pt x="1" y="640"/>
                      <a:pt x="129" y="853"/>
                      <a:pt x="214" y="853"/>
                    </a:cubicBezTo>
                    <a:lnTo>
                      <a:pt x="4693" y="853"/>
                    </a:lnTo>
                    <a:cubicBezTo>
                      <a:pt x="4821" y="853"/>
                      <a:pt x="4907" y="640"/>
                      <a:pt x="4949" y="427"/>
                    </a:cubicBezTo>
                    <a:cubicBezTo>
                      <a:pt x="4907" y="171"/>
                      <a:pt x="4821" y="0"/>
                      <a:pt x="4693" y="0"/>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53"/>
              <p:cNvSpPr/>
              <p:nvPr/>
            </p:nvSpPr>
            <p:spPr>
              <a:xfrm>
                <a:off x="9277436" y="3031426"/>
                <a:ext cx="40433" cy="80175"/>
              </a:xfrm>
              <a:custGeom>
                <a:avLst/>
                <a:gdLst/>
                <a:ahLst/>
                <a:cxnLst/>
                <a:rect l="l" t="t" r="r" b="b"/>
                <a:pathLst>
                  <a:path w="2518" h="4993" extrusionOk="0">
                    <a:moveTo>
                      <a:pt x="2219" y="1"/>
                    </a:moveTo>
                    <a:lnTo>
                      <a:pt x="598" y="172"/>
                    </a:lnTo>
                    <a:cubicBezTo>
                      <a:pt x="385" y="172"/>
                      <a:pt x="214" y="342"/>
                      <a:pt x="172" y="556"/>
                    </a:cubicBezTo>
                    <a:cubicBezTo>
                      <a:pt x="129" y="1665"/>
                      <a:pt x="44" y="2817"/>
                      <a:pt x="1" y="3840"/>
                    </a:cubicBezTo>
                    <a:cubicBezTo>
                      <a:pt x="257" y="4523"/>
                      <a:pt x="641" y="4992"/>
                      <a:pt x="1068" y="4992"/>
                    </a:cubicBezTo>
                    <a:cubicBezTo>
                      <a:pt x="1835" y="4992"/>
                      <a:pt x="2518" y="3371"/>
                      <a:pt x="2518" y="1323"/>
                    </a:cubicBezTo>
                    <a:cubicBezTo>
                      <a:pt x="2518" y="897"/>
                      <a:pt x="2475" y="428"/>
                      <a:pt x="2390" y="1"/>
                    </a:cubicBezTo>
                    <a:close/>
                  </a:path>
                </a:pathLst>
              </a:custGeom>
              <a:solidFill>
                <a:srgbClr val="F7D8A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53"/>
              <p:cNvSpPr/>
              <p:nvPr/>
            </p:nvSpPr>
            <p:spPr>
              <a:xfrm>
                <a:off x="9277436" y="2974582"/>
                <a:ext cx="40433" cy="47900"/>
              </a:xfrm>
              <a:custGeom>
                <a:avLst/>
                <a:gdLst/>
                <a:ahLst/>
                <a:cxnLst/>
                <a:rect l="l" t="t" r="r" b="b"/>
                <a:pathLst>
                  <a:path w="2518" h="2983" extrusionOk="0">
                    <a:moveTo>
                      <a:pt x="1409" y="0"/>
                    </a:moveTo>
                    <a:cubicBezTo>
                      <a:pt x="684" y="0"/>
                      <a:pt x="86" y="1024"/>
                      <a:pt x="1" y="2346"/>
                    </a:cubicBezTo>
                    <a:cubicBezTo>
                      <a:pt x="214" y="2645"/>
                      <a:pt x="556" y="2858"/>
                      <a:pt x="940" y="2944"/>
                    </a:cubicBezTo>
                    <a:cubicBezTo>
                      <a:pt x="1039" y="2970"/>
                      <a:pt x="1134" y="2982"/>
                      <a:pt x="1223" y="2982"/>
                    </a:cubicBezTo>
                    <a:cubicBezTo>
                      <a:pt x="2013" y="2982"/>
                      <a:pt x="2403" y="2020"/>
                      <a:pt x="2518" y="1024"/>
                    </a:cubicBezTo>
                    <a:cubicBezTo>
                      <a:pt x="2219" y="384"/>
                      <a:pt x="1835" y="0"/>
                      <a:pt x="1409" y="0"/>
                    </a:cubicBezTo>
                    <a:close/>
                  </a:path>
                </a:pathLst>
              </a:custGeom>
              <a:solidFill>
                <a:srgbClr val="FFAD6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53"/>
              <p:cNvSpPr/>
              <p:nvPr/>
            </p:nvSpPr>
            <p:spPr>
              <a:xfrm>
                <a:off x="9284983" y="2993065"/>
                <a:ext cx="24680" cy="28582"/>
              </a:xfrm>
              <a:custGeom>
                <a:avLst/>
                <a:gdLst/>
                <a:ahLst/>
                <a:cxnLst/>
                <a:rect l="l" t="t" r="r" b="b"/>
                <a:pathLst>
                  <a:path w="1537" h="1780" extrusionOk="0">
                    <a:moveTo>
                      <a:pt x="853" y="1"/>
                    </a:moveTo>
                    <a:cubicBezTo>
                      <a:pt x="427" y="1"/>
                      <a:pt x="86" y="598"/>
                      <a:pt x="0" y="1409"/>
                    </a:cubicBezTo>
                    <a:cubicBezTo>
                      <a:pt x="171" y="1579"/>
                      <a:pt x="384" y="1707"/>
                      <a:pt x="598" y="1750"/>
                    </a:cubicBezTo>
                    <a:cubicBezTo>
                      <a:pt x="667" y="1770"/>
                      <a:pt x="732" y="1779"/>
                      <a:pt x="793" y="1779"/>
                    </a:cubicBezTo>
                    <a:cubicBezTo>
                      <a:pt x="1252" y="1779"/>
                      <a:pt x="1461" y="1239"/>
                      <a:pt x="1536" y="598"/>
                    </a:cubicBezTo>
                    <a:cubicBezTo>
                      <a:pt x="1365" y="214"/>
                      <a:pt x="1152" y="1"/>
                      <a:pt x="853" y="1"/>
                    </a:cubicBezTo>
                    <a:close/>
                  </a:path>
                </a:pathLst>
              </a:custGeom>
              <a:solidFill>
                <a:srgbClr val="F2D39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53"/>
              <p:cNvSpPr/>
              <p:nvPr/>
            </p:nvSpPr>
            <p:spPr>
              <a:xfrm>
                <a:off x="9278817" y="3075279"/>
                <a:ext cx="26736" cy="19189"/>
              </a:xfrm>
              <a:custGeom>
                <a:avLst/>
                <a:gdLst/>
                <a:ahLst/>
                <a:cxnLst/>
                <a:rect l="l" t="t" r="r" b="b"/>
                <a:pathLst>
                  <a:path w="1665" h="1195" extrusionOk="0">
                    <a:moveTo>
                      <a:pt x="0" y="0"/>
                    </a:moveTo>
                    <a:lnTo>
                      <a:pt x="0" y="0"/>
                    </a:lnTo>
                    <a:cubicBezTo>
                      <a:pt x="86" y="683"/>
                      <a:pt x="427" y="1195"/>
                      <a:pt x="854" y="1195"/>
                    </a:cubicBezTo>
                    <a:cubicBezTo>
                      <a:pt x="1237" y="1195"/>
                      <a:pt x="1579" y="726"/>
                      <a:pt x="1664" y="128"/>
                    </a:cubicBezTo>
                    <a:lnTo>
                      <a:pt x="1664" y="128"/>
                    </a:lnTo>
                    <a:cubicBezTo>
                      <a:pt x="1493" y="384"/>
                      <a:pt x="1195" y="555"/>
                      <a:pt x="854" y="555"/>
                    </a:cubicBezTo>
                    <a:cubicBezTo>
                      <a:pt x="512" y="512"/>
                      <a:pt x="171" y="342"/>
                      <a:pt x="0" y="0"/>
                    </a:cubicBezTo>
                    <a:close/>
                  </a:path>
                </a:pathLst>
              </a:custGeom>
              <a:solidFill>
                <a:srgbClr val="EAC57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53"/>
              <p:cNvSpPr/>
              <p:nvPr/>
            </p:nvSpPr>
            <p:spPr>
              <a:xfrm>
                <a:off x="9293879" y="3036918"/>
                <a:ext cx="26045" cy="20586"/>
              </a:xfrm>
              <a:custGeom>
                <a:avLst/>
                <a:gdLst/>
                <a:ahLst/>
                <a:cxnLst/>
                <a:rect l="l" t="t" r="r" b="b"/>
                <a:pathLst>
                  <a:path w="1622" h="1282" extrusionOk="0">
                    <a:moveTo>
                      <a:pt x="1579" y="0"/>
                    </a:moveTo>
                    <a:lnTo>
                      <a:pt x="1579" y="0"/>
                    </a:lnTo>
                    <a:cubicBezTo>
                      <a:pt x="1451" y="299"/>
                      <a:pt x="1195" y="555"/>
                      <a:pt x="897" y="726"/>
                    </a:cubicBezTo>
                    <a:cubicBezTo>
                      <a:pt x="802" y="753"/>
                      <a:pt x="699" y="767"/>
                      <a:pt x="596" y="767"/>
                    </a:cubicBezTo>
                    <a:cubicBezTo>
                      <a:pt x="372" y="767"/>
                      <a:pt x="147" y="701"/>
                      <a:pt x="1" y="555"/>
                    </a:cubicBezTo>
                    <a:lnTo>
                      <a:pt x="1" y="555"/>
                    </a:lnTo>
                    <a:cubicBezTo>
                      <a:pt x="141" y="976"/>
                      <a:pt x="455" y="1282"/>
                      <a:pt x="776" y="1282"/>
                    </a:cubicBezTo>
                    <a:cubicBezTo>
                      <a:pt x="845" y="1282"/>
                      <a:pt x="914" y="1268"/>
                      <a:pt x="982" y="1237"/>
                    </a:cubicBezTo>
                    <a:cubicBezTo>
                      <a:pt x="1409" y="981"/>
                      <a:pt x="1622" y="512"/>
                      <a:pt x="1579" y="0"/>
                    </a:cubicBezTo>
                    <a:close/>
                  </a:path>
                </a:pathLst>
              </a:custGeom>
              <a:solidFill>
                <a:srgbClr val="EAC57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53"/>
              <p:cNvSpPr/>
              <p:nvPr/>
            </p:nvSpPr>
            <p:spPr>
              <a:xfrm>
                <a:off x="9208934" y="2856062"/>
                <a:ext cx="85651" cy="14404"/>
              </a:xfrm>
              <a:custGeom>
                <a:avLst/>
                <a:gdLst/>
                <a:ahLst/>
                <a:cxnLst/>
                <a:rect l="l" t="t" r="r" b="b"/>
                <a:pathLst>
                  <a:path w="5334" h="897" extrusionOk="0">
                    <a:moveTo>
                      <a:pt x="300" y="1"/>
                    </a:moveTo>
                    <a:cubicBezTo>
                      <a:pt x="129" y="1"/>
                      <a:pt x="44" y="214"/>
                      <a:pt x="1" y="470"/>
                    </a:cubicBezTo>
                    <a:cubicBezTo>
                      <a:pt x="44" y="726"/>
                      <a:pt x="129" y="897"/>
                      <a:pt x="300" y="897"/>
                    </a:cubicBezTo>
                    <a:lnTo>
                      <a:pt x="5035" y="897"/>
                    </a:lnTo>
                    <a:cubicBezTo>
                      <a:pt x="5163" y="897"/>
                      <a:pt x="5291" y="726"/>
                      <a:pt x="5334" y="470"/>
                    </a:cubicBezTo>
                    <a:cubicBezTo>
                      <a:pt x="5291" y="214"/>
                      <a:pt x="5163" y="1"/>
                      <a:pt x="5035" y="1"/>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53"/>
              <p:cNvSpPr/>
              <p:nvPr/>
            </p:nvSpPr>
            <p:spPr>
              <a:xfrm>
                <a:off x="9312377" y="2856062"/>
                <a:ext cx="52765" cy="14404"/>
              </a:xfrm>
              <a:custGeom>
                <a:avLst/>
                <a:gdLst/>
                <a:ahLst/>
                <a:cxnLst/>
                <a:rect l="l" t="t" r="r" b="b"/>
                <a:pathLst>
                  <a:path w="3286" h="897" extrusionOk="0">
                    <a:moveTo>
                      <a:pt x="214" y="1"/>
                    </a:moveTo>
                    <a:cubicBezTo>
                      <a:pt x="129" y="1"/>
                      <a:pt x="86" y="214"/>
                      <a:pt x="43" y="470"/>
                    </a:cubicBezTo>
                    <a:cubicBezTo>
                      <a:pt x="1" y="726"/>
                      <a:pt x="129" y="897"/>
                      <a:pt x="214" y="897"/>
                    </a:cubicBezTo>
                    <a:lnTo>
                      <a:pt x="3072" y="897"/>
                    </a:lnTo>
                    <a:cubicBezTo>
                      <a:pt x="3158" y="897"/>
                      <a:pt x="3243" y="726"/>
                      <a:pt x="3243" y="470"/>
                    </a:cubicBezTo>
                    <a:cubicBezTo>
                      <a:pt x="3286" y="214"/>
                      <a:pt x="3158" y="1"/>
                      <a:pt x="3072" y="1"/>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8" name="Google Shape;1748;p53"/>
              <p:cNvSpPr/>
              <p:nvPr/>
            </p:nvSpPr>
            <p:spPr>
              <a:xfrm>
                <a:off x="9339097" y="2819499"/>
                <a:ext cx="47289" cy="17422"/>
              </a:xfrm>
              <a:custGeom>
                <a:avLst/>
                <a:gdLst/>
                <a:ahLst/>
                <a:cxnLst/>
                <a:rect l="l" t="t" r="r" b="b"/>
                <a:pathLst>
                  <a:path w="2945" h="1085" extrusionOk="0">
                    <a:moveTo>
                      <a:pt x="845" y="1"/>
                    </a:moveTo>
                    <a:cubicBezTo>
                      <a:pt x="387" y="1"/>
                      <a:pt x="73" y="96"/>
                      <a:pt x="43" y="273"/>
                    </a:cubicBezTo>
                    <a:cubicBezTo>
                      <a:pt x="0" y="529"/>
                      <a:pt x="555" y="870"/>
                      <a:pt x="1366" y="998"/>
                    </a:cubicBezTo>
                    <a:cubicBezTo>
                      <a:pt x="1644" y="1057"/>
                      <a:pt x="1907" y="1085"/>
                      <a:pt x="2134" y="1085"/>
                    </a:cubicBezTo>
                    <a:cubicBezTo>
                      <a:pt x="2569" y="1085"/>
                      <a:pt x="2873" y="981"/>
                      <a:pt x="2901" y="785"/>
                    </a:cubicBezTo>
                    <a:cubicBezTo>
                      <a:pt x="2944" y="529"/>
                      <a:pt x="2347" y="230"/>
                      <a:pt x="1536" y="59"/>
                    </a:cubicBezTo>
                    <a:cubicBezTo>
                      <a:pt x="1285" y="20"/>
                      <a:pt x="1051" y="1"/>
                      <a:pt x="845" y="1"/>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9" name="Google Shape;1749;p53"/>
              <p:cNvSpPr/>
              <p:nvPr/>
            </p:nvSpPr>
            <p:spPr>
              <a:xfrm>
                <a:off x="9306901" y="2808805"/>
                <a:ext cx="30846" cy="10293"/>
              </a:xfrm>
              <a:custGeom>
                <a:avLst/>
                <a:gdLst/>
                <a:ahLst/>
                <a:cxnLst/>
                <a:rect l="l" t="t" r="r" b="b"/>
                <a:pathLst>
                  <a:path w="1921" h="641" extrusionOk="0">
                    <a:moveTo>
                      <a:pt x="939" y="0"/>
                    </a:moveTo>
                    <a:cubicBezTo>
                      <a:pt x="384" y="0"/>
                      <a:pt x="0" y="171"/>
                      <a:pt x="0" y="342"/>
                    </a:cubicBezTo>
                    <a:cubicBezTo>
                      <a:pt x="0" y="512"/>
                      <a:pt x="427" y="640"/>
                      <a:pt x="939" y="640"/>
                    </a:cubicBezTo>
                    <a:cubicBezTo>
                      <a:pt x="1494" y="640"/>
                      <a:pt x="1920" y="469"/>
                      <a:pt x="1920" y="299"/>
                    </a:cubicBezTo>
                    <a:cubicBezTo>
                      <a:pt x="1920" y="128"/>
                      <a:pt x="1451" y="0"/>
                      <a:pt x="939" y="0"/>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50" name="Google Shape;1750;p53"/>
          <p:cNvGrpSpPr/>
          <p:nvPr/>
        </p:nvGrpSpPr>
        <p:grpSpPr>
          <a:xfrm rot="1321491" flipH="1">
            <a:off x="16056846" y="6372267"/>
            <a:ext cx="1429868" cy="756982"/>
            <a:chOff x="-1074225" y="4512538"/>
            <a:chExt cx="714950" cy="378500"/>
          </a:xfrm>
        </p:grpSpPr>
        <p:sp>
          <p:nvSpPr>
            <p:cNvPr id="1751" name="Google Shape;1751;p53"/>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2" name="Google Shape;1752;p53"/>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3" name="Google Shape;1753;p53"/>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4" name="Google Shape;1754;p53"/>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53"/>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53"/>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53"/>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53"/>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53"/>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53"/>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1" name="Google Shape;1761;p53"/>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2" name="Google Shape;1762;p53"/>
          <p:cNvGrpSpPr/>
          <p:nvPr/>
        </p:nvGrpSpPr>
        <p:grpSpPr>
          <a:xfrm flipH="1">
            <a:off x="621766" y="8182350"/>
            <a:ext cx="1429900" cy="757000"/>
            <a:chOff x="-1074225" y="4512538"/>
            <a:chExt cx="714950" cy="378500"/>
          </a:xfrm>
        </p:grpSpPr>
        <p:sp>
          <p:nvSpPr>
            <p:cNvPr id="1763" name="Google Shape;1763;p53"/>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4" name="Google Shape;1764;p53"/>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5" name="Google Shape;1765;p53"/>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6" name="Google Shape;1766;p53"/>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7" name="Google Shape;1767;p53"/>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8" name="Google Shape;1768;p53"/>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9" name="Google Shape;1769;p53"/>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0" name="Google Shape;1770;p53"/>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1" name="Google Shape;1771;p53"/>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2" name="Google Shape;1772;p53"/>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3" name="Google Shape;1773;p53"/>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4" name="Google Shape;1774;p53"/>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7088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1775"/>
        <p:cNvGrpSpPr/>
        <p:nvPr/>
      </p:nvGrpSpPr>
      <p:grpSpPr>
        <a:xfrm>
          <a:off x="0" y="0"/>
          <a:ext cx="0" cy="0"/>
          <a:chOff x="0" y="0"/>
          <a:chExt cx="0" cy="0"/>
        </a:xfrm>
      </p:grpSpPr>
      <p:grpSp>
        <p:nvGrpSpPr>
          <p:cNvPr id="1776" name="Google Shape;1776;p54"/>
          <p:cNvGrpSpPr/>
          <p:nvPr/>
        </p:nvGrpSpPr>
        <p:grpSpPr>
          <a:xfrm flipH="1">
            <a:off x="-1080250" y="-380999"/>
            <a:ext cx="20448476" cy="11268850"/>
            <a:chOff x="-540125" y="-190500"/>
            <a:chExt cx="10224238" cy="5634425"/>
          </a:xfrm>
        </p:grpSpPr>
        <p:grpSp>
          <p:nvGrpSpPr>
            <p:cNvPr id="1777" name="Google Shape;1777;p54"/>
            <p:cNvGrpSpPr/>
            <p:nvPr/>
          </p:nvGrpSpPr>
          <p:grpSpPr>
            <a:xfrm>
              <a:off x="-540125" y="-190500"/>
              <a:ext cx="10224238" cy="5634425"/>
              <a:chOff x="-540125" y="-190500"/>
              <a:chExt cx="10224238" cy="5634425"/>
            </a:xfrm>
          </p:grpSpPr>
          <p:grpSp>
            <p:nvGrpSpPr>
              <p:cNvPr id="1778" name="Google Shape;1778;p54"/>
              <p:cNvGrpSpPr/>
              <p:nvPr/>
            </p:nvGrpSpPr>
            <p:grpSpPr>
              <a:xfrm>
                <a:off x="123156" y="409580"/>
                <a:ext cx="262232" cy="352736"/>
                <a:chOff x="694982" y="773654"/>
                <a:chExt cx="262232" cy="350632"/>
              </a:xfrm>
            </p:grpSpPr>
            <p:sp>
              <p:nvSpPr>
                <p:cNvPr id="1779" name="Google Shape;1779;p5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5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81" name="Google Shape;1781;p54"/>
              <p:cNvGrpSpPr/>
              <p:nvPr/>
            </p:nvGrpSpPr>
            <p:grpSpPr>
              <a:xfrm>
                <a:off x="-540125" y="-190500"/>
                <a:ext cx="10224238" cy="5634425"/>
                <a:chOff x="-540125" y="-190500"/>
                <a:chExt cx="10224238" cy="5634425"/>
              </a:xfrm>
            </p:grpSpPr>
            <p:grpSp>
              <p:nvGrpSpPr>
                <p:cNvPr id="1782" name="Google Shape;1782;p54"/>
                <p:cNvGrpSpPr/>
                <p:nvPr/>
              </p:nvGrpSpPr>
              <p:grpSpPr>
                <a:xfrm>
                  <a:off x="123150" y="4810250"/>
                  <a:ext cx="9020846" cy="318721"/>
                  <a:chOff x="66882" y="4401145"/>
                  <a:chExt cx="9060713" cy="305875"/>
                </a:xfrm>
              </p:grpSpPr>
              <p:sp>
                <p:nvSpPr>
                  <p:cNvPr id="1783" name="Google Shape;1783;p54"/>
                  <p:cNvSpPr/>
                  <p:nvPr/>
                </p:nvSpPr>
                <p:spPr>
                  <a:xfrm>
                    <a:off x="66882" y="4401145"/>
                    <a:ext cx="9060713" cy="305875"/>
                  </a:xfrm>
                  <a:custGeom>
                    <a:avLst/>
                    <a:gdLst/>
                    <a:ahLst/>
                    <a:cxnLst/>
                    <a:rect l="l" t="t" r="r" b="b"/>
                    <a:pathLst>
                      <a:path w="27171" h="3178" extrusionOk="0">
                        <a:moveTo>
                          <a:pt x="1" y="0"/>
                        </a:moveTo>
                        <a:lnTo>
                          <a:pt x="1" y="3177"/>
                        </a:lnTo>
                        <a:lnTo>
                          <a:pt x="27171" y="3177"/>
                        </a:lnTo>
                        <a:lnTo>
                          <a:pt x="2717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54"/>
                  <p:cNvSpPr/>
                  <p:nvPr/>
                </p:nvSpPr>
                <p:spPr>
                  <a:xfrm>
                    <a:off x="1201135" y="4401147"/>
                    <a:ext cx="6647593" cy="305867"/>
                  </a:xfrm>
                  <a:custGeom>
                    <a:avLst/>
                    <a:gdLst/>
                    <a:ahLst/>
                    <a:cxnLst/>
                    <a:rect l="l" t="t" r="r" b="b"/>
                    <a:pathLst>
                      <a:path w="20848" h="3178" extrusionOk="0">
                        <a:moveTo>
                          <a:pt x="1" y="0"/>
                        </a:moveTo>
                        <a:lnTo>
                          <a:pt x="378" y="3177"/>
                        </a:lnTo>
                        <a:lnTo>
                          <a:pt x="20470" y="3177"/>
                        </a:lnTo>
                        <a:lnTo>
                          <a:pt x="20848" y="0"/>
                        </a:ln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54"/>
                  <p:cNvSpPr/>
                  <p:nvPr/>
                </p:nvSpPr>
                <p:spPr>
                  <a:xfrm>
                    <a:off x="743887" y="4570540"/>
                    <a:ext cx="220332" cy="55630"/>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86" name="Google Shape;1786;p54"/>
                <p:cNvSpPr/>
                <p:nvPr/>
              </p:nvSpPr>
              <p:spPr>
                <a:xfrm>
                  <a:off x="-134261" y="34637"/>
                  <a:ext cx="9409084" cy="261761"/>
                </a:xfrm>
                <a:custGeom>
                  <a:avLst/>
                  <a:gdLst/>
                  <a:ahLst/>
                  <a:cxnLst/>
                  <a:rect l="l" t="t" r="r" b="b"/>
                  <a:pathLst>
                    <a:path w="30138" h="1658" extrusionOk="0">
                      <a:moveTo>
                        <a:pt x="902" y="0"/>
                      </a:moveTo>
                      <a:cubicBezTo>
                        <a:pt x="0" y="0"/>
                        <a:pt x="0" y="1657"/>
                        <a:pt x="902" y="1657"/>
                      </a:cubicBezTo>
                      <a:lnTo>
                        <a:pt x="29247" y="1657"/>
                      </a:lnTo>
                      <a:cubicBezTo>
                        <a:pt x="30138" y="1657"/>
                        <a:pt x="30138" y="0"/>
                        <a:pt x="292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54"/>
                <p:cNvSpPr/>
                <p:nvPr/>
              </p:nvSpPr>
              <p:spPr>
                <a:xfrm>
                  <a:off x="-540125" y="-190500"/>
                  <a:ext cx="10224238" cy="266655"/>
                </a:xfrm>
                <a:custGeom>
                  <a:avLst/>
                  <a:gdLst/>
                  <a:ahLst/>
                  <a:cxnLst/>
                  <a:rect l="l" t="t" r="r" b="b"/>
                  <a:pathLst>
                    <a:path w="32749" h="1689" extrusionOk="0">
                      <a:moveTo>
                        <a:pt x="0" y="0"/>
                      </a:moveTo>
                      <a:lnTo>
                        <a:pt x="0" y="315"/>
                      </a:lnTo>
                      <a:lnTo>
                        <a:pt x="902" y="1028"/>
                      </a:lnTo>
                      <a:cubicBezTo>
                        <a:pt x="902" y="1395"/>
                        <a:pt x="1195" y="1688"/>
                        <a:pt x="1562" y="1688"/>
                      </a:cubicBezTo>
                      <a:lnTo>
                        <a:pt x="31186" y="1688"/>
                      </a:lnTo>
                      <a:cubicBezTo>
                        <a:pt x="31553" y="1688"/>
                        <a:pt x="31847" y="1395"/>
                        <a:pt x="31847" y="1028"/>
                      </a:cubicBezTo>
                      <a:lnTo>
                        <a:pt x="32749" y="315"/>
                      </a:lnTo>
                      <a:lnTo>
                        <a:pt x="3274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8" name="Google Shape;1788;p54"/>
                <p:cNvSpPr/>
                <p:nvPr/>
              </p:nvSpPr>
              <p:spPr>
                <a:xfrm>
                  <a:off x="-540125" y="-190500"/>
                  <a:ext cx="10221116" cy="49731"/>
                </a:xfrm>
                <a:custGeom>
                  <a:avLst/>
                  <a:gdLst/>
                  <a:ahLst/>
                  <a:cxnLst/>
                  <a:rect l="l" t="t" r="r" b="b"/>
                  <a:pathLst>
                    <a:path w="32739" h="315" extrusionOk="0">
                      <a:moveTo>
                        <a:pt x="0" y="0"/>
                      </a:moveTo>
                      <a:lnTo>
                        <a:pt x="0" y="315"/>
                      </a:lnTo>
                      <a:lnTo>
                        <a:pt x="32738" y="315"/>
                      </a:lnTo>
                      <a:lnTo>
                        <a:pt x="32738" y="0"/>
                      </a:ln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9" name="Google Shape;1789;p54"/>
                <p:cNvSpPr/>
                <p:nvPr/>
              </p:nvSpPr>
              <p:spPr>
                <a:xfrm>
                  <a:off x="713232" y="111806"/>
                  <a:ext cx="3444951" cy="99841"/>
                </a:xfrm>
                <a:custGeom>
                  <a:avLst/>
                  <a:gdLst/>
                  <a:ahLst/>
                  <a:cxnLst/>
                  <a:rect l="l" t="t" r="r" b="b"/>
                  <a:pathLst>
                    <a:path w="23187" h="672" extrusionOk="0">
                      <a:moveTo>
                        <a:pt x="441" y="0"/>
                      </a:moveTo>
                      <a:cubicBezTo>
                        <a:pt x="231" y="11"/>
                        <a:pt x="64" y="147"/>
                        <a:pt x="1" y="336"/>
                      </a:cubicBezTo>
                      <a:cubicBezTo>
                        <a:pt x="64" y="535"/>
                        <a:pt x="231" y="672"/>
                        <a:pt x="441" y="672"/>
                      </a:cubicBezTo>
                      <a:lnTo>
                        <a:pt x="22746" y="672"/>
                      </a:lnTo>
                      <a:cubicBezTo>
                        <a:pt x="22945" y="672"/>
                        <a:pt x="23123" y="535"/>
                        <a:pt x="23186" y="336"/>
                      </a:cubicBezTo>
                      <a:cubicBezTo>
                        <a:pt x="23123" y="147"/>
                        <a:pt x="22945" y="11"/>
                        <a:pt x="22746" y="0"/>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0" name="Google Shape;1790;p54"/>
                <p:cNvSpPr/>
                <p:nvPr/>
              </p:nvSpPr>
              <p:spPr>
                <a:xfrm>
                  <a:off x="-340627" y="-59775"/>
                  <a:ext cx="9821812" cy="34891"/>
                </a:xfrm>
                <a:custGeom>
                  <a:avLst/>
                  <a:gdLst/>
                  <a:ahLst/>
                  <a:cxnLst/>
                  <a:rect l="l" t="t" r="r" b="b"/>
                  <a:pathLst>
                    <a:path w="31460" h="221" extrusionOk="0">
                      <a:moveTo>
                        <a:pt x="1" y="0"/>
                      </a:moveTo>
                      <a:lnTo>
                        <a:pt x="263" y="200"/>
                      </a:lnTo>
                      <a:lnTo>
                        <a:pt x="263" y="221"/>
                      </a:lnTo>
                      <a:lnTo>
                        <a:pt x="31208" y="221"/>
                      </a:lnTo>
                      <a:lnTo>
                        <a:pt x="31208" y="200"/>
                      </a:lnTo>
                      <a:lnTo>
                        <a:pt x="314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54"/>
                <p:cNvSpPr/>
                <p:nvPr/>
              </p:nvSpPr>
              <p:spPr>
                <a:xfrm>
                  <a:off x="-157810" y="5125200"/>
                  <a:ext cx="9437035" cy="206502"/>
                </a:xfrm>
                <a:custGeom>
                  <a:avLst/>
                  <a:gdLst/>
                  <a:ahLst/>
                  <a:cxnLst/>
                  <a:rect l="l" t="t" r="r" b="b"/>
                  <a:pathLst>
                    <a:path w="30842" h="1312" extrusionOk="0">
                      <a:moveTo>
                        <a:pt x="882" y="0"/>
                      </a:moveTo>
                      <a:cubicBezTo>
                        <a:pt x="1" y="0"/>
                        <a:pt x="1" y="1311"/>
                        <a:pt x="882" y="1311"/>
                      </a:cubicBezTo>
                      <a:lnTo>
                        <a:pt x="30191" y="1311"/>
                      </a:lnTo>
                      <a:cubicBezTo>
                        <a:pt x="30548" y="1311"/>
                        <a:pt x="30841" y="1018"/>
                        <a:pt x="30841" y="651"/>
                      </a:cubicBezTo>
                      <a:cubicBezTo>
                        <a:pt x="30841" y="294"/>
                        <a:pt x="30548" y="0"/>
                        <a:pt x="301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54"/>
                <p:cNvSpPr/>
                <p:nvPr/>
              </p:nvSpPr>
              <p:spPr>
                <a:xfrm>
                  <a:off x="-369550" y="5296761"/>
                  <a:ext cx="9889274" cy="147164"/>
                </a:xfrm>
                <a:custGeom>
                  <a:avLst/>
                  <a:gdLst/>
                  <a:ahLst/>
                  <a:cxnLst/>
                  <a:rect l="l" t="t" r="r" b="b"/>
                  <a:pathLst>
                    <a:path w="32320" h="935" extrusionOk="0">
                      <a:moveTo>
                        <a:pt x="945" y="1"/>
                      </a:moveTo>
                      <a:cubicBezTo>
                        <a:pt x="420" y="1"/>
                        <a:pt x="1" y="420"/>
                        <a:pt x="1" y="934"/>
                      </a:cubicBezTo>
                      <a:lnTo>
                        <a:pt x="32320" y="934"/>
                      </a:lnTo>
                      <a:cubicBezTo>
                        <a:pt x="32320" y="420"/>
                        <a:pt x="31900" y="1"/>
                        <a:pt x="3138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54"/>
                <p:cNvSpPr/>
                <p:nvPr/>
              </p:nvSpPr>
              <p:spPr>
                <a:xfrm>
                  <a:off x="1170769" y="5296761"/>
                  <a:ext cx="3603526" cy="147164"/>
                </a:xfrm>
                <a:custGeom>
                  <a:avLst/>
                  <a:gdLst/>
                  <a:ahLst/>
                  <a:cxnLst/>
                  <a:rect l="l" t="t" r="r" b="b"/>
                  <a:pathLst>
                    <a:path w="11777" h="935" extrusionOk="0">
                      <a:moveTo>
                        <a:pt x="11758" y="1"/>
                      </a:moveTo>
                      <a:cubicBezTo>
                        <a:pt x="11752" y="1"/>
                        <a:pt x="11746" y="1"/>
                        <a:pt x="11739" y="1"/>
                      </a:cubicBezTo>
                      <a:lnTo>
                        <a:pt x="11776" y="1"/>
                      </a:lnTo>
                      <a:cubicBezTo>
                        <a:pt x="11770" y="1"/>
                        <a:pt x="11764" y="1"/>
                        <a:pt x="11758" y="1"/>
                      </a:cubicBezTo>
                      <a:close/>
                      <a:moveTo>
                        <a:pt x="758" y="1"/>
                      </a:moveTo>
                      <a:cubicBezTo>
                        <a:pt x="336" y="1"/>
                        <a:pt x="0" y="353"/>
                        <a:pt x="0" y="777"/>
                      </a:cubicBezTo>
                      <a:lnTo>
                        <a:pt x="0" y="934"/>
                      </a:lnTo>
                      <a:lnTo>
                        <a:pt x="11000" y="934"/>
                      </a:lnTo>
                      <a:lnTo>
                        <a:pt x="11000" y="777"/>
                      </a:lnTo>
                      <a:cubicBezTo>
                        <a:pt x="11000" y="359"/>
                        <a:pt x="11327" y="11"/>
                        <a:pt x="11739" y="1"/>
                      </a:cubicBezTo>
                      <a:lnTo>
                        <a:pt x="776" y="1"/>
                      </a:lnTo>
                      <a:cubicBezTo>
                        <a:pt x="770" y="1"/>
                        <a:pt x="764" y="1"/>
                        <a:pt x="758"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54"/>
                <p:cNvSpPr/>
                <p:nvPr/>
              </p:nvSpPr>
              <p:spPr>
                <a:xfrm>
                  <a:off x="5524907" y="5296761"/>
                  <a:ext cx="1854851" cy="147164"/>
                </a:xfrm>
                <a:custGeom>
                  <a:avLst/>
                  <a:gdLst/>
                  <a:ahLst/>
                  <a:cxnLst/>
                  <a:rect l="l" t="t" r="r" b="b"/>
                  <a:pathLst>
                    <a:path w="6062" h="935" extrusionOk="0">
                      <a:moveTo>
                        <a:pt x="776" y="1"/>
                      </a:moveTo>
                      <a:cubicBezTo>
                        <a:pt x="346" y="1"/>
                        <a:pt x="0" y="347"/>
                        <a:pt x="0" y="777"/>
                      </a:cubicBezTo>
                      <a:lnTo>
                        <a:pt x="0" y="934"/>
                      </a:lnTo>
                      <a:lnTo>
                        <a:pt x="5296" y="934"/>
                      </a:lnTo>
                      <a:lnTo>
                        <a:pt x="5296" y="777"/>
                      </a:lnTo>
                      <a:cubicBezTo>
                        <a:pt x="5296" y="347"/>
                        <a:pt x="5631" y="1"/>
                        <a:pt x="6061" y="1"/>
                      </a:cubicBezTo>
                      <a:close/>
                    </a:path>
                  </a:pathLst>
                </a:custGeom>
                <a:solidFill>
                  <a:srgbClr val="FFFCF7">
                    <a:alpha val="19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54"/>
                <p:cNvSpPr/>
                <p:nvPr/>
              </p:nvSpPr>
              <p:spPr>
                <a:xfrm>
                  <a:off x="8945550" y="247650"/>
                  <a:ext cx="197174" cy="4618732"/>
                </a:xfrm>
                <a:custGeom>
                  <a:avLst/>
                  <a:gdLst/>
                  <a:ahLst/>
                  <a:cxnLst/>
                  <a:rect l="l" t="t" r="r" b="b"/>
                  <a:pathLst>
                    <a:path w="860" h="38738" extrusionOk="0">
                      <a:moveTo>
                        <a:pt x="0" y="0"/>
                      </a:moveTo>
                      <a:lnTo>
                        <a:pt x="0" y="38737"/>
                      </a:lnTo>
                      <a:lnTo>
                        <a:pt x="860" y="38737"/>
                      </a:lnTo>
                      <a:lnTo>
                        <a:pt x="86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796" name="Google Shape;1796;p54"/>
                <p:cNvGrpSpPr/>
                <p:nvPr/>
              </p:nvGrpSpPr>
              <p:grpSpPr>
                <a:xfrm>
                  <a:off x="8694552" y="444361"/>
                  <a:ext cx="448838" cy="855480"/>
                  <a:chOff x="4189590" y="628348"/>
                  <a:chExt cx="448838" cy="855480"/>
                </a:xfrm>
              </p:grpSpPr>
              <p:sp>
                <p:nvSpPr>
                  <p:cNvPr id="1797" name="Google Shape;1797;p54"/>
                  <p:cNvSpPr/>
                  <p:nvPr/>
                </p:nvSpPr>
                <p:spPr>
                  <a:xfrm>
                    <a:off x="4189590" y="628348"/>
                    <a:ext cx="448838" cy="855480"/>
                  </a:xfrm>
                  <a:custGeom>
                    <a:avLst/>
                    <a:gdLst/>
                    <a:ahLst/>
                    <a:cxnLst/>
                    <a:rect l="l" t="t" r="r" b="b"/>
                    <a:pathLst>
                      <a:path w="3021" h="5758" extrusionOk="0">
                        <a:moveTo>
                          <a:pt x="1" y="1"/>
                        </a:moveTo>
                        <a:lnTo>
                          <a:pt x="1" y="357"/>
                        </a:lnTo>
                        <a:cubicBezTo>
                          <a:pt x="1" y="546"/>
                          <a:pt x="148" y="703"/>
                          <a:pt x="336" y="703"/>
                        </a:cubicBezTo>
                        <a:lnTo>
                          <a:pt x="336" y="871"/>
                        </a:lnTo>
                        <a:cubicBezTo>
                          <a:pt x="323" y="868"/>
                          <a:pt x="310" y="867"/>
                          <a:pt x="298" y="867"/>
                        </a:cubicBezTo>
                        <a:cubicBezTo>
                          <a:pt x="132" y="867"/>
                          <a:pt x="97" y="1122"/>
                          <a:pt x="127" y="1259"/>
                        </a:cubicBezTo>
                        <a:cubicBezTo>
                          <a:pt x="151" y="1439"/>
                          <a:pt x="310" y="1562"/>
                          <a:pt x="484" y="1562"/>
                        </a:cubicBezTo>
                        <a:cubicBezTo>
                          <a:pt x="532" y="1562"/>
                          <a:pt x="582" y="1552"/>
                          <a:pt x="630" y="1532"/>
                        </a:cubicBezTo>
                        <a:lnTo>
                          <a:pt x="640" y="1532"/>
                        </a:lnTo>
                        <a:cubicBezTo>
                          <a:pt x="652" y="1528"/>
                          <a:pt x="664" y="1526"/>
                          <a:pt x="675" y="1526"/>
                        </a:cubicBezTo>
                        <a:cubicBezTo>
                          <a:pt x="822" y="1526"/>
                          <a:pt x="903" y="1826"/>
                          <a:pt x="777" y="1972"/>
                        </a:cubicBezTo>
                        <a:cubicBezTo>
                          <a:pt x="703" y="2056"/>
                          <a:pt x="640" y="2213"/>
                          <a:pt x="640" y="2528"/>
                        </a:cubicBezTo>
                        <a:cubicBezTo>
                          <a:pt x="640" y="3335"/>
                          <a:pt x="1196" y="3723"/>
                          <a:pt x="1448" y="3723"/>
                        </a:cubicBezTo>
                        <a:lnTo>
                          <a:pt x="1448" y="4174"/>
                        </a:lnTo>
                        <a:cubicBezTo>
                          <a:pt x="2192" y="4174"/>
                          <a:pt x="2077" y="5422"/>
                          <a:pt x="1699" y="5422"/>
                        </a:cubicBezTo>
                        <a:lnTo>
                          <a:pt x="1699" y="5758"/>
                        </a:lnTo>
                        <a:lnTo>
                          <a:pt x="2947" y="5758"/>
                        </a:lnTo>
                        <a:lnTo>
                          <a:pt x="3021" y="11"/>
                        </a:lnTo>
                        <a:lnTo>
                          <a:pt x="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54"/>
                  <p:cNvSpPr/>
                  <p:nvPr/>
                </p:nvSpPr>
                <p:spPr>
                  <a:xfrm>
                    <a:off x="4231636" y="771574"/>
                    <a:ext cx="73395" cy="60172"/>
                  </a:xfrm>
                  <a:custGeom>
                    <a:avLst/>
                    <a:gdLst/>
                    <a:ahLst/>
                    <a:cxnLst/>
                    <a:rect l="l" t="t" r="r" b="b"/>
                    <a:pathLst>
                      <a:path w="494" h="405" extrusionOk="0">
                        <a:moveTo>
                          <a:pt x="269" y="0"/>
                        </a:moveTo>
                        <a:cubicBezTo>
                          <a:pt x="230" y="0"/>
                          <a:pt x="192" y="11"/>
                          <a:pt x="158" y="33"/>
                        </a:cubicBezTo>
                        <a:cubicBezTo>
                          <a:pt x="53" y="85"/>
                          <a:pt x="1" y="201"/>
                          <a:pt x="53" y="316"/>
                        </a:cubicBezTo>
                        <a:cubicBezTo>
                          <a:pt x="92" y="374"/>
                          <a:pt x="155" y="405"/>
                          <a:pt x="219" y="405"/>
                        </a:cubicBezTo>
                        <a:cubicBezTo>
                          <a:pt x="259" y="405"/>
                          <a:pt x="300" y="393"/>
                          <a:pt x="336" y="369"/>
                        </a:cubicBezTo>
                        <a:cubicBezTo>
                          <a:pt x="441" y="316"/>
                          <a:pt x="494" y="201"/>
                          <a:pt x="452" y="96"/>
                        </a:cubicBezTo>
                        <a:cubicBezTo>
                          <a:pt x="411" y="35"/>
                          <a:pt x="340" y="0"/>
                          <a:pt x="2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1799;p54"/>
                  <p:cNvSpPr/>
                  <p:nvPr/>
                </p:nvSpPr>
                <p:spPr>
                  <a:xfrm>
                    <a:off x="4322118" y="921485"/>
                    <a:ext cx="183933" cy="203544"/>
                  </a:xfrm>
                  <a:custGeom>
                    <a:avLst/>
                    <a:gdLst/>
                    <a:ahLst/>
                    <a:cxnLst/>
                    <a:rect l="l" t="t" r="r" b="b"/>
                    <a:pathLst>
                      <a:path w="1238" h="1370" extrusionOk="0">
                        <a:moveTo>
                          <a:pt x="594" y="0"/>
                        </a:moveTo>
                        <a:cubicBezTo>
                          <a:pt x="564" y="0"/>
                          <a:pt x="534" y="3"/>
                          <a:pt x="503" y="10"/>
                        </a:cubicBezTo>
                        <a:cubicBezTo>
                          <a:pt x="199" y="62"/>
                          <a:pt x="0" y="398"/>
                          <a:pt x="63" y="775"/>
                        </a:cubicBezTo>
                        <a:cubicBezTo>
                          <a:pt x="130" y="1129"/>
                          <a:pt x="380" y="1369"/>
                          <a:pt x="662" y="1369"/>
                        </a:cubicBezTo>
                        <a:cubicBezTo>
                          <a:pt x="689" y="1369"/>
                          <a:pt x="717" y="1367"/>
                          <a:pt x="745" y="1362"/>
                        </a:cubicBezTo>
                        <a:cubicBezTo>
                          <a:pt x="1049" y="1310"/>
                          <a:pt x="1237" y="964"/>
                          <a:pt x="1174" y="586"/>
                        </a:cubicBezTo>
                        <a:cubicBezTo>
                          <a:pt x="1118" y="247"/>
                          <a:pt x="866" y="0"/>
                          <a:pt x="5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800" name="Google Shape;1800;p54"/>
                <p:cNvSpPr/>
                <p:nvPr/>
              </p:nvSpPr>
              <p:spPr>
                <a:xfrm>
                  <a:off x="100" y="247650"/>
                  <a:ext cx="183874" cy="4895805"/>
                </a:xfrm>
                <a:custGeom>
                  <a:avLst/>
                  <a:gdLst/>
                  <a:ahLst/>
                  <a:cxnLst/>
                  <a:rect l="l" t="t" r="r" b="b"/>
                  <a:pathLst>
                    <a:path w="850" h="38738" extrusionOk="0">
                      <a:moveTo>
                        <a:pt x="0" y="0"/>
                      </a:moveTo>
                      <a:lnTo>
                        <a:pt x="0" y="38737"/>
                      </a:lnTo>
                      <a:lnTo>
                        <a:pt x="850" y="38737"/>
                      </a:lnTo>
                      <a:lnTo>
                        <a:pt x="85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801" name="Google Shape;1801;p54"/>
                <p:cNvGrpSpPr/>
                <p:nvPr/>
              </p:nvGrpSpPr>
              <p:grpSpPr>
                <a:xfrm>
                  <a:off x="-10709" y="444378"/>
                  <a:ext cx="448838" cy="860613"/>
                  <a:chOff x="561117" y="628348"/>
                  <a:chExt cx="448838" cy="855480"/>
                </a:xfrm>
              </p:grpSpPr>
              <p:sp>
                <p:nvSpPr>
                  <p:cNvPr id="1802" name="Google Shape;1802;p54"/>
                  <p:cNvSpPr/>
                  <p:nvPr/>
                </p:nvSpPr>
                <p:spPr>
                  <a:xfrm>
                    <a:off x="561117" y="628348"/>
                    <a:ext cx="448838" cy="855480"/>
                  </a:xfrm>
                  <a:custGeom>
                    <a:avLst/>
                    <a:gdLst/>
                    <a:ahLst/>
                    <a:cxnLst/>
                    <a:rect l="l" t="t" r="r" b="b"/>
                    <a:pathLst>
                      <a:path w="3021" h="5758" extrusionOk="0">
                        <a:moveTo>
                          <a:pt x="3020" y="1"/>
                        </a:moveTo>
                        <a:lnTo>
                          <a:pt x="0" y="11"/>
                        </a:lnTo>
                        <a:lnTo>
                          <a:pt x="73" y="5758"/>
                        </a:lnTo>
                        <a:lnTo>
                          <a:pt x="1321" y="5758"/>
                        </a:lnTo>
                        <a:lnTo>
                          <a:pt x="1321" y="5422"/>
                        </a:lnTo>
                        <a:cubicBezTo>
                          <a:pt x="944" y="5422"/>
                          <a:pt x="828" y="4174"/>
                          <a:pt x="1573" y="4174"/>
                        </a:cubicBezTo>
                        <a:lnTo>
                          <a:pt x="1573" y="3723"/>
                        </a:lnTo>
                        <a:cubicBezTo>
                          <a:pt x="1825" y="3723"/>
                          <a:pt x="2380" y="3335"/>
                          <a:pt x="2380" y="2528"/>
                        </a:cubicBezTo>
                        <a:cubicBezTo>
                          <a:pt x="2380" y="2213"/>
                          <a:pt x="2318" y="2056"/>
                          <a:pt x="2244" y="1972"/>
                        </a:cubicBezTo>
                        <a:cubicBezTo>
                          <a:pt x="2108" y="1826"/>
                          <a:pt x="2189" y="1526"/>
                          <a:pt x="2344" y="1526"/>
                        </a:cubicBezTo>
                        <a:cubicBezTo>
                          <a:pt x="2355" y="1526"/>
                          <a:pt x="2368" y="1528"/>
                          <a:pt x="2380" y="1532"/>
                        </a:cubicBezTo>
                        <a:lnTo>
                          <a:pt x="2391" y="1532"/>
                        </a:lnTo>
                        <a:cubicBezTo>
                          <a:pt x="2437" y="1552"/>
                          <a:pt x="2485" y="1562"/>
                          <a:pt x="2532" y="1562"/>
                        </a:cubicBezTo>
                        <a:cubicBezTo>
                          <a:pt x="2701" y="1562"/>
                          <a:pt x="2861" y="1439"/>
                          <a:pt x="2894" y="1259"/>
                        </a:cubicBezTo>
                        <a:cubicBezTo>
                          <a:pt x="2914" y="1122"/>
                          <a:pt x="2888" y="867"/>
                          <a:pt x="2714" y="867"/>
                        </a:cubicBezTo>
                        <a:cubicBezTo>
                          <a:pt x="2702" y="867"/>
                          <a:pt x="2688" y="868"/>
                          <a:pt x="2674" y="871"/>
                        </a:cubicBezTo>
                        <a:lnTo>
                          <a:pt x="2674" y="703"/>
                        </a:lnTo>
                        <a:cubicBezTo>
                          <a:pt x="2863" y="703"/>
                          <a:pt x="3020" y="546"/>
                          <a:pt x="3020" y="357"/>
                        </a:cubicBezTo>
                        <a:lnTo>
                          <a:pt x="302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54"/>
                  <p:cNvSpPr/>
                  <p:nvPr/>
                </p:nvSpPr>
                <p:spPr>
                  <a:xfrm>
                    <a:off x="694982" y="920890"/>
                    <a:ext cx="187201" cy="203396"/>
                  </a:xfrm>
                  <a:custGeom>
                    <a:avLst/>
                    <a:gdLst/>
                    <a:ahLst/>
                    <a:cxnLst/>
                    <a:rect l="l" t="t" r="r" b="b"/>
                    <a:pathLst>
                      <a:path w="1260" h="1369" extrusionOk="0">
                        <a:moveTo>
                          <a:pt x="673" y="1"/>
                        </a:moveTo>
                        <a:cubicBezTo>
                          <a:pt x="413" y="1"/>
                          <a:pt x="159" y="235"/>
                          <a:pt x="85" y="559"/>
                        </a:cubicBezTo>
                        <a:cubicBezTo>
                          <a:pt x="1" y="926"/>
                          <a:pt x="179" y="1283"/>
                          <a:pt x="473" y="1356"/>
                        </a:cubicBezTo>
                        <a:cubicBezTo>
                          <a:pt x="508" y="1365"/>
                          <a:pt x="544" y="1369"/>
                          <a:pt x="580" y="1369"/>
                        </a:cubicBezTo>
                        <a:cubicBezTo>
                          <a:pt x="848" y="1369"/>
                          <a:pt x="1101" y="1135"/>
                          <a:pt x="1175" y="811"/>
                        </a:cubicBezTo>
                        <a:cubicBezTo>
                          <a:pt x="1259" y="433"/>
                          <a:pt x="1081" y="77"/>
                          <a:pt x="777" y="14"/>
                        </a:cubicBezTo>
                        <a:cubicBezTo>
                          <a:pt x="742" y="5"/>
                          <a:pt x="708" y="1"/>
                          <a:pt x="6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54"/>
                  <p:cNvSpPr/>
                  <p:nvPr/>
                </p:nvSpPr>
                <p:spPr>
                  <a:xfrm>
                    <a:off x="886642" y="773654"/>
                    <a:ext cx="70572" cy="56606"/>
                  </a:xfrm>
                  <a:custGeom>
                    <a:avLst/>
                    <a:gdLst/>
                    <a:ahLst/>
                    <a:cxnLst/>
                    <a:rect l="l" t="t" r="r" b="b"/>
                    <a:pathLst>
                      <a:path w="475" h="381" extrusionOk="0">
                        <a:moveTo>
                          <a:pt x="229" y="0"/>
                        </a:moveTo>
                        <a:cubicBezTo>
                          <a:pt x="151" y="0"/>
                          <a:pt x="70" y="39"/>
                          <a:pt x="22" y="124"/>
                        </a:cubicBezTo>
                        <a:cubicBezTo>
                          <a:pt x="1" y="239"/>
                          <a:pt x="85" y="344"/>
                          <a:pt x="189" y="365"/>
                        </a:cubicBezTo>
                        <a:cubicBezTo>
                          <a:pt x="219" y="376"/>
                          <a:pt x="248" y="381"/>
                          <a:pt x="276" y="381"/>
                        </a:cubicBezTo>
                        <a:cubicBezTo>
                          <a:pt x="359" y="381"/>
                          <a:pt x="431" y="336"/>
                          <a:pt x="462" y="250"/>
                        </a:cubicBezTo>
                        <a:cubicBezTo>
                          <a:pt x="475" y="96"/>
                          <a:pt x="354" y="0"/>
                          <a:pt x="2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805" name="Google Shape;1805;p54"/>
              <p:cNvSpPr/>
              <p:nvPr/>
            </p:nvSpPr>
            <p:spPr>
              <a:xfrm>
                <a:off x="14450" y="247294"/>
                <a:ext cx="9120845" cy="206500"/>
              </a:xfrm>
              <a:custGeom>
                <a:avLst/>
                <a:gdLst/>
                <a:ahLst/>
                <a:cxnLst/>
                <a:rect l="l" t="t" r="r" b="b"/>
                <a:pathLst>
                  <a:path w="28723" h="798" extrusionOk="0">
                    <a:moveTo>
                      <a:pt x="0" y="0"/>
                    </a:moveTo>
                    <a:lnTo>
                      <a:pt x="0" y="797"/>
                    </a:lnTo>
                    <a:lnTo>
                      <a:pt x="28722" y="797"/>
                    </a:lnTo>
                    <a:lnTo>
                      <a:pt x="287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06" name="Google Shape;1806;p54"/>
            <p:cNvGrpSpPr/>
            <p:nvPr/>
          </p:nvGrpSpPr>
          <p:grpSpPr>
            <a:xfrm>
              <a:off x="384093" y="4954718"/>
              <a:ext cx="8375813" cy="57966"/>
              <a:chOff x="384093" y="4954718"/>
              <a:chExt cx="8375813" cy="57966"/>
            </a:xfrm>
          </p:grpSpPr>
          <p:sp>
            <p:nvSpPr>
              <p:cNvPr id="1807" name="Google Shape;1807;p54"/>
              <p:cNvSpPr/>
              <p:nvPr/>
            </p:nvSpPr>
            <p:spPr>
              <a:xfrm>
                <a:off x="38409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54"/>
              <p:cNvSpPr/>
              <p:nvPr/>
            </p:nvSpPr>
            <p:spPr>
              <a:xfrm>
                <a:off x="8540543" y="4954718"/>
                <a:ext cx="219363" cy="57966"/>
              </a:xfrm>
              <a:custGeom>
                <a:avLst/>
                <a:gdLst/>
                <a:ahLst/>
                <a:cxnLst/>
                <a:rect l="l" t="t" r="r" b="b"/>
                <a:pathLst>
                  <a:path w="691" h="578" extrusionOk="0">
                    <a:moveTo>
                      <a:pt x="366" y="0"/>
                    </a:moveTo>
                    <a:cubicBezTo>
                      <a:pt x="269" y="0"/>
                      <a:pt x="171" y="48"/>
                      <a:pt x="114" y="149"/>
                    </a:cubicBezTo>
                    <a:cubicBezTo>
                      <a:pt x="1" y="346"/>
                      <a:pt x="150" y="578"/>
                      <a:pt x="356" y="578"/>
                    </a:cubicBezTo>
                    <a:cubicBezTo>
                      <a:pt x="379" y="578"/>
                      <a:pt x="403" y="575"/>
                      <a:pt x="428" y="568"/>
                    </a:cubicBezTo>
                    <a:cubicBezTo>
                      <a:pt x="596" y="526"/>
                      <a:pt x="690" y="358"/>
                      <a:pt x="638" y="201"/>
                    </a:cubicBezTo>
                    <a:cubicBezTo>
                      <a:pt x="598" y="70"/>
                      <a:pt x="483" y="0"/>
                      <a:pt x="3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809" name="Google Shape;1809;p54"/>
          <p:cNvGrpSpPr/>
          <p:nvPr/>
        </p:nvGrpSpPr>
        <p:grpSpPr>
          <a:xfrm>
            <a:off x="16213160" y="2191412"/>
            <a:ext cx="1296752" cy="1761756"/>
            <a:chOff x="638276" y="3526008"/>
            <a:chExt cx="714936" cy="971200"/>
          </a:xfrm>
        </p:grpSpPr>
        <p:sp>
          <p:nvSpPr>
            <p:cNvPr id="1810" name="Google Shape;1810;p54"/>
            <p:cNvSpPr/>
            <p:nvPr/>
          </p:nvSpPr>
          <p:spPr>
            <a:xfrm>
              <a:off x="801537" y="3817400"/>
              <a:ext cx="388460" cy="388464"/>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9EBAB">
                    <a:alpha val="21960"/>
                    <a:alpha val="21910"/>
                  </a:srgbClr>
                </a:gs>
                <a:gs pos="41000">
                  <a:srgbClr val="F9EBAB">
                    <a:alpha val="53333"/>
                    <a:alpha val="21910"/>
                  </a:srgbClr>
                </a:gs>
                <a:gs pos="100000">
                  <a:srgbClr val="F9EBAB">
                    <a:alpha val="77254"/>
                    <a:alpha val="2191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811" name="Google Shape;1811;p54"/>
            <p:cNvGrpSpPr/>
            <p:nvPr/>
          </p:nvGrpSpPr>
          <p:grpSpPr>
            <a:xfrm>
              <a:off x="638276" y="3526008"/>
              <a:ext cx="714936" cy="971200"/>
              <a:chOff x="9141124" y="2771118"/>
              <a:chExt cx="319239" cy="433649"/>
            </a:xfrm>
          </p:grpSpPr>
          <p:sp>
            <p:nvSpPr>
              <p:cNvPr id="1812" name="Google Shape;1812;p54"/>
              <p:cNvSpPr/>
              <p:nvPr/>
            </p:nvSpPr>
            <p:spPr>
              <a:xfrm>
                <a:off x="9271960" y="3034862"/>
                <a:ext cx="17824" cy="25355"/>
              </a:xfrm>
              <a:custGeom>
                <a:avLst/>
                <a:gdLst/>
                <a:ahLst/>
                <a:cxnLst/>
                <a:rect l="l" t="t" r="r" b="b"/>
                <a:pathLst>
                  <a:path w="1110" h="1579" extrusionOk="0">
                    <a:moveTo>
                      <a:pt x="641" y="0"/>
                    </a:moveTo>
                    <a:cubicBezTo>
                      <a:pt x="385" y="0"/>
                      <a:pt x="129" y="384"/>
                      <a:pt x="43" y="811"/>
                    </a:cubicBezTo>
                    <a:cubicBezTo>
                      <a:pt x="1" y="1237"/>
                      <a:pt x="214" y="1579"/>
                      <a:pt x="470" y="1579"/>
                    </a:cubicBezTo>
                    <a:cubicBezTo>
                      <a:pt x="769" y="1579"/>
                      <a:pt x="1025" y="1237"/>
                      <a:pt x="1067" y="811"/>
                    </a:cubicBezTo>
                    <a:cubicBezTo>
                      <a:pt x="1110" y="384"/>
                      <a:pt x="939" y="0"/>
                      <a:pt x="641" y="0"/>
                    </a:cubicBezTo>
                    <a:close/>
                  </a:path>
                </a:pathLst>
              </a:custGeom>
              <a:solidFill>
                <a:srgbClr val="EAC57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54"/>
              <p:cNvSpPr/>
              <p:nvPr/>
            </p:nvSpPr>
            <p:spPr>
              <a:xfrm>
                <a:off x="9267175" y="2928674"/>
                <a:ext cx="54965" cy="93728"/>
              </a:xfrm>
              <a:custGeom>
                <a:avLst/>
                <a:gdLst/>
                <a:ahLst/>
                <a:cxnLst/>
                <a:rect l="l" t="t" r="r" b="b"/>
                <a:pathLst>
                  <a:path w="3423" h="5837" extrusionOk="0">
                    <a:moveTo>
                      <a:pt x="1195" y="1"/>
                    </a:moveTo>
                    <a:cubicBezTo>
                      <a:pt x="1195" y="1"/>
                      <a:pt x="1962" y="1707"/>
                      <a:pt x="1109" y="2518"/>
                    </a:cubicBezTo>
                    <a:cubicBezTo>
                      <a:pt x="85" y="3499"/>
                      <a:pt x="0" y="5419"/>
                      <a:pt x="1579" y="5803"/>
                    </a:cubicBezTo>
                    <a:cubicBezTo>
                      <a:pt x="1673" y="5826"/>
                      <a:pt x="1762" y="5837"/>
                      <a:pt x="1847" y="5837"/>
                    </a:cubicBezTo>
                    <a:cubicBezTo>
                      <a:pt x="3190" y="5837"/>
                      <a:pt x="3423" y="3127"/>
                      <a:pt x="2901" y="1963"/>
                    </a:cubicBezTo>
                    <a:cubicBezTo>
                      <a:pt x="2517" y="1195"/>
                      <a:pt x="1920" y="513"/>
                      <a:pt x="1195" y="1"/>
                    </a:cubicBezTo>
                    <a:close/>
                  </a:path>
                </a:pathLst>
              </a:custGeom>
              <a:solidFill>
                <a:srgbClr val="F2D39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54"/>
              <p:cNvSpPr/>
              <p:nvPr/>
            </p:nvSpPr>
            <p:spPr>
              <a:xfrm>
                <a:off x="9274706" y="3031330"/>
                <a:ext cx="53439" cy="115213"/>
              </a:xfrm>
              <a:custGeom>
                <a:avLst/>
                <a:gdLst/>
                <a:ahLst/>
                <a:cxnLst/>
                <a:rect l="l" t="t" r="r" b="b"/>
                <a:pathLst>
                  <a:path w="3328" h="7175" extrusionOk="0">
                    <a:moveTo>
                      <a:pt x="2456" y="0"/>
                    </a:moveTo>
                    <a:cubicBezTo>
                      <a:pt x="2434" y="0"/>
                      <a:pt x="2411" y="3"/>
                      <a:pt x="2389" y="7"/>
                    </a:cubicBezTo>
                    <a:lnTo>
                      <a:pt x="726" y="135"/>
                    </a:lnTo>
                    <a:cubicBezTo>
                      <a:pt x="512" y="135"/>
                      <a:pt x="342" y="306"/>
                      <a:pt x="342" y="519"/>
                    </a:cubicBezTo>
                    <a:cubicBezTo>
                      <a:pt x="171" y="3207"/>
                      <a:pt x="0" y="5937"/>
                      <a:pt x="214" y="7174"/>
                    </a:cubicBezTo>
                    <a:lnTo>
                      <a:pt x="3115" y="7174"/>
                    </a:lnTo>
                    <a:cubicBezTo>
                      <a:pt x="3328" y="5852"/>
                      <a:pt x="2944" y="3036"/>
                      <a:pt x="2859" y="391"/>
                    </a:cubicBezTo>
                    <a:cubicBezTo>
                      <a:pt x="2859" y="161"/>
                      <a:pt x="2653" y="0"/>
                      <a:pt x="2456" y="0"/>
                    </a:cubicBezTo>
                    <a:close/>
                  </a:path>
                </a:pathLst>
              </a:custGeom>
              <a:solidFill>
                <a:srgbClr val="EAC57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54"/>
              <p:cNvSpPr/>
              <p:nvPr/>
            </p:nvSpPr>
            <p:spPr>
              <a:xfrm>
                <a:off x="9209625" y="3132139"/>
                <a:ext cx="185657" cy="54804"/>
              </a:xfrm>
              <a:custGeom>
                <a:avLst/>
                <a:gdLst/>
                <a:ahLst/>
                <a:cxnLst/>
                <a:rect l="l" t="t" r="r" b="b"/>
                <a:pathLst>
                  <a:path w="11562" h="3413" extrusionOk="0">
                    <a:moveTo>
                      <a:pt x="5760" y="0"/>
                    </a:moveTo>
                    <a:cubicBezTo>
                      <a:pt x="3669" y="0"/>
                      <a:pt x="1" y="1067"/>
                      <a:pt x="1" y="1920"/>
                    </a:cubicBezTo>
                    <a:cubicBezTo>
                      <a:pt x="1" y="2730"/>
                      <a:pt x="2560" y="3413"/>
                      <a:pt x="5760" y="3413"/>
                    </a:cubicBezTo>
                    <a:cubicBezTo>
                      <a:pt x="8959" y="3413"/>
                      <a:pt x="11562" y="2730"/>
                      <a:pt x="11562" y="1920"/>
                    </a:cubicBezTo>
                    <a:cubicBezTo>
                      <a:pt x="11562" y="1067"/>
                      <a:pt x="7893" y="0"/>
                      <a:pt x="5760" y="0"/>
                    </a:cubicBezTo>
                    <a:close/>
                  </a:path>
                </a:pathLst>
              </a:custGeom>
              <a:solidFill>
                <a:srgbClr val="D8934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1816;p54"/>
              <p:cNvSpPr/>
              <p:nvPr/>
            </p:nvSpPr>
            <p:spPr>
              <a:xfrm>
                <a:off x="9193872" y="2882091"/>
                <a:ext cx="15078" cy="289790"/>
              </a:xfrm>
              <a:custGeom>
                <a:avLst/>
                <a:gdLst/>
                <a:ahLst/>
                <a:cxnLst/>
                <a:rect l="l" t="t" r="r" b="b"/>
                <a:pathLst>
                  <a:path w="939" h="18047" extrusionOk="0">
                    <a:moveTo>
                      <a:pt x="0" y="1"/>
                    </a:moveTo>
                    <a:lnTo>
                      <a:pt x="0"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54"/>
              <p:cNvSpPr/>
              <p:nvPr/>
            </p:nvSpPr>
            <p:spPr>
              <a:xfrm>
                <a:off x="9392520" y="2882091"/>
                <a:ext cx="15094" cy="289790"/>
              </a:xfrm>
              <a:custGeom>
                <a:avLst/>
                <a:gdLst/>
                <a:ahLst/>
                <a:cxnLst/>
                <a:rect l="l" t="t" r="r" b="b"/>
                <a:pathLst>
                  <a:path w="940" h="18047" extrusionOk="0">
                    <a:moveTo>
                      <a:pt x="1" y="1"/>
                    </a:moveTo>
                    <a:lnTo>
                      <a:pt x="1" y="18046"/>
                    </a:lnTo>
                    <a:lnTo>
                      <a:pt x="940" y="18046"/>
                    </a:lnTo>
                    <a:lnTo>
                      <a:pt x="940" y="1"/>
                    </a:ln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54"/>
              <p:cNvSpPr/>
              <p:nvPr/>
            </p:nvSpPr>
            <p:spPr>
              <a:xfrm>
                <a:off x="9338406" y="2882091"/>
                <a:ext cx="15094" cy="289790"/>
              </a:xfrm>
              <a:custGeom>
                <a:avLst/>
                <a:gdLst/>
                <a:ahLst/>
                <a:cxnLst/>
                <a:rect l="l" t="t" r="r" b="b"/>
                <a:pathLst>
                  <a:path w="940" h="18047" extrusionOk="0">
                    <a:moveTo>
                      <a:pt x="1" y="1"/>
                    </a:moveTo>
                    <a:lnTo>
                      <a:pt x="1" y="18046"/>
                    </a:lnTo>
                    <a:lnTo>
                      <a:pt x="939" y="18046"/>
                    </a:lnTo>
                    <a:lnTo>
                      <a:pt x="939" y="1"/>
                    </a:ln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54"/>
              <p:cNvSpPr/>
              <p:nvPr/>
            </p:nvSpPr>
            <p:spPr>
              <a:xfrm>
                <a:off x="9182231" y="2880726"/>
                <a:ext cx="237025" cy="17824"/>
              </a:xfrm>
              <a:custGeom>
                <a:avLst/>
                <a:gdLst/>
                <a:ahLst/>
                <a:cxnLst/>
                <a:rect l="l" t="t" r="r" b="b"/>
                <a:pathLst>
                  <a:path w="14761" h="1110" extrusionOk="0">
                    <a:moveTo>
                      <a:pt x="0" y="1"/>
                    </a:moveTo>
                    <a:lnTo>
                      <a:pt x="0" y="299"/>
                    </a:lnTo>
                    <a:cubicBezTo>
                      <a:pt x="0" y="768"/>
                      <a:pt x="384" y="1110"/>
                      <a:pt x="811" y="1110"/>
                    </a:cubicBezTo>
                    <a:lnTo>
                      <a:pt x="13993" y="1110"/>
                    </a:lnTo>
                    <a:cubicBezTo>
                      <a:pt x="14419" y="1110"/>
                      <a:pt x="14761" y="768"/>
                      <a:pt x="14761" y="299"/>
                    </a:cubicBezTo>
                    <a:lnTo>
                      <a:pt x="14761" y="1"/>
                    </a:ln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54"/>
              <p:cNvSpPr/>
              <p:nvPr/>
            </p:nvSpPr>
            <p:spPr>
              <a:xfrm>
                <a:off x="9182231" y="3152676"/>
                <a:ext cx="237025" cy="30172"/>
              </a:xfrm>
              <a:custGeom>
                <a:avLst/>
                <a:gdLst/>
                <a:ahLst/>
                <a:cxnLst/>
                <a:rect l="l" t="t" r="r" b="b"/>
                <a:pathLst>
                  <a:path w="14761" h="1879" extrusionOk="0">
                    <a:moveTo>
                      <a:pt x="1024" y="1"/>
                    </a:moveTo>
                    <a:cubicBezTo>
                      <a:pt x="469" y="1"/>
                      <a:pt x="0" y="470"/>
                      <a:pt x="0" y="1025"/>
                    </a:cubicBezTo>
                    <a:lnTo>
                      <a:pt x="0" y="1878"/>
                    </a:lnTo>
                    <a:lnTo>
                      <a:pt x="14761" y="1878"/>
                    </a:lnTo>
                    <a:lnTo>
                      <a:pt x="14761" y="1025"/>
                    </a:lnTo>
                    <a:cubicBezTo>
                      <a:pt x="14761" y="470"/>
                      <a:pt x="14334" y="1"/>
                      <a:pt x="13737" y="1"/>
                    </a:cubicBezTo>
                    <a:close/>
                  </a:path>
                </a:pathLst>
              </a:custGeom>
              <a:solidFill>
                <a:srgbClr val="44363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54"/>
              <p:cNvSpPr/>
              <p:nvPr/>
            </p:nvSpPr>
            <p:spPr>
              <a:xfrm>
                <a:off x="9180175" y="2803313"/>
                <a:ext cx="254158" cy="68533"/>
              </a:xfrm>
              <a:custGeom>
                <a:avLst/>
                <a:gdLst/>
                <a:ahLst/>
                <a:cxnLst/>
                <a:rect l="l" t="t" r="r" b="b"/>
                <a:pathLst>
                  <a:path w="15828" h="4268" extrusionOk="0">
                    <a:moveTo>
                      <a:pt x="7892" y="1"/>
                    </a:moveTo>
                    <a:cubicBezTo>
                      <a:pt x="3882" y="1"/>
                      <a:pt x="555" y="1835"/>
                      <a:pt x="0" y="4267"/>
                    </a:cubicBezTo>
                    <a:lnTo>
                      <a:pt x="15827" y="4267"/>
                    </a:lnTo>
                    <a:cubicBezTo>
                      <a:pt x="15230" y="1835"/>
                      <a:pt x="11902" y="1"/>
                      <a:pt x="7892" y="1"/>
                    </a:cubicBezTo>
                    <a:close/>
                  </a:path>
                </a:pathLst>
              </a:custGeom>
              <a:solidFill>
                <a:srgbClr val="6650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54"/>
              <p:cNvSpPr/>
              <p:nvPr/>
            </p:nvSpPr>
            <p:spPr>
              <a:xfrm>
                <a:off x="9296624" y="2771118"/>
                <a:ext cx="20570" cy="35648"/>
              </a:xfrm>
              <a:custGeom>
                <a:avLst/>
                <a:gdLst/>
                <a:ahLst/>
                <a:cxnLst/>
                <a:rect l="l" t="t" r="r" b="b"/>
                <a:pathLst>
                  <a:path w="1281" h="2220" extrusionOk="0">
                    <a:moveTo>
                      <a:pt x="640" y="1"/>
                    </a:moveTo>
                    <a:cubicBezTo>
                      <a:pt x="320" y="1"/>
                      <a:pt x="0" y="257"/>
                      <a:pt x="0" y="769"/>
                    </a:cubicBezTo>
                    <a:lnTo>
                      <a:pt x="0" y="2219"/>
                    </a:lnTo>
                    <a:lnTo>
                      <a:pt x="1280" y="2219"/>
                    </a:lnTo>
                    <a:lnTo>
                      <a:pt x="1280" y="769"/>
                    </a:lnTo>
                    <a:cubicBezTo>
                      <a:pt x="1280" y="257"/>
                      <a:pt x="960" y="1"/>
                      <a:pt x="640" y="1"/>
                    </a:cubicBezTo>
                    <a:close/>
                  </a:path>
                </a:pathLst>
              </a:custGeom>
              <a:solidFill>
                <a:srgbClr val="6650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54"/>
              <p:cNvSpPr/>
              <p:nvPr/>
            </p:nvSpPr>
            <p:spPr>
              <a:xfrm>
                <a:off x="9141124" y="2856062"/>
                <a:ext cx="319239" cy="28791"/>
              </a:xfrm>
              <a:custGeom>
                <a:avLst/>
                <a:gdLst/>
                <a:ahLst/>
                <a:cxnLst/>
                <a:rect l="l" t="t" r="r" b="b"/>
                <a:pathLst>
                  <a:path w="19881" h="1793" extrusionOk="0">
                    <a:moveTo>
                      <a:pt x="1707" y="1"/>
                    </a:moveTo>
                    <a:cubicBezTo>
                      <a:pt x="1" y="1"/>
                      <a:pt x="1" y="1793"/>
                      <a:pt x="1707" y="1793"/>
                    </a:cubicBezTo>
                    <a:lnTo>
                      <a:pt x="18217" y="1793"/>
                    </a:lnTo>
                    <a:cubicBezTo>
                      <a:pt x="19880" y="1793"/>
                      <a:pt x="19880" y="1"/>
                      <a:pt x="18217" y="1"/>
                    </a:cubicBezTo>
                    <a:close/>
                  </a:path>
                </a:pathLst>
              </a:custGeom>
              <a:solidFill>
                <a:srgbClr val="6650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54"/>
              <p:cNvSpPr/>
              <p:nvPr/>
            </p:nvSpPr>
            <p:spPr>
              <a:xfrm>
                <a:off x="9152091" y="3174611"/>
                <a:ext cx="301415" cy="30156"/>
              </a:xfrm>
              <a:custGeom>
                <a:avLst/>
                <a:gdLst/>
                <a:ahLst/>
                <a:cxnLst/>
                <a:rect l="l" t="t" r="r" b="b"/>
                <a:pathLst>
                  <a:path w="18771" h="1878" extrusionOk="0">
                    <a:moveTo>
                      <a:pt x="1024" y="0"/>
                    </a:moveTo>
                    <a:cubicBezTo>
                      <a:pt x="0" y="0"/>
                      <a:pt x="0" y="1877"/>
                      <a:pt x="1024" y="1877"/>
                    </a:cubicBezTo>
                    <a:lnTo>
                      <a:pt x="17534" y="1877"/>
                    </a:lnTo>
                    <a:cubicBezTo>
                      <a:pt x="18771" y="1877"/>
                      <a:pt x="18771" y="0"/>
                      <a:pt x="17534" y="0"/>
                    </a:cubicBezTo>
                    <a:close/>
                  </a:path>
                </a:pathLst>
              </a:custGeom>
              <a:solidFill>
                <a:srgbClr val="6650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54"/>
              <p:cNvSpPr/>
              <p:nvPr/>
            </p:nvSpPr>
            <p:spPr>
              <a:xfrm>
                <a:off x="9215101" y="2803281"/>
                <a:ext cx="197989" cy="42584"/>
              </a:xfrm>
              <a:custGeom>
                <a:avLst/>
                <a:gdLst/>
                <a:ahLst/>
                <a:cxnLst/>
                <a:rect l="l" t="t" r="r" b="b"/>
                <a:pathLst>
                  <a:path w="12330" h="2652" extrusionOk="0">
                    <a:moveTo>
                      <a:pt x="5486" y="0"/>
                    </a:moveTo>
                    <a:cubicBezTo>
                      <a:pt x="3561" y="0"/>
                      <a:pt x="1683" y="512"/>
                      <a:pt x="1" y="1496"/>
                    </a:cubicBezTo>
                    <a:cubicBezTo>
                      <a:pt x="2270" y="2266"/>
                      <a:pt x="4655" y="2651"/>
                      <a:pt x="7010" y="2651"/>
                    </a:cubicBezTo>
                    <a:cubicBezTo>
                      <a:pt x="7134" y="2651"/>
                      <a:pt x="7257" y="2650"/>
                      <a:pt x="7381" y="2648"/>
                    </a:cubicBezTo>
                    <a:cubicBezTo>
                      <a:pt x="9045" y="2648"/>
                      <a:pt x="10709" y="2477"/>
                      <a:pt x="12330" y="2179"/>
                    </a:cubicBezTo>
                    <a:cubicBezTo>
                      <a:pt x="10879" y="856"/>
                      <a:pt x="8490" y="3"/>
                      <a:pt x="5717" y="3"/>
                    </a:cubicBezTo>
                    <a:cubicBezTo>
                      <a:pt x="5640" y="1"/>
                      <a:pt x="5563" y="0"/>
                      <a:pt x="5486" y="0"/>
                    </a:cubicBezTo>
                    <a:close/>
                  </a:path>
                </a:pathLst>
              </a:custGeom>
              <a:solidFill>
                <a:srgbClr val="8C686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54"/>
              <p:cNvSpPr/>
              <p:nvPr/>
            </p:nvSpPr>
            <p:spPr>
              <a:xfrm>
                <a:off x="9150710" y="2856062"/>
                <a:ext cx="300741" cy="14516"/>
              </a:xfrm>
              <a:custGeom>
                <a:avLst/>
                <a:gdLst/>
                <a:ahLst/>
                <a:cxnLst/>
                <a:rect l="l" t="t" r="r" b="b"/>
                <a:pathLst>
                  <a:path w="18729" h="904" extrusionOk="0">
                    <a:moveTo>
                      <a:pt x="1110" y="1"/>
                    </a:moveTo>
                    <a:cubicBezTo>
                      <a:pt x="683" y="1"/>
                      <a:pt x="257" y="129"/>
                      <a:pt x="1" y="470"/>
                    </a:cubicBezTo>
                    <a:cubicBezTo>
                      <a:pt x="231" y="738"/>
                      <a:pt x="598" y="903"/>
                      <a:pt x="979" y="903"/>
                    </a:cubicBezTo>
                    <a:cubicBezTo>
                      <a:pt x="1023" y="903"/>
                      <a:pt x="1066" y="901"/>
                      <a:pt x="1110" y="897"/>
                    </a:cubicBezTo>
                    <a:lnTo>
                      <a:pt x="17620" y="897"/>
                    </a:lnTo>
                    <a:cubicBezTo>
                      <a:pt x="17659" y="901"/>
                      <a:pt x="17698" y="903"/>
                      <a:pt x="17738" y="903"/>
                    </a:cubicBezTo>
                    <a:cubicBezTo>
                      <a:pt x="18089" y="903"/>
                      <a:pt x="18461" y="738"/>
                      <a:pt x="18729" y="470"/>
                    </a:cubicBezTo>
                    <a:cubicBezTo>
                      <a:pt x="18430" y="129"/>
                      <a:pt x="18004" y="1"/>
                      <a:pt x="17620" y="1"/>
                    </a:cubicBezTo>
                    <a:close/>
                  </a:path>
                </a:pathLst>
              </a:custGeom>
              <a:solidFill>
                <a:srgbClr val="8C686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54"/>
              <p:cNvSpPr/>
              <p:nvPr/>
            </p:nvSpPr>
            <p:spPr>
              <a:xfrm>
                <a:off x="9158257" y="3174498"/>
                <a:ext cx="289083" cy="13826"/>
              </a:xfrm>
              <a:custGeom>
                <a:avLst/>
                <a:gdLst/>
                <a:ahLst/>
                <a:cxnLst/>
                <a:rect l="l" t="t" r="r" b="b"/>
                <a:pathLst>
                  <a:path w="18003" h="861" extrusionOk="0">
                    <a:moveTo>
                      <a:pt x="17253" y="1"/>
                    </a:moveTo>
                    <a:cubicBezTo>
                      <a:pt x="17219" y="1"/>
                      <a:pt x="17184" y="3"/>
                      <a:pt x="17150" y="7"/>
                    </a:cubicBezTo>
                    <a:lnTo>
                      <a:pt x="640" y="7"/>
                    </a:lnTo>
                    <a:cubicBezTo>
                      <a:pt x="341" y="7"/>
                      <a:pt x="85" y="178"/>
                      <a:pt x="0" y="434"/>
                    </a:cubicBezTo>
                    <a:cubicBezTo>
                      <a:pt x="85" y="690"/>
                      <a:pt x="341" y="860"/>
                      <a:pt x="640" y="860"/>
                    </a:cubicBezTo>
                    <a:lnTo>
                      <a:pt x="17150" y="860"/>
                    </a:lnTo>
                    <a:cubicBezTo>
                      <a:pt x="17491" y="860"/>
                      <a:pt x="17790" y="690"/>
                      <a:pt x="18003" y="434"/>
                    </a:cubicBezTo>
                    <a:cubicBezTo>
                      <a:pt x="17811" y="166"/>
                      <a:pt x="17551" y="1"/>
                      <a:pt x="17253" y="1"/>
                    </a:cubicBezTo>
                    <a:close/>
                  </a:path>
                </a:pathLst>
              </a:custGeom>
              <a:solidFill>
                <a:srgbClr val="8C686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54"/>
              <p:cNvSpPr/>
              <p:nvPr/>
            </p:nvSpPr>
            <p:spPr>
              <a:xfrm>
                <a:off x="9187016" y="3174611"/>
                <a:ext cx="79485" cy="13713"/>
              </a:xfrm>
              <a:custGeom>
                <a:avLst/>
                <a:gdLst/>
                <a:ahLst/>
                <a:cxnLst/>
                <a:rect l="l" t="t" r="r" b="b"/>
                <a:pathLst>
                  <a:path w="4950" h="854" extrusionOk="0">
                    <a:moveTo>
                      <a:pt x="214" y="0"/>
                    </a:moveTo>
                    <a:cubicBezTo>
                      <a:pt x="129" y="0"/>
                      <a:pt x="86" y="171"/>
                      <a:pt x="43" y="427"/>
                    </a:cubicBezTo>
                    <a:cubicBezTo>
                      <a:pt x="1" y="640"/>
                      <a:pt x="129" y="853"/>
                      <a:pt x="214" y="853"/>
                    </a:cubicBezTo>
                    <a:lnTo>
                      <a:pt x="4693" y="853"/>
                    </a:lnTo>
                    <a:cubicBezTo>
                      <a:pt x="4821" y="853"/>
                      <a:pt x="4907" y="640"/>
                      <a:pt x="4949" y="427"/>
                    </a:cubicBezTo>
                    <a:cubicBezTo>
                      <a:pt x="4907" y="171"/>
                      <a:pt x="4821" y="0"/>
                      <a:pt x="4693" y="0"/>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54"/>
              <p:cNvSpPr/>
              <p:nvPr/>
            </p:nvSpPr>
            <p:spPr>
              <a:xfrm>
                <a:off x="9277436" y="3031426"/>
                <a:ext cx="40433" cy="80175"/>
              </a:xfrm>
              <a:custGeom>
                <a:avLst/>
                <a:gdLst/>
                <a:ahLst/>
                <a:cxnLst/>
                <a:rect l="l" t="t" r="r" b="b"/>
                <a:pathLst>
                  <a:path w="2518" h="4993" extrusionOk="0">
                    <a:moveTo>
                      <a:pt x="2219" y="1"/>
                    </a:moveTo>
                    <a:lnTo>
                      <a:pt x="598" y="172"/>
                    </a:lnTo>
                    <a:cubicBezTo>
                      <a:pt x="385" y="172"/>
                      <a:pt x="214" y="342"/>
                      <a:pt x="172" y="556"/>
                    </a:cubicBezTo>
                    <a:cubicBezTo>
                      <a:pt x="129" y="1665"/>
                      <a:pt x="44" y="2817"/>
                      <a:pt x="1" y="3840"/>
                    </a:cubicBezTo>
                    <a:cubicBezTo>
                      <a:pt x="257" y="4523"/>
                      <a:pt x="641" y="4992"/>
                      <a:pt x="1068" y="4992"/>
                    </a:cubicBezTo>
                    <a:cubicBezTo>
                      <a:pt x="1835" y="4992"/>
                      <a:pt x="2518" y="3371"/>
                      <a:pt x="2518" y="1323"/>
                    </a:cubicBezTo>
                    <a:cubicBezTo>
                      <a:pt x="2518" y="897"/>
                      <a:pt x="2475" y="428"/>
                      <a:pt x="2390" y="1"/>
                    </a:cubicBezTo>
                    <a:close/>
                  </a:path>
                </a:pathLst>
              </a:custGeom>
              <a:solidFill>
                <a:srgbClr val="F7D8A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54"/>
              <p:cNvSpPr/>
              <p:nvPr/>
            </p:nvSpPr>
            <p:spPr>
              <a:xfrm>
                <a:off x="9277436" y="2974582"/>
                <a:ext cx="40433" cy="47900"/>
              </a:xfrm>
              <a:custGeom>
                <a:avLst/>
                <a:gdLst/>
                <a:ahLst/>
                <a:cxnLst/>
                <a:rect l="l" t="t" r="r" b="b"/>
                <a:pathLst>
                  <a:path w="2518" h="2983" extrusionOk="0">
                    <a:moveTo>
                      <a:pt x="1409" y="0"/>
                    </a:moveTo>
                    <a:cubicBezTo>
                      <a:pt x="684" y="0"/>
                      <a:pt x="86" y="1024"/>
                      <a:pt x="1" y="2346"/>
                    </a:cubicBezTo>
                    <a:cubicBezTo>
                      <a:pt x="214" y="2645"/>
                      <a:pt x="556" y="2858"/>
                      <a:pt x="940" y="2944"/>
                    </a:cubicBezTo>
                    <a:cubicBezTo>
                      <a:pt x="1039" y="2970"/>
                      <a:pt x="1134" y="2982"/>
                      <a:pt x="1223" y="2982"/>
                    </a:cubicBezTo>
                    <a:cubicBezTo>
                      <a:pt x="2013" y="2982"/>
                      <a:pt x="2403" y="2020"/>
                      <a:pt x="2518" y="1024"/>
                    </a:cubicBezTo>
                    <a:cubicBezTo>
                      <a:pt x="2219" y="384"/>
                      <a:pt x="1835" y="0"/>
                      <a:pt x="1409" y="0"/>
                    </a:cubicBezTo>
                    <a:close/>
                  </a:path>
                </a:pathLst>
              </a:custGeom>
              <a:solidFill>
                <a:srgbClr val="FFAD6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54"/>
              <p:cNvSpPr/>
              <p:nvPr/>
            </p:nvSpPr>
            <p:spPr>
              <a:xfrm>
                <a:off x="9284983" y="2993065"/>
                <a:ext cx="24680" cy="28582"/>
              </a:xfrm>
              <a:custGeom>
                <a:avLst/>
                <a:gdLst/>
                <a:ahLst/>
                <a:cxnLst/>
                <a:rect l="l" t="t" r="r" b="b"/>
                <a:pathLst>
                  <a:path w="1537" h="1780" extrusionOk="0">
                    <a:moveTo>
                      <a:pt x="853" y="1"/>
                    </a:moveTo>
                    <a:cubicBezTo>
                      <a:pt x="427" y="1"/>
                      <a:pt x="86" y="598"/>
                      <a:pt x="0" y="1409"/>
                    </a:cubicBezTo>
                    <a:cubicBezTo>
                      <a:pt x="171" y="1579"/>
                      <a:pt x="384" y="1707"/>
                      <a:pt x="598" y="1750"/>
                    </a:cubicBezTo>
                    <a:cubicBezTo>
                      <a:pt x="667" y="1770"/>
                      <a:pt x="732" y="1779"/>
                      <a:pt x="793" y="1779"/>
                    </a:cubicBezTo>
                    <a:cubicBezTo>
                      <a:pt x="1252" y="1779"/>
                      <a:pt x="1461" y="1239"/>
                      <a:pt x="1536" y="598"/>
                    </a:cubicBezTo>
                    <a:cubicBezTo>
                      <a:pt x="1365" y="214"/>
                      <a:pt x="1152" y="1"/>
                      <a:pt x="853" y="1"/>
                    </a:cubicBezTo>
                    <a:close/>
                  </a:path>
                </a:pathLst>
              </a:custGeom>
              <a:solidFill>
                <a:srgbClr val="F2D39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54"/>
              <p:cNvSpPr/>
              <p:nvPr/>
            </p:nvSpPr>
            <p:spPr>
              <a:xfrm>
                <a:off x="9278817" y="3075279"/>
                <a:ext cx="26736" cy="19189"/>
              </a:xfrm>
              <a:custGeom>
                <a:avLst/>
                <a:gdLst/>
                <a:ahLst/>
                <a:cxnLst/>
                <a:rect l="l" t="t" r="r" b="b"/>
                <a:pathLst>
                  <a:path w="1665" h="1195" extrusionOk="0">
                    <a:moveTo>
                      <a:pt x="0" y="0"/>
                    </a:moveTo>
                    <a:lnTo>
                      <a:pt x="0" y="0"/>
                    </a:lnTo>
                    <a:cubicBezTo>
                      <a:pt x="86" y="683"/>
                      <a:pt x="427" y="1195"/>
                      <a:pt x="854" y="1195"/>
                    </a:cubicBezTo>
                    <a:cubicBezTo>
                      <a:pt x="1237" y="1195"/>
                      <a:pt x="1579" y="726"/>
                      <a:pt x="1664" y="128"/>
                    </a:cubicBezTo>
                    <a:lnTo>
                      <a:pt x="1664" y="128"/>
                    </a:lnTo>
                    <a:cubicBezTo>
                      <a:pt x="1493" y="384"/>
                      <a:pt x="1195" y="555"/>
                      <a:pt x="854" y="555"/>
                    </a:cubicBezTo>
                    <a:cubicBezTo>
                      <a:pt x="512" y="512"/>
                      <a:pt x="171" y="342"/>
                      <a:pt x="0" y="0"/>
                    </a:cubicBezTo>
                    <a:close/>
                  </a:path>
                </a:pathLst>
              </a:custGeom>
              <a:solidFill>
                <a:srgbClr val="EAC57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1833;p54"/>
              <p:cNvSpPr/>
              <p:nvPr/>
            </p:nvSpPr>
            <p:spPr>
              <a:xfrm>
                <a:off x="9293879" y="3036918"/>
                <a:ext cx="26045" cy="20586"/>
              </a:xfrm>
              <a:custGeom>
                <a:avLst/>
                <a:gdLst/>
                <a:ahLst/>
                <a:cxnLst/>
                <a:rect l="l" t="t" r="r" b="b"/>
                <a:pathLst>
                  <a:path w="1622" h="1282" extrusionOk="0">
                    <a:moveTo>
                      <a:pt x="1579" y="0"/>
                    </a:moveTo>
                    <a:lnTo>
                      <a:pt x="1579" y="0"/>
                    </a:lnTo>
                    <a:cubicBezTo>
                      <a:pt x="1451" y="299"/>
                      <a:pt x="1195" y="555"/>
                      <a:pt x="897" y="726"/>
                    </a:cubicBezTo>
                    <a:cubicBezTo>
                      <a:pt x="802" y="753"/>
                      <a:pt x="699" y="767"/>
                      <a:pt x="596" y="767"/>
                    </a:cubicBezTo>
                    <a:cubicBezTo>
                      <a:pt x="372" y="767"/>
                      <a:pt x="147" y="701"/>
                      <a:pt x="1" y="555"/>
                    </a:cubicBezTo>
                    <a:lnTo>
                      <a:pt x="1" y="555"/>
                    </a:lnTo>
                    <a:cubicBezTo>
                      <a:pt x="141" y="976"/>
                      <a:pt x="455" y="1282"/>
                      <a:pt x="776" y="1282"/>
                    </a:cubicBezTo>
                    <a:cubicBezTo>
                      <a:pt x="845" y="1282"/>
                      <a:pt x="914" y="1268"/>
                      <a:pt x="982" y="1237"/>
                    </a:cubicBezTo>
                    <a:cubicBezTo>
                      <a:pt x="1409" y="981"/>
                      <a:pt x="1622" y="512"/>
                      <a:pt x="1579" y="0"/>
                    </a:cubicBezTo>
                    <a:close/>
                  </a:path>
                </a:pathLst>
              </a:custGeom>
              <a:solidFill>
                <a:srgbClr val="EAC57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4" name="Google Shape;1834;p54"/>
              <p:cNvSpPr/>
              <p:nvPr/>
            </p:nvSpPr>
            <p:spPr>
              <a:xfrm>
                <a:off x="9208934" y="2856062"/>
                <a:ext cx="85651" cy="14404"/>
              </a:xfrm>
              <a:custGeom>
                <a:avLst/>
                <a:gdLst/>
                <a:ahLst/>
                <a:cxnLst/>
                <a:rect l="l" t="t" r="r" b="b"/>
                <a:pathLst>
                  <a:path w="5334" h="897" extrusionOk="0">
                    <a:moveTo>
                      <a:pt x="300" y="1"/>
                    </a:moveTo>
                    <a:cubicBezTo>
                      <a:pt x="129" y="1"/>
                      <a:pt x="44" y="214"/>
                      <a:pt x="1" y="470"/>
                    </a:cubicBezTo>
                    <a:cubicBezTo>
                      <a:pt x="44" y="726"/>
                      <a:pt x="129" y="897"/>
                      <a:pt x="300" y="897"/>
                    </a:cubicBezTo>
                    <a:lnTo>
                      <a:pt x="5035" y="897"/>
                    </a:lnTo>
                    <a:cubicBezTo>
                      <a:pt x="5163" y="897"/>
                      <a:pt x="5291" y="726"/>
                      <a:pt x="5334" y="470"/>
                    </a:cubicBezTo>
                    <a:cubicBezTo>
                      <a:pt x="5291" y="214"/>
                      <a:pt x="5163" y="1"/>
                      <a:pt x="5035" y="1"/>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54"/>
              <p:cNvSpPr/>
              <p:nvPr/>
            </p:nvSpPr>
            <p:spPr>
              <a:xfrm>
                <a:off x="9312377" y="2856062"/>
                <a:ext cx="52765" cy="14404"/>
              </a:xfrm>
              <a:custGeom>
                <a:avLst/>
                <a:gdLst/>
                <a:ahLst/>
                <a:cxnLst/>
                <a:rect l="l" t="t" r="r" b="b"/>
                <a:pathLst>
                  <a:path w="3286" h="897" extrusionOk="0">
                    <a:moveTo>
                      <a:pt x="214" y="1"/>
                    </a:moveTo>
                    <a:cubicBezTo>
                      <a:pt x="129" y="1"/>
                      <a:pt x="86" y="214"/>
                      <a:pt x="43" y="470"/>
                    </a:cubicBezTo>
                    <a:cubicBezTo>
                      <a:pt x="1" y="726"/>
                      <a:pt x="129" y="897"/>
                      <a:pt x="214" y="897"/>
                    </a:cubicBezTo>
                    <a:lnTo>
                      <a:pt x="3072" y="897"/>
                    </a:lnTo>
                    <a:cubicBezTo>
                      <a:pt x="3158" y="897"/>
                      <a:pt x="3243" y="726"/>
                      <a:pt x="3243" y="470"/>
                    </a:cubicBezTo>
                    <a:cubicBezTo>
                      <a:pt x="3286" y="214"/>
                      <a:pt x="3158" y="1"/>
                      <a:pt x="3072" y="1"/>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54"/>
              <p:cNvSpPr/>
              <p:nvPr/>
            </p:nvSpPr>
            <p:spPr>
              <a:xfrm>
                <a:off x="9339097" y="2819499"/>
                <a:ext cx="47289" cy="17422"/>
              </a:xfrm>
              <a:custGeom>
                <a:avLst/>
                <a:gdLst/>
                <a:ahLst/>
                <a:cxnLst/>
                <a:rect l="l" t="t" r="r" b="b"/>
                <a:pathLst>
                  <a:path w="2945" h="1085" extrusionOk="0">
                    <a:moveTo>
                      <a:pt x="845" y="1"/>
                    </a:moveTo>
                    <a:cubicBezTo>
                      <a:pt x="387" y="1"/>
                      <a:pt x="73" y="96"/>
                      <a:pt x="43" y="273"/>
                    </a:cubicBezTo>
                    <a:cubicBezTo>
                      <a:pt x="0" y="529"/>
                      <a:pt x="555" y="870"/>
                      <a:pt x="1366" y="998"/>
                    </a:cubicBezTo>
                    <a:cubicBezTo>
                      <a:pt x="1644" y="1057"/>
                      <a:pt x="1907" y="1085"/>
                      <a:pt x="2134" y="1085"/>
                    </a:cubicBezTo>
                    <a:cubicBezTo>
                      <a:pt x="2569" y="1085"/>
                      <a:pt x="2873" y="981"/>
                      <a:pt x="2901" y="785"/>
                    </a:cubicBezTo>
                    <a:cubicBezTo>
                      <a:pt x="2944" y="529"/>
                      <a:pt x="2347" y="230"/>
                      <a:pt x="1536" y="59"/>
                    </a:cubicBezTo>
                    <a:cubicBezTo>
                      <a:pt x="1285" y="20"/>
                      <a:pt x="1051" y="1"/>
                      <a:pt x="845" y="1"/>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54"/>
              <p:cNvSpPr/>
              <p:nvPr/>
            </p:nvSpPr>
            <p:spPr>
              <a:xfrm>
                <a:off x="9306901" y="2808805"/>
                <a:ext cx="30846" cy="10293"/>
              </a:xfrm>
              <a:custGeom>
                <a:avLst/>
                <a:gdLst/>
                <a:ahLst/>
                <a:cxnLst/>
                <a:rect l="l" t="t" r="r" b="b"/>
                <a:pathLst>
                  <a:path w="1921" h="641" extrusionOk="0">
                    <a:moveTo>
                      <a:pt x="939" y="0"/>
                    </a:moveTo>
                    <a:cubicBezTo>
                      <a:pt x="384" y="0"/>
                      <a:pt x="0" y="171"/>
                      <a:pt x="0" y="342"/>
                    </a:cubicBezTo>
                    <a:cubicBezTo>
                      <a:pt x="0" y="512"/>
                      <a:pt x="427" y="640"/>
                      <a:pt x="939" y="640"/>
                    </a:cubicBezTo>
                    <a:cubicBezTo>
                      <a:pt x="1494" y="640"/>
                      <a:pt x="1920" y="469"/>
                      <a:pt x="1920" y="299"/>
                    </a:cubicBezTo>
                    <a:cubicBezTo>
                      <a:pt x="1920" y="128"/>
                      <a:pt x="1451" y="0"/>
                      <a:pt x="939" y="0"/>
                    </a:cubicBezTo>
                    <a:close/>
                  </a:path>
                </a:pathLst>
              </a:custGeom>
              <a:solidFill>
                <a:srgbClr val="B5939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838" name="Google Shape;1838;p54"/>
          <p:cNvGrpSpPr/>
          <p:nvPr/>
        </p:nvGrpSpPr>
        <p:grpSpPr>
          <a:xfrm rot="1321491" flipH="1">
            <a:off x="711528" y="6372267"/>
            <a:ext cx="1429868" cy="756982"/>
            <a:chOff x="-1074225" y="4512538"/>
            <a:chExt cx="714950" cy="378500"/>
          </a:xfrm>
        </p:grpSpPr>
        <p:sp>
          <p:nvSpPr>
            <p:cNvPr id="1839" name="Google Shape;1839;p54"/>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54"/>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54"/>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54"/>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54"/>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54"/>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54"/>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54"/>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54"/>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54"/>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54"/>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0" name="Google Shape;1850;p54"/>
          <p:cNvGrpSpPr/>
          <p:nvPr/>
        </p:nvGrpSpPr>
        <p:grpSpPr>
          <a:xfrm>
            <a:off x="16146576" y="8182350"/>
            <a:ext cx="1429900" cy="757000"/>
            <a:chOff x="-1074225" y="4512538"/>
            <a:chExt cx="714950" cy="378500"/>
          </a:xfrm>
        </p:grpSpPr>
        <p:sp>
          <p:nvSpPr>
            <p:cNvPr id="1851" name="Google Shape;1851;p54"/>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p54"/>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54"/>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54"/>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54"/>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54"/>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54"/>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54"/>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54"/>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54"/>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54"/>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54"/>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863" name="Google Shape;1863;p54"/>
          <p:cNvSpPr/>
          <p:nvPr/>
        </p:nvSpPr>
        <p:spPr>
          <a:xfrm>
            <a:off x="8" y="2035401"/>
            <a:ext cx="18287984" cy="156002"/>
          </a:xfrm>
          <a:custGeom>
            <a:avLst/>
            <a:gdLst/>
            <a:ahLst/>
            <a:cxnLst/>
            <a:rect l="l" t="t" r="r" b="b"/>
            <a:pathLst>
              <a:path w="27171" h="525" extrusionOk="0">
                <a:moveTo>
                  <a:pt x="1" y="1"/>
                </a:moveTo>
                <a:lnTo>
                  <a:pt x="1" y="525"/>
                </a:lnTo>
                <a:lnTo>
                  <a:pt x="27171" y="525"/>
                </a:lnTo>
                <a:lnTo>
                  <a:pt x="27171"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3136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15000"/>
              </a:lnSpc>
              <a:spcBef>
                <a:spcPts val="1600"/>
              </a:spcBef>
              <a:spcAft>
                <a:spcPts val="1600"/>
              </a:spcAft>
              <a:buClr>
                <a:schemeClr val="dk1"/>
              </a:buClr>
              <a:buSzPts val="1400"/>
              <a:buFont typeface="Inter"/>
              <a:buChar char="■"/>
              <a:defRPr>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264089633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50.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80.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30.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50.png"/></Relationships>
</file>

<file path=ppt/slides/_rels/slide2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36.xml"/><Relationship Id="rId3" Type="http://schemas.openxmlformats.org/officeDocument/2006/relationships/slide" Target="slide32.xml"/><Relationship Id="rId7" Type="http://schemas.openxmlformats.org/officeDocument/2006/relationships/slide" Target="slide33.xml"/><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slide" Target="slide35.xml"/><Relationship Id="rId5" Type="http://schemas.openxmlformats.org/officeDocument/2006/relationships/slide" Target="slide31.xml"/><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slide" Target="slide34.xml"/><Relationship Id="rId1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0.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40.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50.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svg"/></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0.png"/></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svg"/><Relationship Id="rId4" Type="http://schemas.openxmlformats.org/officeDocument/2006/relationships/image" Target="../media/image52.png"/><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2" name="Freeform 2"/>
          <p:cNvSpPr/>
          <p:nvPr/>
        </p:nvSpPr>
        <p:spPr>
          <a:xfrm flipH="1">
            <a:off x="-890244" y="-4838026"/>
            <a:ext cx="20183234" cy="19963053"/>
          </a:xfrm>
          <a:custGeom>
            <a:avLst/>
            <a:gdLst/>
            <a:ahLst/>
            <a:cxnLst/>
            <a:rect l="l" t="t" r="r" b="b"/>
            <a:pathLst>
              <a:path w="20183234" h="19963053">
                <a:moveTo>
                  <a:pt x="20183233" y="0"/>
                </a:moveTo>
                <a:lnTo>
                  <a:pt x="0" y="0"/>
                </a:lnTo>
                <a:lnTo>
                  <a:pt x="0" y="19963052"/>
                </a:lnTo>
                <a:lnTo>
                  <a:pt x="20183233" y="19963052"/>
                </a:lnTo>
                <a:lnTo>
                  <a:pt x="2018323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52600" y="495300"/>
            <a:ext cx="15544800" cy="9220200"/>
          </a:xfrm>
          <a:custGeom>
            <a:avLst/>
            <a:gdLst/>
            <a:ahLst/>
            <a:cxnLst/>
            <a:rect l="l" t="t" r="r" b="b"/>
            <a:pathLst>
              <a:path w="13103297" h="8076396">
                <a:moveTo>
                  <a:pt x="0" y="0"/>
                </a:moveTo>
                <a:lnTo>
                  <a:pt x="13103296" y="0"/>
                </a:lnTo>
                <a:lnTo>
                  <a:pt x="13103296" y="8076396"/>
                </a:lnTo>
                <a:lnTo>
                  <a:pt x="0" y="80763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368842" y="2095500"/>
            <a:ext cx="12344400" cy="5842497"/>
          </a:xfrm>
          <a:prstGeom prst="rect">
            <a:avLst/>
          </a:prstGeom>
        </p:spPr>
        <p:txBody>
          <a:bodyPr wrap="square" lIns="0" tIns="0" rIns="0" bIns="0" rtlCol="0" anchor="t">
            <a:spAutoFit/>
          </a:bodyPr>
          <a:lstStyle/>
          <a:p>
            <a:pPr algn="ctr">
              <a:lnSpc>
                <a:spcPct val="150000"/>
              </a:lnSpc>
            </a:pPr>
            <a:r>
              <a:rPr lang="en-US" sz="8500" b="1">
                <a:solidFill>
                  <a:srgbClr val="5B5C48"/>
                </a:solidFill>
                <a:latin typeface="Arial" panose="020B0604020202020204" pitchFamily="34" charset="0"/>
                <a:ea typeface="Rustic Printed"/>
                <a:cs typeface="Arial" panose="020B0604020202020204" pitchFamily="34" charset="0"/>
                <a:sym typeface="Rustic Printed"/>
              </a:rPr>
              <a:t>CHÀO MỪNG CẢ LỚP ĐẾN VỚI TIẾT HỌC MÔN TOÁN!</a:t>
            </a:r>
          </a:p>
        </p:txBody>
      </p:sp>
      <p:sp>
        <p:nvSpPr>
          <p:cNvPr id="5" name="Freeform 5"/>
          <p:cNvSpPr/>
          <p:nvPr/>
        </p:nvSpPr>
        <p:spPr>
          <a:xfrm rot="582310">
            <a:off x="554057" y="7919481"/>
            <a:ext cx="1825663" cy="2677639"/>
          </a:xfrm>
          <a:custGeom>
            <a:avLst/>
            <a:gdLst/>
            <a:ahLst/>
            <a:cxnLst/>
            <a:rect l="l" t="t" r="r" b="b"/>
            <a:pathLst>
              <a:path w="1825663" h="2677639">
                <a:moveTo>
                  <a:pt x="0" y="0"/>
                </a:moveTo>
                <a:lnTo>
                  <a:pt x="1825663" y="0"/>
                </a:lnTo>
                <a:lnTo>
                  <a:pt x="1825663" y="2677638"/>
                </a:lnTo>
                <a:lnTo>
                  <a:pt x="0" y="26776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6154400" y="647700"/>
            <a:ext cx="1754843" cy="2359814"/>
          </a:xfrm>
          <a:custGeom>
            <a:avLst/>
            <a:gdLst/>
            <a:ahLst/>
            <a:cxnLst/>
            <a:rect l="l" t="t" r="r" b="b"/>
            <a:pathLst>
              <a:path w="1754843" h="2359814">
                <a:moveTo>
                  <a:pt x="0" y="0"/>
                </a:moveTo>
                <a:lnTo>
                  <a:pt x="1754844" y="0"/>
                </a:lnTo>
                <a:lnTo>
                  <a:pt x="1754844" y="2359814"/>
                </a:lnTo>
                <a:lnTo>
                  <a:pt x="0" y="23598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1930554">
            <a:off x="16399319" y="7469689"/>
            <a:ext cx="2458760" cy="2342528"/>
          </a:xfrm>
          <a:custGeom>
            <a:avLst/>
            <a:gdLst/>
            <a:ahLst/>
            <a:cxnLst/>
            <a:rect l="l" t="t" r="r" b="b"/>
            <a:pathLst>
              <a:path w="2458760" h="2342528">
                <a:moveTo>
                  <a:pt x="0" y="0"/>
                </a:moveTo>
                <a:lnTo>
                  <a:pt x="2458760" y="0"/>
                </a:lnTo>
                <a:lnTo>
                  <a:pt x="2458760" y="2342527"/>
                </a:lnTo>
                <a:lnTo>
                  <a:pt x="0" y="2342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ransition spd="med">
    <p:blinds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33" name="Freeform 33"/>
          <p:cNvSpPr/>
          <p:nvPr/>
        </p:nvSpPr>
        <p:spPr>
          <a:xfrm rot="18111885" flipH="1">
            <a:off x="16527677" y="8956788"/>
            <a:ext cx="1458900" cy="1379124"/>
          </a:xfrm>
          <a:custGeom>
            <a:avLst/>
            <a:gdLst/>
            <a:ahLst/>
            <a:cxnLst/>
            <a:rect l="l" t="t" r="r" b="b"/>
            <a:pathLst>
              <a:path w="1685811" h="1645964">
                <a:moveTo>
                  <a:pt x="1685811" y="0"/>
                </a:moveTo>
                <a:lnTo>
                  <a:pt x="0" y="0"/>
                </a:lnTo>
                <a:lnTo>
                  <a:pt x="0" y="1645964"/>
                </a:lnTo>
                <a:lnTo>
                  <a:pt x="1685811" y="1645964"/>
                </a:lnTo>
                <a:lnTo>
                  <a:pt x="1685811"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8"/>
          <p:cNvGrpSpPr/>
          <p:nvPr/>
        </p:nvGrpSpPr>
        <p:grpSpPr>
          <a:xfrm>
            <a:off x="8238624" y="256522"/>
            <a:ext cx="1790700" cy="1371600"/>
            <a:chOff x="1720676" y="776148"/>
            <a:chExt cx="1693681" cy="831312"/>
          </a:xfrm>
        </p:grpSpPr>
        <p:pic>
          <p:nvPicPr>
            <p:cNvPr id="10" name="Picture 9"/>
            <p:cNvPicPr>
              <a:picLocks noChangeAspect="1"/>
            </p:cNvPicPr>
            <p:nvPr/>
          </p:nvPicPr>
          <p:blipFill>
            <a:blip r:embed="rId4" cstate="print">
              <a:duotone>
                <a:prstClr val="black"/>
                <a:srgbClr val="727357">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1" name="TextBox 10"/>
            <p:cNvSpPr txBox="1"/>
            <p:nvPr/>
          </p:nvSpPr>
          <p:spPr>
            <a:xfrm>
              <a:off x="1815395" y="914700"/>
              <a:ext cx="1437014" cy="48520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3" name="Rectangle 2"/>
          <p:cNvSpPr/>
          <p:nvPr/>
        </p:nvSpPr>
        <p:spPr>
          <a:xfrm>
            <a:off x="713874" y="1714500"/>
            <a:ext cx="16840200" cy="7786747"/>
          </a:xfrm>
          <a:prstGeom prst="rect">
            <a:avLst/>
          </a:prstGeom>
        </p:spPr>
        <p:txBody>
          <a:bodyPr wrap="square">
            <a:spAutoFit/>
          </a:bodyPr>
          <a:lstStyle/>
          <a:p>
            <a:pPr algn="just">
              <a:lnSpc>
                <a:spcPct val="150000"/>
              </a:lnSpc>
              <a:spcBef>
                <a:spcPts val="600"/>
              </a:spcBef>
              <a:spcAft>
                <a:spcPts val="600"/>
              </a:spcAft>
            </a:pPr>
            <a:r>
              <a:rPr lang="vi-VN" sz="4000"/>
              <a:t>a) Hoạt động gieo 2 khối gỗ hình lập phương không là phép thử ngẫu nhiên vì ta biết</a:t>
            </a:r>
            <a:r>
              <a:rPr lang="en-US" sz="4000"/>
              <a:t> </a:t>
            </a:r>
            <a:r>
              <a:rPr lang="vi-VN" sz="4000"/>
              <a:t>trước chỉ có một kết quả xảy ra là xuất hiện 1 mặt màu xanh và 1 mặt màu vàng.</a:t>
            </a:r>
            <a:endParaRPr lang="en-US" sz="4000"/>
          </a:p>
          <a:p>
            <a:pPr algn="just">
              <a:lnSpc>
                <a:spcPct val="150000"/>
              </a:lnSpc>
              <a:spcBef>
                <a:spcPts val="600"/>
              </a:spcBef>
              <a:spcAft>
                <a:spcPts val="600"/>
              </a:spcAft>
            </a:pPr>
            <a:r>
              <a:rPr lang="vi-VN" sz="4000"/>
              <a:t>b) Hoạt động lấy 1 cây bút bi là phép thử ngẫu nhiên vì ta không thể biết trước được</a:t>
            </a:r>
            <a:r>
              <a:rPr lang="en-US" sz="4000"/>
              <a:t> </a:t>
            </a:r>
            <a:r>
              <a:rPr lang="vi-VN" sz="4000"/>
              <a:t>kết quả của nó, nhưng biết tất cả 4 kết quả có thể xảy ra.</a:t>
            </a:r>
            <a:endParaRPr lang="en-US" sz="4000"/>
          </a:p>
          <a:p>
            <a:pPr algn="just">
              <a:lnSpc>
                <a:spcPct val="150000"/>
              </a:lnSpc>
              <a:spcBef>
                <a:spcPts val="600"/>
              </a:spcBef>
              <a:spcAft>
                <a:spcPts val="600"/>
              </a:spcAft>
            </a:pPr>
            <a:r>
              <a:rPr lang="vi-VN" sz="4000"/>
              <a:t>c) Hoạt động lấy ra đồng thời 2 que gỗ không là phép thử ngẫu nhiên vì ta biết chỉ</a:t>
            </a:r>
            <a:r>
              <a:rPr lang="en-US" sz="4000"/>
              <a:t> </a:t>
            </a:r>
            <a:r>
              <a:rPr lang="vi-VN" sz="4000"/>
              <a:t>có một kết quả xảy ra là lấy được 1 que gỗ màu xanh và 1 que gỗ màu đỏ.</a:t>
            </a:r>
            <a:endParaRPr lang="en-US" sz="4000"/>
          </a:p>
        </p:txBody>
      </p:sp>
    </p:spTree>
    <p:extLst>
      <p:ext uri="{BB962C8B-B14F-4D97-AF65-F5344CB8AC3E}">
        <p14:creationId xmlns:p14="http://schemas.microsoft.com/office/powerpoint/2010/main" val="62679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C0FDDE4-B345-9CEF-46D5-6288E812B092}"/>
              </a:ext>
            </a:extLst>
          </p:cNvPr>
          <p:cNvSpPr txBox="1"/>
          <p:nvPr/>
        </p:nvSpPr>
        <p:spPr>
          <a:xfrm>
            <a:off x="387262" y="122161"/>
            <a:ext cx="17519738" cy="2811539"/>
          </a:xfrm>
          <a:prstGeom prst="rect">
            <a:avLst/>
          </a:prstGeom>
          <a:noFill/>
        </p:spPr>
        <p:txBody>
          <a:bodyPr wrap="square">
            <a:spAutoFit/>
          </a:bodyPr>
          <a:lstStyle/>
          <a:p>
            <a:pPr lvl="0" algn="just" defTabSz="1828800">
              <a:lnSpc>
                <a:spcPct val="155000"/>
              </a:lnSpc>
              <a:buClr>
                <a:srgbClr val="000000"/>
              </a:buClr>
              <a:defRPr/>
            </a:pPr>
            <a:r>
              <a:rPr kumimoji="0" lang="en-US" sz="3800" b="1" i="0" u="none" strike="noStrike" kern="0" cap="none" spc="0" normalizeH="0" baseline="0" noProof="0">
                <a:ln>
                  <a:noFill/>
                </a:ln>
                <a:solidFill>
                  <a:prstClr val="white"/>
                </a:solidFill>
                <a:effectLst/>
                <a:highlight>
                  <a:srgbClr val="008080"/>
                </a:highlight>
                <a:uLnTx/>
                <a:uFillTx/>
                <a:latin typeface="Arial" panose="020B0604020202020204" pitchFamily="34" charset="0"/>
                <a:ea typeface="Calibri" panose="020F0502020204030204" pitchFamily="34" charset="0"/>
                <a:cs typeface="Arial" panose="020B0604020202020204" pitchFamily="34" charset="0"/>
              </a:rPr>
              <a:t>Ví dụ 2:</a:t>
            </a:r>
            <a:r>
              <a:rPr kumimoji="0" lang="en-US" sz="3800" b="1"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800" kern="0">
                <a:solidFill>
                  <a:srgbClr val="000000"/>
                </a:solidFill>
                <a:latin typeface="Arial"/>
                <a:cs typeface="Arial"/>
                <a:sym typeface="Arial"/>
              </a:rPr>
              <a:t>Xác định không gian mẫu của các phép thử ngẫu nhiên sau:</a:t>
            </a:r>
            <a:endParaRPr lang="en-US" sz="3800" kern="0">
              <a:solidFill>
                <a:srgbClr val="000000"/>
              </a:solidFill>
              <a:latin typeface="Arial"/>
              <a:cs typeface="Arial"/>
              <a:sym typeface="Arial"/>
            </a:endParaRPr>
          </a:p>
          <a:p>
            <a:pPr lvl="0" algn="just" defTabSz="1828800">
              <a:lnSpc>
                <a:spcPct val="155000"/>
              </a:lnSpc>
              <a:buClr>
                <a:srgbClr val="000000"/>
              </a:buClr>
              <a:defRPr/>
            </a:pPr>
            <a:r>
              <a:rPr lang="vi-VN" sz="3800" kern="0">
                <a:solidFill>
                  <a:srgbClr val="000000"/>
                </a:solidFill>
                <a:latin typeface="Arial"/>
                <a:cs typeface="Arial"/>
                <a:sym typeface="Arial"/>
              </a:rPr>
              <a:t>a) Gieo 1 con xúc xắc cân đối và đồng chất hai lần.</a:t>
            </a:r>
            <a:endParaRPr lang="en-US" sz="3800" kern="0">
              <a:solidFill>
                <a:srgbClr val="000000"/>
              </a:solidFill>
              <a:latin typeface="Arial"/>
              <a:cs typeface="Arial"/>
              <a:sym typeface="Arial"/>
            </a:endParaRPr>
          </a:p>
          <a:p>
            <a:pPr lvl="0" algn="just" defTabSz="1828800">
              <a:lnSpc>
                <a:spcPct val="155000"/>
              </a:lnSpc>
              <a:buClr>
                <a:srgbClr val="000000"/>
              </a:buClr>
              <a:defRPr/>
            </a:pPr>
            <a:r>
              <a:rPr lang="vi-VN" sz="3800" kern="0">
                <a:solidFill>
                  <a:srgbClr val="000000"/>
                </a:solidFill>
                <a:latin typeface="Arial"/>
                <a:cs typeface="Arial"/>
                <a:sym typeface="Arial"/>
              </a:rPr>
              <a:t>b) Lấy ra lần lượt 2 quả bóng từ một hộp chứa 3 quả bóng được đánh số 1; 2; 3.</a:t>
            </a:r>
            <a:endParaRPr kumimoji="0" lang="en-US" sz="38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7531" y="3238500"/>
            <a:ext cx="8839200" cy="3777377"/>
          </a:xfrm>
          <a:prstGeom prst="rect">
            <a:avLst/>
          </a:prstGeom>
        </p:spPr>
      </p:pic>
      <p:grpSp>
        <p:nvGrpSpPr>
          <p:cNvPr id="12" name="Group 11"/>
          <p:cNvGrpSpPr/>
          <p:nvPr/>
        </p:nvGrpSpPr>
        <p:grpSpPr>
          <a:xfrm>
            <a:off x="1066800" y="6515100"/>
            <a:ext cx="1790700" cy="1371600"/>
            <a:chOff x="1720676" y="776148"/>
            <a:chExt cx="1693681" cy="831312"/>
          </a:xfrm>
        </p:grpSpPr>
        <p:pic>
          <p:nvPicPr>
            <p:cNvPr id="13" name="Picture 12"/>
            <p:cNvPicPr>
              <a:picLocks noChangeAspect="1"/>
            </p:cNvPicPr>
            <p:nvPr/>
          </p:nvPicPr>
          <p:blipFill>
            <a:blip r:embed="rId4" cstate="print">
              <a:duotone>
                <a:prstClr val="black"/>
                <a:srgbClr val="727357">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4" name="TextBox 13"/>
            <p:cNvSpPr txBox="1"/>
            <p:nvPr/>
          </p:nvSpPr>
          <p:spPr>
            <a:xfrm>
              <a:off x="1815395" y="914700"/>
              <a:ext cx="1437014" cy="48520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16" name="Rectangle 15"/>
          <p:cNvSpPr/>
          <p:nvPr/>
        </p:nvSpPr>
        <p:spPr>
          <a:xfrm>
            <a:off x="387261" y="8191500"/>
            <a:ext cx="17519739" cy="1938992"/>
          </a:xfrm>
          <a:prstGeom prst="rect">
            <a:avLst/>
          </a:prstGeom>
        </p:spPr>
        <p:txBody>
          <a:bodyPr wrap="square">
            <a:spAutoFit/>
          </a:bodyPr>
          <a:lstStyle/>
          <a:p>
            <a:pPr lvl="0" algn="just">
              <a:lnSpc>
                <a:spcPct val="150000"/>
              </a:lnSpc>
            </a:pPr>
            <a:r>
              <a:rPr lang="vi-VN" sz="4000">
                <a:solidFill>
                  <a:prstClr val="black"/>
                </a:solidFill>
              </a:rPr>
              <a:t>a) Kí hiệu (i; j) là kết quả lần gieo thứ nhất xuất hiện mặt có i chấm, lần gieo thứ hai</a:t>
            </a:r>
            <a:r>
              <a:rPr lang="en-US" sz="4000">
                <a:solidFill>
                  <a:prstClr val="black"/>
                </a:solidFill>
              </a:rPr>
              <a:t> </a:t>
            </a:r>
            <a:r>
              <a:rPr lang="vi-VN" sz="4000">
                <a:solidFill>
                  <a:prstClr val="black"/>
                </a:solidFill>
              </a:rPr>
              <a:t>xuất hiện mặt có j chấm. </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031341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9" name="Group 8"/>
          <p:cNvGrpSpPr/>
          <p:nvPr/>
        </p:nvGrpSpPr>
        <p:grpSpPr>
          <a:xfrm>
            <a:off x="8210550" y="190500"/>
            <a:ext cx="1790700" cy="1371600"/>
            <a:chOff x="1720676" y="776148"/>
            <a:chExt cx="1693681" cy="831312"/>
          </a:xfrm>
        </p:grpSpPr>
        <p:pic>
          <p:nvPicPr>
            <p:cNvPr id="10" name="Picture 9"/>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1" name="TextBox 10"/>
            <p:cNvSpPr txBox="1"/>
            <p:nvPr/>
          </p:nvSpPr>
          <p:spPr>
            <a:xfrm>
              <a:off x="1815395" y="914700"/>
              <a:ext cx="1437014" cy="48520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3" name="Rectangle 2"/>
          <p:cNvSpPr/>
          <p:nvPr/>
        </p:nvSpPr>
        <p:spPr>
          <a:xfrm>
            <a:off x="312822" y="1485900"/>
            <a:ext cx="17662358" cy="5632311"/>
          </a:xfrm>
          <a:prstGeom prst="rect">
            <a:avLst/>
          </a:prstGeom>
        </p:spPr>
        <p:txBody>
          <a:bodyPr wrap="square">
            <a:spAutoFit/>
          </a:bodyPr>
          <a:lstStyle/>
          <a:p>
            <a:pPr lvl="0" algn="just">
              <a:lnSpc>
                <a:spcPct val="150000"/>
              </a:lnSpc>
            </a:pPr>
            <a:r>
              <a:rPr lang="vi-VN" sz="4000">
                <a:solidFill>
                  <a:prstClr val="black"/>
                </a:solidFill>
              </a:rPr>
              <a:t>Không gian mẫu của phép thử là</a:t>
            </a:r>
            <a:endParaRPr lang="en-US" sz="4000">
              <a:solidFill>
                <a:prstClr val="black"/>
              </a:solidFill>
            </a:endParaRPr>
          </a:p>
          <a:p>
            <a:pPr lvl="0" algn="just">
              <a:lnSpc>
                <a:spcPct val="150000"/>
              </a:lnSpc>
            </a:pPr>
            <a:r>
              <a:rPr lang="en-US" sz="4000">
                <a:latin typeface="Arial" panose="020B0604020202020204" pitchFamily="34" charset="0"/>
                <a:ea typeface="Malgun Gothic" panose="020B0503020000020004" pitchFamily="34" charset="-127"/>
                <a:cs typeface="Arial" panose="020B0604020202020204" pitchFamily="34" charset="0"/>
              </a:rPr>
              <a:t>Ω </a:t>
            </a:r>
            <a:r>
              <a:rPr lang="vi-VN" sz="4000">
                <a:solidFill>
                  <a:prstClr val="black"/>
                </a:solidFill>
              </a:rPr>
              <a:t>=</a:t>
            </a:r>
            <a:r>
              <a:rPr lang="en-US" sz="4000">
                <a:solidFill>
                  <a:prstClr val="black"/>
                </a:solidFill>
              </a:rPr>
              <a:t> </a:t>
            </a:r>
            <a:r>
              <a:rPr lang="vi-VN" sz="4000">
                <a:solidFill>
                  <a:prstClr val="black"/>
                </a:solidFill>
              </a:rPr>
              <a:t>{(1; 1); (1; 2); (1; 3); (1; 4); (1; 5); (1; 6);</a:t>
            </a:r>
            <a:r>
              <a:rPr lang="en-US" sz="4000">
                <a:solidFill>
                  <a:prstClr val="black"/>
                </a:solidFill>
              </a:rPr>
              <a:t> </a:t>
            </a:r>
            <a:r>
              <a:rPr lang="vi-VN" sz="4000">
                <a:solidFill>
                  <a:prstClr val="black"/>
                </a:solidFill>
              </a:rPr>
              <a:t>(2; 1); (2; 2); (2; 3); (2; 4); (2; 5); (2; 6);</a:t>
            </a:r>
            <a:r>
              <a:rPr lang="en-US" sz="4000">
                <a:solidFill>
                  <a:prstClr val="black"/>
                </a:solidFill>
              </a:rPr>
              <a:t> </a:t>
            </a:r>
            <a:r>
              <a:rPr lang="vi-VN" sz="4000">
                <a:solidFill>
                  <a:prstClr val="black"/>
                </a:solidFill>
              </a:rPr>
              <a:t>(3; 1); (3; 2); (3; 3); (3; 4); (3; 5); (3; 6);</a:t>
            </a:r>
            <a:r>
              <a:rPr lang="en-US" sz="4000">
                <a:solidFill>
                  <a:prstClr val="black"/>
                </a:solidFill>
              </a:rPr>
              <a:t> </a:t>
            </a:r>
            <a:r>
              <a:rPr lang="vi-VN" sz="4000">
                <a:solidFill>
                  <a:prstClr val="black"/>
                </a:solidFill>
              </a:rPr>
              <a:t>(4; 1); (4; 2); (4; 3); (4; 4); </a:t>
            </a:r>
            <a:r>
              <a:rPr lang="en-US" sz="4000">
                <a:solidFill>
                  <a:prstClr val="black"/>
                </a:solidFill>
              </a:rPr>
              <a:t>       </a:t>
            </a:r>
            <a:r>
              <a:rPr lang="vi-VN" sz="4000">
                <a:solidFill>
                  <a:prstClr val="black"/>
                </a:solidFill>
              </a:rPr>
              <a:t>(4; 5); (4; 6);</a:t>
            </a:r>
            <a:r>
              <a:rPr lang="en-US" sz="4000">
                <a:solidFill>
                  <a:prstClr val="black"/>
                </a:solidFill>
              </a:rPr>
              <a:t> </a:t>
            </a:r>
            <a:r>
              <a:rPr lang="vi-VN" sz="4000">
                <a:solidFill>
                  <a:prstClr val="black"/>
                </a:solidFill>
              </a:rPr>
              <a:t>(5; 1); (5; 2); (5; 3); (5; 4); (5; 5); (5; 6);</a:t>
            </a:r>
            <a:r>
              <a:rPr lang="en-US" sz="4000">
                <a:solidFill>
                  <a:prstClr val="black"/>
                </a:solidFill>
              </a:rPr>
              <a:t> </a:t>
            </a:r>
            <a:r>
              <a:rPr lang="vi-VN" sz="4000">
                <a:solidFill>
                  <a:prstClr val="black"/>
                </a:solidFill>
              </a:rPr>
              <a:t>(6; 1); (6; 2); (6; 3); </a:t>
            </a:r>
            <a:r>
              <a:rPr lang="en-US" sz="4000">
                <a:solidFill>
                  <a:prstClr val="black"/>
                </a:solidFill>
              </a:rPr>
              <a:t>       </a:t>
            </a:r>
            <a:r>
              <a:rPr lang="vi-VN" sz="4000">
                <a:solidFill>
                  <a:prstClr val="black"/>
                </a:solidFill>
              </a:rPr>
              <a:t>(6; 4); (6; 5); (6; 6)}.</a:t>
            </a:r>
            <a:endParaRPr lang="en-US" sz="4000">
              <a:solidFill>
                <a:prstClr val="black"/>
              </a:solidFill>
            </a:endParaRPr>
          </a:p>
          <a:p>
            <a:pPr lvl="0" algn="just">
              <a:lnSpc>
                <a:spcPct val="150000"/>
              </a:lnSpc>
            </a:pPr>
            <a:r>
              <a:rPr lang="vi-VN" sz="4000">
                <a:solidFill>
                  <a:prstClr val="black"/>
                </a:solidFill>
              </a:rPr>
              <a:t>Ta cũng có thể viết gọn không gian mẫu là</a:t>
            </a:r>
            <a:r>
              <a:rPr lang="en-US" sz="4000">
                <a:solidFill>
                  <a:prstClr val="black"/>
                </a:solidFill>
              </a:rPr>
              <a:t> </a:t>
            </a:r>
            <a:r>
              <a:rPr lang="en-US" sz="4000">
                <a:latin typeface="Arial" panose="020B0604020202020204" pitchFamily="34" charset="0"/>
                <a:ea typeface="Malgun Gothic" panose="020B0503020000020004" pitchFamily="34" charset="-127"/>
                <a:cs typeface="Arial" panose="020B0604020202020204" pitchFamily="34" charset="0"/>
              </a:rPr>
              <a:t>Ω </a:t>
            </a:r>
            <a:r>
              <a:rPr lang="vi-VN" sz="4000">
                <a:solidFill>
                  <a:prstClr val="black"/>
                </a:solidFill>
              </a:rPr>
              <a:t>=</a:t>
            </a:r>
            <a:r>
              <a:rPr lang="en-US" sz="4000">
                <a:solidFill>
                  <a:prstClr val="black"/>
                </a:solidFill>
              </a:rPr>
              <a:t> </a:t>
            </a:r>
            <a:r>
              <a:rPr lang="vi-VN" sz="4000">
                <a:solidFill>
                  <a:prstClr val="black"/>
                </a:solidFill>
              </a:rPr>
              <a:t>{(i;</a:t>
            </a:r>
            <a:r>
              <a:rPr lang="en-US" sz="4000">
                <a:solidFill>
                  <a:prstClr val="black"/>
                </a:solidFill>
              </a:rPr>
              <a:t> </a:t>
            </a:r>
            <a:r>
              <a:rPr lang="vi-VN" sz="4000">
                <a:solidFill>
                  <a:prstClr val="black"/>
                </a:solidFill>
              </a:rPr>
              <a:t>j)|1</a:t>
            </a:r>
            <a:r>
              <a:rPr lang="en-US" sz="4000">
                <a:solidFill>
                  <a:prstClr val="black"/>
                </a:solidFill>
              </a:rPr>
              <a:t> </a:t>
            </a:r>
            <a:r>
              <a:rPr lang="vi-VN" sz="4000">
                <a:solidFill>
                  <a:prstClr val="black"/>
                </a:solidFill>
              </a:rPr>
              <a:t>≤</a:t>
            </a:r>
            <a:r>
              <a:rPr lang="en-US" sz="4000">
                <a:solidFill>
                  <a:prstClr val="black"/>
                </a:solidFill>
              </a:rPr>
              <a:t> </a:t>
            </a:r>
            <a:r>
              <a:rPr lang="vi-VN" sz="4000">
                <a:solidFill>
                  <a:prstClr val="black"/>
                </a:solidFill>
              </a:rPr>
              <a:t>i</a:t>
            </a:r>
            <a:r>
              <a:rPr lang="en-US" sz="4000">
                <a:solidFill>
                  <a:prstClr val="black"/>
                </a:solidFill>
              </a:rPr>
              <a:t> </a:t>
            </a:r>
            <a:r>
              <a:rPr lang="vi-VN" sz="4000">
                <a:solidFill>
                  <a:prstClr val="black"/>
                </a:solidFill>
              </a:rPr>
              <a:t>≤</a:t>
            </a:r>
            <a:r>
              <a:rPr lang="en-US" sz="4000">
                <a:solidFill>
                  <a:prstClr val="black"/>
                </a:solidFill>
              </a:rPr>
              <a:t> </a:t>
            </a:r>
            <a:r>
              <a:rPr lang="vi-VN" sz="4000">
                <a:solidFill>
                  <a:prstClr val="black"/>
                </a:solidFill>
              </a:rPr>
              <a:t>6;</a:t>
            </a:r>
            <a:r>
              <a:rPr lang="en-US" sz="4000">
                <a:solidFill>
                  <a:prstClr val="black"/>
                </a:solidFill>
              </a:rPr>
              <a:t> </a:t>
            </a:r>
            <a:r>
              <a:rPr lang="vi-VN" sz="4000">
                <a:solidFill>
                  <a:prstClr val="black"/>
                </a:solidFill>
              </a:rPr>
              <a:t>1</a:t>
            </a:r>
            <a:r>
              <a:rPr lang="en-US" sz="4000">
                <a:solidFill>
                  <a:prstClr val="black"/>
                </a:solidFill>
              </a:rPr>
              <a:t> </a:t>
            </a:r>
            <a:r>
              <a:rPr lang="vi-VN" sz="4000">
                <a:solidFill>
                  <a:prstClr val="black"/>
                </a:solidFill>
              </a:rPr>
              <a:t>≤</a:t>
            </a:r>
            <a:r>
              <a:rPr lang="en-US" sz="4000">
                <a:solidFill>
                  <a:prstClr val="black"/>
                </a:solidFill>
              </a:rPr>
              <a:t> </a:t>
            </a:r>
            <a:r>
              <a:rPr lang="vi-VN" sz="4000">
                <a:solidFill>
                  <a:prstClr val="black"/>
                </a:solidFill>
              </a:rPr>
              <a:t>j</a:t>
            </a:r>
            <a:r>
              <a:rPr lang="en-US" sz="4000">
                <a:solidFill>
                  <a:prstClr val="black"/>
                </a:solidFill>
              </a:rPr>
              <a:t> </a:t>
            </a:r>
            <a:r>
              <a:rPr lang="vi-VN" sz="4000">
                <a:solidFill>
                  <a:prstClr val="black"/>
                </a:solidFill>
              </a:rPr>
              <a:t>≤</a:t>
            </a:r>
            <a:r>
              <a:rPr lang="en-US" sz="4000">
                <a:solidFill>
                  <a:prstClr val="black"/>
                </a:solidFill>
              </a:rPr>
              <a:t> </a:t>
            </a:r>
            <a:r>
              <a:rPr lang="vi-VN" sz="4000">
                <a:solidFill>
                  <a:prstClr val="black"/>
                </a:solidFill>
              </a:rPr>
              <a:t>6}.</a:t>
            </a:r>
            <a:endParaRPr lang="en-US" sz="4000">
              <a:solidFill>
                <a:prstClr val="black"/>
              </a:solidFill>
            </a:endParaRPr>
          </a:p>
        </p:txBody>
      </p:sp>
      <p:sp>
        <p:nvSpPr>
          <p:cNvPr id="5" name="Rectangle 4"/>
          <p:cNvSpPr/>
          <p:nvPr/>
        </p:nvSpPr>
        <p:spPr>
          <a:xfrm>
            <a:off x="312822" y="7124700"/>
            <a:ext cx="17662358"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b) Kí hiệu (i; j) là kết quả bóng lấy ra lần thứ nhất được đánh số i, bóng lấy ra lần thứ hai</a:t>
            </a:r>
            <a:r>
              <a:rPr lang="en-US" sz="4000">
                <a:solidFill>
                  <a:prstClr val="black"/>
                </a:solidFill>
                <a:cs typeface="Arial" panose="020B0604020202020204" pitchFamily="34" charset="0"/>
              </a:rPr>
              <a:t> </a:t>
            </a:r>
            <a:r>
              <a:rPr lang="vi-VN" sz="4000">
                <a:solidFill>
                  <a:prstClr val="black"/>
                </a:solidFill>
                <a:cs typeface="Arial" panose="020B0604020202020204" pitchFamily="34" charset="0"/>
              </a:rPr>
              <a:t>được đánh số j. </a:t>
            </a:r>
            <a:endParaRPr lang="en-US" sz="4000">
              <a:solidFill>
                <a:prstClr val="black"/>
              </a:solidFill>
              <a:cs typeface="Arial" panose="020B0604020202020204" pitchFamily="34" charset="0"/>
            </a:endParaRPr>
          </a:p>
          <a:p>
            <a:pPr lvl="0" algn="just">
              <a:lnSpc>
                <a:spcPct val="150000"/>
              </a:lnSpc>
            </a:pPr>
            <a:r>
              <a:rPr lang="vi-VN" sz="4000">
                <a:solidFill>
                  <a:prstClr val="black"/>
                </a:solidFill>
                <a:cs typeface="Arial" panose="020B0604020202020204" pitchFamily="34" charset="0"/>
              </a:rPr>
              <a:t>Không gian mẫu của phép thử là</a:t>
            </a:r>
            <a:r>
              <a:rPr lang="en-US" sz="4000">
                <a:solidFill>
                  <a:prstClr val="black"/>
                </a:solidFill>
                <a:cs typeface="Arial" panose="020B0604020202020204" pitchFamily="34" charset="0"/>
              </a:rPr>
              <a:t> </a:t>
            </a:r>
            <a:r>
              <a:rPr lang="en-US" sz="4000">
                <a:latin typeface="Arial" panose="020B0604020202020204" pitchFamily="34" charset="0"/>
                <a:ea typeface="Malgun Gothic" panose="020B0503020000020004" pitchFamily="34" charset="-127"/>
                <a:cs typeface="Arial" panose="020B0604020202020204" pitchFamily="34" charset="0"/>
              </a:rPr>
              <a:t>Ω </a:t>
            </a:r>
            <a:r>
              <a:rPr lang="en-US" sz="4000">
                <a:solidFill>
                  <a:prstClr val="black"/>
                </a:solidFill>
                <a:latin typeface="Arial" panose="020B0604020202020204" pitchFamily="34" charset="0"/>
                <a:cs typeface="Arial" panose="020B0604020202020204" pitchFamily="34" charset="0"/>
              </a:rPr>
              <a:t>= {(1; 2); (1; 3); (2; 1); (2; 3); (3; 1); (3; 2)}.</a:t>
            </a:r>
          </a:p>
        </p:txBody>
      </p:sp>
      <p:pic>
        <p:nvPicPr>
          <p:cNvPr id="8" name="Picture 7"/>
          <p:cNvPicPr>
            <a:picLocks noChangeAspect="1"/>
          </p:cNvPicPr>
          <p:nvPr/>
        </p:nvPicPr>
        <p:blipFill>
          <a:blip r:embed="rId4"/>
          <a:stretch>
            <a:fillRect/>
          </a:stretch>
        </p:blipFill>
        <p:spPr>
          <a:xfrm>
            <a:off x="16704289" y="385011"/>
            <a:ext cx="1356504" cy="1363971"/>
          </a:xfrm>
          <a:prstGeom prst="rect">
            <a:avLst/>
          </a:prstGeom>
        </p:spPr>
      </p:pic>
    </p:spTree>
    <p:extLst>
      <p:ext uri="{BB962C8B-B14F-4D97-AF65-F5344CB8AC3E}">
        <p14:creationId xmlns:p14="http://schemas.microsoft.com/office/powerpoint/2010/main" val="14593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27357"/>
        </a:solidFill>
        <a:effectLst/>
      </p:bgPr>
    </p:bg>
    <p:spTree>
      <p:nvGrpSpPr>
        <p:cNvPr id="1" name=""/>
        <p:cNvGrpSpPr/>
        <p:nvPr/>
      </p:nvGrpSpPr>
      <p:grpSpPr>
        <a:xfrm>
          <a:off x="0" y="0"/>
          <a:ext cx="0" cy="0"/>
          <a:chOff x="0" y="0"/>
          <a:chExt cx="0" cy="0"/>
        </a:xfrm>
      </p:grpSpPr>
      <p:sp>
        <p:nvSpPr>
          <p:cNvPr id="34" name="Rectangle 33"/>
          <p:cNvSpPr/>
          <p:nvPr/>
        </p:nvSpPr>
        <p:spPr>
          <a:xfrm>
            <a:off x="348916" y="130342"/>
            <a:ext cx="17602200" cy="4824398"/>
          </a:xfrm>
          <a:prstGeom prst="rect">
            <a:avLst/>
          </a:prstGeom>
        </p:spPr>
        <p:txBody>
          <a:bodyPr wrap="square">
            <a:spAutoFit/>
          </a:bodyPr>
          <a:lstStyle/>
          <a:p>
            <a:pPr lvl="0" algn="just">
              <a:lnSpc>
                <a:spcPct val="150000"/>
              </a:lnSpc>
            </a:pPr>
            <a:r>
              <a:rPr lang="vi-VN" sz="4500" b="1">
                <a:solidFill>
                  <a:srgbClr val="FFFF00"/>
                </a:solidFill>
                <a:ea typeface="Times New Roman" panose="02020603050405020304" pitchFamily="18" charset="0"/>
                <a:cs typeface="Arial" panose="020B0604020202020204" pitchFamily="34" charset="0"/>
              </a:rPr>
              <a:t>Thực hành 1</a:t>
            </a: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bg1"/>
                </a:solidFill>
                <a:ea typeface="Times New Roman" panose="02020603050405020304" pitchFamily="18" charset="0"/>
                <a:cs typeface="Arial" panose="020B0604020202020204" pitchFamily="34" charset="0"/>
              </a:rPr>
              <a:t>Trong các hoạt động sau, hoạt động nào là phép thử ngẫu nhiên? Tại sao?</a:t>
            </a:r>
            <a:endParaRPr lang="en-US" sz="4000">
              <a:solidFill>
                <a:schemeClr val="bg1"/>
              </a:solidFill>
              <a:ea typeface="Times New Roman" panose="02020603050405020304" pitchFamily="18" charset="0"/>
              <a:cs typeface="Arial" panose="020B0604020202020204" pitchFamily="34" charset="0"/>
            </a:endParaRPr>
          </a:p>
          <a:p>
            <a:pPr lvl="0" algn="just">
              <a:lnSpc>
                <a:spcPct val="150000"/>
              </a:lnSpc>
            </a:pPr>
            <a:r>
              <a:rPr lang="vi-VN" sz="4000">
                <a:solidFill>
                  <a:schemeClr val="bg1"/>
                </a:solidFill>
                <a:ea typeface="Times New Roman" panose="02020603050405020304" pitchFamily="18" charset="0"/>
                <a:cs typeface="Arial" panose="020B0604020202020204" pitchFamily="34" charset="0"/>
              </a:rPr>
              <a:t>a) Chọn ra lần lượt hai tấm thẻ từ hộp có 2 tấm thẻ như Hình 3a.</a:t>
            </a:r>
            <a:endParaRPr lang="en-US" sz="4000">
              <a:solidFill>
                <a:schemeClr val="bg1"/>
              </a:solidFill>
              <a:ea typeface="Times New Roman" panose="02020603050405020304" pitchFamily="18" charset="0"/>
              <a:cs typeface="Arial" panose="020B0604020202020204" pitchFamily="34" charset="0"/>
            </a:endParaRPr>
          </a:p>
          <a:p>
            <a:pPr lvl="0" algn="just">
              <a:lnSpc>
                <a:spcPct val="150000"/>
              </a:lnSpc>
            </a:pPr>
            <a:r>
              <a:rPr lang="vi-VN" sz="4000">
                <a:solidFill>
                  <a:schemeClr val="bg1"/>
                </a:solidFill>
                <a:ea typeface="Times New Roman" panose="02020603050405020304" pitchFamily="18" charset="0"/>
                <a:cs typeface="Arial" panose="020B0604020202020204" pitchFamily="34" charset="0"/>
              </a:rPr>
              <a:t>b) Chọn bất kì 1 quyển sách từ giá như Hình 3b.</a:t>
            </a:r>
            <a:endParaRPr lang="en-US" sz="4000">
              <a:solidFill>
                <a:schemeClr val="bg1"/>
              </a:solidFill>
              <a:ea typeface="Times New Roman" panose="02020603050405020304" pitchFamily="18" charset="0"/>
              <a:cs typeface="Arial" panose="020B0604020202020204" pitchFamily="34" charset="0"/>
            </a:endParaRPr>
          </a:p>
          <a:p>
            <a:pPr lvl="0" algn="just">
              <a:lnSpc>
                <a:spcPct val="150000"/>
              </a:lnSpc>
            </a:pPr>
            <a:r>
              <a:rPr lang="vi-VN" sz="4000">
                <a:solidFill>
                  <a:schemeClr val="bg1"/>
                </a:solidFill>
                <a:ea typeface="Times New Roman" panose="02020603050405020304" pitchFamily="18" charset="0"/>
                <a:cs typeface="Arial" panose="020B0604020202020204" pitchFamily="34" charset="0"/>
              </a:rPr>
              <a:t>c) Chọn 1 cây bút chì từ ống bút như Hình 3c.</a:t>
            </a:r>
            <a:endParaRPr lang="en-US" sz="4000">
              <a:solidFill>
                <a:schemeClr val="bg1"/>
              </a:solidFill>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960" y="5372100"/>
            <a:ext cx="14831508" cy="4495800"/>
          </a:xfrm>
          <a:prstGeom prst="rect">
            <a:avLst/>
          </a:prstGeom>
        </p:spPr>
      </p:pic>
      <p:sp>
        <p:nvSpPr>
          <p:cNvPr id="8" name="Freeform 3"/>
          <p:cNvSpPr/>
          <p:nvPr/>
        </p:nvSpPr>
        <p:spPr>
          <a:xfrm>
            <a:off x="16154400" y="2737662"/>
            <a:ext cx="1752600" cy="2253438"/>
          </a:xfrm>
          <a:custGeom>
            <a:avLst/>
            <a:gdLst/>
            <a:ahLst/>
            <a:cxnLst/>
            <a:rect l="l" t="t" r="r" b="b"/>
            <a:pathLst>
              <a:path w="3673672" h="4972822">
                <a:moveTo>
                  <a:pt x="0" y="0"/>
                </a:moveTo>
                <a:lnTo>
                  <a:pt x="3673672" y="0"/>
                </a:lnTo>
                <a:lnTo>
                  <a:pt x="3673672" y="4972822"/>
                </a:lnTo>
                <a:lnTo>
                  <a:pt x="0" y="4972822"/>
                </a:lnTo>
                <a:lnTo>
                  <a:pt x="0" y="0"/>
                </a:lnTo>
                <a:close/>
              </a:path>
            </a:pathLst>
          </a:custGeom>
          <a:blipFill>
            <a:blip r:embed="rId3"/>
            <a:stretch>
              <a:fillRect/>
            </a:stretch>
          </a:blipFill>
        </p:spPr>
      </p:sp>
      <p:sp>
        <p:nvSpPr>
          <p:cNvPr id="9" name="Freeform 25"/>
          <p:cNvSpPr/>
          <p:nvPr/>
        </p:nvSpPr>
        <p:spPr>
          <a:xfrm rot="3466521" flipH="1">
            <a:off x="1341792" y="8868284"/>
            <a:ext cx="1172749" cy="1837641"/>
          </a:xfrm>
          <a:custGeom>
            <a:avLst/>
            <a:gdLst/>
            <a:ahLst/>
            <a:cxnLst/>
            <a:rect l="l" t="t" r="r" b="b"/>
            <a:pathLst>
              <a:path w="1172749" h="1837641">
                <a:moveTo>
                  <a:pt x="1172749" y="0"/>
                </a:moveTo>
                <a:lnTo>
                  <a:pt x="0" y="0"/>
                </a:lnTo>
                <a:lnTo>
                  <a:pt x="0" y="1837641"/>
                </a:lnTo>
                <a:lnTo>
                  <a:pt x="1172749" y="1837641"/>
                </a:lnTo>
                <a:lnTo>
                  <a:pt x="1172749"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04984716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27357"/>
        </a:solidFill>
        <a:effectLst/>
      </p:bgPr>
    </p:bg>
    <p:spTree>
      <p:nvGrpSpPr>
        <p:cNvPr id="1" name=""/>
        <p:cNvGrpSpPr/>
        <p:nvPr/>
      </p:nvGrpSpPr>
      <p:grpSpPr>
        <a:xfrm>
          <a:off x="0" y="0"/>
          <a:ext cx="0" cy="0"/>
          <a:chOff x="0" y="0"/>
          <a:chExt cx="0" cy="0"/>
        </a:xfrm>
      </p:grpSpPr>
      <p:grpSp>
        <p:nvGrpSpPr>
          <p:cNvPr id="5" name="Group 4"/>
          <p:cNvGrpSpPr/>
          <p:nvPr/>
        </p:nvGrpSpPr>
        <p:grpSpPr>
          <a:xfrm>
            <a:off x="8227093" y="571500"/>
            <a:ext cx="1790700" cy="1371600"/>
            <a:chOff x="1720676" y="776148"/>
            <a:chExt cx="1693681" cy="831312"/>
          </a:xfrm>
        </p:grpSpPr>
        <p:pic>
          <p:nvPicPr>
            <p:cNvPr id="6" name="Picture 5"/>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7" name="TextBox 6"/>
            <p:cNvSpPr txBox="1"/>
            <p:nvPr/>
          </p:nvSpPr>
          <p:spPr>
            <a:xfrm>
              <a:off x="1815395" y="914700"/>
              <a:ext cx="1437014" cy="48520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2" name="Rectangle 1"/>
          <p:cNvSpPr/>
          <p:nvPr/>
        </p:nvSpPr>
        <p:spPr>
          <a:xfrm>
            <a:off x="654718" y="2204152"/>
            <a:ext cx="16935450" cy="6749348"/>
          </a:xfrm>
          <a:prstGeom prst="rect">
            <a:avLst/>
          </a:prstGeom>
        </p:spPr>
        <p:txBody>
          <a:bodyPr wrap="square">
            <a:spAutoFit/>
          </a:bodyPr>
          <a:lstStyle/>
          <a:p>
            <a:pPr algn="just">
              <a:lnSpc>
                <a:spcPct val="150000"/>
              </a:lnSpc>
              <a:spcBef>
                <a:spcPts val="600"/>
              </a:spcBef>
              <a:spcAft>
                <a:spcPts val="600"/>
              </a:spcAft>
              <a:tabLst>
                <a:tab pos="2719705" algn="l"/>
              </a:tabLst>
            </a:pPr>
            <a:r>
              <a:rPr lang="vi-VN" sz="4000">
                <a:solidFill>
                  <a:schemeClr val="bg1"/>
                </a:solidFill>
                <a:ea typeface="Malgun Gothic" panose="020B0503020000020004" pitchFamily="34" charset="-127"/>
                <a:cs typeface="Times New Roman" panose="02020603050405020304" pitchFamily="18" charset="0"/>
              </a:rPr>
              <a:t>a) Phép thử chọn ra lần lượt 2 tấm thẻ từ hộp là phép thử ngẫu nhiên vì có 2 kết quả có thể xảy ra: lấy thẻ màu xanh trước rồi lấy thẻ màu đỏ hoặc ngược lại.</a:t>
            </a:r>
          </a:p>
          <a:p>
            <a:pPr algn="just">
              <a:lnSpc>
                <a:spcPct val="150000"/>
              </a:lnSpc>
              <a:spcBef>
                <a:spcPts val="600"/>
              </a:spcBef>
              <a:spcAft>
                <a:spcPts val="600"/>
              </a:spcAft>
              <a:tabLst>
                <a:tab pos="2719705" algn="l"/>
              </a:tabLst>
            </a:pPr>
            <a:r>
              <a:rPr lang="vi-VN" sz="4000">
                <a:solidFill>
                  <a:schemeClr val="bg1"/>
                </a:solidFill>
                <a:ea typeface="Malgun Gothic" panose="020B0503020000020004" pitchFamily="34" charset="-127"/>
                <a:cs typeface="Times New Roman" panose="02020603050405020304" pitchFamily="18" charset="0"/>
              </a:rPr>
              <a:t>b) Phép thử chọn 1 quyên sách từ giá là phép thử ngẫu nhiên do có nhiều hơn 1 kết quả có thể xảy ra.</a:t>
            </a:r>
          </a:p>
          <a:p>
            <a:pPr algn="just">
              <a:lnSpc>
                <a:spcPct val="150000"/>
              </a:lnSpc>
              <a:spcBef>
                <a:spcPts val="600"/>
              </a:spcBef>
              <a:spcAft>
                <a:spcPts val="600"/>
              </a:spcAft>
              <a:tabLst>
                <a:tab pos="2719705" algn="l"/>
              </a:tabLst>
            </a:pPr>
            <a:r>
              <a:rPr lang="vi-VN" sz="4000">
                <a:solidFill>
                  <a:schemeClr val="bg1"/>
                </a:solidFill>
                <a:ea typeface="Malgun Gothic" panose="020B0503020000020004" pitchFamily="34" charset="-127"/>
                <a:cs typeface="Times New Roman" panose="02020603050405020304" pitchFamily="18" charset="0"/>
              </a:rPr>
              <a:t>c) Phép thử chọn 1 bút chì từ hộp bút không là phép thử ngẫu nhiên do chỉ có 1 kết quả có thể xảy ra.</a:t>
            </a:r>
          </a:p>
        </p:txBody>
      </p:sp>
      <p:sp>
        <p:nvSpPr>
          <p:cNvPr id="9" name="Freeform 25"/>
          <p:cNvSpPr/>
          <p:nvPr/>
        </p:nvSpPr>
        <p:spPr>
          <a:xfrm rot="3466521" flipH="1">
            <a:off x="15886647" y="8594729"/>
            <a:ext cx="1172749" cy="1837641"/>
          </a:xfrm>
          <a:custGeom>
            <a:avLst/>
            <a:gdLst/>
            <a:ahLst/>
            <a:cxnLst/>
            <a:rect l="l" t="t" r="r" b="b"/>
            <a:pathLst>
              <a:path w="1172749" h="1837641">
                <a:moveTo>
                  <a:pt x="1172749" y="0"/>
                </a:moveTo>
                <a:lnTo>
                  <a:pt x="0" y="0"/>
                </a:lnTo>
                <a:lnTo>
                  <a:pt x="0" y="1837641"/>
                </a:lnTo>
                <a:lnTo>
                  <a:pt x="1172749" y="1837641"/>
                </a:lnTo>
                <a:lnTo>
                  <a:pt x="1172749"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86422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up)">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27357"/>
        </a:solidFill>
        <a:effectLst/>
      </p:bgPr>
    </p:bg>
    <p:spTree>
      <p:nvGrpSpPr>
        <p:cNvPr id="1" name=""/>
        <p:cNvGrpSpPr/>
        <p:nvPr/>
      </p:nvGrpSpPr>
      <p:grpSpPr>
        <a:xfrm>
          <a:off x="0" y="0"/>
          <a:ext cx="0" cy="0"/>
          <a:chOff x="0" y="0"/>
          <a:chExt cx="0" cy="0"/>
        </a:xfrm>
      </p:grpSpPr>
      <p:sp>
        <p:nvSpPr>
          <p:cNvPr id="8" name="Rectangle 7"/>
          <p:cNvSpPr/>
          <p:nvPr/>
        </p:nvSpPr>
        <p:spPr>
          <a:xfrm>
            <a:off x="533400" y="495300"/>
            <a:ext cx="17221200" cy="9296400"/>
          </a:xfrm>
          <a:prstGeom prst="rect">
            <a:avLst/>
          </a:prstGeom>
          <a:solidFill>
            <a:srgbClr val="F2F2EF"/>
          </a:solidFill>
          <a:ln>
            <a:solidFill>
              <a:srgbClr val="F2F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723900" y="419100"/>
            <a:ext cx="16840200" cy="3901068"/>
          </a:xfrm>
          <a:prstGeom prst="rect">
            <a:avLst/>
          </a:prstGeom>
        </p:spPr>
        <p:txBody>
          <a:bodyPr wrap="square">
            <a:spAutoFit/>
          </a:bodyPr>
          <a:lstStyle/>
          <a:p>
            <a:pPr lvl="0" algn="just">
              <a:lnSpc>
                <a:spcPct val="150000"/>
              </a:lnSpc>
            </a:pPr>
            <a:r>
              <a:rPr lang="vi-VN" sz="4500" b="1">
                <a:solidFill>
                  <a:srgbClr val="575845"/>
                </a:solidFill>
                <a:ea typeface="Times New Roman" panose="02020603050405020304" pitchFamily="18" charset="0"/>
                <a:cs typeface="Arial" panose="020B0604020202020204" pitchFamily="34" charset="0"/>
              </a:rPr>
              <a:t>Thực hành </a:t>
            </a:r>
            <a:r>
              <a:rPr kumimoji="0" lang="en-US" sz="4500" b="1" i="0" u="none" strike="noStrike" kern="1200" cap="none" spc="0" normalizeH="0" baseline="0" noProof="0">
                <a:ln>
                  <a:noFill/>
                </a:ln>
                <a:solidFill>
                  <a:srgbClr val="575845"/>
                </a:solidFill>
                <a:effectLst/>
                <a:uLnTx/>
                <a:uFillTx/>
                <a:latin typeface="Arial" panose="020B0604020202020204" pitchFamily="34" charset="0"/>
                <a:ea typeface="Times New Roman" panose="02020603050405020304" pitchFamily="18" charset="0"/>
                <a:cs typeface="Arial" panose="020B0604020202020204" pitchFamily="34" charset="0"/>
              </a:rPr>
              <a:t>2. </a:t>
            </a:r>
            <a:r>
              <a:rPr lang="vi-VN" sz="4000">
                <a:solidFill>
                  <a:prstClr val="black"/>
                </a:solidFill>
                <a:ea typeface="Times New Roman" panose="02020603050405020304" pitchFamily="18" charset="0"/>
                <a:cs typeface="Arial" panose="020B0604020202020204" pitchFamily="34" charset="0"/>
              </a:rPr>
              <a:t>Xác định không gian mẫu của các phép thử sau:</a:t>
            </a:r>
            <a:endParaRPr lang="en-US" sz="4000">
              <a:solidFill>
                <a:prstClr val="black"/>
              </a:solidFill>
              <a:ea typeface="Times New Roman" panose="02020603050405020304" pitchFamily="18" charset="0"/>
              <a:cs typeface="Arial" panose="020B0604020202020204" pitchFamily="34" charset="0"/>
            </a:endParaRPr>
          </a:p>
          <a:p>
            <a:pPr lvl="0" algn="just">
              <a:lnSpc>
                <a:spcPct val="150000"/>
              </a:lnSpc>
            </a:pPr>
            <a:r>
              <a:rPr lang="vi-VN" sz="4000">
                <a:solidFill>
                  <a:prstClr val="black"/>
                </a:solidFill>
                <a:ea typeface="Times New Roman" panose="02020603050405020304" pitchFamily="18" charset="0"/>
                <a:cs typeface="Arial" panose="020B0604020202020204" pitchFamily="34" charset="0"/>
              </a:rPr>
              <a:t>a) Gieo 2 lần một đồng xu có 1 mặt xanh và 1 mặt đỏ.</a:t>
            </a:r>
            <a:endParaRPr lang="en-US" sz="4000">
              <a:solidFill>
                <a:prstClr val="black"/>
              </a:solidFill>
              <a:ea typeface="Times New Roman" panose="02020603050405020304" pitchFamily="18" charset="0"/>
              <a:cs typeface="Arial" panose="020B0604020202020204" pitchFamily="34" charset="0"/>
            </a:endParaRPr>
          </a:p>
          <a:p>
            <a:pPr lvl="0" algn="just">
              <a:lnSpc>
                <a:spcPct val="150000"/>
              </a:lnSpc>
            </a:pPr>
            <a:r>
              <a:rPr lang="vi-VN" sz="4000">
                <a:solidFill>
                  <a:prstClr val="black"/>
                </a:solidFill>
                <a:ea typeface="Times New Roman" panose="02020603050405020304" pitchFamily="18" charset="0"/>
                <a:cs typeface="Arial" panose="020B0604020202020204" pitchFamily="34" charset="0"/>
              </a:rPr>
              <a:t>b) Lấy ra 1 quả bóng từ một hộp chứa 3 quả bóng được đánh số 1; 2; 3, xem số, trả lại</a:t>
            </a:r>
            <a:r>
              <a:rPr lang="en-US" sz="4000">
                <a:solidFill>
                  <a:prstClr val="black"/>
                </a:solidFill>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hộp rồi lại lấy ra 1 quả bóng từ hộp đó.</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4" name="Group 13"/>
          <p:cNvGrpSpPr/>
          <p:nvPr/>
        </p:nvGrpSpPr>
        <p:grpSpPr>
          <a:xfrm>
            <a:off x="8210550" y="4321342"/>
            <a:ext cx="1866900" cy="1447800"/>
            <a:chOff x="1720676" y="776148"/>
            <a:chExt cx="1693681" cy="831312"/>
          </a:xfrm>
        </p:grpSpPr>
        <p:pic>
          <p:nvPicPr>
            <p:cNvPr id="15" name="Picture 14"/>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6" name="TextBox 15"/>
            <p:cNvSpPr txBox="1"/>
            <p:nvPr/>
          </p:nvSpPr>
          <p:spPr>
            <a:xfrm>
              <a:off x="1815395" y="928789"/>
              <a:ext cx="1437014" cy="50365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723900" y="5829300"/>
                <a:ext cx="16840200" cy="3862596"/>
              </a:xfrm>
              <a:prstGeom prst="rect">
                <a:avLst/>
              </a:prstGeom>
            </p:spPr>
            <p:txBody>
              <a:bodyPr wrap="square">
                <a:spAutoFit/>
              </a:bodyPr>
              <a:lstStyle/>
              <a:p>
                <a:pPr algn="just">
                  <a:lnSpc>
                    <a:spcPct val="150000"/>
                  </a:lnSpc>
                  <a:spcBef>
                    <a:spcPts val="300"/>
                  </a:spcBef>
                  <a:spcAft>
                    <a:spcPts val="300"/>
                  </a:spcAft>
                </a:pPr>
                <a:r>
                  <a:rPr lang="en-US" sz="4000">
                    <a:latin typeface="Arial" panose="020B0604020202020204" pitchFamily="34" charset="0"/>
                    <a:ea typeface="Malgun Gothic" panose="020B0503020000020004" pitchFamily="34" charset="-127"/>
                    <a:cs typeface="Arial" panose="020B0604020202020204" pitchFamily="34" charset="0"/>
                  </a:rPr>
                  <a:t>a) Kí hiệu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kết quả gieo đồng xu thứ nhất và thứ hai đều xuất hiện mặt xanh;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Đ)</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kết quả gieo đồng xu lần thứ nhất xuất hiện mặt xanh và gieo đồng xu lần thứ hai xuất hiện mặt đỏ,… </a:t>
                </a:r>
              </a:p>
              <a:p>
                <a:pPr algn="just">
                  <a:lnSpc>
                    <a:spcPct val="150000"/>
                  </a:lnSpc>
                  <a:spcBef>
                    <a:spcPts val="300"/>
                  </a:spcBef>
                  <a:spcAft>
                    <a:spcPts val="300"/>
                  </a:spcAft>
                </a:pPr>
                <a:r>
                  <a:rPr lang="en-US" sz="4000">
                    <a:effectLst/>
                    <a:latin typeface="Arial" panose="020B0604020202020204" pitchFamily="34" charset="0"/>
                    <a:ea typeface="Malgun Gothic" panose="020B0503020000020004" pitchFamily="34" charset="-127"/>
                    <a:cs typeface="Arial" panose="020B0604020202020204" pitchFamily="34" charset="0"/>
                  </a:rPr>
                  <a:t>Không gian mẫu của phép thử là: Ω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𝑋</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𝑋</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;Đ</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Đ;</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𝑋</m:t>
                            </m:r>
                          </m:e>
                        </m: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;(Đ;Đ)</m:t>
                        </m:r>
                      </m:e>
                    </m:d>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23900" y="5829300"/>
                <a:ext cx="16840200" cy="3862596"/>
              </a:xfrm>
              <a:prstGeom prst="rect">
                <a:avLst/>
              </a:prstGeom>
              <a:blipFill>
                <a:blip r:embed="rId4"/>
                <a:stretch>
                  <a:fillRect l="-1303" r="-1267" b="-2839"/>
                </a:stretch>
              </a:blipFill>
            </p:spPr>
            <p:txBody>
              <a:bodyPr/>
              <a:lstStyle/>
              <a:p>
                <a:r>
                  <a:rPr lang="en-US">
                    <a:noFill/>
                  </a:rPr>
                  <a:t> </a:t>
                </a:r>
              </a:p>
            </p:txBody>
          </p:sp>
        </mc:Fallback>
      </mc:AlternateContent>
    </p:spTree>
    <p:extLst>
      <p:ext uri="{BB962C8B-B14F-4D97-AF65-F5344CB8AC3E}">
        <p14:creationId xmlns:p14="http://schemas.microsoft.com/office/powerpoint/2010/main" val="2384103981"/>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27357"/>
        </a:solidFill>
        <a:effectLst/>
      </p:bgPr>
    </p:bg>
    <p:spTree>
      <p:nvGrpSpPr>
        <p:cNvPr id="1" name=""/>
        <p:cNvGrpSpPr/>
        <p:nvPr/>
      </p:nvGrpSpPr>
      <p:grpSpPr>
        <a:xfrm>
          <a:off x="0" y="0"/>
          <a:ext cx="0" cy="0"/>
          <a:chOff x="0" y="0"/>
          <a:chExt cx="0" cy="0"/>
        </a:xfrm>
      </p:grpSpPr>
      <p:sp>
        <p:nvSpPr>
          <p:cNvPr id="8" name="Rectangle 7"/>
          <p:cNvSpPr/>
          <p:nvPr/>
        </p:nvSpPr>
        <p:spPr>
          <a:xfrm>
            <a:off x="533400" y="495300"/>
            <a:ext cx="17221200" cy="9296400"/>
          </a:xfrm>
          <a:prstGeom prst="rect">
            <a:avLst/>
          </a:prstGeom>
          <a:solidFill>
            <a:srgbClr val="F2F2EF"/>
          </a:solidFill>
          <a:ln>
            <a:solidFill>
              <a:srgbClr val="F2F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723900" y="419100"/>
            <a:ext cx="16840200" cy="390106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500" b="1" i="0" u="none" strike="noStrike" kern="1200" cap="none" spc="0" normalizeH="0" baseline="0" noProof="0">
                <a:ln>
                  <a:noFill/>
                </a:ln>
                <a:solidFill>
                  <a:srgbClr val="575845"/>
                </a:solidFill>
                <a:effectLst/>
                <a:uLnTx/>
                <a:uFillTx/>
                <a:latin typeface="Arial" panose="020B0604020202020204" pitchFamily="34" charset="0"/>
                <a:ea typeface="Times New Roman" panose="02020603050405020304" pitchFamily="18" charset="0"/>
                <a:cs typeface="Arial" panose="020B0604020202020204" pitchFamily="34" charset="0"/>
              </a:rPr>
              <a:t>Thực hành </a:t>
            </a:r>
            <a:r>
              <a:rPr kumimoji="0" lang="en-US" sz="4500" b="1" i="0" u="none" strike="noStrike" kern="1200" cap="none" spc="0" normalizeH="0" baseline="0" noProof="0">
                <a:ln>
                  <a:noFill/>
                </a:ln>
                <a:solidFill>
                  <a:srgbClr val="575845"/>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 định không gian mẫu của các phép thử sau:</a:t>
            </a:r>
            <a:endParaRPr kumimoji="0" lang="en-US" sz="40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Gieo 2 lần một đồng xu có 1 mặt xanh và 1 mặt đỏ.</a:t>
            </a:r>
            <a:endParaRPr kumimoji="0" lang="en-US" sz="40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Lấy ra 1 quả bóng từ một hộp chứa 3 quả bóng được đánh số 1; 2; 3, xem số, trả lại</a:t>
            </a:r>
            <a:r>
              <a:rPr kumimoji="0" lang="en-US" sz="4000" b="0" i="0" u="none" strike="noStrike" kern="1200" cap="none" spc="0" normalizeH="0" baseline="0" noProof="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hộp rồi lại lấy ra 1 quả bóng từ hộp đó.</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4" name="Group 13"/>
          <p:cNvGrpSpPr/>
          <p:nvPr/>
        </p:nvGrpSpPr>
        <p:grpSpPr>
          <a:xfrm>
            <a:off x="8210550" y="4321342"/>
            <a:ext cx="1866900" cy="1447800"/>
            <a:chOff x="1720676" y="776148"/>
            <a:chExt cx="1693681" cy="831312"/>
          </a:xfrm>
        </p:grpSpPr>
        <p:pic>
          <p:nvPicPr>
            <p:cNvPr id="15" name="Picture 14"/>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6" name="TextBox 15"/>
            <p:cNvSpPr txBox="1"/>
            <p:nvPr/>
          </p:nvSpPr>
          <p:spPr>
            <a:xfrm>
              <a:off x="1815395" y="928789"/>
              <a:ext cx="1437014" cy="50365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723900" y="5829300"/>
                <a:ext cx="16840200" cy="3939540"/>
              </a:xfrm>
              <a:prstGeom prst="rect">
                <a:avLst/>
              </a:prstGeom>
            </p:spPr>
            <p:txBody>
              <a:bodyPr wrap="square">
                <a:spAutoFit/>
              </a:bodyPr>
              <a:lstStyle/>
              <a:p>
                <a:pPr lvl="0" algn="just">
                  <a:lnSpc>
                    <a:spcPct val="150000"/>
                  </a:lnSpc>
                  <a:spcBef>
                    <a:spcPts val="300"/>
                  </a:spcBef>
                  <a:spcAft>
                    <a:spcPts val="300"/>
                  </a:spcAft>
                  <a:defRPr/>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b) Kí hiệu (i; j) là kết quả bóng lấy ra lần thứ nhất được đánh số i và lần thứ hai lần lượt được đánh số j. </a:t>
                </a:r>
              </a:p>
              <a:p>
                <a:pPr lvl="0" algn="just">
                  <a:lnSpc>
                    <a:spcPct val="150000"/>
                  </a:lnSpc>
                  <a:spcBef>
                    <a:spcPts val="300"/>
                  </a:spcBef>
                  <a:spcAft>
                    <a:spcPts val="300"/>
                  </a:spcAft>
                  <a:defRPr/>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Không gian mẫu của phép thử là:</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spcBef>
                    <a:spcPts val="300"/>
                  </a:spcBef>
                  <a:spcAft>
                    <a:spcPts val="300"/>
                  </a:spcAft>
                  <a:defRPr/>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Ω</a:t>
                </a:r>
                <a14:m>
                  <m:oMath xmlns:m="http://schemas.openxmlformats.org/officeDocument/2006/math">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1;1</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1;2</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1;3</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2;1</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2;2</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2;3</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3;1</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3;2</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;(3;3)}</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723900" y="5829300"/>
                <a:ext cx="16840200" cy="3939540"/>
              </a:xfrm>
              <a:prstGeom prst="rect">
                <a:avLst/>
              </a:prstGeom>
              <a:blipFill>
                <a:blip r:embed="rId4"/>
                <a:stretch>
                  <a:fillRect l="-1303" r="-1267" b="-2782"/>
                </a:stretch>
              </a:blipFill>
            </p:spPr>
            <p:txBody>
              <a:bodyPr/>
              <a:lstStyle/>
              <a:p>
                <a:r>
                  <a:rPr lang="en-US">
                    <a:noFill/>
                  </a:rPr>
                  <a:t> </a:t>
                </a:r>
              </a:p>
            </p:txBody>
          </p:sp>
        </mc:Fallback>
      </mc:AlternateContent>
    </p:spTree>
    <p:extLst>
      <p:ext uri="{BB962C8B-B14F-4D97-AF65-F5344CB8AC3E}">
        <p14:creationId xmlns:p14="http://schemas.microsoft.com/office/powerpoint/2010/main" val="197277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27357"/>
        </a:solidFill>
        <a:effectLst/>
      </p:bgPr>
    </p:bg>
    <p:spTree>
      <p:nvGrpSpPr>
        <p:cNvPr id="1" name=""/>
        <p:cNvGrpSpPr/>
        <p:nvPr/>
      </p:nvGrpSpPr>
      <p:grpSpPr>
        <a:xfrm>
          <a:off x="0" y="0"/>
          <a:ext cx="0" cy="0"/>
          <a:chOff x="0" y="0"/>
          <a:chExt cx="0" cy="0"/>
        </a:xfrm>
      </p:grpSpPr>
      <p:sp>
        <p:nvSpPr>
          <p:cNvPr id="3" name="Rectangle 2"/>
          <p:cNvSpPr/>
          <p:nvPr/>
        </p:nvSpPr>
        <p:spPr>
          <a:xfrm>
            <a:off x="806116" y="723900"/>
            <a:ext cx="16687800" cy="10439400"/>
          </a:xfrm>
          <a:prstGeom prst="rect">
            <a:avLst/>
          </a:prstGeom>
          <a:solidFill>
            <a:srgbClr val="F2F2EF"/>
          </a:solidFill>
          <a:ln>
            <a:solidFill>
              <a:srgbClr val="F2F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257300" y="917161"/>
            <a:ext cx="15849600" cy="1940339"/>
          </a:xfrm>
          <a:prstGeom prst="rect">
            <a:avLst/>
          </a:prstGeom>
        </p:spPr>
        <p:txBody>
          <a:bodyPr wrap="square">
            <a:spAutoFit/>
          </a:bodyPr>
          <a:lstStyle/>
          <a:p>
            <a:pPr algn="just">
              <a:lnSpc>
                <a:spcPct val="150000"/>
              </a:lnSpc>
              <a:spcBef>
                <a:spcPts val="300"/>
              </a:spcBef>
              <a:spcAft>
                <a:spcPts val="300"/>
              </a:spcAft>
            </a:pPr>
            <a:r>
              <a:rPr lang="vi-VN" sz="4200" b="1">
                <a:solidFill>
                  <a:srgbClr val="C00000"/>
                </a:solidFill>
                <a:ea typeface="Times New Roman" panose="02020603050405020304" pitchFamily="18" charset="0"/>
                <a:cs typeface="Arial" panose="020B0604020202020204" pitchFamily="34" charset="0"/>
              </a:rPr>
              <a:t>Vận dụng 1</a:t>
            </a:r>
            <a:r>
              <a:rPr lang="en-US" sz="4200" b="1">
                <a:solidFill>
                  <a:srgbClr val="C00000"/>
                </a:solidFill>
                <a:ea typeface="Times New Roman" panose="02020603050405020304" pitchFamily="18" charset="0"/>
                <a:cs typeface="Arial" panose="020B0604020202020204" pitchFamily="34" charset="0"/>
              </a:rPr>
              <a:t>. </a:t>
            </a:r>
            <a:r>
              <a:rPr lang="en-US" sz="4200">
                <a:latin typeface="Arial" panose="020B0604020202020204" pitchFamily="34" charset="0"/>
                <a:ea typeface="Calibri" panose="020F0502020204030204" pitchFamily="34" charset="0"/>
                <a:cs typeface="Arial" panose="020B0604020202020204" pitchFamily="34" charset="0"/>
              </a:rPr>
              <a:t>Xác định không gian mẫu của phép thử trong HĐKĐ (trang 52).</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5621000" y="6705600"/>
            <a:ext cx="1794496" cy="3390900"/>
          </a:xfrm>
          <a:prstGeom prst="rect">
            <a:avLst/>
          </a:prstGeom>
        </p:spPr>
      </p:pic>
      <p:grpSp>
        <p:nvGrpSpPr>
          <p:cNvPr id="8" name="Group 7"/>
          <p:cNvGrpSpPr/>
          <p:nvPr/>
        </p:nvGrpSpPr>
        <p:grpSpPr>
          <a:xfrm>
            <a:off x="8248650" y="3314700"/>
            <a:ext cx="1866900" cy="1447800"/>
            <a:chOff x="1720676" y="776148"/>
            <a:chExt cx="1693681" cy="831312"/>
          </a:xfrm>
        </p:grpSpPr>
        <p:pic>
          <p:nvPicPr>
            <p:cNvPr id="9" name="Picture 8"/>
            <p:cNvPicPr>
              <a:picLocks noChangeAspect="1"/>
            </p:cNvPicPr>
            <p:nvPr/>
          </p:nvPicPr>
          <p:blipFill>
            <a:blip r:embed="rId3" cstate="print">
              <a:duotone>
                <a:prstClr val="black"/>
                <a:srgbClr val="727357">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0" name="TextBox 9"/>
            <p:cNvSpPr txBox="1"/>
            <p:nvPr/>
          </p:nvSpPr>
          <p:spPr>
            <a:xfrm>
              <a:off x="1815395" y="928789"/>
              <a:ext cx="1437014" cy="50365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1257300" y="5573709"/>
                <a:ext cx="15849600" cy="2160591"/>
              </a:xfrm>
              <a:prstGeom prst="rect">
                <a:avLst/>
              </a:prstGeom>
            </p:spPr>
            <p:txBody>
              <a:bodyPr wrap="square">
                <a:spAutoFit/>
              </a:bodyPr>
              <a:lstStyle/>
              <a:p>
                <a:pPr>
                  <a:lnSpc>
                    <a:spcPct val="160000"/>
                  </a:lnSpc>
                </a:pPr>
                <a:r>
                  <a:rPr lang="en-US" sz="4200">
                    <a:latin typeface="Arial" panose="020B0604020202020204" pitchFamily="34" charset="0"/>
                    <a:ea typeface="Calibri" panose="020F0502020204030204" pitchFamily="34" charset="0"/>
                    <a:cs typeface="Arial" panose="020B0604020202020204" pitchFamily="34" charset="0"/>
                  </a:rPr>
                  <a:t>Kí hiệu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𝑖</m:t>
                    </m:r>
                  </m:oMath>
                </a14:m>
                <a:r>
                  <a:rPr lang="en-US" sz="4200">
                    <a:effectLst/>
                    <a:latin typeface="Arial" panose="020B0604020202020204" pitchFamily="34" charset="0"/>
                    <a:ea typeface="Calibri" panose="020F0502020204030204" pitchFamily="34" charset="0"/>
                    <a:cs typeface="Arial" panose="020B0604020202020204" pitchFamily="34" charset="0"/>
                  </a:rPr>
                  <a:t> là kết quả lấy được viên bi ghi số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𝑖</m:t>
                    </m:r>
                  </m:oMath>
                </a14:m>
                <a:r>
                  <a:rPr lang="en-US" sz="4200">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𝑖</m:t>
                    </m:r>
                    <m:r>
                      <a:rPr lang="en-US" sz="4200" i="1">
                        <a:effectLst/>
                        <a:latin typeface="Cambria Math" panose="02040503050406030204" pitchFamily="18" charset="0"/>
                        <a:ea typeface="Calibri" panose="020F0502020204030204" pitchFamily="34" charset="0"/>
                        <a:cs typeface="Times New Roman" panose="02020603050405020304" pitchFamily="18" charset="0"/>
                      </a:rPr>
                      <m:t>=1;2;3;4.</m:t>
                    </m:r>
                  </m:oMath>
                </a14:m>
                <a:r>
                  <a:rPr lang="en-US" sz="4200">
                    <a:effectLst/>
                    <a:latin typeface="Arial" panose="020B0604020202020204" pitchFamily="34" charset="0"/>
                    <a:ea typeface="Calibri" panose="020F0502020204030204" pitchFamily="34" charset="0"/>
                    <a:cs typeface="Arial" panose="020B0604020202020204" pitchFamily="34" charset="0"/>
                  </a:rPr>
                  <a:t> </a:t>
                </a:r>
              </a:p>
              <a:p>
                <a:pPr>
                  <a:lnSpc>
                    <a:spcPct val="160000"/>
                  </a:lnSpc>
                </a:pPr>
                <a:r>
                  <a:rPr lang="en-US" sz="4200">
                    <a:effectLst/>
                    <a:latin typeface="Arial" panose="020B0604020202020204" pitchFamily="34" charset="0"/>
                    <a:ea typeface="Calibri" panose="020F0502020204030204" pitchFamily="34" charset="0"/>
                    <a:cs typeface="Arial" panose="020B0604020202020204" pitchFamily="34" charset="0"/>
                  </a:rPr>
                  <a:t>Không gian mẫu của phép thử là Ω </a:t>
                </a:r>
                <a14:m>
                  <m:oMath xmlns:m="http://schemas.openxmlformats.org/officeDocument/2006/math">
                    <m:r>
                      <a:rPr lang="en-US" sz="42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200" i="1">
                            <a:effectLst/>
                            <a:latin typeface="Cambria Math" panose="02040503050406030204" pitchFamily="18" charset="0"/>
                            <a:ea typeface="Calibri" panose="020F0502020204030204" pitchFamily="34" charset="0"/>
                            <a:cs typeface="Times New Roman" panose="02020603050405020304" pitchFamily="18" charset="0"/>
                          </a:rPr>
                          <m:t>1;2;3;4</m:t>
                        </m:r>
                      </m:e>
                    </m:d>
                  </m:oMath>
                </a14:m>
                <a:r>
                  <a:rPr lang="en-US" sz="4200">
                    <a:effectLst/>
                    <a:latin typeface="Arial" panose="020B0604020202020204" pitchFamily="34" charset="0"/>
                    <a:ea typeface="Calibri" panose="020F050202020403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57300" y="5573709"/>
                <a:ext cx="15849600" cy="2160591"/>
              </a:xfrm>
              <a:prstGeom prst="rect">
                <a:avLst/>
              </a:prstGeom>
              <a:blipFill>
                <a:blip r:embed="rId5"/>
                <a:stretch>
                  <a:fillRect l="-1462" b="-5634"/>
                </a:stretch>
              </a:blipFill>
            </p:spPr>
            <p:txBody>
              <a:bodyPr/>
              <a:lstStyle/>
              <a:p>
                <a:r>
                  <a:rPr lang="en-US">
                    <a:noFill/>
                  </a:rPr>
                  <a:t> </a:t>
                </a:r>
              </a:p>
            </p:txBody>
          </p:sp>
        </mc:Fallback>
      </mc:AlternateContent>
    </p:spTree>
    <p:extLst>
      <p:ext uri="{BB962C8B-B14F-4D97-AF65-F5344CB8AC3E}">
        <p14:creationId xmlns:p14="http://schemas.microsoft.com/office/powerpoint/2010/main" val="279640901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wipe(left)">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wipe(left)">
                                      <p:cBhvr>
                                        <p:cTn id="2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42" name="Freeform 2"/>
          <p:cNvSpPr/>
          <p:nvPr/>
        </p:nvSpPr>
        <p:spPr>
          <a:xfrm flipH="1">
            <a:off x="-890244" y="-4838026"/>
            <a:ext cx="20183234" cy="19963053"/>
          </a:xfrm>
          <a:custGeom>
            <a:avLst/>
            <a:gdLst/>
            <a:ahLst/>
            <a:cxnLst/>
            <a:rect l="l" t="t" r="r" b="b"/>
            <a:pathLst>
              <a:path w="20183234" h="19963053">
                <a:moveTo>
                  <a:pt x="20183233" y="0"/>
                </a:moveTo>
                <a:lnTo>
                  <a:pt x="0" y="0"/>
                </a:lnTo>
                <a:lnTo>
                  <a:pt x="0" y="19963052"/>
                </a:lnTo>
                <a:lnTo>
                  <a:pt x="20183233" y="19963052"/>
                </a:lnTo>
                <a:lnTo>
                  <a:pt x="20183233"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034716" y="3486270"/>
            <a:ext cx="16230600" cy="2114765"/>
            <a:chOff x="0" y="0"/>
            <a:chExt cx="6045067" cy="555574"/>
          </a:xfrm>
        </p:grpSpPr>
        <p:sp>
          <p:nvSpPr>
            <p:cNvPr id="6" name="Freeform 6"/>
            <p:cNvSpPr/>
            <p:nvPr/>
          </p:nvSpPr>
          <p:spPr>
            <a:xfrm>
              <a:off x="0" y="0"/>
              <a:ext cx="6045067" cy="555574"/>
            </a:xfrm>
            <a:custGeom>
              <a:avLst/>
              <a:gdLst/>
              <a:ahLst/>
              <a:cxnLst/>
              <a:rect l="l" t="t" r="r" b="b"/>
              <a:pathLst>
                <a:path w="6045067" h="555574">
                  <a:moveTo>
                    <a:pt x="9540" y="0"/>
                  </a:moveTo>
                  <a:lnTo>
                    <a:pt x="6035527" y="0"/>
                  </a:lnTo>
                  <a:cubicBezTo>
                    <a:pt x="6040796" y="0"/>
                    <a:pt x="6045067" y="4271"/>
                    <a:pt x="6045067" y="9540"/>
                  </a:cubicBezTo>
                  <a:lnTo>
                    <a:pt x="6045067" y="546034"/>
                  </a:lnTo>
                  <a:cubicBezTo>
                    <a:pt x="6045067" y="548564"/>
                    <a:pt x="6044062" y="550991"/>
                    <a:pt x="6042273" y="552780"/>
                  </a:cubicBezTo>
                  <a:cubicBezTo>
                    <a:pt x="6040484" y="554569"/>
                    <a:pt x="6038057" y="555574"/>
                    <a:pt x="6035527" y="555574"/>
                  </a:cubicBezTo>
                  <a:lnTo>
                    <a:pt x="9540" y="555574"/>
                  </a:lnTo>
                  <a:cubicBezTo>
                    <a:pt x="4271" y="555574"/>
                    <a:pt x="0" y="551303"/>
                    <a:pt x="0" y="546034"/>
                  </a:cubicBezTo>
                  <a:lnTo>
                    <a:pt x="0" y="9540"/>
                  </a:lnTo>
                  <a:cubicBezTo>
                    <a:pt x="0" y="4271"/>
                    <a:pt x="4271" y="0"/>
                    <a:pt x="9540" y="0"/>
                  </a:cubicBezTo>
                  <a:close/>
                </a:path>
              </a:pathLst>
            </a:custGeom>
            <a:solidFill>
              <a:srgbClr val="575845"/>
            </a:solidFill>
          </p:spPr>
        </p:sp>
        <p:sp>
          <p:nvSpPr>
            <p:cNvPr id="7" name="TextBox 7"/>
            <p:cNvSpPr txBox="1"/>
            <p:nvPr/>
          </p:nvSpPr>
          <p:spPr>
            <a:xfrm>
              <a:off x="0" y="19050"/>
              <a:ext cx="6045067" cy="536524"/>
            </a:xfrm>
            <a:prstGeom prst="rect">
              <a:avLst/>
            </a:prstGeom>
          </p:spPr>
          <p:txBody>
            <a:bodyPr lIns="34562" tIns="34562" rIns="34562" bIns="34562" rtlCol="0" anchor="ctr"/>
            <a:lstStyle/>
            <a:p>
              <a:pPr marL="0" marR="0" lvl="0" indent="0" algn="ctr" defTabSz="914400" rtl="0" eaLnBrk="1" fontAlgn="auto" latinLnBrk="0" hangingPunct="1">
                <a:lnSpc>
                  <a:spcPts val="1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ectangle 36"/>
          <p:cNvSpPr/>
          <p:nvPr/>
        </p:nvSpPr>
        <p:spPr>
          <a:xfrm>
            <a:off x="2292016" y="-342900"/>
            <a:ext cx="13754100" cy="5943935"/>
          </a:xfrm>
          <a:prstGeom prst="rect">
            <a:avLst/>
          </a:prstGeom>
        </p:spPr>
        <p:txBody>
          <a:bodyPr wrap="square">
            <a:spAutoFit/>
          </a:bodyPr>
          <a:lstStyle/>
          <a:p>
            <a:pPr marL="0" marR="0" lvl="0" indent="0" algn="just" defTabSz="914400" rtl="0" eaLnBrk="1" fontAlgn="auto" latinLnBrk="0" hangingPunct="1">
              <a:lnSpc>
                <a:spcPct val="160000"/>
              </a:lnSpc>
              <a:spcBef>
                <a:spcPts val="0"/>
              </a:spcBef>
              <a:spcAft>
                <a:spcPts val="0"/>
              </a:spcAft>
              <a:buClrTx/>
              <a:buSzTx/>
              <a:buFontTx/>
              <a:buNone/>
              <a:tabLst>
                <a:tab pos="2719705" algn="l"/>
              </a:tabLst>
              <a:defRPr/>
            </a:pPr>
            <a:r>
              <a:rPr kumimoji="0" lang="en-US" sz="15000" b="1" i="0" u="none" strike="noStrike" kern="1200" cap="none" spc="0" normalizeH="0" baseline="0" noProof="0">
                <a:ln>
                  <a:noFill/>
                </a:ln>
                <a:solidFill>
                  <a:srgbClr val="575845"/>
                </a:solidFill>
                <a:effectLst/>
                <a:uLnTx/>
                <a:uFillTx/>
                <a:latin typeface="Arial" panose="020B0604020202020204" pitchFamily="34" charset="0"/>
                <a:ea typeface="Malgun Gothic" panose="020B0503020000020004" pitchFamily="34" charset="-127"/>
                <a:cs typeface="Arial" panose="020B0604020202020204" pitchFamily="34" charset="0"/>
              </a:rPr>
              <a:t>2. </a:t>
            </a:r>
          </a:p>
          <a:p>
            <a:pPr lvl="0" algn="ctr">
              <a:lnSpc>
                <a:spcPct val="165000"/>
              </a:lnSpc>
              <a:tabLst>
                <a:tab pos="2719705" algn="l"/>
              </a:tabLst>
            </a:pPr>
            <a:r>
              <a:rPr lang="vi-VN" sz="8500" b="1">
                <a:solidFill>
                  <a:srgbClr val="FFFF00"/>
                </a:solidFill>
                <a:ea typeface="Malgun Gothic" panose="020B0503020000020004" pitchFamily="34" charset="-127"/>
                <a:cs typeface="Times New Roman" panose="02020603050405020304" pitchFamily="18" charset="0"/>
              </a:rPr>
              <a:t>BIẾN CỐ</a:t>
            </a:r>
            <a:endParaRPr kumimoji="0" lang="vi-VN" sz="8500" b="1" i="0" u="none" strike="noStrike" kern="1200" cap="none" spc="0" normalizeH="0" baseline="0" noProof="0">
              <a:ln>
                <a:noFill/>
              </a:ln>
              <a:solidFill>
                <a:srgbClr val="FFFF00"/>
              </a:solidFill>
              <a:effectLst/>
              <a:uLnTx/>
              <a:uFillTx/>
              <a:latin typeface="Arial" panose="020B0604020202020204" pitchFamily="34" charset="0"/>
              <a:ea typeface="Malgun Gothic" panose="020B0503020000020004" pitchFamily="34" charset="-127"/>
              <a:cs typeface="Times New Roman" panose="02020603050405020304" pitchFamily="18" charset="0"/>
            </a:endParaRPr>
          </a:p>
        </p:txBody>
      </p:sp>
      <p:sp>
        <p:nvSpPr>
          <p:cNvPr id="50" name="Freeform 19"/>
          <p:cNvSpPr/>
          <p:nvPr/>
        </p:nvSpPr>
        <p:spPr>
          <a:xfrm>
            <a:off x="13760116" y="6623384"/>
            <a:ext cx="3724800" cy="3625516"/>
          </a:xfrm>
          <a:custGeom>
            <a:avLst/>
            <a:gdLst/>
            <a:ahLst/>
            <a:cxnLst/>
            <a:rect l="l" t="t" r="r" b="b"/>
            <a:pathLst>
              <a:path w="2265262" h="2187008">
                <a:moveTo>
                  <a:pt x="0" y="0"/>
                </a:moveTo>
                <a:lnTo>
                  <a:pt x="2265262" y="0"/>
                </a:lnTo>
                <a:lnTo>
                  <a:pt x="2265262" y="2187008"/>
                </a:lnTo>
                <a:lnTo>
                  <a:pt x="0" y="2187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1" name="Freeform 25"/>
          <p:cNvSpPr/>
          <p:nvPr/>
        </p:nvSpPr>
        <p:spPr>
          <a:xfrm rot="3521998" flipH="1">
            <a:off x="1818518" y="7197678"/>
            <a:ext cx="1553240" cy="2458424"/>
          </a:xfrm>
          <a:custGeom>
            <a:avLst/>
            <a:gdLst/>
            <a:ahLst/>
            <a:cxnLst/>
            <a:rect l="l" t="t" r="r" b="b"/>
            <a:pathLst>
              <a:path w="1172749" h="1837641">
                <a:moveTo>
                  <a:pt x="1172749" y="0"/>
                </a:moveTo>
                <a:lnTo>
                  <a:pt x="0" y="0"/>
                </a:lnTo>
                <a:lnTo>
                  <a:pt x="0" y="1837641"/>
                </a:lnTo>
                <a:lnTo>
                  <a:pt x="1172749" y="1837641"/>
                </a:lnTo>
                <a:lnTo>
                  <a:pt x="1172749"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92303524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28" name="Group 27"/>
          <p:cNvGrpSpPr/>
          <p:nvPr/>
        </p:nvGrpSpPr>
        <p:grpSpPr>
          <a:xfrm>
            <a:off x="280736" y="114300"/>
            <a:ext cx="17664364" cy="7848600"/>
            <a:chOff x="661736" y="190500"/>
            <a:chExt cx="17664364" cy="7848600"/>
          </a:xfrm>
        </p:grpSpPr>
        <p:grpSp>
          <p:nvGrpSpPr>
            <p:cNvPr id="29" name="Group 28"/>
            <p:cNvGrpSpPr/>
            <p:nvPr/>
          </p:nvGrpSpPr>
          <p:grpSpPr>
            <a:xfrm>
              <a:off x="661736" y="190500"/>
              <a:ext cx="2538663" cy="1145762"/>
              <a:chOff x="5640294" y="251321"/>
              <a:chExt cx="8086112" cy="1691779"/>
            </a:xfrm>
          </p:grpSpPr>
          <p:grpSp>
            <p:nvGrpSpPr>
              <p:cNvPr id="31" name="Group 5"/>
              <p:cNvGrpSpPr/>
              <p:nvPr/>
            </p:nvGrpSpPr>
            <p:grpSpPr>
              <a:xfrm>
                <a:off x="5640294" y="251321"/>
                <a:ext cx="8086112" cy="1691779"/>
                <a:chOff x="0" y="-38100"/>
                <a:chExt cx="988345" cy="145506"/>
              </a:xfrm>
            </p:grpSpPr>
            <p:sp>
              <p:nvSpPr>
                <p:cNvPr id="33" name="Freeform 6"/>
                <p:cNvSpPr/>
                <p:nvPr/>
              </p:nvSpPr>
              <p:spPr>
                <a:xfrm>
                  <a:off x="0" y="0"/>
                  <a:ext cx="988345"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727357"/>
                </a:solidFill>
              </p:spPr>
            </p:sp>
            <p:sp>
              <p:nvSpPr>
                <p:cNvPr id="34"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5857460" y="795648"/>
                <a:ext cx="7677797" cy="1113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HĐKP2.</a:t>
                </a:r>
                <a:endParaRPr kumimoji="0" lang="en-US" sz="4300" b="1"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Rectangle 29"/>
            <p:cNvSpPr/>
            <p:nvPr/>
          </p:nvSpPr>
          <p:spPr>
            <a:xfrm>
              <a:off x="661736" y="1483459"/>
              <a:ext cx="17664364" cy="6555641"/>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Arial" panose="020B0604020202020204" pitchFamily="34" charset="0"/>
                </a:rPr>
                <a:t>Xét phép thử gieo hai con xúc xắc cân đối và đồng chất. Gỉa sử kết quả của phép thử là con xúc xắc thứ nhất xuất hiện mặt 1 chấm, con xúc xắc thứ hai xuất hiện mặt 6 chấm. Trong các biến cố sau, biến cố nào xảy ra, biến cố nào không xảy ra?</a:t>
              </a:r>
            </a:p>
            <a:p>
              <a:pPr lvl="0" algn="just">
                <a:lnSpc>
                  <a:spcPct val="150000"/>
                </a:lnSpc>
              </a:pPr>
              <a:r>
                <a:rPr lang="vi-VN" sz="4000">
                  <a:solidFill>
                    <a:prstClr val="black"/>
                  </a:solidFill>
                  <a:ea typeface="Calibri" panose="020F0502020204030204" pitchFamily="34" charset="0"/>
                  <a:cs typeface="Arial" panose="020B0604020202020204" pitchFamily="34" charset="0"/>
                </a:rPr>
                <a:t>A: “Tổng số chấm xuất hiện lớn hơn 1”;</a:t>
              </a:r>
            </a:p>
            <a:p>
              <a:pPr lvl="0" algn="just">
                <a:lnSpc>
                  <a:spcPct val="150000"/>
                </a:lnSpc>
              </a:pPr>
              <a:r>
                <a:rPr lang="vi-VN" sz="4000">
                  <a:solidFill>
                    <a:prstClr val="black"/>
                  </a:solidFill>
                  <a:ea typeface="Calibri" panose="020F0502020204030204" pitchFamily="34" charset="0"/>
                  <a:cs typeface="Arial" panose="020B0604020202020204" pitchFamily="34" charset="0"/>
                </a:rPr>
                <a:t>B: “Tích số chấm xuất hiện là số chẵn”;</a:t>
              </a:r>
            </a:p>
            <a:p>
              <a:pPr lvl="0" algn="just">
                <a:lnSpc>
                  <a:spcPct val="150000"/>
                </a:lnSpc>
              </a:pPr>
              <a:r>
                <a:rPr lang="vi-VN" sz="4000">
                  <a:solidFill>
                    <a:prstClr val="black"/>
                  </a:solidFill>
                  <a:ea typeface="Calibri" panose="020F0502020204030204" pitchFamily="34" charset="0"/>
                  <a:cs typeface="Arial" panose="020B0604020202020204" pitchFamily="34" charset="0"/>
                </a:rPr>
                <a:t>C: “Hai mặt xuất hiện có cùng số chấm”.</a:t>
              </a:r>
            </a:p>
          </p:txBody>
        </p:sp>
      </p:grpSp>
      <p:grpSp>
        <p:nvGrpSpPr>
          <p:cNvPr id="40" name="Group 2"/>
          <p:cNvGrpSpPr/>
          <p:nvPr/>
        </p:nvGrpSpPr>
        <p:grpSpPr>
          <a:xfrm>
            <a:off x="0" y="9410700"/>
            <a:ext cx="18288000" cy="544830"/>
            <a:chOff x="0" y="0"/>
            <a:chExt cx="4577354" cy="647835"/>
          </a:xfrm>
        </p:grpSpPr>
        <p:sp>
          <p:nvSpPr>
            <p:cNvPr id="41" name="Freeform 3"/>
            <p:cNvSpPr/>
            <p:nvPr/>
          </p:nvSpPr>
          <p:spPr>
            <a:xfrm>
              <a:off x="0" y="0"/>
              <a:ext cx="4577354" cy="647835"/>
            </a:xfrm>
            <a:custGeom>
              <a:avLst/>
              <a:gdLst/>
              <a:ahLst/>
              <a:cxnLst/>
              <a:rect l="l" t="t" r="r" b="b"/>
              <a:pathLst>
                <a:path w="4577354" h="647835">
                  <a:moveTo>
                    <a:pt x="14310" y="0"/>
                  </a:moveTo>
                  <a:lnTo>
                    <a:pt x="4563044" y="0"/>
                  </a:lnTo>
                  <a:cubicBezTo>
                    <a:pt x="4566839" y="0"/>
                    <a:pt x="4570479" y="1508"/>
                    <a:pt x="4573162" y="4191"/>
                  </a:cubicBezTo>
                  <a:cubicBezTo>
                    <a:pt x="4575846" y="6875"/>
                    <a:pt x="4577354" y="10515"/>
                    <a:pt x="4577354" y="14310"/>
                  </a:cubicBezTo>
                  <a:lnTo>
                    <a:pt x="4577354" y="633525"/>
                  </a:lnTo>
                  <a:cubicBezTo>
                    <a:pt x="4577354" y="637321"/>
                    <a:pt x="4575846" y="640960"/>
                    <a:pt x="4573162" y="643644"/>
                  </a:cubicBezTo>
                  <a:cubicBezTo>
                    <a:pt x="4570479" y="646328"/>
                    <a:pt x="4566839" y="647835"/>
                    <a:pt x="4563044" y="647835"/>
                  </a:cubicBezTo>
                  <a:lnTo>
                    <a:pt x="14310" y="647835"/>
                  </a:lnTo>
                  <a:cubicBezTo>
                    <a:pt x="10515" y="647835"/>
                    <a:pt x="6875" y="646328"/>
                    <a:pt x="4191" y="643644"/>
                  </a:cubicBezTo>
                  <a:cubicBezTo>
                    <a:pt x="1508" y="640960"/>
                    <a:pt x="0" y="637321"/>
                    <a:pt x="0" y="633525"/>
                  </a:cubicBezTo>
                  <a:lnTo>
                    <a:pt x="0" y="14310"/>
                  </a:lnTo>
                  <a:cubicBezTo>
                    <a:pt x="0" y="10515"/>
                    <a:pt x="1508" y="6875"/>
                    <a:pt x="4191" y="4191"/>
                  </a:cubicBezTo>
                  <a:cubicBezTo>
                    <a:pt x="6875" y="1508"/>
                    <a:pt x="10515" y="0"/>
                    <a:pt x="14310" y="0"/>
                  </a:cubicBezTo>
                  <a:close/>
                </a:path>
              </a:pathLst>
            </a:custGeom>
            <a:solidFill>
              <a:srgbClr val="727357"/>
            </a:solidFill>
          </p:spPr>
        </p:sp>
        <p:sp>
          <p:nvSpPr>
            <p:cNvPr id="42" name="TextBox 4"/>
            <p:cNvSpPr txBox="1"/>
            <p:nvPr/>
          </p:nvSpPr>
          <p:spPr>
            <a:xfrm>
              <a:off x="0" y="-19050"/>
              <a:ext cx="4577354" cy="666885"/>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5300" y="5295900"/>
            <a:ext cx="6019800" cy="3710642"/>
          </a:xfrm>
          <a:prstGeom prst="rect">
            <a:avLst/>
          </a:prstGeom>
        </p:spPr>
      </p:pic>
    </p:spTree>
    <p:extLst>
      <p:ext uri="{BB962C8B-B14F-4D97-AF65-F5344CB8AC3E}">
        <p14:creationId xmlns:p14="http://schemas.microsoft.com/office/powerpoint/2010/main" val="190213415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7" name="Group 7"/>
          <p:cNvGrpSpPr/>
          <p:nvPr/>
        </p:nvGrpSpPr>
        <p:grpSpPr>
          <a:xfrm>
            <a:off x="1028700" y="217230"/>
            <a:ext cx="16230600" cy="1192470"/>
            <a:chOff x="0" y="0"/>
            <a:chExt cx="4577354" cy="563958"/>
          </a:xfrm>
        </p:grpSpPr>
        <p:sp>
          <p:nvSpPr>
            <p:cNvPr id="8" name="Freeform 8"/>
            <p:cNvSpPr/>
            <p:nvPr/>
          </p:nvSpPr>
          <p:spPr>
            <a:xfrm>
              <a:off x="0" y="0"/>
              <a:ext cx="4577354" cy="563958"/>
            </a:xfrm>
            <a:custGeom>
              <a:avLst/>
              <a:gdLst/>
              <a:ahLst/>
              <a:cxnLst/>
              <a:rect l="l" t="t" r="r" b="b"/>
              <a:pathLst>
                <a:path w="4577354" h="563958">
                  <a:moveTo>
                    <a:pt x="14310" y="0"/>
                  </a:moveTo>
                  <a:lnTo>
                    <a:pt x="4563044" y="0"/>
                  </a:lnTo>
                  <a:cubicBezTo>
                    <a:pt x="4566839" y="0"/>
                    <a:pt x="4570479" y="1508"/>
                    <a:pt x="4573162" y="4191"/>
                  </a:cubicBezTo>
                  <a:cubicBezTo>
                    <a:pt x="4575846" y="6875"/>
                    <a:pt x="4577354" y="10515"/>
                    <a:pt x="4577354" y="14310"/>
                  </a:cubicBezTo>
                  <a:lnTo>
                    <a:pt x="4577354" y="549649"/>
                  </a:lnTo>
                  <a:cubicBezTo>
                    <a:pt x="4577354" y="553444"/>
                    <a:pt x="4575846" y="557084"/>
                    <a:pt x="4573162" y="559767"/>
                  </a:cubicBezTo>
                  <a:cubicBezTo>
                    <a:pt x="4570479" y="562451"/>
                    <a:pt x="4566839" y="563958"/>
                    <a:pt x="4563044" y="563958"/>
                  </a:cubicBezTo>
                  <a:lnTo>
                    <a:pt x="14310" y="563958"/>
                  </a:lnTo>
                  <a:cubicBezTo>
                    <a:pt x="10515" y="563958"/>
                    <a:pt x="6875" y="562451"/>
                    <a:pt x="4191" y="559767"/>
                  </a:cubicBezTo>
                  <a:cubicBezTo>
                    <a:pt x="1508" y="557084"/>
                    <a:pt x="0" y="553444"/>
                    <a:pt x="0" y="549649"/>
                  </a:cubicBezTo>
                  <a:lnTo>
                    <a:pt x="0" y="14310"/>
                  </a:lnTo>
                  <a:cubicBezTo>
                    <a:pt x="0" y="10515"/>
                    <a:pt x="1508" y="6875"/>
                    <a:pt x="4191" y="4191"/>
                  </a:cubicBezTo>
                  <a:cubicBezTo>
                    <a:pt x="6875" y="1508"/>
                    <a:pt x="10515" y="0"/>
                    <a:pt x="14310" y="0"/>
                  </a:cubicBezTo>
                  <a:close/>
                </a:path>
              </a:pathLst>
            </a:custGeom>
            <a:solidFill>
              <a:srgbClr val="727357"/>
            </a:solidFill>
          </p:spPr>
        </p:sp>
        <p:sp>
          <p:nvSpPr>
            <p:cNvPr id="9" name="TextBox 9"/>
            <p:cNvSpPr txBox="1"/>
            <p:nvPr/>
          </p:nvSpPr>
          <p:spPr>
            <a:xfrm>
              <a:off x="0" y="-19050"/>
              <a:ext cx="4577354" cy="583008"/>
            </a:xfrm>
            <a:prstGeom prst="rect">
              <a:avLst/>
            </a:prstGeom>
          </p:spPr>
          <p:txBody>
            <a:bodyPr lIns="48876" tIns="48876" rIns="48876" bIns="48876" rtlCol="0" anchor="ctr"/>
            <a:lstStyle/>
            <a:p>
              <a:pPr algn="ctr">
                <a:lnSpc>
                  <a:spcPts val="1333"/>
                </a:lnSpc>
              </a:pPr>
              <a:endParaRPr/>
            </a:p>
          </p:txBody>
        </p:sp>
      </p:grpSp>
      <p:sp>
        <p:nvSpPr>
          <p:cNvPr id="10" name="TextBox 10"/>
          <p:cNvSpPr txBox="1"/>
          <p:nvPr/>
        </p:nvSpPr>
        <p:spPr>
          <a:xfrm>
            <a:off x="1028700" y="369630"/>
            <a:ext cx="16230600" cy="923330"/>
          </a:xfrm>
          <a:prstGeom prst="rect">
            <a:avLst/>
          </a:prstGeom>
        </p:spPr>
        <p:txBody>
          <a:bodyPr lIns="0" tIns="0" rIns="0" bIns="0" rtlCol="0" anchor="t">
            <a:spAutoFit/>
          </a:bodyPr>
          <a:lstStyle/>
          <a:p>
            <a:pPr algn="ctr"/>
            <a:r>
              <a:rPr lang="en-US" sz="6000" b="1">
                <a:solidFill>
                  <a:srgbClr val="FFFFFF"/>
                </a:solidFill>
                <a:latin typeface="Arial" panose="020B0604020202020204" pitchFamily="34" charset="0"/>
                <a:ea typeface="Rustic Printed"/>
                <a:cs typeface="Arial" panose="020B0604020202020204" pitchFamily="34" charset="0"/>
                <a:sym typeface="Rustic Printed"/>
              </a:rPr>
              <a:t>KHỞI ĐỘNG </a:t>
            </a:r>
          </a:p>
        </p:txBody>
      </p:sp>
      <p:grpSp>
        <p:nvGrpSpPr>
          <p:cNvPr id="18" name="Group 17"/>
          <p:cNvGrpSpPr/>
          <p:nvPr/>
        </p:nvGrpSpPr>
        <p:grpSpPr>
          <a:xfrm>
            <a:off x="114300" y="1375708"/>
            <a:ext cx="18059400" cy="8796992"/>
            <a:chOff x="114300" y="1500062"/>
            <a:chExt cx="18059400" cy="8796992"/>
          </a:xfrm>
        </p:grpSpPr>
        <p:sp>
          <p:nvSpPr>
            <p:cNvPr id="14" name="Rectangle 13"/>
            <p:cNvSpPr/>
            <p:nvPr/>
          </p:nvSpPr>
          <p:spPr>
            <a:xfrm>
              <a:off x="114300" y="1500062"/>
              <a:ext cx="18059400" cy="1938992"/>
            </a:xfrm>
            <a:prstGeom prst="rect">
              <a:avLst/>
            </a:prstGeom>
          </p:spPr>
          <p:txBody>
            <a:bodyPr wrap="square">
              <a:spAutoFit/>
            </a:bodyPr>
            <a:lstStyle/>
            <a:p>
              <a:pPr algn="just">
                <a:lnSpc>
                  <a:spcPct val="150000"/>
                </a:lnSpc>
                <a:spcBef>
                  <a:spcPts val="300"/>
                </a:spcBef>
                <a:spcAft>
                  <a:spcPts val="300"/>
                </a:spcAft>
              </a:pPr>
              <a:r>
                <a:rPr lang="vi-VN" sz="4000">
                  <a:ea typeface="Calibri" panose="020F0502020204030204" pitchFamily="34" charset="0"/>
                  <a:cs typeface="Times New Roman" panose="02020603050405020304" pitchFamily="18" charset="0"/>
                </a:rPr>
                <a:t>Một túi chứa 4 viên bi được đánh số như hình bên. Lấy ra ngẫu nhiên 1 viên bi từ túi. Bạn Long và bạn Hà có ý kiến về số các kết quả có thể xảy ra như sau:</a:t>
              </a:r>
              <a:endParaRPr lang="en-US" sz="4000">
                <a:ea typeface="Calibri" panose="020F0502020204030204" pitchFamily="34" charset="0"/>
                <a:cs typeface="Times New Roman" panose="02020603050405020304" pitchFamily="18" charset="0"/>
              </a:endParaRPr>
            </a:p>
          </p:txBody>
        </p:sp>
        <p:sp>
          <p:nvSpPr>
            <p:cNvPr id="17" name="Rectangle 16"/>
            <p:cNvSpPr/>
            <p:nvPr/>
          </p:nvSpPr>
          <p:spPr>
            <a:xfrm>
              <a:off x="114300" y="9589168"/>
              <a:ext cx="11762874" cy="707886"/>
            </a:xfrm>
            <a:prstGeom prst="rect">
              <a:avLst/>
            </a:prstGeom>
          </p:spPr>
          <p:txBody>
            <a:bodyPr wrap="square">
              <a:spAutoFit/>
            </a:bodyPr>
            <a:lstStyle/>
            <a:p>
              <a:pPr lvl="0" algn="just">
                <a:spcBef>
                  <a:spcPts val="300"/>
                </a:spcBef>
                <a:spcAft>
                  <a:spcPts val="300"/>
                </a:spcAft>
              </a:pPr>
              <a:r>
                <a:rPr lang="vi-VN" sz="4000">
                  <a:solidFill>
                    <a:prstClr val="black"/>
                  </a:solidFill>
                  <a:ea typeface="Calibri" panose="020F0502020204030204" pitchFamily="34" charset="0"/>
                  <a:cs typeface="Times New Roman" panose="02020603050405020304" pitchFamily="18" charset="0"/>
                </a:rPr>
                <a:t>Theo em, bạn nào nói đúng?</a:t>
              </a:r>
              <a:endParaRPr lang="en-US" sz="4000">
                <a:solidFill>
                  <a:prstClr val="black"/>
                </a:solidFill>
                <a:ea typeface="Calibri" panose="020F0502020204030204" pitchFamily="34" charset="0"/>
                <a:cs typeface="Times New Roman" panose="02020603050405020304" pitchFamily="18" charset="0"/>
              </a:endParaRPr>
            </a:p>
          </p:txBody>
        </p:sp>
      </p:grpSp>
      <p:sp>
        <p:nvSpPr>
          <p:cNvPr id="11" name="Freeform 9"/>
          <p:cNvSpPr/>
          <p:nvPr/>
        </p:nvSpPr>
        <p:spPr>
          <a:xfrm>
            <a:off x="16459200" y="8039100"/>
            <a:ext cx="1375029" cy="1981200"/>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2"/>
            <a:stretch>
              <a:fillRect/>
            </a:stretch>
          </a:blipFill>
        </p:spPr>
      </p:sp>
      <p:grpSp>
        <p:nvGrpSpPr>
          <p:cNvPr id="15" name="Group 14"/>
          <p:cNvGrpSpPr/>
          <p:nvPr/>
        </p:nvGrpSpPr>
        <p:grpSpPr>
          <a:xfrm>
            <a:off x="850232" y="3406942"/>
            <a:ext cx="12224303" cy="5840426"/>
            <a:chOff x="340207" y="2919412"/>
            <a:chExt cx="13475806" cy="6415088"/>
          </a:xfrm>
        </p:grpSpPr>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0207" y="2919412"/>
              <a:ext cx="13475806" cy="6415088"/>
            </a:xfrm>
            <a:prstGeom prst="rect">
              <a:avLst/>
            </a:prstGeom>
          </p:spPr>
        </p:pic>
        <p:sp>
          <p:nvSpPr>
            <p:cNvPr id="20" name="Rectangle 19"/>
            <p:cNvSpPr/>
            <p:nvPr/>
          </p:nvSpPr>
          <p:spPr>
            <a:xfrm>
              <a:off x="11201400" y="2933700"/>
              <a:ext cx="2614613" cy="762000"/>
            </a:xfrm>
            <a:prstGeom prst="rect">
              <a:avLst/>
            </a:prstGeom>
            <a:solidFill>
              <a:srgbClr val="FEE5D3"/>
            </a:solidFill>
            <a:ln>
              <a:solidFill>
                <a:srgbClr val="FEE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3766132" y="3406942"/>
            <a:ext cx="3771900" cy="4052284"/>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40" name="Group 2"/>
          <p:cNvGrpSpPr/>
          <p:nvPr/>
        </p:nvGrpSpPr>
        <p:grpSpPr>
          <a:xfrm>
            <a:off x="0" y="9410700"/>
            <a:ext cx="18288000" cy="544830"/>
            <a:chOff x="0" y="0"/>
            <a:chExt cx="4577354" cy="647835"/>
          </a:xfrm>
        </p:grpSpPr>
        <p:sp>
          <p:nvSpPr>
            <p:cNvPr id="41" name="Freeform 3"/>
            <p:cNvSpPr/>
            <p:nvPr/>
          </p:nvSpPr>
          <p:spPr>
            <a:xfrm>
              <a:off x="0" y="0"/>
              <a:ext cx="4577354" cy="647835"/>
            </a:xfrm>
            <a:custGeom>
              <a:avLst/>
              <a:gdLst/>
              <a:ahLst/>
              <a:cxnLst/>
              <a:rect l="l" t="t" r="r" b="b"/>
              <a:pathLst>
                <a:path w="4577354" h="647835">
                  <a:moveTo>
                    <a:pt x="14310" y="0"/>
                  </a:moveTo>
                  <a:lnTo>
                    <a:pt x="4563044" y="0"/>
                  </a:lnTo>
                  <a:cubicBezTo>
                    <a:pt x="4566839" y="0"/>
                    <a:pt x="4570479" y="1508"/>
                    <a:pt x="4573162" y="4191"/>
                  </a:cubicBezTo>
                  <a:cubicBezTo>
                    <a:pt x="4575846" y="6875"/>
                    <a:pt x="4577354" y="10515"/>
                    <a:pt x="4577354" y="14310"/>
                  </a:cubicBezTo>
                  <a:lnTo>
                    <a:pt x="4577354" y="633525"/>
                  </a:lnTo>
                  <a:cubicBezTo>
                    <a:pt x="4577354" y="637321"/>
                    <a:pt x="4575846" y="640960"/>
                    <a:pt x="4573162" y="643644"/>
                  </a:cubicBezTo>
                  <a:cubicBezTo>
                    <a:pt x="4570479" y="646328"/>
                    <a:pt x="4566839" y="647835"/>
                    <a:pt x="4563044" y="647835"/>
                  </a:cubicBezTo>
                  <a:lnTo>
                    <a:pt x="14310" y="647835"/>
                  </a:lnTo>
                  <a:cubicBezTo>
                    <a:pt x="10515" y="647835"/>
                    <a:pt x="6875" y="646328"/>
                    <a:pt x="4191" y="643644"/>
                  </a:cubicBezTo>
                  <a:cubicBezTo>
                    <a:pt x="1508" y="640960"/>
                    <a:pt x="0" y="637321"/>
                    <a:pt x="0" y="633525"/>
                  </a:cubicBezTo>
                  <a:lnTo>
                    <a:pt x="0" y="14310"/>
                  </a:lnTo>
                  <a:cubicBezTo>
                    <a:pt x="0" y="10515"/>
                    <a:pt x="1508" y="6875"/>
                    <a:pt x="4191" y="4191"/>
                  </a:cubicBezTo>
                  <a:cubicBezTo>
                    <a:pt x="6875" y="1508"/>
                    <a:pt x="10515" y="0"/>
                    <a:pt x="14310" y="0"/>
                  </a:cubicBezTo>
                  <a:close/>
                </a:path>
              </a:pathLst>
            </a:custGeom>
            <a:solidFill>
              <a:srgbClr val="727357"/>
            </a:solidFill>
          </p:spPr>
        </p:sp>
        <p:sp>
          <p:nvSpPr>
            <p:cNvPr id="42" name="TextBox 4"/>
            <p:cNvSpPr txBox="1"/>
            <p:nvPr/>
          </p:nvSpPr>
          <p:spPr>
            <a:xfrm>
              <a:off x="0" y="-19050"/>
              <a:ext cx="4577354" cy="666885"/>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p:cNvGrpSpPr/>
          <p:nvPr/>
        </p:nvGrpSpPr>
        <p:grpSpPr>
          <a:xfrm>
            <a:off x="1485900" y="575495"/>
            <a:ext cx="1828800" cy="1447800"/>
            <a:chOff x="1720676" y="776148"/>
            <a:chExt cx="1693681" cy="831312"/>
          </a:xfrm>
        </p:grpSpPr>
        <p:pic>
          <p:nvPicPr>
            <p:cNvPr id="21" name="Picture 20"/>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22" name="TextBox 21"/>
            <p:cNvSpPr txBox="1"/>
            <p:nvPr/>
          </p:nvSpPr>
          <p:spPr>
            <a:xfrm>
              <a:off x="1785675" y="914325"/>
              <a:ext cx="1437014" cy="441805"/>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2" name="Rectangle 1"/>
          <p:cNvSpPr/>
          <p:nvPr/>
        </p:nvSpPr>
        <p:spPr>
          <a:xfrm>
            <a:off x="1485900" y="2628900"/>
            <a:ext cx="15316200" cy="6140142"/>
          </a:xfrm>
          <a:prstGeom prst="rect">
            <a:avLst/>
          </a:prstGeom>
        </p:spPr>
        <p:txBody>
          <a:bodyPr wrap="square">
            <a:spAutoFit/>
          </a:bodyPr>
          <a:lstStyle/>
          <a:p>
            <a:pPr algn="just">
              <a:lnSpc>
                <a:spcPct val="150000"/>
              </a:lnSpc>
              <a:spcBef>
                <a:spcPts val="300"/>
              </a:spcBef>
              <a:spcAft>
                <a:spcPts val="300"/>
              </a:spcAft>
            </a:pPr>
            <a:r>
              <a:rPr lang="en-US" sz="4200">
                <a:latin typeface="Arial" panose="020B0604020202020204" pitchFamily="34" charset="0"/>
                <a:ea typeface="Calibri" panose="020F0502020204030204" pitchFamily="34" charset="0"/>
                <a:cs typeface="Arial" panose="020B0604020202020204" pitchFamily="34" charset="0"/>
              </a:rPr>
              <a:t>Biến cố A xảy ra vì tổng số chấm xuất hiện là 1 + 6 = 7 &gt; 1.</a:t>
            </a:r>
          </a:p>
          <a:p>
            <a:pPr algn="just">
              <a:lnSpc>
                <a:spcPct val="150000"/>
              </a:lnSpc>
              <a:spcBef>
                <a:spcPts val="300"/>
              </a:spcBef>
              <a:spcAft>
                <a:spcPts val="300"/>
              </a:spcAft>
            </a:pPr>
            <a:r>
              <a:rPr lang="en-US" sz="4200">
                <a:latin typeface="Arial" panose="020B0604020202020204" pitchFamily="34" charset="0"/>
                <a:ea typeface="Calibri" panose="020F0502020204030204" pitchFamily="34" charset="0"/>
                <a:cs typeface="Arial" panose="020B0604020202020204" pitchFamily="34" charset="0"/>
              </a:rPr>
              <a:t>Biến cố B xảy ra vì tích số chấm xuất hiện là 6.1 = 6 là số chẵn.</a:t>
            </a:r>
          </a:p>
          <a:p>
            <a:pPr algn="just">
              <a:lnSpc>
                <a:spcPct val="150000"/>
              </a:lnSpc>
              <a:spcBef>
                <a:spcPts val="300"/>
              </a:spcBef>
              <a:spcAft>
                <a:spcPts val="300"/>
              </a:spcAft>
            </a:pPr>
            <a:r>
              <a:rPr lang="en-US" sz="4200">
                <a:latin typeface="Arial" panose="020B0604020202020204" pitchFamily="34" charset="0"/>
                <a:ea typeface="Calibri" panose="020F0502020204030204" pitchFamily="34" charset="0"/>
                <a:cs typeface="Arial" panose="020B0604020202020204" pitchFamily="34" charset="0"/>
              </a:rPr>
              <a:t>Biến cố C không xảy ra vì không cùng xuất hiện có cùng số chấm: con xúc xắc thứ nhất là 1 chấm, con xúc xắc thứ hai là 6 chấm.</a:t>
            </a:r>
          </a:p>
          <a:p>
            <a:pPr algn="just">
              <a:lnSpc>
                <a:spcPct val="150000"/>
              </a:lnSpc>
              <a:spcBef>
                <a:spcPts val="300"/>
              </a:spcBef>
              <a:spcAft>
                <a:spcPts val="300"/>
              </a:spcAft>
            </a:pPr>
            <a:r>
              <a:rPr lang="en-US" sz="4200">
                <a:latin typeface="Arial" panose="020B0604020202020204" pitchFamily="34" charset="0"/>
                <a:ea typeface="Calibri" panose="020F0502020204030204" pitchFamily="34" charset="0"/>
                <a:cs typeface="Arial" panose="020B0604020202020204" pitchFamily="34" charset="0"/>
              </a:rPr>
              <a:t>Vậy biến cố A, B xảy ra; biến cố C không xảy ra.</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6154400" y="279105"/>
            <a:ext cx="3505200" cy="2033757"/>
          </a:xfrm>
          <a:prstGeom prst="rect">
            <a:avLst/>
          </a:prstGeom>
        </p:spPr>
      </p:pic>
    </p:spTree>
    <p:extLst>
      <p:ext uri="{BB962C8B-B14F-4D97-AF65-F5344CB8AC3E}">
        <p14:creationId xmlns:p14="http://schemas.microsoft.com/office/powerpoint/2010/main" val="50511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left)">
                                      <p:cBhvr>
                                        <p:cTn id="2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26" name="Freeform 2"/>
          <p:cNvSpPr/>
          <p:nvPr/>
        </p:nvSpPr>
        <p:spPr>
          <a:xfrm flipH="1">
            <a:off x="-890244" y="-4838026"/>
            <a:ext cx="20183234" cy="19963053"/>
          </a:xfrm>
          <a:custGeom>
            <a:avLst/>
            <a:gdLst/>
            <a:ahLst/>
            <a:cxnLst/>
            <a:rect l="l" t="t" r="r" b="b"/>
            <a:pathLst>
              <a:path w="20183234" h="19963053">
                <a:moveTo>
                  <a:pt x="20183233" y="0"/>
                </a:moveTo>
                <a:lnTo>
                  <a:pt x="0" y="0"/>
                </a:lnTo>
                <a:lnTo>
                  <a:pt x="0" y="19963052"/>
                </a:lnTo>
                <a:lnTo>
                  <a:pt x="20183233" y="19963052"/>
                </a:lnTo>
                <a:lnTo>
                  <a:pt x="20183233"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510340" y="3543300"/>
            <a:ext cx="19423425" cy="5334000"/>
            <a:chOff x="0" y="0"/>
            <a:chExt cx="5477794" cy="857170"/>
          </a:xfrm>
        </p:grpSpPr>
        <p:sp>
          <p:nvSpPr>
            <p:cNvPr id="3" name="Freeform 3"/>
            <p:cNvSpPr/>
            <p:nvPr/>
          </p:nvSpPr>
          <p:spPr>
            <a:xfrm>
              <a:off x="0" y="0"/>
              <a:ext cx="5477794" cy="857170"/>
            </a:xfrm>
            <a:custGeom>
              <a:avLst/>
              <a:gdLst/>
              <a:ahLst/>
              <a:cxnLst/>
              <a:rect l="l" t="t" r="r" b="b"/>
              <a:pathLst>
                <a:path w="5477794" h="857170">
                  <a:moveTo>
                    <a:pt x="5979" y="0"/>
                  </a:moveTo>
                  <a:lnTo>
                    <a:pt x="5471815" y="0"/>
                  </a:lnTo>
                  <a:cubicBezTo>
                    <a:pt x="5473401" y="0"/>
                    <a:pt x="5474922" y="630"/>
                    <a:pt x="5476043" y="1751"/>
                  </a:cubicBezTo>
                  <a:cubicBezTo>
                    <a:pt x="5477164" y="2872"/>
                    <a:pt x="5477794" y="4393"/>
                    <a:pt x="5477794" y="5979"/>
                  </a:cubicBezTo>
                  <a:lnTo>
                    <a:pt x="5477794" y="851191"/>
                  </a:lnTo>
                  <a:cubicBezTo>
                    <a:pt x="5477794" y="854493"/>
                    <a:pt x="5475117" y="857170"/>
                    <a:pt x="5471815" y="857170"/>
                  </a:cubicBezTo>
                  <a:lnTo>
                    <a:pt x="5979" y="857170"/>
                  </a:lnTo>
                  <a:cubicBezTo>
                    <a:pt x="4393" y="857170"/>
                    <a:pt x="2872" y="856540"/>
                    <a:pt x="1751" y="855419"/>
                  </a:cubicBezTo>
                  <a:cubicBezTo>
                    <a:pt x="630" y="854297"/>
                    <a:pt x="0" y="852777"/>
                    <a:pt x="0" y="851191"/>
                  </a:cubicBezTo>
                  <a:lnTo>
                    <a:pt x="0" y="5979"/>
                  </a:lnTo>
                  <a:cubicBezTo>
                    <a:pt x="0" y="2677"/>
                    <a:pt x="2677" y="0"/>
                    <a:pt x="5979" y="0"/>
                  </a:cubicBezTo>
                  <a:close/>
                </a:path>
              </a:pathLst>
            </a:custGeom>
            <a:solidFill>
              <a:srgbClr val="727357"/>
            </a:solidFill>
          </p:spPr>
        </p:sp>
        <p:sp>
          <p:nvSpPr>
            <p:cNvPr id="4" name="TextBox 4"/>
            <p:cNvSpPr txBox="1"/>
            <p:nvPr/>
          </p:nvSpPr>
          <p:spPr>
            <a:xfrm>
              <a:off x="0" y="-19050"/>
              <a:ext cx="5477794" cy="876220"/>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5988719" y="3960418"/>
            <a:ext cx="11201400" cy="4459682"/>
          </a:xfrm>
          <a:prstGeom prst="rect">
            <a:avLst/>
          </a:prstGeom>
        </p:spPr>
        <p:txBody>
          <a:bodyPr wrap="square">
            <a:spAutoFit/>
          </a:bodyPr>
          <a:lstStyle/>
          <a:p>
            <a:pPr lvl="0" algn="just">
              <a:lnSpc>
                <a:spcPct val="165000"/>
              </a:lnSpc>
              <a:tabLst>
                <a:tab pos="2719705" algn="l"/>
              </a:tabLst>
            </a:pPr>
            <a:r>
              <a:rPr lang="vi-VN" sz="4300">
                <a:solidFill>
                  <a:prstClr val="white"/>
                </a:solidFill>
                <a:ea typeface="Malgun Gothic" panose="020B0503020000020004" pitchFamily="34" charset="-127"/>
                <a:cs typeface="Arial" panose="020B0604020202020204" pitchFamily="34" charset="0"/>
              </a:rPr>
              <a:t>Khi thực hiện phép thử, một biến cố có thể xảy ra hoặc không xảy ra. Mỗi kết quả có thể của phép thử làm cho biến cố xảy ra được gọi là một kết quả thuận lợi cho biến cố đó.</a:t>
            </a:r>
            <a:endParaRPr kumimoji="0" lang="vi-VN" sz="4300" b="0" i="0" u="none" strike="noStrike" kern="1200" cap="none" spc="0" normalizeH="0" baseline="0" noProof="0">
              <a:ln>
                <a:noFill/>
              </a:ln>
              <a:solidFill>
                <a:prstClr val="white"/>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29" name="TextBox 10"/>
          <p:cNvSpPr txBox="1"/>
          <p:nvPr/>
        </p:nvSpPr>
        <p:spPr>
          <a:xfrm>
            <a:off x="1086072" y="1201460"/>
            <a:ext cx="16230600" cy="107721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575845"/>
                </a:solidFill>
                <a:effectLst/>
                <a:uLnTx/>
                <a:uFillTx/>
                <a:latin typeface="Arial" panose="020B0604020202020204" pitchFamily="34" charset="0"/>
                <a:ea typeface="Rustic Printed"/>
                <a:cs typeface="Arial" panose="020B0604020202020204" pitchFamily="34" charset="0"/>
                <a:sym typeface="Rustic Printed"/>
              </a:rPr>
              <a:t>ĐỊNH NGHĨA</a:t>
            </a:r>
          </a:p>
        </p:txBody>
      </p:sp>
      <p:sp>
        <p:nvSpPr>
          <p:cNvPr id="30" name="Freeform 3"/>
          <p:cNvSpPr/>
          <p:nvPr/>
        </p:nvSpPr>
        <p:spPr>
          <a:xfrm>
            <a:off x="838200" y="5143500"/>
            <a:ext cx="3810000" cy="3124200"/>
          </a:xfrm>
          <a:custGeom>
            <a:avLst/>
            <a:gdLst/>
            <a:ahLst/>
            <a:cxnLst/>
            <a:rect l="l" t="t" r="r" b="b"/>
            <a:pathLst>
              <a:path w="9093481" h="8229600">
                <a:moveTo>
                  <a:pt x="0" y="0"/>
                </a:moveTo>
                <a:lnTo>
                  <a:pt x="9093480" y="0"/>
                </a:lnTo>
                <a:lnTo>
                  <a:pt x="909348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353973228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C0FDDE4-B345-9CEF-46D5-6288E812B092}"/>
              </a:ext>
            </a:extLst>
          </p:cNvPr>
          <p:cNvSpPr txBox="1"/>
          <p:nvPr/>
        </p:nvSpPr>
        <p:spPr>
          <a:xfrm>
            <a:off x="381000" y="1319517"/>
            <a:ext cx="17477873" cy="3671583"/>
          </a:xfrm>
          <a:prstGeom prst="rect">
            <a:avLst/>
          </a:prstGeom>
          <a:noFill/>
        </p:spPr>
        <p:txBody>
          <a:bodyPr wrap="square">
            <a:spAutoFit/>
          </a:bodyPr>
          <a:lstStyle/>
          <a:p>
            <a:pPr lvl="0" algn="just" defTabSz="1828800">
              <a:lnSpc>
                <a:spcPct val="150000"/>
              </a:lnSpc>
              <a:buClr>
                <a:srgbClr val="000000"/>
              </a:buClr>
              <a:defRPr/>
            </a:pPr>
            <a:r>
              <a:rPr kumimoji="0" lang="en-US" sz="4000" b="1" i="0" u="none" strike="noStrike" kern="0" cap="none" spc="0" normalizeH="0" baseline="0" noProof="0">
                <a:ln>
                  <a:noFill/>
                </a:ln>
                <a:solidFill>
                  <a:prstClr val="white"/>
                </a:solidFill>
                <a:effectLst/>
                <a:highlight>
                  <a:srgbClr val="008080"/>
                </a:highlight>
                <a:uLnTx/>
                <a:uFillTx/>
                <a:latin typeface="Arial" panose="020B0604020202020204" pitchFamily="34" charset="0"/>
                <a:ea typeface="Calibri" panose="020F0502020204030204" pitchFamily="34" charset="0"/>
                <a:cs typeface="Arial" panose="020B0604020202020204" pitchFamily="34" charset="0"/>
              </a:rPr>
              <a:t>Ví dụ 3:</a:t>
            </a:r>
            <a:r>
              <a:rPr kumimoji="0" lang="en-US" sz="4000" b="1"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000" kern="0">
                <a:solidFill>
                  <a:srgbClr val="000000"/>
                </a:solidFill>
                <a:latin typeface="Arial"/>
                <a:cs typeface="Arial"/>
                <a:sym typeface="Arial"/>
              </a:rPr>
              <a:t>Trong các phát biểu sau, phát biểu nào sai? Tại sao?</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a) Biến cố không thể không có kết quả thuận lợi.</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b) Mọi kết quả của phép thử đều là kết quả thuận lợi cho biến cố chắc chắn.</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c) Biến cố có ít nhất một kết quả thuận lợi là biến cố ngẫu nhiên.</a:t>
            </a:r>
            <a:endParaRPr kumimoji="0" lang="en-US" sz="4000" b="0" i="0" u="none" strike="noStrike" kern="0" cap="none" spc="0" normalizeH="0" baseline="0" noProof="0">
              <a:ln>
                <a:noFill/>
              </a:ln>
              <a:solidFill>
                <a:srgbClr val="000000"/>
              </a:solidFill>
              <a:effectLst/>
              <a:uLnTx/>
              <a:uFillTx/>
              <a:latin typeface="Arial"/>
              <a:cs typeface="Arial"/>
              <a:sym typeface="Arial"/>
            </a:endParaRPr>
          </a:p>
        </p:txBody>
      </p:sp>
      <p:grpSp>
        <p:nvGrpSpPr>
          <p:cNvPr id="9" name="Group 8"/>
          <p:cNvGrpSpPr/>
          <p:nvPr/>
        </p:nvGrpSpPr>
        <p:grpSpPr>
          <a:xfrm>
            <a:off x="8238122" y="5524500"/>
            <a:ext cx="1759618" cy="1371600"/>
            <a:chOff x="1720676" y="776148"/>
            <a:chExt cx="1693681" cy="831312"/>
          </a:xfrm>
        </p:grpSpPr>
        <p:pic>
          <p:nvPicPr>
            <p:cNvPr id="10" name="Picture 9"/>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1" name="TextBox 10"/>
            <p:cNvSpPr txBox="1"/>
            <p:nvPr/>
          </p:nvSpPr>
          <p:spPr>
            <a:xfrm>
              <a:off x="1815395" y="914700"/>
              <a:ext cx="1437014" cy="447696"/>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4" name="Rectangle 3"/>
          <p:cNvSpPr/>
          <p:nvPr/>
        </p:nvSpPr>
        <p:spPr>
          <a:xfrm>
            <a:off x="376989" y="7257364"/>
            <a:ext cx="17481884" cy="2762936"/>
          </a:xfrm>
          <a:prstGeom prst="rect">
            <a:avLst/>
          </a:prstGeom>
        </p:spPr>
        <p:txBody>
          <a:bodyPr wrap="square">
            <a:spAutoFit/>
          </a:bodyPr>
          <a:lstStyle/>
          <a:p>
            <a:pPr algn="just">
              <a:lnSpc>
                <a:spcPct val="150000"/>
              </a:lnSpc>
            </a:pPr>
            <a:r>
              <a:rPr lang="vi-VN" sz="4000">
                <a:cs typeface="Arial" panose="020B0604020202020204" pitchFamily="34" charset="0"/>
              </a:rPr>
              <a:t>Phát biểu a) và b) là đúng.</a:t>
            </a:r>
            <a:endParaRPr lang="en-US" sz="4000">
              <a:cs typeface="Arial" panose="020B0604020202020204" pitchFamily="34" charset="0"/>
            </a:endParaRPr>
          </a:p>
          <a:p>
            <a:pPr algn="just">
              <a:lnSpc>
                <a:spcPct val="150000"/>
              </a:lnSpc>
            </a:pPr>
            <a:r>
              <a:rPr lang="vi-VN" sz="4000">
                <a:cs typeface="Arial" panose="020B0604020202020204" pitchFamily="34" charset="0"/>
              </a:rPr>
              <a:t>Phát biểu c) là sai vì biến cố chắc chắn có ít nhất một kết quả thuận lợi nhưng không</a:t>
            </a:r>
            <a:r>
              <a:rPr lang="en-US" sz="4000">
                <a:cs typeface="Arial" panose="020B0604020202020204" pitchFamily="34" charset="0"/>
              </a:rPr>
              <a:t> </a:t>
            </a:r>
            <a:r>
              <a:rPr lang="vi-VN" sz="4000">
                <a:cs typeface="Arial" panose="020B0604020202020204" pitchFamily="34" charset="0"/>
              </a:rPr>
              <a:t>phải là biến cố ngẫu nhiên.</a:t>
            </a:r>
            <a:endParaRPr lang="en-US" sz="4000">
              <a:latin typeface="Arial" panose="020B0604020202020204" pitchFamily="34" charset="0"/>
              <a:cs typeface="Arial" panose="020B0604020202020204" pitchFamily="34" charset="0"/>
            </a:endParaRPr>
          </a:p>
        </p:txBody>
      </p:sp>
      <p:sp>
        <p:nvSpPr>
          <p:cNvPr id="14" name="Freeform 7"/>
          <p:cNvSpPr/>
          <p:nvPr/>
        </p:nvSpPr>
        <p:spPr>
          <a:xfrm rot="20505959" flipH="1">
            <a:off x="16426922" y="5281204"/>
            <a:ext cx="1716286" cy="2175031"/>
          </a:xfrm>
          <a:custGeom>
            <a:avLst/>
            <a:gdLst/>
            <a:ahLst/>
            <a:cxnLst/>
            <a:rect l="l" t="t" r="r" b="b"/>
            <a:pathLst>
              <a:path w="2888185" h="3288824">
                <a:moveTo>
                  <a:pt x="0" y="0"/>
                </a:moveTo>
                <a:lnTo>
                  <a:pt x="2888186" y="0"/>
                </a:lnTo>
                <a:lnTo>
                  <a:pt x="2888186" y="3288824"/>
                </a:lnTo>
                <a:lnTo>
                  <a:pt x="0" y="32888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2" name="Group 3"/>
          <p:cNvGrpSpPr/>
          <p:nvPr/>
        </p:nvGrpSpPr>
        <p:grpSpPr>
          <a:xfrm>
            <a:off x="-838200" y="342901"/>
            <a:ext cx="20269199" cy="838199"/>
            <a:chOff x="0" y="0"/>
            <a:chExt cx="1787037" cy="253764"/>
          </a:xfrm>
        </p:grpSpPr>
        <p:sp>
          <p:nvSpPr>
            <p:cNvPr id="13" name="Freeform 4"/>
            <p:cNvSpPr/>
            <p:nvPr/>
          </p:nvSpPr>
          <p:spPr>
            <a:xfrm>
              <a:off x="0" y="0"/>
              <a:ext cx="1787037" cy="253764"/>
            </a:xfrm>
            <a:custGeom>
              <a:avLst/>
              <a:gdLst/>
              <a:ahLst/>
              <a:cxnLst/>
              <a:rect l="l" t="t" r="r" b="b"/>
              <a:pathLst>
                <a:path w="1787037" h="253764">
                  <a:moveTo>
                    <a:pt x="18327" y="0"/>
                  </a:moveTo>
                  <a:lnTo>
                    <a:pt x="1768710" y="0"/>
                  </a:lnTo>
                  <a:cubicBezTo>
                    <a:pt x="1778832" y="0"/>
                    <a:pt x="1787037" y="8205"/>
                    <a:pt x="1787037" y="18327"/>
                  </a:cubicBezTo>
                  <a:lnTo>
                    <a:pt x="1787037" y="235437"/>
                  </a:lnTo>
                  <a:cubicBezTo>
                    <a:pt x="1787037" y="240298"/>
                    <a:pt x="1785106" y="244959"/>
                    <a:pt x="1781669" y="248396"/>
                  </a:cubicBezTo>
                  <a:cubicBezTo>
                    <a:pt x="1778232" y="251833"/>
                    <a:pt x="1773570" y="253764"/>
                    <a:pt x="1768710" y="253764"/>
                  </a:cubicBezTo>
                  <a:lnTo>
                    <a:pt x="18327" y="253764"/>
                  </a:lnTo>
                  <a:cubicBezTo>
                    <a:pt x="8205" y="253764"/>
                    <a:pt x="0" y="245559"/>
                    <a:pt x="0" y="235437"/>
                  </a:cubicBezTo>
                  <a:lnTo>
                    <a:pt x="0" y="18327"/>
                  </a:lnTo>
                  <a:cubicBezTo>
                    <a:pt x="0" y="8205"/>
                    <a:pt x="8205" y="0"/>
                    <a:pt x="18327" y="0"/>
                  </a:cubicBezTo>
                  <a:close/>
                </a:path>
              </a:pathLst>
            </a:custGeom>
            <a:solidFill>
              <a:srgbClr val="727357"/>
            </a:solidFill>
          </p:spPr>
        </p:sp>
        <p:sp>
          <p:nvSpPr>
            <p:cNvPr id="15" name="TextBox 5"/>
            <p:cNvSpPr txBox="1"/>
            <p:nvPr/>
          </p:nvSpPr>
          <p:spPr>
            <a:xfrm>
              <a:off x="0" y="-19050"/>
              <a:ext cx="1787037" cy="272814"/>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14127123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C0FDDE4-B345-9CEF-46D5-6288E812B092}"/>
              </a:ext>
            </a:extLst>
          </p:cNvPr>
          <p:cNvSpPr txBox="1"/>
          <p:nvPr/>
        </p:nvSpPr>
        <p:spPr>
          <a:xfrm>
            <a:off x="376990" y="114300"/>
            <a:ext cx="17481884" cy="5632311"/>
          </a:xfrm>
          <a:prstGeom prst="rect">
            <a:avLst/>
          </a:prstGeom>
          <a:noFill/>
        </p:spPr>
        <p:txBody>
          <a:bodyPr wrap="square">
            <a:spAutoFit/>
          </a:bodyPr>
          <a:lstStyle/>
          <a:p>
            <a:pPr lvl="0" algn="just" defTabSz="1828800">
              <a:lnSpc>
                <a:spcPct val="150000"/>
              </a:lnSpc>
              <a:buClr>
                <a:srgbClr val="000000"/>
              </a:buClr>
              <a:defRPr/>
            </a:pPr>
            <a:r>
              <a:rPr kumimoji="0" lang="en-US" sz="4000" b="1" i="0" u="none" strike="noStrike" kern="0" cap="none" spc="0" normalizeH="0" baseline="0" noProof="0">
                <a:ln>
                  <a:noFill/>
                </a:ln>
                <a:solidFill>
                  <a:prstClr val="white"/>
                </a:solidFill>
                <a:effectLst/>
                <a:highlight>
                  <a:srgbClr val="008080"/>
                </a:highlight>
                <a:uLnTx/>
                <a:uFillTx/>
                <a:latin typeface="Arial" panose="020B0604020202020204" pitchFamily="34" charset="0"/>
                <a:ea typeface="Calibri" panose="020F0502020204030204" pitchFamily="34" charset="0"/>
                <a:cs typeface="Arial" panose="020B0604020202020204" pitchFamily="34" charset="0"/>
              </a:rPr>
              <a:t>Ví dụ 4:</a:t>
            </a:r>
            <a:r>
              <a:rPr kumimoji="0" lang="en-US" sz="4000" b="1"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000" kern="0">
                <a:solidFill>
                  <a:srgbClr val="000000"/>
                </a:solidFill>
                <a:latin typeface="Arial"/>
                <a:cs typeface="Arial"/>
                <a:sym typeface="Arial"/>
              </a:rPr>
              <a:t>Một hộp có chứa 5 tấm thẻ cùng loại được đánh số lần lượt từ 1 đến 5. Lấy ra</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ngẫu nhiên cùng một lúc 2 tấm thẻ từ hộp.</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a) Hãy liệt kê các phần tử của không gian mẫu của phép thử.</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b) Liệt kê các kết quả thuận lợi cho mỗi biến cố sau:</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A: “Trong 2 thẻ lấy ra có đúng 1 thẻ ghi số lẻ”;</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B: “Trong 2 thẻ lấy ra có ít nhất 1 thẻ ghi số chẵn”.</a:t>
            </a:r>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 name="Group 8"/>
          <p:cNvGrpSpPr/>
          <p:nvPr/>
        </p:nvGrpSpPr>
        <p:grpSpPr>
          <a:xfrm>
            <a:off x="762000" y="5905500"/>
            <a:ext cx="1759618" cy="1371600"/>
            <a:chOff x="1720676" y="776148"/>
            <a:chExt cx="1693681" cy="831312"/>
          </a:xfrm>
        </p:grpSpPr>
        <p:pic>
          <p:nvPicPr>
            <p:cNvPr id="10" name="Picture 9"/>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1" name="TextBox 10"/>
            <p:cNvSpPr txBox="1"/>
            <p:nvPr/>
          </p:nvSpPr>
          <p:spPr>
            <a:xfrm>
              <a:off x="1815395" y="914700"/>
              <a:ext cx="1437014" cy="4383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5" name="Rectangle 4"/>
          <p:cNvSpPr/>
          <p:nvPr/>
        </p:nvSpPr>
        <p:spPr>
          <a:xfrm>
            <a:off x="2971800" y="6210300"/>
            <a:ext cx="14887074" cy="3785652"/>
          </a:xfrm>
          <a:prstGeom prst="rect">
            <a:avLst/>
          </a:prstGeom>
        </p:spPr>
        <p:txBody>
          <a:bodyPr wrap="square">
            <a:spAutoFit/>
          </a:bodyPr>
          <a:lstStyle/>
          <a:p>
            <a:pPr algn="just">
              <a:lnSpc>
                <a:spcPct val="150000"/>
              </a:lnSpc>
            </a:pPr>
            <a:r>
              <a:rPr lang="vi-VN" sz="4000"/>
              <a:t>a) Kí hiệu {x; y} là kết quả lấy được hai thẻ, trong đó một thẻ đánh số x và một thẻ</a:t>
            </a:r>
            <a:r>
              <a:rPr lang="en-US" sz="4000"/>
              <a:t> </a:t>
            </a:r>
            <a:r>
              <a:rPr lang="vi-VN" sz="4000"/>
              <a:t>đánh số y.</a:t>
            </a:r>
            <a:endParaRPr lang="en-US" sz="4000"/>
          </a:p>
          <a:p>
            <a:pPr algn="just">
              <a:lnSpc>
                <a:spcPct val="150000"/>
              </a:lnSpc>
            </a:pPr>
            <a:r>
              <a:rPr lang="vi-VN" sz="4000"/>
              <a:t>Các phần tử của không gian mẫu của phép thử là</a:t>
            </a:r>
            <a:r>
              <a:rPr lang="en-US" sz="4000"/>
              <a:t> </a:t>
            </a:r>
          </a:p>
          <a:p>
            <a:pPr algn="ctr">
              <a:lnSpc>
                <a:spcPct val="150000"/>
              </a:lnSpc>
            </a:pPr>
            <a:r>
              <a:rPr lang="vi-VN" sz="4000"/>
              <a:t>{1; 2}; {1; 3}; {1; 4}; {1; 5}; {2; 3}; {2; 4}; {2; 5}; {3; 4}; {3; 5}; {4; 5}.</a:t>
            </a:r>
            <a:endParaRPr lang="en-US" sz="4000"/>
          </a:p>
        </p:txBody>
      </p:sp>
      <p:pic>
        <p:nvPicPr>
          <p:cNvPr id="7" name="Picture 6"/>
          <p:cNvPicPr>
            <a:picLocks noChangeAspect="1"/>
          </p:cNvPicPr>
          <p:nvPr/>
        </p:nvPicPr>
        <p:blipFill>
          <a:blip r:embed="rId4"/>
          <a:stretch>
            <a:fillRect/>
          </a:stretch>
        </p:blipFill>
        <p:spPr>
          <a:xfrm>
            <a:off x="376990" y="8479372"/>
            <a:ext cx="1528010" cy="1502543"/>
          </a:xfrm>
          <a:prstGeom prst="rect">
            <a:avLst/>
          </a:prstGeom>
        </p:spPr>
      </p:pic>
    </p:spTree>
    <p:extLst>
      <p:ext uri="{BB962C8B-B14F-4D97-AF65-F5344CB8AC3E}">
        <p14:creationId xmlns:p14="http://schemas.microsoft.com/office/powerpoint/2010/main" val="389103367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500"/>
                                        <p:tgtEl>
                                          <p:spTgt spid="5">
                                            <p:txEl>
                                              <p:pRg st="1" end="1"/>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C0FDDE4-B345-9CEF-46D5-6288E812B092}"/>
              </a:ext>
            </a:extLst>
          </p:cNvPr>
          <p:cNvSpPr txBox="1"/>
          <p:nvPr/>
        </p:nvSpPr>
        <p:spPr>
          <a:xfrm>
            <a:off x="376990" y="114300"/>
            <a:ext cx="17481884" cy="5632311"/>
          </a:xfrm>
          <a:prstGeom prst="rect">
            <a:avLst/>
          </a:prstGeom>
          <a:noFill/>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prstClr val="white"/>
                </a:solidFill>
                <a:effectLst/>
                <a:highlight>
                  <a:srgbClr val="008080"/>
                </a:highlight>
                <a:uLnTx/>
                <a:uFillTx/>
                <a:latin typeface="Arial" panose="020B0604020202020204" pitchFamily="34" charset="0"/>
                <a:ea typeface="Calibri" panose="020F0502020204030204" pitchFamily="34" charset="0"/>
                <a:cs typeface="Arial" panose="020B0604020202020204" pitchFamily="34" charset="0"/>
              </a:rPr>
              <a:t>Ví dụ 4:</a:t>
            </a:r>
            <a:r>
              <a:rPr kumimoji="0" lang="en-US" sz="4000" b="1"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000" b="0" i="0" u="none" strike="noStrike" kern="0" cap="none" spc="0" normalizeH="0" baseline="0" noProof="0">
                <a:ln>
                  <a:noFill/>
                </a:ln>
                <a:solidFill>
                  <a:srgbClr val="000000"/>
                </a:solidFill>
                <a:effectLst/>
                <a:uLnTx/>
                <a:uFillTx/>
                <a:latin typeface="Arial"/>
                <a:ea typeface="+mn-ea"/>
                <a:cs typeface="Arial"/>
                <a:sym typeface="Arial"/>
              </a:rPr>
              <a:t>Một hộp có chứa 5 tấm thẻ cùng loại được đánh số lần lượt từ 1 đến 5. Lấy ra</a:t>
            </a:r>
            <a:r>
              <a:rPr kumimoji="0" lang="en-US" sz="4000" b="0" i="0" u="none" strike="noStrike" kern="0" cap="none" spc="0" normalizeH="0" baseline="0" noProof="0">
                <a:ln>
                  <a:noFill/>
                </a:ln>
                <a:solidFill>
                  <a:srgbClr val="000000"/>
                </a:solidFill>
                <a:effectLst/>
                <a:uLnTx/>
                <a:uFillTx/>
                <a:latin typeface="Arial"/>
                <a:ea typeface="+mn-ea"/>
                <a:cs typeface="Arial"/>
                <a:sym typeface="Arial"/>
              </a:rPr>
              <a:t> </a:t>
            </a:r>
            <a:r>
              <a:rPr kumimoji="0" lang="vi-VN" sz="4000" b="0" i="0" u="none" strike="noStrike" kern="0" cap="none" spc="0" normalizeH="0" baseline="0" noProof="0">
                <a:ln>
                  <a:noFill/>
                </a:ln>
                <a:solidFill>
                  <a:srgbClr val="000000"/>
                </a:solidFill>
                <a:effectLst/>
                <a:uLnTx/>
                <a:uFillTx/>
                <a:latin typeface="Arial"/>
                <a:ea typeface="+mn-ea"/>
                <a:cs typeface="Arial"/>
                <a:sym typeface="Arial"/>
              </a:rPr>
              <a:t>ngẫu nhiên cùng một lúc 2 tấm thẻ từ hộp.</a:t>
            </a:r>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1828800" rtl="0" eaLnBrk="1" fontAlgn="auto" latinLnBrk="0" hangingPunct="1">
              <a:lnSpc>
                <a:spcPct val="150000"/>
              </a:lnSpc>
              <a:spcBef>
                <a:spcPts val="0"/>
              </a:spcBef>
              <a:spcAft>
                <a:spcPts val="0"/>
              </a:spcAft>
              <a:buClr>
                <a:srgbClr val="000000"/>
              </a:buClr>
              <a:buSzTx/>
              <a:buFontTx/>
              <a:buNone/>
              <a:tabLst/>
              <a:defRPr/>
            </a:pPr>
            <a:r>
              <a:rPr kumimoji="0" lang="vi-VN" sz="4000" b="0" i="0" u="none" strike="noStrike" kern="0" cap="none" spc="0" normalizeH="0" baseline="0" noProof="0">
                <a:ln>
                  <a:noFill/>
                </a:ln>
                <a:solidFill>
                  <a:srgbClr val="000000"/>
                </a:solidFill>
                <a:effectLst/>
                <a:uLnTx/>
                <a:uFillTx/>
                <a:latin typeface="Arial"/>
                <a:ea typeface="+mn-ea"/>
                <a:cs typeface="Arial"/>
                <a:sym typeface="Arial"/>
              </a:rPr>
              <a:t>a) Hãy liệt kê các phần tử của không gian mẫu của phép thử.</a:t>
            </a:r>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1828800" rtl="0" eaLnBrk="1" fontAlgn="auto" latinLnBrk="0" hangingPunct="1">
              <a:lnSpc>
                <a:spcPct val="150000"/>
              </a:lnSpc>
              <a:spcBef>
                <a:spcPts val="0"/>
              </a:spcBef>
              <a:spcAft>
                <a:spcPts val="0"/>
              </a:spcAft>
              <a:buClr>
                <a:srgbClr val="000000"/>
              </a:buClr>
              <a:buSzTx/>
              <a:buFontTx/>
              <a:buNone/>
              <a:tabLst/>
              <a:defRPr/>
            </a:pPr>
            <a:r>
              <a:rPr kumimoji="0" lang="vi-VN" sz="4000" b="0" i="0" u="none" strike="noStrike" kern="0" cap="none" spc="0" normalizeH="0" baseline="0" noProof="0">
                <a:ln>
                  <a:noFill/>
                </a:ln>
                <a:solidFill>
                  <a:srgbClr val="000000"/>
                </a:solidFill>
                <a:effectLst/>
                <a:uLnTx/>
                <a:uFillTx/>
                <a:latin typeface="Arial"/>
                <a:ea typeface="+mn-ea"/>
                <a:cs typeface="Arial"/>
                <a:sym typeface="Arial"/>
              </a:rPr>
              <a:t>b) Liệt kê các kết quả thuận lợi cho mỗi biến cố sau:</a:t>
            </a:r>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1828800" rtl="0" eaLnBrk="1" fontAlgn="auto" latinLnBrk="0" hangingPunct="1">
              <a:lnSpc>
                <a:spcPct val="150000"/>
              </a:lnSpc>
              <a:spcBef>
                <a:spcPts val="0"/>
              </a:spcBef>
              <a:spcAft>
                <a:spcPts val="0"/>
              </a:spcAft>
              <a:buClr>
                <a:srgbClr val="000000"/>
              </a:buClr>
              <a:buSzTx/>
              <a:buFontTx/>
              <a:buNone/>
              <a:tabLst/>
              <a:defRPr/>
            </a:pPr>
            <a:r>
              <a:rPr kumimoji="0" lang="vi-VN" sz="4000" b="0" i="0" u="none" strike="noStrike" kern="0" cap="none" spc="0" normalizeH="0" baseline="0" noProof="0">
                <a:ln>
                  <a:noFill/>
                </a:ln>
                <a:solidFill>
                  <a:srgbClr val="000000"/>
                </a:solidFill>
                <a:effectLst/>
                <a:uLnTx/>
                <a:uFillTx/>
                <a:latin typeface="Arial"/>
                <a:ea typeface="+mn-ea"/>
                <a:cs typeface="Arial"/>
                <a:sym typeface="Arial"/>
              </a:rPr>
              <a:t>A: “Trong 2 thẻ lấy ra có đúng 1 thẻ ghi số lẻ”;</a:t>
            </a:r>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1828800" rtl="0" eaLnBrk="1" fontAlgn="auto" latinLnBrk="0" hangingPunct="1">
              <a:lnSpc>
                <a:spcPct val="150000"/>
              </a:lnSpc>
              <a:spcBef>
                <a:spcPts val="0"/>
              </a:spcBef>
              <a:spcAft>
                <a:spcPts val="0"/>
              </a:spcAft>
              <a:buClr>
                <a:srgbClr val="000000"/>
              </a:buClr>
              <a:buSzTx/>
              <a:buFontTx/>
              <a:buNone/>
              <a:tabLst/>
              <a:defRPr/>
            </a:pPr>
            <a:r>
              <a:rPr kumimoji="0" lang="vi-VN" sz="4000" b="0" i="0" u="none" strike="noStrike" kern="0" cap="none" spc="0" normalizeH="0" baseline="0" noProof="0">
                <a:ln>
                  <a:noFill/>
                </a:ln>
                <a:solidFill>
                  <a:srgbClr val="000000"/>
                </a:solidFill>
                <a:effectLst/>
                <a:uLnTx/>
                <a:uFillTx/>
                <a:latin typeface="Arial"/>
                <a:ea typeface="+mn-ea"/>
                <a:cs typeface="Arial"/>
                <a:sym typeface="Arial"/>
              </a:rPr>
              <a:t>B: “Trong 2 thẻ lấy ra có ít nhất 1 thẻ ghi số chẵn”.</a:t>
            </a:r>
            <a:endParaRPr kumimoji="0" lang="en-US" sz="40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 name="Group 8"/>
          <p:cNvGrpSpPr/>
          <p:nvPr/>
        </p:nvGrpSpPr>
        <p:grpSpPr>
          <a:xfrm>
            <a:off x="762000" y="5905500"/>
            <a:ext cx="1759618" cy="1371600"/>
            <a:chOff x="1720676" y="776148"/>
            <a:chExt cx="1693681" cy="831312"/>
          </a:xfrm>
        </p:grpSpPr>
        <p:pic>
          <p:nvPicPr>
            <p:cNvPr id="10" name="Picture 9"/>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1" name="TextBox 10"/>
            <p:cNvSpPr txBox="1"/>
            <p:nvPr/>
          </p:nvSpPr>
          <p:spPr>
            <a:xfrm>
              <a:off x="1815395" y="914700"/>
              <a:ext cx="1437014" cy="4383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5" name="Rectangle 4"/>
          <p:cNvSpPr/>
          <p:nvPr/>
        </p:nvSpPr>
        <p:spPr>
          <a:xfrm>
            <a:off x="3838074" y="6196263"/>
            <a:ext cx="14020800" cy="3785652"/>
          </a:xfrm>
          <a:prstGeom prst="rect">
            <a:avLst/>
          </a:prstGeom>
        </p:spPr>
        <p:txBody>
          <a:bodyPr wrap="square">
            <a:spAutoFit/>
          </a:bodyPr>
          <a:lstStyle/>
          <a:p>
            <a:pPr lvl="0" algn="just">
              <a:lnSpc>
                <a:spcPct val="150000"/>
              </a:lnSpc>
            </a:pPr>
            <a:r>
              <a:rPr lang="vi-VN" sz="4000">
                <a:solidFill>
                  <a:prstClr val="black"/>
                </a:solidFill>
              </a:rPr>
              <a:t>b) Các kết quả thuận lợi cho biến cố A là</a:t>
            </a:r>
            <a:r>
              <a:rPr lang="en-US" sz="4000">
                <a:solidFill>
                  <a:prstClr val="black"/>
                </a:solidFill>
              </a:rPr>
              <a:t> </a:t>
            </a:r>
          </a:p>
          <a:p>
            <a:pPr lvl="0" algn="ctr">
              <a:lnSpc>
                <a:spcPct val="150000"/>
              </a:lnSpc>
            </a:pPr>
            <a:r>
              <a:rPr lang="vi-VN" sz="4000">
                <a:solidFill>
                  <a:prstClr val="black"/>
                </a:solidFill>
              </a:rPr>
              <a:t>{1; 2}; {1; 4}; {2; 3}; {2; 5}; {3; 4}; {4; 5}.</a:t>
            </a:r>
            <a:endParaRPr lang="en-US" sz="4000">
              <a:solidFill>
                <a:prstClr val="black"/>
              </a:solidFill>
            </a:endParaRPr>
          </a:p>
          <a:p>
            <a:pPr lvl="0" algn="just">
              <a:lnSpc>
                <a:spcPct val="150000"/>
              </a:lnSpc>
            </a:pPr>
            <a:r>
              <a:rPr lang="vi-VN" sz="4000">
                <a:solidFill>
                  <a:prstClr val="black"/>
                </a:solidFill>
              </a:rPr>
              <a:t>Các kết quả thuận lợi cho biến cố B là</a:t>
            </a:r>
            <a:endParaRPr lang="en-US" sz="4000">
              <a:solidFill>
                <a:prstClr val="black"/>
              </a:solidFill>
            </a:endParaRPr>
          </a:p>
          <a:p>
            <a:pPr lvl="0" algn="ctr">
              <a:lnSpc>
                <a:spcPct val="150000"/>
              </a:lnSpc>
            </a:pPr>
            <a:r>
              <a:rPr lang="vi-VN" sz="4000">
                <a:solidFill>
                  <a:prstClr val="black"/>
                </a:solidFill>
              </a:rPr>
              <a:t>{1; 2}; {1; 4}; {2; 3}; {2; 4}; {2; 5}; {3; 4}; {4; 5}.</a:t>
            </a:r>
            <a:endParaRPr lang="en-US" sz="4000">
              <a:solidFill>
                <a:prstClr val="black"/>
              </a:solidFill>
            </a:endParaRPr>
          </a:p>
        </p:txBody>
      </p:sp>
      <p:pic>
        <p:nvPicPr>
          <p:cNvPr id="7" name="Picture 6"/>
          <p:cNvPicPr>
            <a:picLocks noChangeAspect="1"/>
          </p:cNvPicPr>
          <p:nvPr/>
        </p:nvPicPr>
        <p:blipFill>
          <a:blip r:embed="rId4"/>
          <a:stretch>
            <a:fillRect/>
          </a:stretch>
        </p:blipFill>
        <p:spPr>
          <a:xfrm>
            <a:off x="376990" y="8479372"/>
            <a:ext cx="1528010" cy="1502543"/>
          </a:xfrm>
          <a:prstGeom prst="rect">
            <a:avLst/>
          </a:prstGeom>
        </p:spPr>
      </p:pic>
    </p:spTree>
    <p:extLst>
      <p:ext uri="{BB962C8B-B14F-4D97-AF65-F5344CB8AC3E}">
        <p14:creationId xmlns:p14="http://schemas.microsoft.com/office/powerpoint/2010/main" val="327346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35" name="Group 34"/>
          <p:cNvGrpSpPr/>
          <p:nvPr/>
        </p:nvGrpSpPr>
        <p:grpSpPr>
          <a:xfrm>
            <a:off x="0" y="192372"/>
            <a:ext cx="18288000" cy="8303929"/>
            <a:chOff x="457200" y="271564"/>
            <a:chExt cx="17373600" cy="8303929"/>
          </a:xfrm>
        </p:grpSpPr>
        <p:grpSp>
          <p:nvGrpSpPr>
            <p:cNvPr id="2" name="Group 2"/>
            <p:cNvGrpSpPr/>
            <p:nvPr/>
          </p:nvGrpSpPr>
          <p:grpSpPr>
            <a:xfrm>
              <a:off x="457200" y="271564"/>
              <a:ext cx="17373600" cy="8303929"/>
              <a:chOff x="0" y="-19050"/>
              <a:chExt cx="4577354" cy="2217517"/>
            </a:xfrm>
          </p:grpSpPr>
          <p:sp>
            <p:nvSpPr>
              <p:cNvPr id="3" name="Freeform 3"/>
              <p:cNvSpPr/>
              <p:nvPr/>
            </p:nvSpPr>
            <p:spPr>
              <a:xfrm>
                <a:off x="0" y="20349"/>
                <a:ext cx="4577354" cy="2178118"/>
              </a:xfrm>
              <a:custGeom>
                <a:avLst/>
                <a:gdLst/>
                <a:ahLst/>
                <a:cxnLst/>
                <a:rect l="l" t="t" r="r" b="b"/>
                <a:pathLst>
                  <a:path w="4577354" h="549417">
                    <a:moveTo>
                      <a:pt x="14310" y="0"/>
                    </a:moveTo>
                    <a:lnTo>
                      <a:pt x="4563044" y="0"/>
                    </a:lnTo>
                    <a:cubicBezTo>
                      <a:pt x="4566839" y="0"/>
                      <a:pt x="4570479" y="1508"/>
                      <a:pt x="4573162" y="4191"/>
                    </a:cubicBezTo>
                    <a:cubicBezTo>
                      <a:pt x="4575846" y="6875"/>
                      <a:pt x="4577354" y="10515"/>
                      <a:pt x="4577354" y="14310"/>
                    </a:cubicBezTo>
                    <a:lnTo>
                      <a:pt x="4577354" y="535108"/>
                    </a:lnTo>
                    <a:cubicBezTo>
                      <a:pt x="4577354" y="538903"/>
                      <a:pt x="4575846" y="542543"/>
                      <a:pt x="4573162" y="545226"/>
                    </a:cubicBezTo>
                    <a:cubicBezTo>
                      <a:pt x="4570479" y="547910"/>
                      <a:pt x="4566839" y="549417"/>
                      <a:pt x="4563044" y="549417"/>
                    </a:cubicBezTo>
                    <a:lnTo>
                      <a:pt x="14310" y="549417"/>
                    </a:lnTo>
                    <a:cubicBezTo>
                      <a:pt x="10515" y="549417"/>
                      <a:pt x="6875" y="547910"/>
                      <a:pt x="4191" y="545226"/>
                    </a:cubicBezTo>
                    <a:cubicBezTo>
                      <a:pt x="1508" y="542543"/>
                      <a:pt x="0" y="538903"/>
                      <a:pt x="0" y="535108"/>
                    </a:cubicBezTo>
                    <a:lnTo>
                      <a:pt x="0" y="14310"/>
                    </a:lnTo>
                    <a:cubicBezTo>
                      <a:pt x="0" y="10515"/>
                      <a:pt x="1508" y="6875"/>
                      <a:pt x="4191" y="4191"/>
                    </a:cubicBezTo>
                    <a:cubicBezTo>
                      <a:pt x="6875" y="1508"/>
                      <a:pt x="10515" y="0"/>
                      <a:pt x="14310" y="0"/>
                    </a:cubicBezTo>
                    <a:close/>
                  </a:path>
                </a:pathLst>
              </a:custGeom>
              <a:solidFill>
                <a:srgbClr val="5B5C48"/>
              </a:solidFill>
            </p:spPr>
          </p:sp>
          <p:sp>
            <p:nvSpPr>
              <p:cNvPr id="4" name="TextBox 4"/>
              <p:cNvSpPr txBox="1"/>
              <p:nvPr/>
            </p:nvSpPr>
            <p:spPr>
              <a:xfrm>
                <a:off x="0" y="-19050"/>
                <a:ext cx="4577354" cy="568467"/>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Rectangle 33"/>
            <p:cNvSpPr/>
            <p:nvPr/>
          </p:nvSpPr>
          <p:spPr>
            <a:xfrm>
              <a:off x="1000125" y="650692"/>
              <a:ext cx="16287750" cy="4893647"/>
            </a:xfrm>
            <a:prstGeom prst="rect">
              <a:avLst/>
            </a:prstGeom>
          </p:spPr>
          <p:txBody>
            <a:bodyPr wrap="square">
              <a:spAutoFit/>
            </a:bodyPr>
            <a:lstStyle/>
            <a:p>
              <a:pPr lvl="0" algn="ctr">
                <a:lnSpc>
                  <a:spcPct val="150000"/>
                </a:lnSpc>
              </a:pPr>
              <a:r>
                <a:rPr kumimoji="0" lang="vi-VN" sz="48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Luyện tập </a:t>
              </a:r>
              <a:r>
                <a:rPr kumimoji="0" lang="en-US" sz="48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3. </a:t>
              </a:r>
            </a:p>
            <a:p>
              <a:pPr lvl="0" algn="just">
                <a:lnSpc>
                  <a:spcPct val="150000"/>
                </a:lnSpc>
              </a:pPr>
              <a:r>
                <a:rPr lang="vi-VN" sz="4000">
                  <a:solidFill>
                    <a:schemeClr val="bg1"/>
                  </a:solidFill>
                  <a:ea typeface="Times New Roman" panose="02020603050405020304" pitchFamily="18" charset="0"/>
                  <a:cs typeface="Arial" panose="020B0604020202020204" pitchFamily="34" charset="0"/>
                </a:rPr>
                <a:t>Một hộp có 4 quả bóng được đánh số lần lượt từ 1 đến 4. Bạn Trọng và</a:t>
              </a:r>
              <a:r>
                <a:rPr lang="en-US" sz="4000">
                  <a:solidFill>
                    <a:schemeClr val="bg1"/>
                  </a:solidFill>
                  <a:ea typeface="Times New Roman" panose="02020603050405020304" pitchFamily="18" charset="0"/>
                  <a:cs typeface="Arial" panose="020B0604020202020204" pitchFamily="34" charset="0"/>
                </a:rPr>
                <a:t> </a:t>
              </a:r>
              <a:r>
                <a:rPr lang="vi-VN" sz="4000">
                  <a:solidFill>
                    <a:schemeClr val="bg1"/>
                  </a:solidFill>
                  <a:ea typeface="Times New Roman" panose="02020603050405020304" pitchFamily="18" charset="0"/>
                  <a:cs typeface="Arial" panose="020B0604020202020204" pitchFamily="34" charset="0"/>
                </a:rPr>
                <a:t>bạn Thuỷ lần lượt lấy ra ngẫu nhiên 1 quả bóng từ hộp.</a:t>
              </a:r>
              <a:endParaRPr lang="en-US" sz="4000">
                <a:solidFill>
                  <a:schemeClr val="bg1"/>
                </a:solidFill>
                <a:ea typeface="Times New Roman" panose="02020603050405020304" pitchFamily="18" charset="0"/>
                <a:cs typeface="Arial" panose="020B0604020202020204" pitchFamily="34" charset="0"/>
              </a:endParaRPr>
            </a:p>
            <a:p>
              <a:pPr lvl="0" algn="just">
                <a:lnSpc>
                  <a:spcPct val="150000"/>
                </a:lnSpc>
              </a:pPr>
              <a:r>
                <a:rPr lang="vi-VN" sz="4000">
                  <a:solidFill>
                    <a:schemeClr val="bg1"/>
                  </a:solidFill>
                  <a:ea typeface="Times New Roman" panose="02020603050405020304" pitchFamily="18" charset="0"/>
                  <a:cs typeface="Arial" panose="020B0604020202020204" pitchFamily="34" charset="0"/>
                </a:rPr>
                <a:t>a) Xác định không gian mẫu của phép thử.</a:t>
              </a:r>
              <a:endParaRPr lang="en-US" sz="4000">
                <a:solidFill>
                  <a:schemeClr val="bg1"/>
                </a:solidFill>
                <a:ea typeface="Times New Roman" panose="02020603050405020304" pitchFamily="18" charset="0"/>
                <a:cs typeface="Arial" panose="020B0604020202020204" pitchFamily="34" charset="0"/>
              </a:endParaRPr>
            </a:p>
            <a:p>
              <a:pPr lvl="0" algn="just">
                <a:lnSpc>
                  <a:spcPct val="150000"/>
                </a:lnSpc>
              </a:pPr>
              <a:r>
                <a:rPr lang="vi-VN" sz="4000">
                  <a:solidFill>
                    <a:schemeClr val="bg1"/>
                  </a:solidFill>
                  <a:ea typeface="Times New Roman" panose="02020603050405020304" pitchFamily="18" charset="0"/>
                  <a:cs typeface="Arial" panose="020B0604020202020204" pitchFamily="34" charset="0"/>
                </a:rPr>
                <a:t>b) Xác định các kết quả thuận lợi cho mỗi biến cố sau:</a:t>
              </a:r>
              <a:endParaRPr lang="en-US" sz="4000">
                <a:solidFill>
                  <a:schemeClr val="bg1"/>
                </a:solidFill>
                <a:ea typeface="Times New Roman" panose="02020603050405020304" pitchFamily="18" charset="0"/>
                <a:cs typeface="Arial" panose="020B0604020202020204" pitchFamily="34" charset="0"/>
              </a:endParaRPr>
            </a:p>
          </p:txBody>
        </p:sp>
      </p:grpSp>
      <p:pic>
        <p:nvPicPr>
          <p:cNvPr id="6" name="Picture 5"/>
          <p:cNvPicPr>
            <a:picLocks noChangeAspect="1"/>
          </p:cNvPicPr>
          <p:nvPr/>
        </p:nvPicPr>
        <p:blipFill>
          <a:blip r:embed="rId2"/>
          <a:stretch>
            <a:fillRect/>
          </a:stretch>
        </p:blipFill>
        <p:spPr>
          <a:xfrm>
            <a:off x="15697200" y="4838700"/>
            <a:ext cx="2305050" cy="5152015"/>
          </a:xfrm>
          <a:prstGeom prst="rect">
            <a:avLst/>
          </a:prstGeom>
        </p:spPr>
      </p:pic>
      <p:sp>
        <p:nvSpPr>
          <p:cNvPr id="7" name="Rectangle 6"/>
          <p:cNvSpPr/>
          <p:nvPr/>
        </p:nvSpPr>
        <p:spPr>
          <a:xfrm>
            <a:off x="571500" y="5455121"/>
            <a:ext cx="13982700" cy="2862322"/>
          </a:xfrm>
          <a:prstGeom prst="rect">
            <a:avLst/>
          </a:prstGeom>
        </p:spPr>
        <p:txBody>
          <a:bodyPr wrap="square">
            <a:spAutoFit/>
          </a:bodyPr>
          <a:lstStyle/>
          <a:p>
            <a:pPr lvl="0" algn="just">
              <a:lnSpc>
                <a:spcPct val="150000"/>
              </a:lnSpc>
            </a:pPr>
            <a:r>
              <a:rPr lang="vi-VN" sz="4000">
                <a:solidFill>
                  <a:prstClr val="white"/>
                </a:solidFill>
                <a:ea typeface="Times New Roman" panose="02020603050405020304" pitchFamily="18" charset="0"/>
                <a:cs typeface="Arial" panose="020B0604020202020204" pitchFamily="34" charset="0"/>
              </a:rPr>
              <a:t>A: “Số ghi trên quả bóng của bạn Trọng lớn hơn số ghi trên quả bóng của bạn Thuỷ”;</a:t>
            </a:r>
            <a:endParaRPr lang="en-US" sz="4000">
              <a:solidFill>
                <a:prstClr val="white"/>
              </a:solidFill>
              <a:ea typeface="Times New Roman" panose="02020603050405020304" pitchFamily="18" charset="0"/>
              <a:cs typeface="Arial" panose="020B0604020202020204" pitchFamily="34" charset="0"/>
            </a:endParaRPr>
          </a:p>
          <a:p>
            <a:pPr lvl="0" algn="just">
              <a:lnSpc>
                <a:spcPct val="150000"/>
              </a:lnSpc>
            </a:pPr>
            <a:r>
              <a:rPr lang="vi-VN" sz="4000">
                <a:solidFill>
                  <a:prstClr val="white"/>
                </a:solidFill>
                <a:ea typeface="Times New Roman" panose="02020603050405020304" pitchFamily="18" charset="0"/>
                <a:cs typeface="Arial" panose="020B0604020202020204" pitchFamily="34" charset="0"/>
              </a:rPr>
              <a:t>B: “Tổng các số ghi trên 2 quả bóng lấy ra lớn hơn 7</a:t>
            </a:r>
            <a:r>
              <a:rPr lang="en-US" sz="4000">
                <a:solidFill>
                  <a:prstClr val="white"/>
                </a:solidFill>
                <a:latin typeface="Arial" panose="020B0604020202020204" pitchFamily="34" charset="0"/>
                <a:ea typeface="Times New Roman" panose="02020603050405020304" pitchFamily="18" charset="0"/>
                <a:cs typeface="Arial" panose="020B0604020202020204" pitchFamily="34" charset="0"/>
              </a:rPr>
              <a:t>”</a:t>
            </a:r>
            <a:r>
              <a:rPr lang="vi-VN" sz="4000">
                <a:solidFill>
                  <a:prstClr val="white"/>
                </a:solidFill>
                <a:ea typeface="Times New Roman" panose="02020603050405020304" pitchFamily="18" charset="0"/>
                <a:cs typeface="Arial" panose="020B0604020202020204" pitchFamily="34" charset="0"/>
              </a:rPr>
              <a:t>.</a:t>
            </a:r>
            <a:endParaRPr lang="en-US" sz="4000">
              <a:solidFill>
                <a:prstClr val="white"/>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37793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2" name="Group 2"/>
          <p:cNvGrpSpPr/>
          <p:nvPr/>
        </p:nvGrpSpPr>
        <p:grpSpPr>
          <a:xfrm>
            <a:off x="0" y="261445"/>
            <a:ext cx="18288000" cy="995855"/>
            <a:chOff x="0" y="-19050"/>
            <a:chExt cx="4577354" cy="2217517"/>
          </a:xfrm>
        </p:grpSpPr>
        <p:sp>
          <p:nvSpPr>
            <p:cNvPr id="3" name="Freeform 3"/>
            <p:cNvSpPr/>
            <p:nvPr/>
          </p:nvSpPr>
          <p:spPr>
            <a:xfrm>
              <a:off x="0" y="20349"/>
              <a:ext cx="4577354" cy="2178118"/>
            </a:xfrm>
            <a:custGeom>
              <a:avLst/>
              <a:gdLst/>
              <a:ahLst/>
              <a:cxnLst/>
              <a:rect l="l" t="t" r="r" b="b"/>
              <a:pathLst>
                <a:path w="4577354" h="549417">
                  <a:moveTo>
                    <a:pt x="14310" y="0"/>
                  </a:moveTo>
                  <a:lnTo>
                    <a:pt x="4563044" y="0"/>
                  </a:lnTo>
                  <a:cubicBezTo>
                    <a:pt x="4566839" y="0"/>
                    <a:pt x="4570479" y="1508"/>
                    <a:pt x="4573162" y="4191"/>
                  </a:cubicBezTo>
                  <a:cubicBezTo>
                    <a:pt x="4575846" y="6875"/>
                    <a:pt x="4577354" y="10515"/>
                    <a:pt x="4577354" y="14310"/>
                  </a:cubicBezTo>
                  <a:lnTo>
                    <a:pt x="4577354" y="535108"/>
                  </a:lnTo>
                  <a:cubicBezTo>
                    <a:pt x="4577354" y="538903"/>
                    <a:pt x="4575846" y="542543"/>
                    <a:pt x="4573162" y="545226"/>
                  </a:cubicBezTo>
                  <a:cubicBezTo>
                    <a:pt x="4570479" y="547910"/>
                    <a:pt x="4566839" y="549417"/>
                    <a:pt x="4563044" y="549417"/>
                  </a:cubicBezTo>
                  <a:lnTo>
                    <a:pt x="14310" y="549417"/>
                  </a:lnTo>
                  <a:cubicBezTo>
                    <a:pt x="10515" y="549417"/>
                    <a:pt x="6875" y="547910"/>
                    <a:pt x="4191" y="545226"/>
                  </a:cubicBezTo>
                  <a:cubicBezTo>
                    <a:pt x="1508" y="542543"/>
                    <a:pt x="0" y="538903"/>
                    <a:pt x="0" y="535108"/>
                  </a:cubicBezTo>
                  <a:lnTo>
                    <a:pt x="0" y="14310"/>
                  </a:lnTo>
                  <a:cubicBezTo>
                    <a:pt x="0" y="10515"/>
                    <a:pt x="1508" y="6875"/>
                    <a:pt x="4191" y="4191"/>
                  </a:cubicBezTo>
                  <a:cubicBezTo>
                    <a:pt x="6875" y="1508"/>
                    <a:pt x="10515" y="0"/>
                    <a:pt x="14310" y="0"/>
                  </a:cubicBezTo>
                  <a:close/>
                </a:path>
              </a:pathLst>
            </a:custGeom>
            <a:solidFill>
              <a:srgbClr val="5B5C48"/>
            </a:solidFill>
          </p:spPr>
        </p:sp>
        <p:sp>
          <p:nvSpPr>
            <p:cNvPr id="4" name="TextBox 4"/>
            <p:cNvSpPr txBox="1"/>
            <p:nvPr/>
          </p:nvSpPr>
          <p:spPr>
            <a:xfrm>
              <a:off x="0" y="-19050"/>
              <a:ext cx="4577354" cy="568467"/>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p:cNvPicPr>
            <a:picLocks noChangeAspect="1"/>
          </p:cNvPicPr>
          <p:nvPr/>
        </p:nvPicPr>
        <p:blipFill>
          <a:blip r:embed="rId2"/>
          <a:stretch>
            <a:fillRect/>
          </a:stretch>
        </p:blipFill>
        <p:spPr>
          <a:xfrm>
            <a:off x="16002000" y="6135294"/>
            <a:ext cx="1757538" cy="3928274"/>
          </a:xfrm>
          <a:prstGeom prst="rect">
            <a:avLst/>
          </a:prstGeom>
        </p:spPr>
      </p:pic>
      <p:grpSp>
        <p:nvGrpSpPr>
          <p:cNvPr id="10" name="Group 9"/>
          <p:cNvGrpSpPr/>
          <p:nvPr/>
        </p:nvGrpSpPr>
        <p:grpSpPr>
          <a:xfrm>
            <a:off x="1692442" y="581526"/>
            <a:ext cx="1759618" cy="1361574"/>
            <a:chOff x="1720676" y="776148"/>
            <a:chExt cx="1693681" cy="831312"/>
          </a:xfrm>
        </p:grpSpPr>
        <p:pic>
          <p:nvPicPr>
            <p:cNvPr id="11" name="Picture 10"/>
            <p:cNvPicPr>
              <a:picLocks noChangeAspect="1"/>
            </p:cNvPicPr>
            <p:nvPr/>
          </p:nvPicPr>
          <p:blipFill>
            <a:blip r:embed="rId3" cstate="print">
              <a:duotone>
                <a:prstClr val="black"/>
                <a:srgbClr val="727357">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2" name="TextBox 11"/>
            <p:cNvSpPr txBox="1"/>
            <p:nvPr/>
          </p:nvSpPr>
          <p:spPr>
            <a:xfrm>
              <a:off x="1815395" y="914700"/>
              <a:ext cx="1437014" cy="4383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1692442" y="2122932"/>
                <a:ext cx="14782800" cy="7940635"/>
              </a:xfrm>
              <a:prstGeom prst="rect">
                <a:avLst/>
              </a:prstGeom>
            </p:spPr>
            <p:txBody>
              <a:bodyPr wrap="square">
                <a:spAutoFit/>
              </a:bodyPr>
              <a:lstStyle/>
              <a:p>
                <a:pPr algn="just">
                  <a:lnSpc>
                    <a:spcPct val="150000"/>
                  </a:lnSpc>
                  <a:spcBef>
                    <a:spcPts val="300"/>
                  </a:spcBef>
                  <a:spcAft>
                    <a:spcPts val="300"/>
                  </a:spcAft>
                </a:pPr>
                <a:r>
                  <a:rPr lang="en-US" sz="4000">
                    <a:latin typeface="Arial" panose="020B0604020202020204" pitchFamily="34" charset="0"/>
                    <a:ea typeface="Calibri" panose="020F0502020204030204" pitchFamily="34" charset="0"/>
                    <a:cs typeface="Arial" panose="020B0604020202020204" pitchFamily="34" charset="0"/>
                  </a:rPr>
                  <a:t>Kí hiệu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𝑖</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𝑗</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là kết quả bạn Trọng lấy được quả bóng ghi số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𝑖</m:t>
                    </m:r>
                  </m:oMath>
                </a14:m>
                <a:r>
                  <a:rPr lang="en-US" sz="4000">
                    <a:effectLst/>
                    <a:latin typeface="Arial" panose="020B0604020202020204" pitchFamily="34" charset="0"/>
                    <a:ea typeface="Calibri" panose="020F0502020204030204" pitchFamily="34" charset="0"/>
                    <a:cs typeface="Arial" panose="020B0604020202020204" pitchFamily="34" charset="0"/>
                  </a:rPr>
                  <a:t>, bạn Thủy lấy được quả bóng ghi số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𝑗</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a) Không gian mẫu của phép thử là </a:t>
                </a:r>
              </a:p>
              <a:p>
                <a:pPr algn="just">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Ω</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1;2</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1;3</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1;4</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2;1</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2;3</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2;4</m:t>
                        </m:r>
                      </m:e>
                    </m:d>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i="1">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4000">
                    <a:effectLst/>
                    <a:ea typeface="Calibri" panose="020F0502020204030204" pitchFamily="34" charset="0"/>
                    <a:cs typeface="Times New Roman" panose="02020603050405020304" pitchFamily="18" charset="0"/>
                  </a:rPr>
                  <a:t>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3;1</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3;2</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3;4</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4;1</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4;2</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;(4;3)}</m:t>
                    </m:r>
                  </m:oMath>
                </a14:m>
                <a:r>
                  <a:rPr lang="en-US" sz="4000" i="1">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b) Các kết quả thuận lợi cho biến cố A là:</a:t>
                </a:r>
              </a:p>
              <a:p>
                <a:pPr algn="ctr">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(2; 1); (3; 1); (3; 2); (4; 1); (4; 2); (4; 3).</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Không có kết quả nào thuận lợi cho biến cố B.</a:t>
                </a:r>
              </a:p>
            </p:txBody>
          </p:sp>
        </mc:Choice>
        <mc:Fallback xmlns="">
          <p:sp>
            <p:nvSpPr>
              <p:cNvPr id="5" name="Rectangle 4"/>
              <p:cNvSpPr>
                <a:spLocks noRot="1" noChangeAspect="1" noMove="1" noResize="1" noEditPoints="1" noAdjustHandles="1" noChangeArrowheads="1" noChangeShapeType="1" noTextEdit="1"/>
              </p:cNvSpPr>
              <p:nvPr/>
            </p:nvSpPr>
            <p:spPr>
              <a:xfrm>
                <a:off x="1692442" y="2122932"/>
                <a:ext cx="14782800" cy="7940635"/>
              </a:xfrm>
              <a:prstGeom prst="rect">
                <a:avLst/>
              </a:prstGeom>
              <a:blipFill>
                <a:blip r:embed="rId5"/>
                <a:stretch>
                  <a:fillRect l="-1485" r="-1443" b="-921"/>
                </a:stretch>
              </a:blipFill>
            </p:spPr>
            <p:txBody>
              <a:bodyPr/>
              <a:lstStyle/>
              <a:p>
                <a:r>
                  <a:rPr lang="en-US">
                    <a:noFill/>
                  </a:rPr>
                  <a:t> </a:t>
                </a:r>
              </a:p>
            </p:txBody>
          </p:sp>
        </mc:Fallback>
      </mc:AlternateContent>
    </p:spTree>
    <p:extLst>
      <p:ext uri="{BB962C8B-B14F-4D97-AF65-F5344CB8AC3E}">
        <p14:creationId xmlns:p14="http://schemas.microsoft.com/office/powerpoint/2010/main" val="428644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anim calcmode="lin" valueType="num">
                                      <p:cBhvr>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anim calcmode="lin" valueType="num">
                                      <p:cBhvr>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anim calcmode="lin" valueType="num">
                                      <p:cBhvr>
                                        <p:cTn id="2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up)">
                                      <p:cBhvr>
                                        <p:cTn id="34" dur="500"/>
                                        <p:tgtEl>
                                          <p:spTgt spid="5">
                                            <p:txEl>
                                              <p:pRg st="4" end="4"/>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up)">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up)">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27357"/>
        </a:solidFill>
        <a:effectLst/>
      </p:bgPr>
    </p:bg>
    <p:spTree>
      <p:nvGrpSpPr>
        <p:cNvPr id="1" name=""/>
        <p:cNvGrpSpPr/>
        <p:nvPr/>
      </p:nvGrpSpPr>
      <p:grpSpPr>
        <a:xfrm>
          <a:off x="0" y="0"/>
          <a:ext cx="0" cy="0"/>
          <a:chOff x="0" y="0"/>
          <a:chExt cx="0" cy="0"/>
        </a:xfrm>
      </p:grpSpPr>
      <p:sp>
        <p:nvSpPr>
          <p:cNvPr id="3" name="Rectangle 2"/>
          <p:cNvSpPr/>
          <p:nvPr/>
        </p:nvSpPr>
        <p:spPr>
          <a:xfrm>
            <a:off x="806116" y="723900"/>
            <a:ext cx="16687800" cy="10439400"/>
          </a:xfrm>
          <a:prstGeom prst="rect">
            <a:avLst/>
          </a:prstGeom>
          <a:solidFill>
            <a:srgbClr val="F2F2EF"/>
          </a:solidFill>
          <a:ln>
            <a:solidFill>
              <a:srgbClr val="F2F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241258" y="876300"/>
            <a:ext cx="15849600" cy="8417689"/>
          </a:xfrm>
          <a:prstGeom prst="rect">
            <a:avLst/>
          </a:prstGeom>
        </p:spPr>
        <p:txBody>
          <a:bodyPr wrap="square">
            <a:spAutoFit/>
          </a:bodyPr>
          <a:lstStyle/>
          <a:p>
            <a:pPr lvl="0" algn="just">
              <a:lnSpc>
                <a:spcPct val="150000"/>
              </a:lnSpc>
              <a:spcBef>
                <a:spcPts val="300"/>
              </a:spcBef>
              <a:spcAft>
                <a:spcPts val="300"/>
              </a:spcAft>
            </a:pPr>
            <a:r>
              <a:rPr lang="vi-VN" sz="4800" b="1">
                <a:solidFill>
                  <a:srgbClr val="C00000"/>
                </a:solidFill>
                <a:ea typeface="Times New Roman" panose="02020603050405020304" pitchFamily="18" charset="0"/>
                <a:cs typeface="Arial" panose="020B0604020202020204" pitchFamily="34" charset="0"/>
              </a:rPr>
              <a:t>Vận dụng 2</a:t>
            </a:r>
            <a:r>
              <a:rPr kumimoji="0" lang="en-US" sz="4800" b="1" i="0" u="none" strike="noStrike" kern="1200" cap="none" spc="0" normalizeH="0" baseline="0" noProof="0">
                <a:ln>
                  <a:noFill/>
                </a:ln>
                <a:solidFill>
                  <a:srgbClr val="C00000"/>
                </a:solidFill>
                <a:effectLst/>
                <a:uLnTx/>
                <a:uFillTx/>
                <a:latin typeface="Calibri"/>
                <a:ea typeface="Times New Roman" panose="02020603050405020304" pitchFamily="18" charset="0"/>
                <a:cs typeface="Arial" panose="020B0604020202020204" pitchFamily="34" charset="0"/>
              </a:rPr>
              <a:t>. </a:t>
            </a:r>
            <a:r>
              <a:rPr lang="vi-VN" sz="4200">
                <a:solidFill>
                  <a:prstClr val="black"/>
                </a:solidFill>
                <a:ea typeface="Calibri" panose="020F0502020204030204" pitchFamily="34" charset="0"/>
                <a:cs typeface="Arial" panose="020B0604020202020204" pitchFamily="34" charset="0"/>
              </a:rPr>
              <a:t>Ba khách h</a:t>
            </a: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à</a:t>
            </a:r>
            <a:r>
              <a:rPr lang="vi-VN" sz="4200">
                <a:solidFill>
                  <a:prstClr val="black"/>
                </a:solidFill>
                <a:ea typeface="Calibri" panose="020F0502020204030204" pitchFamily="34" charset="0"/>
                <a:cs typeface="Arial" panose="020B0604020202020204" pitchFamily="34" charset="0"/>
              </a:rPr>
              <a:t>ng M, N, P đến quầy thu ngân cùng một lúc. Nhân viên thu ngân sẽ lần lượt chọn ngẫu nhiên từng người để thanh toán.</a:t>
            </a:r>
          </a:p>
          <a:p>
            <a:pPr lvl="0" algn="just">
              <a:lnSpc>
                <a:spcPct val="150000"/>
              </a:lnSpc>
              <a:spcBef>
                <a:spcPts val="300"/>
              </a:spcBef>
              <a:spcAft>
                <a:spcPts val="300"/>
              </a:spcAft>
            </a:pPr>
            <a:r>
              <a:rPr lang="vi-VN" sz="4200">
                <a:solidFill>
                  <a:prstClr val="black"/>
                </a:solidFill>
                <a:ea typeface="Calibri" panose="020F0502020204030204" pitchFamily="34" charset="0"/>
                <a:cs typeface="Arial" panose="020B0604020202020204" pitchFamily="34" charset="0"/>
              </a:rPr>
              <a:t>a) Xác định không gian mẫu của phép thử.</a:t>
            </a:r>
          </a:p>
          <a:p>
            <a:pPr lvl="0" algn="just">
              <a:lnSpc>
                <a:spcPct val="150000"/>
              </a:lnSpc>
              <a:spcBef>
                <a:spcPts val="300"/>
              </a:spcBef>
              <a:spcAft>
                <a:spcPts val="300"/>
              </a:spcAft>
            </a:pPr>
            <a:r>
              <a:rPr lang="vi-VN" sz="4200">
                <a:solidFill>
                  <a:prstClr val="black"/>
                </a:solidFill>
                <a:ea typeface="Calibri" panose="020F0502020204030204" pitchFamily="34" charset="0"/>
                <a:cs typeface="Arial" panose="020B0604020202020204" pitchFamily="34" charset="0"/>
              </a:rPr>
              <a:t>b) Xác định các kết quả thuận lợi cho mỗi biến cố sau:</a:t>
            </a:r>
          </a:p>
          <a:p>
            <a:pPr lvl="0" algn="just">
              <a:lnSpc>
                <a:spcPct val="150000"/>
              </a:lnSpc>
              <a:spcBef>
                <a:spcPts val="300"/>
              </a:spcBef>
              <a:spcAft>
                <a:spcPts val="300"/>
              </a:spcAft>
            </a:pPr>
            <a:r>
              <a:rPr lang="vi-VN" sz="4200">
                <a:solidFill>
                  <a:prstClr val="black"/>
                </a:solidFill>
                <a:ea typeface="Calibri" panose="020F0502020204030204" pitchFamily="34" charset="0"/>
                <a:cs typeface="Arial" panose="020B0604020202020204" pitchFamily="34" charset="0"/>
              </a:rPr>
              <a:t>A: “M được thanh toán cuối cùng”,</a:t>
            </a:r>
          </a:p>
          <a:p>
            <a:pPr lvl="0" algn="just">
              <a:lnSpc>
                <a:spcPct val="150000"/>
              </a:lnSpc>
              <a:spcBef>
                <a:spcPts val="300"/>
              </a:spcBef>
              <a:spcAft>
                <a:spcPts val="300"/>
              </a:spcAft>
            </a:pPr>
            <a:r>
              <a:rPr lang="vi-VN" sz="4200">
                <a:solidFill>
                  <a:prstClr val="black"/>
                </a:solidFill>
                <a:ea typeface="Calibri" panose="020F0502020204030204" pitchFamily="34" charset="0"/>
                <a:cs typeface="Arial" panose="020B0604020202020204" pitchFamily="34" charset="0"/>
              </a:rPr>
              <a:t>B: “N được thanh toán trước P”,</a:t>
            </a:r>
          </a:p>
          <a:p>
            <a:pPr lvl="0" algn="just">
              <a:lnSpc>
                <a:spcPct val="150000"/>
              </a:lnSpc>
              <a:spcBef>
                <a:spcPts val="300"/>
              </a:spcBef>
              <a:spcAft>
                <a:spcPts val="300"/>
              </a:spcAft>
            </a:pPr>
            <a:r>
              <a:rPr lang="vi-VN" sz="4200">
                <a:solidFill>
                  <a:prstClr val="black"/>
                </a:solidFill>
                <a:ea typeface="Calibri" panose="020F0502020204030204" pitchFamily="34" charset="0"/>
                <a:cs typeface="Arial" panose="020B0604020202020204" pitchFamily="34" charset="0"/>
              </a:rPr>
              <a:t>C: “M được thanh toán”.</a:t>
            </a:r>
          </a:p>
        </p:txBody>
      </p:sp>
      <p:pic>
        <p:nvPicPr>
          <p:cNvPr id="4" name="Picture 3"/>
          <p:cNvPicPr>
            <a:picLocks noChangeAspect="1"/>
          </p:cNvPicPr>
          <p:nvPr/>
        </p:nvPicPr>
        <p:blipFill>
          <a:blip r:embed="rId2"/>
          <a:stretch>
            <a:fillRect/>
          </a:stretch>
        </p:blipFill>
        <p:spPr>
          <a:xfrm>
            <a:off x="13133471" y="6667500"/>
            <a:ext cx="3957387" cy="3333751"/>
          </a:xfrm>
          <a:prstGeom prst="rect">
            <a:avLst/>
          </a:prstGeom>
        </p:spPr>
      </p:pic>
    </p:spTree>
    <p:extLst>
      <p:ext uri="{BB962C8B-B14F-4D97-AF65-F5344CB8AC3E}">
        <p14:creationId xmlns:p14="http://schemas.microsoft.com/office/powerpoint/2010/main" val="23936477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27357"/>
        </a:solidFill>
        <a:effectLst/>
      </p:bgPr>
    </p:bg>
    <p:spTree>
      <p:nvGrpSpPr>
        <p:cNvPr id="1" name=""/>
        <p:cNvGrpSpPr/>
        <p:nvPr/>
      </p:nvGrpSpPr>
      <p:grpSpPr>
        <a:xfrm>
          <a:off x="0" y="0"/>
          <a:ext cx="0" cy="0"/>
          <a:chOff x="0" y="0"/>
          <a:chExt cx="0" cy="0"/>
        </a:xfrm>
      </p:grpSpPr>
      <p:sp>
        <p:nvSpPr>
          <p:cNvPr id="3" name="Rectangle 2"/>
          <p:cNvSpPr/>
          <p:nvPr/>
        </p:nvSpPr>
        <p:spPr>
          <a:xfrm>
            <a:off x="806116" y="723900"/>
            <a:ext cx="16687800" cy="10439400"/>
          </a:xfrm>
          <a:prstGeom prst="rect">
            <a:avLst/>
          </a:prstGeom>
          <a:solidFill>
            <a:srgbClr val="F2F2EF"/>
          </a:solidFill>
          <a:ln>
            <a:solidFill>
              <a:srgbClr val="F2F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8216566" y="1014482"/>
            <a:ext cx="1866900" cy="1447800"/>
            <a:chOff x="1720676" y="776148"/>
            <a:chExt cx="1693681" cy="831312"/>
          </a:xfrm>
        </p:grpSpPr>
        <p:pic>
          <p:nvPicPr>
            <p:cNvPr id="9" name="Picture 8"/>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0" name="TextBox 9"/>
            <p:cNvSpPr txBox="1"/>
            <p:nvPr/>
          </p:nvSpPr>
          <p:spPr>
            <a:xfrm>
              <a:off x="1815395" y="928789"/>
              <a:ext cx="1437014" cy="50365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453816" y="2705100"/>
                <a:ext cx="15392400" cy="6287683"/>
              </a:xfrm>
              <a:prstGeom prst="rect">
                <a:avLst/>
              </a:prstGeom>
            </p:spPr>
            <p:txBody>
              <a:bodyPr wrap="square">
                <a:spAutoFit/>
              </a:bodyPr>
              <a:lstStyle/>
              <a:p>
                <a:pPr algn="just">
                  <a:lnSpc>
                    <a:spcPct val="150000"/>
                  </a:lnSpc>
                  <a:spcBef>
                    <a:spcPts val="600"/>
                  </a:spcBef>
                  <a:spcAft>
                    <a:spcPts val="600"/>
                  </a:spcAft>
                </a:pPr>
                <a:r>
                  <a:rPr lang="en-US" sz="4000">
                    <a:latin typeface="Arial" panose="020B0604020202020204" pitchFamily="34" charset="0"/>
                    <a:ea typeface="Calibri" panose="020F0502020204030204" pitchFamily="34" charset="0"/>
                    <a:cs typeface="Arial" panose="020B0604020202020204" pitchFamily="34" charset="0"/>
                  </a:rPr>
                  <a:t>a) Không gian mẫu của phép thử là: </a:t>
                </a:r>
              </a:p>
              <a:p>
                <a:pPr algn="ctr">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Arial" panose="020B0604020202020204" pitchFamily="34" charset="0"/>
                  </a:rPr>
                  <a:t>Ω</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e>
                    </m:d>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e>
                    </m: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Arial" panose="020B0604020202020204" pitchFamily="34" charset="0"/>
                  </a:rPr>
                  <a:t>b) Các kết quả thuận lợi cho biến cố A là</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Arial" panose="020B0604020202020204" pitchFamily="34" charset="0"/>
                  </a:rPr>
                  <a:t>Các kết quả thuận lợi cho biến cố B là:</a:t>
                </a:r>
              </a:p>
              <a:p>
                <a:pPr algn="ctr">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𝑁</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𝑀</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Bef>
                    <a:spcPts val="600"/>
                  </a:spcBef>
                  <a:spcAft>
                    <a:spcPts val="600"/>
                  </a:spcAft>
                </a:pPr>
                <a:r>
                  <a:rPr lang="en-US" sz="4000">
                    <a:effectLst/>
                    <a:latin typeface="Arial" panose="020B0604020202020204" pitchFamily="34" charset="0"/>
                    <a:ea typeface="Calibri" panose="020F0502020204030204" pitchFamily="34" charset="0"/>
                    <a:cs typeface="Arial" panose="020B0604020202020204" pitchFamily="34" charset="0"/>
                  </a:rPr>
                  <a:t>Mọi kết quả đều thuận lợi cho biến cố C.</a:t>
                </a:r>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53816" y="2705100"/>
                <a:ext cx="15392400" cy="6287683"/>
              </a:xfrm>
              <a:prstGeom prst="rect">
                <a:avLst/>
              </a:prstGeom>
              <a:blipFill>
                <a:blip r:embed="rId4"/>
                <a:stretch>
                  <a:fillRect l="-1386" b="-3298"/>
                </a:stretch>
              </a:blipFill>
            </p:spPr>
            <p:txBody>
              <a:bodyPr/>
              <a:lstStyle/>
              <a:p>
                <a:r>
                  <a:rPr lang="en-US">
                    <a:noFill/>
                  </a:rPr>
                  <a:t> </a:t>
                </a:r>
              </a:p>
            </p:txBody>
          </p:sp>
        </mc:Fallback>
      </mc:AlternateContent>
      <p:pic>
        <p:nvPicPr>
          <p:cNvPr id="12" name="Picture 11"/>
          <p:cNvPicPr>
            <a:picLocks noChangeAspect="1"/>
          </p:cNvPicPr>
          <p:nvPr/>
        </p:nvPicPr>
        <p:blipFill>
          <a:blip r:embed="rId5"/>
          <a:stretch>
            <a:fillRect/>
          </a:stretch>
        </p:blipFill>
        <p:spPr>
          <a:xfrm>
            <a:off x="14401800" y="7767013"/>
            <a:ext cx="2765258" cy="2329487"/>
          </a:xfrm>
          <a:prstGeom prst="rect">
            <a:avLst/>
          </a:prstGeom>
        </p:spPr>
      </p:pic>
    </p:spTree>
    <p:extLst>
      <p:ext uri="{BB962C8B-B14F-4D97-AF65-F5344CB8AC3E}">
        <p14:creationId xmlns:p14="http://schemas.microsoft.com/office/powerpoint/2010/main" val="46134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left)">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wipe(left)">
                                      <p:cBhvr>
                                        <p:cTn id="3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42" name="Freeform 2"/>
          <p:cNvSpPr/>
          <p:nvPr/>
        </p:nvSpPr>
        <p:spPr>
          <a:xfrm flipH="1">
            <a:off x="-890244" y="-4838026"/>
            <a:ext cx="20183234" cy="19963053"/>
          </a:xfrm>
          <a:custGeom>
            <a:avLst/>
            <a:gdLst/>
            <a:ahLst/>
            <a:cxnLst/>
            <a:rect l="l" t="t" r="r" b="b"/>
            <a:pathLst>
              <a:path w="20183234" h="19963053">
                <a:moveTo>
                  <a:pt x="20183233" y="0"/>
                </a:moveTo>
                <a:lnTo>
                  <a:pt x="0" y="0"/>
                </a:lnTo>
                <a:lnTo>
                  <a:pt x="0" y="19963052"/>
                </a:lnTo>
                <a:lnTo>
                  <a:pt x="20183233" y="19963052"/>
                </a:lnTo>
                <a:lnTo>
                  <a:pt x="20183233"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034716" y="1714500"/>
            <a:ext cx="16230600" cy="5638800"/>
            <a:chOff x="0" y="0"/>
            <a:chExt cx="6045067" cy="555574"/>
          </a:xfrm>
        </p:grpSpPr>
        <p:sp>
          <p:nvSpPr>
            <p:cNvPr id="6" name="Freeform 6"/>
            <p:cNvSpPr/>
            <p:nvPr/>
          </p:nvSpPr>
          <p:spPr>
            <a:xfrm>
              <a:off x="0" y="0"/>
              <a:ext cx="6045067" cy="555574"/>
            </a:xfrm>
            <a:custGeom>
              <a:avLst/>
              <a:gdLst/>
              <a:ahLst/>
              <a:cxnLst/>
              <a:rect l="l" t="t" r="r" b="b"/>
              <a:pathLst>
                <a:path w="6045067" h="555574">
                  <a:moveTo>
                    <a:pt x="9540" y="0"/>
                  </a:moveTo>
                  <a:lnTo>
                    <a:pt x="6035527" y="0"/>
                  </a:lnTo>
                  <a:cubicBezTo>
                    <a:pt x="6040796" y="0"/>
                    <a:pt x="6045067" y="4271"/>
                    <a:pt x="6045067" y="9540"/>
                  </a:cubicBezTo>
                  <a:lnTo>
                    <a:pt x="6045067" y="546034"/>
                  </a:lnTo>
                  <a:cubicBezTo>
                    <a:pt x="6045067" y="548564"/>
                    <a:pt x="6044062" y="550991"/>
                    <a:pt x="6042273" y="552780"/>
                  </a:cubicBezTo>
                  <a:cubicBezTo>
                    <a:pt x="6040484" y="554569"/>
                    <a:pt x="6038057" y="555574"/>
                    <a:pt x="6035527" y="555574"/>
                  </a:cubicBezTo>
                  <a:lnTo>
                    <a:pt x="9540" y="555574"/>
                  </a:lnTo>
                  <a:cubicBezTo>
                    <a:pt x="4271" y="555574"/>
                    <a:pt x="0" y="551303"/>
                    <a:pt x="0" y="546034"/>
                  </a:cubicBezTo>
                  <a:lnTo>
                    <a:pt x="0" y="9540"/>
                  </a:lnTo>
                  <a:cubicBezTo>
                    <a:pt x="0" y="4271"/>
                    <a:pt x="4271" y="0"/>
                    <a:pt x="9540" y="0"/>
                  </a:cubicBezTo>
                  <a:close/>
                </a:path>
              </a:pathLst>
            </a:custGeom>
            <a:solidFill>
              <a:srgbClr val="575845"/>
            </a:solidFill>
          </p:spPr>
        </p:sp>
        <p:sp>
          <p:nvSpPr>
            <p:cNvPr id="7" name="TextBox 7"/>
            <p:cNvSpPr txBox="1"/>
            <p:nvPr/>
          </p:nvSpPr>
          <p:spPr>
            <a:xfrm>
              <a:off x="0" y="19050"/>
              <a:ext cx="6045067" cy="536524"/>
            </a:xfrm>
            <a:prstGeom prst="rect">
              <a:avLst/>
            </a:prstGeom>
          </p:spPr>
          <p:txBody>
            <a:bodyPr lIns="34562" tIns="34562" rIns="34562" bIns="34562" rtlCol="0" anchor="ctr"/>
            <a:lstStyle/>
            <a:p>
              <a:pPr marL="0" marR="0" lvl="0" indent="0" algn="ctr" defTabSz="914400" rtl="0" eaLnBrk="1" fontAlgn="auto" latinLnBrk="0" hangingPunct="1">
                <a:lnSpc>
                  <a:spcPts val="1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ectangle 36"/>
          <p:cNvSpPr/>
          <p:nvPr/>
        </p:nvSpPr>
        <p:spPr>
          <a:xfrm>
            <a:off x="7470608" y="3695700"/>
            <a:ext cx="9369592" cy="1631216"/>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tab pos="2719705" algn="l"/>
              </a:tabLst>
              <a:defRPr/>
            </a:pPr>
            <a:r>
              <a:rPr kumimoji="0" lang="en-US" sz="10000" b="1" i="0" u="none" strike="noStrike" kern="1200" cap="none" spc="0" normalizeH="0" baseline="0" noProof="0">
                <a:ln>
                  <a:noFill/>
                </a:ln>
                <a:solidFill>
                  <a:srgbClr val="FFFF00"/>
                </a:solidFill>
                <a:effectLst/>
                <a:uLnTx/>
                <a:uFillTx/>
                <a:latin typeface="Arial" panose="020B0604020202020204" pitchFamily="34" charset="0"/>
                <a:ea typeface="Malgun Gothic" panose="020B0503020000020004" pitchFamily="34" charset="-127"/>
                <a:cs typeface="Times New Roman" panose="02020603050405020304" pitchFamily="18" charset="0"/>
              </a:rPr>
              <a:t>LUYỆN</a:t>
            </a:r>
            <a:r>
              <a:rPr kumimoji="0" lang="en-US" sz="10000" b="1" i="0" u="none" strike="noStrike" kern="1200" cap="none" spc="0" normalizeH="0" noProof="0">
                <a:ln>
                  <a:noFill/>
                </a:ln>
                <a:solidFill>
                  <a:srgbClr val="FFFF00"/>
                </a:solidFill>
                <a:effectLst/>
                <a:uLnTx/>
                <a:uFillTx/>
                <a:latin typeface="Arial" panose="020B0604020202020204" pitchFamily="34" charset="0"/>
                <a:ea typeface="Malgun Gothic" panose="020B0503020000020004" pitchFamily="34" charset="-127"/>
                <a:cs typeface="Times New Roman" panose="02020603050405020304" pitchFamily="18" charset="0"/>
              </a:rPr>
              <a:t> TẬP</a:t>
            </a:r>
            <a:endParaRPr kumimoji="0" lang="en-US" sz="10000" b="0" i="0" u="none" strike="noStrike" kern="1200" cap="none" spc="0" normalizeH="0" baseline="0" noProof="0">
              <a:ln>
                <a:noFill/>
              </a:ln>
              <a:solidFill>
                <a:srgbClr val="FFFF00"/>
              </a:solidFill>
              <a:effectLst/>
              <a:uLnTx/>
              <a:uFillTx/>
              <a:latin typeface="Calibri"/>
              <a:ea typeface="Calibri" panose="020F0502020204030204" pitchFamily="34" charset="0"/>
              <a:cs typeface="Times New Roman" panose="02020603050405020304" pitchFamily="18" charset="0"/>
            </a:endParaRPr>
          </a:p>
        </p:txBody>
      </p:sp>
      <p:sp>
        <p:nvSpPr>
          <p:cNvPr id="50" name="Freeform 19"/>
          <p:cNvSpPr/>
          <p:nvPr/>
        </p:nvSpPr>
        <p:spPr>
          <a:xfrm>
            <a:off x="1524000" y="2229065"/>
            <a:ext cx="5181600" cy="4526274"/>
          </a:xfrm>
          <a:custGeom>
            <a:avLst/>
            <a:gdLst/>
            <a:ahLst/>
            <a:cxnLst/>
            <a:rect l="l" t="t" r="r" b="b"/>
            <a:pathLst>
              <a:path w="2265262" h="2187008">
                <a:moveTo>
                  <a:pt x="0" y="0"/>
                </a:moveTo>
                <a:lnTo>
                  <a:pt x="2265262" y="0"/>
                </a:lnTo>
                <a:lnTo>
                  <a:pt x="2265262" y="2187008"/>
                </a:lnTo>
                <a:lnTo>
                  <a:pt x="0" y="2187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1" name="Freeform 25"/>
          <p:cNvSpPr/>
          <p:nvPr/>
        </p:nvSpPr>
        <p:spPr>
          <a:xfrm rot="3521998" flipH="1">
            <a:off x="15042936" y="7107898"/>
            <a:ext cx="1553240" cy="2458424"/>
          </a:xfrm>
          <a:custGeom>
            <a:avLst/>
            <a:gdLst/>
            <a:ahLst/>
            <a:cxnLst/>
            <a:rect l="l" t="t" r="r" b="b"/>
            <a:pathLst>
              <a:path w="1172749" h="1837641">
                <a:moveTo>
                  <a:pt x="1172749" y="0"/>
                </a:moveTo>
                <a:lnTo>
                  <a:pt x="0" y="0"/>
                </a:lnTo>
                <a:lnTo>
                  <a:pt x="0" y="1837641"/>
                </a:lnTo>
                <a:lnTo>
                  <a:pt x="1172749" y="1837641"/>
                </a:lnTo>
                <a:lnTo>
                  <a:pt x="1172749"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1438058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2" name="Freeform 2"/>
          <p:cNvSpPr/>
          <p:nvPr/>
        </p:nvSpPr>
        <p:spPr>
          <a:xfrm flipH="1">
            <a:off x="-890244" y="-4838026"/>
            <a:ext cx="20183234" cy="19963053"/>
          </a:xfrm>
          <a:custGeom>
            <a:avLst/>
            <a:gdLst/>
            <a:ahLst/>
            <a:cxnLst/>
            <a:rect l="l" t="t" r="r" b="b"/>
            <a:pathLst>
              <a:path w="20183234" h="19963053">
                <a:moveTo>
                  <a:pt x="20183233" y="0"/>
                </a:moveTo>
                <a:lnTo>
                  <a:pt x="0" y="0"/>
                </a:lnTo>
                <a:lnTo>
                  <a:pt x="0" y="19963052"/>
                </a:lnTo>
                <a:lnTo>
                  <a:pt x="20183233" y="19963052"/>
                </a:lnTo>
                <a:lnTo>
                  <a:pt x="20183233"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5219700"/>
            <a:ext cx="18288000" cy="4419600"/>
            <a:chOff x="0" y="0"/>
            <a:chExt cx="3980907" cy="866543"/>
          </a:xfrm>
        </p:grpSpPr>
        <p:sp>
          <p:nvSpPr>
            <p:cNvPr id="4" name="Freeform 4"/>
            <p:cNvSpPr/>
            <p:nvPr/>
          </p:nvSpPr>
          <p:spPr>
            <a:xfrm>
              <a:off x="0" y="0"/>
              <a:ext cx="3980907" cy="866543"/>
            </a:xfrm>
            <a:custGeom>
              <a:avLst/>
              <a:gdLst/>
              <a:ahLst/>
              <a:cxnLst/>
              <a:rect l="l" t="t" r="r" b="b"/>
              <a:pathLst>
                <a:path w="3980907" h="866543">
                  <a:moveTo>
                    <a:pt x="16454" y="0"/>
                  </a:moveTo>
                  <a:lnTo>
                    <a:pt x="3964453" y="0"/>
                  </a:lnTo>
                  <a:cubicBezTo>
                    <a:pt x="3973541" y="0"/>
                    <a:pt x="3980907" y="7367"/>
                    <a:pt x="3980907" y="16454"/>
                  </a:cubicBezTo>
                  <a:lnTo>
                    <a:pt x="3980907" y="850089"/>
                  </a:lnTo>
                  <a:cubicBezTo>
                    <a:pt x="3980907" y="859176"/>
                    <a:pt x="3973541" y="866543"/>
                    <a:pt x="3964453" y="866543"/>
                  </a:cubicBezTo>
                  <a:lnTo>
                    <a:pt x="16454" y="866543"/>
                  </a:lnTo>
                  <a:cubicBezTo>
                    <a:pt x="7367" y="866543"/>
                    <a:pt x="0" y="859176"/>
                    <a:pt x="0" y="850089"/>
                  </a:cubicBezTo>
                  <a:lnTo>
                    <a:pt x="0" y="16454"/>
                  </a:lnTo>
                  <a:cubicBezTo>
                    <a:pt x="0" y="7367"/>
                    <a:pt x="7367" y="0"/>
                    <a:pt x="16454" y="0"/>
                  </a:cubicBezTo>
                  <a:close/>
                </a:path>
              </a:pathLst>
            </a:custGeom>
            <a:solidFill>
              <a:srgbClr val="727357"/>
            </a:solidFill>
          </p:spPr>
        </p:sp>
        <p:sp>
          <p:nvSpPr>
            <p:cNvPr id="5" name="TextBox 5"/>
            <p:cNvSpPr txBox="1"/>
            <p:nvPr/>
          </p:nvSpPr>
          <p:spPr>
            <a:xfrm>
              <a:off x="0" y="-19050"/>
              <a:ext cx="3980907" cy="885593"/>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1828800" y="5600700"/>
            <a:ext cx="14401800" cy="3465179"/>
          </a:xfrm>
          <a:prstGeom prst="rect">
            <a:avLst/>
          </a:prstGeom>
        </p:spPr>
        <p:txBody>
          <a:bodyPr wrap="square" lIns="0" tIns="0" rIns="0" bIns="0" rtlCol="0" anchor="t">
            <a:spAutoFit/>
          </a:bodyPr>
          <a:lstStyle/>
          <a:p>
            <a:pPr lvl="0" algn="ctr">
              <a:lnSpc>
                <a:spcPct val="150000"/>
              </a:lnSpc>
            </a:pPr>
            <a:r>
              <a:rPr lang="en-US" sz="8000" b="1">
                <a:solidFill>
                  <a:srgbClr val="FFFFFF"/>
                </a:solidFill>
                <a:latin typeface="Arial" panose="020B0604020202020204" pitchFamily="34" charset="0"/>
                <a:ea typeface="Rustic Printed"/>
                <a:cs typeface="Arial" panose="020B0604020202020204" pitchFamily="34" charset="0"/>
                <a:sym typeface="Rustic Printed"/>
              </a:rPr>
              <a:t>BÀI 1. KHÔNG GIAN MẪU </a:t>
            </a:r>
          </a:p>
          <a:p>
            <a:pPr lvl="0" algn="ctr">
              <a:lnSpc>
                <a:spcPct val="150000"/>
              </a:lnSpc>
            </a:pPr>
            <a:r>
              <a:rPr lang="en-US" sz="8000" b="1">
                <a:solidFill>
                  <a:srgbClr val="FFFFFF"/>
                </a:solidFill>
                <a:latin typeface="Arial" panose="020B0604020202020204" pitchFamily="34" charset="0"/>
                <a:ea typeface="Rustic Printed"/>
                <a:cs typeface="Arial" panose="020B0604020202020204" pitchFamily="34" charset="0"/>
                <a:sym typeface="Rustic Printed"/>
              </a:rPr>
              <a:t>VÀ BIẾN CỐ </a:t>
            </a:r>
            <a:endParaRPr kumimoji="0" lang="en-US" sz="8000" b="1" i="0" u="none" strike="noStrike" kern="1200" cap="none" spc="0" normalizeH="0" baseline="0" noProof="0">
              <a:ln>
                <a:noFill/>
              </a:ln>
              <a:solidFill>
                <a:srgbClr val="FFFFFF"/>
              </a:solidFill>
              <a:effectLst/>
              <a:uLnTx/>
              <a:uFillTx/>
              <a:latin typeface="Arial" panose="020B0604020202020204" pitchFamily="34" charset="0"/>
              <a:ea typeface="Rustic Printed"/>
              <a:cs typeface="Arial" panose="020B0604020202020204" pitchFamily="34" charset="0"/>
              <a:sym typeface="Rustic Printed"/>
            </a:endParaRPr>
          </a:p>
        </p:txBody>
      </p:sp>
      <p:sp>
        <p:nvSpPr>
          <p:cNvPr id="7" name="Freeform 7"/>
          <p:cNvSpPr/>
          <p:nvPr/>
        </p:nvSpPr>
        <p:spPr>
          <a:xfrm rot="985292">
            <a:off x="-117730" y="7268556"/>
            <a:ext cx="2360181" cy="2742168"/>
          </a:xfrm>
          <a:custGeom>
            <a:avLst/>
            <a:gdLst/>
            <a:ahLst/>
            <a:cxnLst/>
            <a:rect l="l" t="t" r="r" b="b"/>
            <a:pathLst>
              <a:path w="2888185" h="3288824">
                <a:moveTo>
                  <a:pt x="0" y="0"/>
                </a:moveTo>
                <a:lnTo>
                  <a:pt x="2888186" y="0"/>
                </a:lnTo>
                <a:lnTo>
                  <a:pt x="2888186" y="3288824"/>
                </a:lnTo>
                <a:lnTo>
                  <a:pt x="0" y="32888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381000" y="439960"/>
            <a:ext cx="17449800" cy="3712940"/>
          </a:xfrm>
          <a:prstGeom prst="rect">
            <a:avLst/>
          </a:prstGeom>
        </p:spPr>
        <p:txBody>
          <a:bodyPr wrap="square" lIns="0" tIns="0" rIns="0" bIns="0" rtlCol="0" anchor="t">
            <a:spAutoFit/>
          </a:bodyPr>
          <a:lstStyle/>
          <a:p>
            <a:pPr lvl="0" algn="ctr">
              <a:lnSpc>
                <a:spcPct val="150000"/>
              </a:lnSpc>
            </a:pPr>
            <a:r>
              <a:rPr lang="vi-VN" sz="8500" b="1">
                <a:solidFill>
                  <a:srgbClr val="5B5C48"/>
                </a:solidFill>
                <a:ea typeface="Rustic Printed"/>
                <a:cs typeface="Rustic Printed"/>
                <a:sym typeface="Rustic Printed"/>
              </a:rPr>
              <a:t>CHƯƠNG 8. </a:t>
            </a:r>
            <a:endParaRPr lang="en-US" sz="8500" b="1">
              <a:solidFill>
                <a:srgbClr val="5B5C48"/>
              </a:solidFill>
              <a:ea typeface="Rustic Printed"/>
              <a:cs typeface="Rustic Printed"/>
              <a:sym typeface="Rustic Printed"/>
            </a:endParaRPr>
          </a:p>
          <a:p>
            <a:pPr lvl="0" algn="ctr">
              <a:lnSpc>
                <a:spcPct val="150000"/>
              </a:lnSpc>
            </a:pPr>
            <a:r>
              <a:rPr lang="vi-VN" sz="8500" b="1">
                <a:solidFill>
                  <a:srgbClr val="5B5C48"/>
                </a:solidFill>
                <a:ea typeface="Rustic Printed"/>
                <a:cs typeface="Rustic Printed"/>
                <a:sym typeface="Rustic Printed"/>
              </a:rPr>
              <a:t>MỘT SỐ YẾU TỐ XÁC SUẤT </a:t>
            </a:r>
            <a:endParaRPr kumimoji="0" lang="en-US" sz="8500" b="1" i="0" u="none" strike="noStrike" kern="1200" cap="none" spc="0" normalizeH="0" baseline="0" noProof="0">
              <a:ln>
                <a:noFill/>
              </a:ln>
              <a:solidFill>
                <a:srgbClr val="5B5C48"/>
              </a:solidFill>
              <a:effectLst/>
              <a:uLnTx/>
              <a:uFillTx/>
              <a:ea typeface="Rustic Printed"/>
              <a:cs typeface="Rustic Printed"/>
              <a:sym typeface="Rustic Printed"/>
            </a:endParaRPr>
          </a:p>
        </p:txBody>
      </p:sp>
      <p:sp>
        <p:nvSpPr>
          <p:cNvPr id="10" name="Freeform 10"/>
          <p:cNvSpPr/>
          <p:nvPr/>
        </p:nvSpPr>
        <p:spPr>
          <a:xfrm>
            <a:off x="15468600" y="8487091"/>
            <a:ext cx="2502795" cy="1609409"/>
          </a:xfrm>
          <a:custGeom>
            <a:avLst/>
            <a:gdLst/>
            <a:ahLst/>
            <a:cxnLst/>
            <a:rect l="l" t="t" r="r" b="b"/>
            <a:pathLst>
              <a:path w="3374554" h="1987919">
                <a:moveTo>
                  <a:pt x="0" y="0"/>
                </a:moveTo>
                <a:lnTo>
                  <a:pt x="3374553" y="0"/>
                </a:lnTo>
                <a:lnTo>
                  <a:pt x="3374553" y="1987919"/>
                </a:lnTo>
                <a:lnTo>
                  <a:pt x="0" y="19879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088798007"/>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2"/>
        <p:cNvGrpSpPr/>
        <p:nvPr/>
      </p:nvGrpSpPr>
      <p:grpSpPr>
        <a:xfrm>
          <a:off x="0" y="0"/>
          <a:ext cx="0" cy="0"/>
          <a:chOff x="0" y="0"/>
          <a:chExt cx="0" cy="0"/>
        </a:xfrm>
      </p:grpSpPr>
      <p:sp>
        <p:nvSpPr>
          <p:cNvPr id="403" name="Rectangle 402"/>
          <p:cNvSpPr/>
          <p:nvPr/>
        </p:nvSpPr>
        <p:spPr>
          <a:xfrm>
            <a:off x="21525" y="2936629"/>
            <a:ext cx="18271330" cy="1246495"/>
          </a:xfrm>
          <a:prstGeom prst="rect">
            <a:avLst/>
          </a:prstGeom>
        </p:spPr>
        <p:txBody>
          <a:bodyPr wrap="square">
            <a:spAutoFit/>
          </a:bodyPr>
          <a:lstStyle/>
          <a:p>
            <a:pPr algn="ctr" defTabSz="1828800">
              <a:lnSpc>
                <a:spcPct val="150000"/>
              </a:lnSpc>
              <a:buClr>
                <a:srgbClr val="000000"/>
              </a:buClr>
            </a:pPr>
            <a:r>
              <a:rPr lang="en-US" sz="5000" b="1" kern="0">
                <a:solidFill>
                  <a:srgbClr val="FFFF00"/>
                </a:solidFill>
                <a:latin typeface="Arial"/>
                <a:cs typeface="Arial"/>
                <a:sym typeface="Arial"/>
              </a:rPr>
              <a:t>BÍ MẬT NHỮNG TRANG SÁCH</a:t>
            </a:r>
            <a:endParaRPr lang="vi-VN" sz="5000" b="1" kern="0">
              <a:solidFill>
                <a:srgbClr val="FFFF00"/>
              </a:solidFill>
              <a:latin typeface="Arial"/>
              <a:cs typeface="Arial"/>
              <a:sym typeface="Arial"/>
            </a:endParaRPr>
          </a:p>
        </p:txBody>
      </p:sp>
      <p:grpSp>
        <p:nvGrpSpPr>
          <p:cNvPr id="489" name="Google Shape;2871;p66"/>
          <p:cNvGrpSpPr/>
          <p:nvPr/>
        </p:nvGrpSpPr>
        <p:grpSpPr>
          <a:xfrm>
            <a:off x="1426450" y="2635898"/>
            <a:ext cx="1296752" cy="1761756"/>
            <a:chOff x="638276" y="3526008"/>
            <a:chExt cx="714936" cy="971200"/>
          </a:xfrm>
        </p:grpSpPr>
        <p:sp>
          <p:nvSpPr>
            <p:cNvPr id="490" name="Google Shape;2872;p66"/>
            <p:cNvSpPr/>
            <p:nvPr/>
          </p:nvSpPr>
          <p:spPr>
            <a:xfrm>
              <a:off x="801537" y="3817400"/>
              <a:ext cx="388460" cy="388464"/>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9EBAB">
                    <a:alpha val="21960"/>
                    <a:alpha val="21910"/>
                  </a:srgbClr>
                </a:gs>
                <a:gs pos="41000">
                  <a:srgbClr val="F9EBAB">
                    <a:alpha val="53333"/>
                    <a:alpha val="21910"/>
                  </a:srgbClr>
                </a:gs>
                <a:gs pos="100000">
                  <a:srgbClr val="F9EBAB">
                    <a:alpha val="77254"/>
                    <a:alpha val="21910"/>
                  </a:srgbClr>
                </a:gs>
              </a:gsLst>
              <a:path path="circle">
                <a:fillToRect l="50000" t="50000" r="50000" b="50000"/>
              </a:path>
              <a:tileRect/>
            </a:gra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491" name="Google Shape;2873;p66"/>
            <p:cNvGrpSpPr/>
            <p:nvPr/>
          </p:nvGrpSpPr>
          <p:grpSpPr>
            <a:xfrm>
              <a:off x="638276" y="3526008"/>
              <a:ext cx="714936" cy="971200"/>
              <a:chOff x="9141124" y="2771118"/>
              <a:chExt cx="319239" cy="433649"/>
            </a:xfrm>
          </p:grpSpPr>
          <p:sp>
            <p:nvSpPr>
              <p:cNvPr id="492" name="Google Shape;2874;p66"/>
              <p:cNvSpPr/>
              <p:nvPr/>
            </p:nvSpPr>
            <p:spPr>
              <a:xfrm>
                <a:off x="9271960" y="3034862"/>
                <a:ext cx="17824" cy="25355"/>
              </a:xfrm>
              <a:custGeom>
                <a:avLst/>
                <a:gdLst/>
                <a:ahLst/>
                <a:cxnLst/>
                <a:rect l="l" t="t" r="r" b="b"/>
                <a:pathLst>
                  <a:path w="1110" h="1579" extrusionOk="0">
                    <a:moveTo>
                      <a:pt x="641" y="0"/>
                    </a:moveTo>
                    <a:cubicBezTo>
                      <a:pt x="385" y="0"/>
                      <a:pt x="129" y="384"/>
                      <a:pt x="43" y="811"/>
                    </a:cubicBezTo>
                    <a:cubicBezTo>
                      <a:pt x="1" y="1237"/>
                      <a:pt x="214" y="1579"/>
                      <a:pt x="470" y="1579"/>
                    </a:cubicBezTo>
                    <a:cubicBezTo>
                      <a:pt x="769" y="1579"/>
                      <a:pt x="1025" y="1237"/>
                      <a:pt x="1067" y="811"/>
                    </a:cubicBezTo>
                    <a:cubicBezTo>
                      <a:pt x="1110" y="384"/>
                      <a:pt x="939" y="0"/>
                      <a:pt x="641" y="0"/>
                    </a:cubicBezTo>
                    <a:close/>
                  </a:path>
                </a:pathLst>
              </a:custGeom>
              <a:solidFill>
                <a:srgbClr val="EAC57D"/>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93" name="Google Shape;2875;p66"/>
              <p:cNvSpPr/>
              <p:nvPr/>
            </p:nvSpPr>
            <p:spPr>
              <a:xfrm>
                <a:off x="9267175" y="2928674"/>
                <a:ext cx="54965" cy="93728"/>
              </a:xfrm>
              <a:custGeom>
                <a:avLst/>
                <a:gdLst/>
                <a:ahLst/>
                <a:cxnLst/>
                <a:rect l="l" t="t" r="r" b="b"/>
                <a:pathLst>
                  <a:path w="3423" h="5837" extrusionOk="0">
                    <a:moveTo>
                      <a:pt x="1195" y="1"/>
                    </a:moveTo>
                    <a:cubicBezTo>
                      <a:pt x="1195" y="1"/>
                      <a:pt x="1962" y="1707"/>
                      <a:pt x="1109" y="2518"/>
                    </a:cubicBezTo>
                    <a:cubicBezTo>
                      <a:pt x="85" y="3499"/>
                      <a:pt x="0" y="5419"/>
                      <a:pt x="1579" y="5803"/>
                    </a:cubicBezTo>
                    <a:cubicBezTo>
                      <a:pt x="1673" y="5826"/>
                      <a:pt x="1762" y="5837"/>
                      <a:pt x="1847" y="5837"/>
                    </a:cubicBezTo>
                    <a:cubicBezTo>
                      <a:pt x="3190" y="5837"/>
                      <a:pt x="3423" y="3127"/>
                      <a:pt x="2901" y="1963"/>
                    </a:cubicBezTo>
                    <a:cubicBezTo>
                      <a:pt x="2517" y="1195"/>
                      <a:pt x="1920" y="513"/>
                      <a:pt x="1195" y="1"/>
                    </a:cubicBezTo>
                    <a:close/>
                  </a:path>
                </a:pathLst>
              </a:custGeom>
              <a:solidFill>
                <a:srgbClr val="F2D39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94" name="Google Shape;2876;p66"/>
              <p:cNvSpPr/>
              <p:nvPr/>
            </p:nvSpPr>
            <p:spPr>
              <a:xfrm>
                <a:off x="9274706" y="3031330"/>
                <a:ext cx="53439" cy="115213"/>
              </a:xfrm>
              <a:custGeom>
                <a:avLst/>
                <a:gdLst/>
                <a:ahLst/>
                <a:cxnLst/>
                <a:rect l="l" t="t" r="r" b="b"/>
                <a:pathLst>
                  <a:path w="3328" h="7175" extrusionOk="0">
                    <a:moveTo>
                      <a:pt x="2456" y="0"/>
                    </a:moveTo>
                    <a:cubicBezTo>
                      <a:pt x="2434" y="0"/>
                      <a:pt x="2411" y="3"/>
                      <a:pt x="2389" y="7"/>
                    </a:cubicBezTo>
                    <a:lnTo>
                      <a:pt x="726" y="135"/>
                    </a:lnTo>
                    <a:cubicBezTo>
                      <a:pt x="512" y="135"/>
                      <a:pt x="342" y="306"/>
                      <a:pt x="342" y="519"/>
                    </a:cubicBezTo>
                    <a:cubicBezTo>
                      <a:pt x="171" y="3207"/>
                      <a:pt x="0" y="5937"/>
                      <a:pt x="214" y="7174"/>
                    </a:cubicBezTo>
                    <a:lnTo>
                      <a:pt x="3115" y="7174"/>
                    </a:lnTo>
                    <a:cubicBezTo>
                      <a:pt x="3328" y="5852"/>
                      <a:pt x="2944" y="3036"/>
                      <a:pt x="2859" y="391"/>
                    </a:cubicBezTo>
                    <a:cubicBezTo>
                      <a:pt x="2859" y="161"/>
                      <a:pt x="2653" y="0"/>
                      <a:pt x="2456" y="0"/>
                    </a:cubicBezTo>
                    <a:close/>
                  </a:path>
                </a:pathLst>
              </a:custGeom>
              <a:solidFill>
                <a:srgbClr val="EAC57D"/>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95" name="Google Shape;2877;p66"/>
              <p:cNvSpPr/>
              <p:nvPr/>
            </p:nvSpPr>
            <p:spPr>
              <a:xfrm>
                <a:off x="9209625" y="3132139"/>
                <a:ext cx="185657" cy="54804"/>
              </a:xfrm>
              <a:custGeom>
                <a:avLst/>
                <a:gdLst/>
                <a:ahLst/>
                <a:cxnLst/>
                <a:rect l="l" t="t" r="r" b="b"/>
                <a:pathLst>
                  <a:path w="11562" h="3413" extrusionOk="0">
                    <a:moveTo>
                      <a:pt x="5760" y="0"/>
                    </a:moveTo>
                    <a:cubicBezTo>
                      <a:pt x="3669" y="0"/>
                      <a:pt x="1" y="1067"/>
                      <a:pt x="1" y="1920"/>
                    </a:cubicBezTo>
                    <a:cubicBezTo>
                      <a:pt x="1" y="2730"/>
                      <a:pt x="2560" y="3413"/>
                      <a:pt x="5760" y="3413"/>
                    </a:cubicBezTo>
                    <a:cubicBezTo>
                      <a:pt x="8959" y="3413"/>
                      <a:pt x="11562" y="2730"/>
                      <a:pt x="11562" y="1920"/>
                    </a:cubicBezTo>
                    <a:cubicBezTo>
                      <a:pt x="11562" y="1067"/>
                      <a:pt x="7893" y="0"/>
                      <a:pt x="5760" y="0"/>
                    </a:cubicBezTo>
                    <a:close/>
                  </a:path>
                </a:pathLst>
              </a:custGeom>
              <a:solidFill>
                <a:srgbClr val="D8934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96" name="Google Shape;2878;p66"/>
              <p:cNvSpPr/>
              <p:nvPr/>
            </p:nvSpPr>
            <p:spPr>
              <a:xfrm>
                <a:off x="9193872" y="2882091"/>
                <a:ext cx="15078" cy="289790"/>
              </a:xfrm>
              <a:custGeom>
                <a:avLst/>
                <a:gdLst/>
                <a:ahLst/>
                <a:cxnLst/>
                <a:rect l="l" t="t" r="r" b="b"/>
                <a:pathLst>
                  <a:path w="939" h="18047" extrusionOk="0">
                    <a:moveTo>
                      <a:pt x="0" y="1"/>
                    </a:moveTo>
                    <a:lnTo>
                      <a:pt x="0" y="18046"/>
                    </a:lnTo>
                    <a:lnTo>
                      <a:pt x="939" y="18046"/>
                    </a:lnTo>
                    <a:lnTo>
                      <a:pt x="939" y="1"/>
                    </a:lnTo>
                    <a:close/>
                  </a:path>
                </a:pathLst>
              </a:custGeom>
              <a:solidFill>
                <a:srgbClr val="44363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97" name="Google Shape;2879;p66"/>
              <p:cNvSpPr/>
              <p:nvPr/>
            </p:nvSpPr>
            <p:spPr>
              <a:xfrm>
                <a:off x="9392520" y="2882091"/>
                <a:ext cx="15094" cy="289790"/>
              </a:xfrm>
              <a:custGeom>
                <a:avLst/>
                <a:gdLst/>
                <a:ahLst/>
                <a:cxnLst/>
                <a:rect l="l" t="t" r="r" b="b"/>
                <a:pathLst>
                  <a:path w="940" h="18047" extrusionOk="0">
                    <a:moveTo>
                      <a:pt x="1" y="1"/>
                    </a:moveTo>
                    <a:lnTo>
                      <a:pt x="1" y="18046"/>
                    </a:lnTo>
                    <a:lnTo>
                      <a:pt x="940" y="18046"/>
                    </a:lnTo>
                    <a:lnTo>
                      <a:pt x="940" y="1"/>
                    </a:lnTo>
                    <a:close/>
                  </a:path>
                </a:pathLst>
              </a:custGeom>
              <a:solidFill>
                <a:srgbClr val="44363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98" name="Google Shape;2880;p66"/>
              <p:cNvSpPr/>
              <p:nvPr/>
            </p:nvSpPr>
            <p:spPr>
              <a:xfrm>
                <a:off x="9338406" y="2882091"/>
                <a:ext cx="15094" cy="289790"/>
              </a:xfrm>
              <a:custGeom>
                <a:avLst/>
                <a:gdLst/>
                <a:ahLst/>
                <a:cxnLst/>
                <a:rect l="l" t="t" r="r" b="b"/>
                <a:pathLst>
                  <a:path w="940" h="18047" extrusionOk="0">
                    <a:moveTo>
                      <a:pt x="1" y="1"/>
                    </a:moveTo>
                    <a:lnTo>
                      <a:pt x="1" y="18046"/>
                    </a:lnTo>
                    <a:lnTo>
                      <a:pt x="939" y="18046"/>
                    </a:lnTo>
                    <a:lnTo>
                      <a:pt x="939" y="1"/>
                    </a:lnTo>
                    <a:close/>
                  </a:path>
                </a:pathLst>
              </a:custGeom>
              <a:solidFill>
                <a:srgbClr val="44363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99" name="Google Shape;2881;p66"/>
              <p:cNvSpPr/>
              <p:nvPr/>
            </p:nvSpPr>
            <p:spPr>
              <a:xfrm>
                <a:off x="9182231" y="2880726"/>
                <a:ext cx="237025" cy="17824"/>
              </a:xfrm>
              <a:custGeom>
                <a:avLst/>
                <a:gdLst/>
                <a:ahLst/>
                <a:cxnLst/>
                <a:rect l="l" t="t" r="r" b="b"/>
                <a:pathLst>
                  <a:path w="14761" h="1110" extrusionOk="0">
                    <a:moveTo>
                      <a:pt x="0" y="1"/>
                    </a:moveTo>
                    <a:lnTo>
                      <a:pt x="0" y="299"/>
                    </a:lnTo>
                    <a:cubicBezTo>
                      <a:pt x="0" y="768"/>
                      <a:pt x="384" y="1110"/>
                      <a:pt x="811" y="1110"/>
                    </a:cubicBezTo>
                    <a:lnTo>
                      <a:pt x="13993" y="1110"/>
                    </a:lnTo>
                    <a:cubicBezTo>
                      <a:pt x="14419" y="1110"/>
                      <a:pt x="14761" y="768"/>
                      <a:pt x="14761" y="299"/>
                    </a:cubicBezTo>
                    <a:lnTo>
                      <a:pt x="14761" y="1"/>
                    </a:lnTo>
                    <a:close/>
                  </a:path>
                </a:pathLst>
              </a:custGeom>
              <a:solidFill>
                <a:srgbClr val="44363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0" name="Google Shape;2882;p66"/>
              <p:cNvSpPr/>
              <p:nvPr/>
            </p:nvSpPr>
            <p:spPr>
              <a:xfrm>
                <a:off x="9182231" y="3152676"/>
                <a:ext cx="237025" cy="30172"/>
              </a:xfrm>
              <a:custGeom>
                <a:avLst/>
                <a:gdLst/>
                <a:ahLst/>
                <a:cxnLst/>
                <a:rect l="l" t="t" r="r" b="b"/>
                <a:pathLst>
                  <a:path w="14761" h="1879" extrusionOk="0">
                    <a:moveTo>
                      <a:pt x="1024" y="1"/>
                    </a:moveTo>
                    <a:cubicBezTo>
                      <a:pt x="469" y="1"/>
                      <a:pt x="0" y="470"/>
                      <a:pt x="0" y="1025"/>
                    </a:cubicBezTo>
                    <a:lnTo>
                      <a:pt x="0" y="1878"/>
                    </a:lnTo>
                    <a:lnTo>
                      <a:pt x="14761" y="1878"/>
                    </a:lnTo>
                    <a:lnTo>
                      <a:pt x="14761" y="1025"/>
                    </a:lnTo>
                    <a:cubicBezTo>
                      <a:pt x="14761" y="470"/>
                      <a:pt x="14334" y="1"/>
                      <a:pt x="13737" y="1"/>
                    </a:cubicBezTo>
                    <a:close/>
                  </a:path>
                </a:pathLst>
              </a:custGeom>
              <a:solidFill>
                <a:srgbClr val="44363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1" name="Google Shape;2883;p66"/>
              <p:cNvSpPr/>
              <p:nvPr/>
            </p:nvSpPr>
            <p:spPr>
              <a:xfrm>
                <a:off x="9180175" y="2803313"/>
                <a:ext cx="254158" cy="68533"/>
              </a:xfrm>
              <a:custGeom>
                <a:avLst/>
                <a:gdLst/>
                <a:ahLst/>
                <a:cxnLst/>
                <a:rect l="l" t="t" r="r" b="b"/>
                <a:pathLst>
                  <a:path w="15828" h="4268" extrusionOk="0">
                    <a:moveTo>
                      <a:pt x="7892" y="1"/>
                    </a:moveTo>
                    <a:cubicBezTo>
                      <a:pt x="3882" y="1"/>
                      <a:pt x="555" y="1835"/>
                      <a:pt x="0" y="4267"/>
                    </a:cubicBezTo>
                    <a:lnTo>
                      <a:pt x="15827" y="4267"/>
                    </a:lnTo>
                    <a:cubicBezTo>
                      <a:pt x="15230" y="1835"/>
                      <a:pt x="11902" y="1"/>
                      <a:pt x="7892" y="1"/>
                    </a:cubicBezTo>
                    <a:close/>
                  </a:path>
                </a:pathLst>
              </a:custGeom>
              <a:solidFill>
                <a:srgbClr val="66505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2" name="Google Shape;2884;p66"/>
              <p:cNvSpPr/>
              <p:nvPr/>
            </p:nvSpPr>
            <p:spPr>
              <a:xfrm>
                <a:off x="9296624" y="2771118"/>
                <a:ext cx="20570" cy="35648"/>
              </a:xfrm>
              <a:custGeom>
                <a:avLst/>
                <a:gdLst/>
                <a:ahLst/>
                <a:cxnLst/>
                <a:rect l="l" t="t" r="r" b="b"/>
                <a:pathLst>
                  <a:path w="1281" h="2220" extrusionOk="0">
                    <a:moveTo>
                      <a:pt x="640" y="1"/>
                    </a:moveTo>
                    <a:cubicBezTo>
                      <a:pt x="320" y="1"/>
                      <a:pt x="0" y="257"/>
                      <a:pt x="0" y="769"/>
                    </a:cubicBezTo>
                    <a:lnTo>
                      <a:pt x="0" y="2219"/>
                    </a:lnTo>
                    <a:lnTo>
                      <a:pt x="1280" y="2219"/>
                    </a:lnTo>
                    <a:lnTo>
                      <a:pt x="1280" y="769"/>
                    </a:lnTo>
                    <a:cubicBezTo>
                      <a:pt x="1280" y="257"/>
                      <a:pt x="960" y="1"/>
                      <a:pt x="640" y="1"/>
                    </a:cubicBezTo>
                    <a:close/>
                  </a:path>
                </a:pathLst>
              </a:custGeom>
              <a:solidFill>
                <a:srgbClr val="66505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3" name="Google Shape;2885;p66"/>
              <p:cNvSpPr/>
              <p:nvPr/>
            </p:nvSpPr>
            <p:spPr>
              <a:xfrm>
                <a:off x="9141124" y="2856062"/>
                <a:ext cx="319239" cy="28791"/>
              </a:xfrm>
              <a:custGeom>
                <a:avLst/>
                <a:gdLst/>
                <a:ahLst/>
                <a:cxnLst/>
                <a:rect l="l" t="t" r="r" b="b"/>
                <a:pathLst>
                  <a:path w="19881" h="1793" extrusionOk="0">
                    <a:moveTo>
                      <a:pt x="1707" y="1"/>
                    </a:moveTo>
                    <a:cubicBezTo>
                      <a:pt x="1" y="1"/>
                      <a:pt x="1" y="1793"/>
                      <a:pt x="1707" y="1793"/>
                    </a:cubicBezTo>
                    <a:lnTo>
                      <a:pt x="18217" y="1793"/>
                    </a:lnTo>
                    <a:cubicBezTo>
                      <a:pt x="19880" y="1793"/>
                      <a:pt x="19880" y="1"/>
                      <a:pt x="18217" y="1"/>
                    </a:cubicBezTo>
                    <a:close/>
                  </a:path>
                </a:pathLst>
              </a:custGeom>
              <a:solidFill>
                <a:srgbClr val="66505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4" name="Google Shape;2886;p66"/>
              <p:cNvSpPr/>
              <p:nvPr/>
            </p:nvSpPr>
            <p:spPr>
              <a:xfrm>
                <a:off x="9152091" y="3174611"/>
                <a:ext cx="301415" cy="30156"/>
              </a:xfrm>
              <a:custGeom>
                <a:avLst/>
                <a:gdLst/>
                <a:ahLst/>
                <a:cxnLst/>
                <a:rect l="l" t="t" r="r" b="b"/>
                <a:pathLst>
                  <a:path w="18771" h="1878" extrusionOk="0">
                    <a:moveTo>
                      <a:pt x="1024" y="0"/>
                    </a:moveTo>
                    <a:cubicBezTo>
                      <a:pt x="0" y="0"/>
                      <a:pt x="0" y="1877"/>
                      <a:pt x="1024" y="1877"/>
                    </a:cubicBezTo>
                    <a:lnTo>
                      <a:pt x="17534" y="1877"/>
                    </a:lnTo>
                    <a:cubicBezTo>
                      <a:pt x="18771" y="1877"/>
                      <a:pt x="18771" y="0"/>
                      <a:pt x="17534" y="0"/>
                    </a:cubicBezTo>
                    <a:close/>
                  </a:path>
                </a:pathLst>
              </a:custGeom>
              <a:solidFill>
                <a:srgbClr val="66505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5" name="Google Shape;2887;p66"/>
              <p:cNvSpPr/>
              <p:nvPr/>
            </p:nvSpPr>
            <p:spPr>
              <a:xfrm>
                <a:off x="9215101" y="2803281"/>
                <a:ext cx="197989" cy="42584"/>
              </a:xfrm>
              <a:custGeom>
                <a:avLst/>
                <a:gdLst/>
                <a:ahLst/>
                <a:cxnLst/>
                <a:rect l="l" t="t" r="r" b="b"/>
                <a:pathLst>
                  <a:path w="12330" h="2652" extrusionOk="0">
                    <a:moveTo>
                      <a:pt x="5486" y="0"/>
                    </a:moveTo>
                    <a:cubicBezTo>
                      <a:pt x="3561" y="0"/>
                      <a:pt x="1683" y="512"/>
                      <a:pt x="1" y="1496"/>
                    </a:cubicBezTo>
                    <a:cubicBezTo>
                      <a:pt x="2270" y="2266"/>
                      <a:pt x="4655" y="2651"/>
                      <a:pt x="7010" y="2651"/>
                    </a:cubicBezTo>
                    <a:cubicBezTo>
                      <a:pt x="7134" y="2651"/>
                      <a:pt x="7257" y="2650"/>
                      <a:pt x="7381" y="2648"/>
                    </a:cubicBezTo>
                    <a:cubicBezTo>
                      <a:pt x="9045" y="2648"/>
                      <a:pt x="10709" y="2477"/>
                      <a:pt x="12330" y="2179"/>
                    </a:cubicBezTo>
                    <a:cubicBezTo>
                      <a:pt x="10879" y="856"/>
                      <a:pt x="8490" y="3"/>
                      <a:pt x="5717" y="3"/>
                    </a:cubicBezTo>
                    <a:cubicBezTo>
                      <a:pt x="5640" y="1"/>
                      <a:pt x="5563" y="0"/>
                      <a:pt x="5486" y="0"/>
                    </a:cubicBezTo>
                    <a:close/>
                  </a:path>
                </a:pathLst>
              </a:custGeom>
              <a:solidFill>
                <a:srgbClr val="8C686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6" name="Google Shape;2888;p66"/>
              <p:cNvSpPr/>
              <p:nvPr/>
            </p:nvSpPr>
            <p:spPr>
              <a:xfrm>
                <a:off x="9150710" y="2856062"/>
                <a:ext cx="300741" cy="14516"/>
              </a:xfrm>
              <a:custGeom>
                <a:avLst/>
                <a:gdLst/>
                <a:ahLst/>
                <a:cxnLst/>
                <a:rect l="l" t="t" r="r" b="b"/>
                <a:pathLst>
                  <a:path w="18729" h="904" extrusionOk="0">
                    <a:moveTo>
                      <a:pt x="1110" y="1"/>
                    </a:moveTo>
                    <a:cubicBezTo>
                      <a:pt x="683" y="1"/>
                      <a:pt x="257" y="129"/>
                      <a:pt x="1" y="470"/>
                    </a:cubicBezTo>
                    <a:cubicBezTo>
                      <a:pt x="231" y="738"/>
                      <a:pt x="598" y="903"/>
                      <a:pt x="979" y="903"/>
                    </a:cubicBezTo>
                    <a:cubicBezTo>
                      <a:pt x="1023" y="903"/>
                      <a:pt x="1066" y="901"/>
                      <a:pt x="1110" y="897"/>
                    </a:cubicBezTo>
                    <a:lnTo>
                      <a:pt x="17620" y="897"/>
                    </a:lnTo>
                    <a:cubicBezTo>
                      <a:pt x="17659" y="901"/>
                      <a:pt x="17698" y="903"/>
                      <a:pt x="17738" y="903"/>
                    </a:cubicBezTo>
                    <a:cubicBezTo>
                      <a:pt x="18089" y="903"/>
                      <a:pt x="18461" y="738"/>
                      <a:pt x="18729" y="470"/>
                    </a:cubicBezTo>
                    <a:cubicBezTo>
                      <a:pt x="18430" y="129"/>
                      <a:pt x="18004" y="1"/>
                      <a:pt x="17620" y="1"/>
                    </a:cubicBezTo>
                    <a:close/>
                  </a:path>
                </a:pathLst>
              </a:custGeom>
              <a:solidFill>
                <a:srgbClr val="8C686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7" name="Google Shape;2889;p66"/>
              <p:cNvSpPr/>
              <p:nvPr/>
            </p:nvSpPr>
            <p:spPr>
              <a:xfrm>
                <a:off x="9158257" y="3174498"/>
                <a:ext cx="289083" cy="13826"/>
              </a:xfrm>
              <a:custGeom>
                <a:avLst/>
                <a:gdLst/>
                <a:ahLst/>
                <a:cxnLst/>
                <a:rect l="l" t="t" r="r" b="b"/>
                <a:pathLst>
                  <a:path w="18003" h="861" extrusionOk="0">
                    <a:moveTo>
                      <a:pt x="17253" y="1"/>
                    </a:moveTo>
                    <a:cubicBezTo>
                      <a:pt x="17219" y="1"/>
                      <a:pt x="17184" y="3"/>
                      <a:pt x="17150" y="7"/>
                    </a:cubicBezTo>
                    <a:lnTo>
                      <a:pt x="640" y="7"/>
                    </a:lnTo>
                    <a:cubicBezTo>
                      <a:pt x="341" y="7"/>
                      <a:pt x="85" y="178"/>
                      <a:pt x="0" y="434"/>
                    </a:cubicBezTo>
                    <a:cubicBezTo>
                      <a:pt x="85" y="690"/>
                      <a:pt x="341" y="860"/>
                      <a:pt x="640" y="860"/>
                    </a:cubicBezTo>
                    <a:lnTo>
                      <a:pt x="17150" y="860"/>
                    </a:lnTo>
                    <a:cubicBezTo>
                      <a:pt x="17491" y="860"/>
                      <a:pt x="17790" y="690"/>
                      <a:pt x="18003" y="434"/>
                    </a:cubicBezTo>
                    <a:cubicBezTo>
                      <a:pt x="17811" y="166"/>
                      <a:pt x="17551" y="1"/>
                      <a:pt x="17253" y="1"/>
                    </a:cubicBezTo>
                    <a:close/>
                  </a:path>
                </a:pathLst>
              </a:custGeom>
              <a:solidFill>
                <a:srgbClr val="8C686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8" name="Google Shape;2890;p66"/>
              <p:cNvSpPr/>
              <p:nvPr/>
            </p:nvSpPr>
            <p:spPr>
              <a:xfrm>
                <a:off x="9187016" y="3174611"/>
                <a:ext cx="79485" cy="13713"/>
              </a:xfrm>
              <a:custGeom>
                <a:avLst/>
                <a:gdLst/>
                <a:ahLst/>
                <a:cxnLst/>
                <a:rect l="l" t="t" r="r" b="b"/>
                <a:pathLst>
                  <a:path w="4950" h="854" extrusionOk="0">
                    <a:moveTo>
                      <a:pt x="214" y="0"/>
                    </a:moveTo>
                    <a:cubicBezTo>
                      <a:pt x="129" y="0"/>
                      <a:pt x="86" y="171"/>
                      <a:pt x="43" y="427"/>
                    </a:cubicBezTo>
                    <a:cubicBezTo>
                      <a:pt x="1" y="640"/>
                      <a:pt x="129" y="853"/>
                      <a:pt x="214" y="853"/>
                    </a:cubicBezTo>
                    <a:lnTo>
                      <a:pt x="4693" y="853"/>
                    </a:lnTo>
                    <a:cubicBezTo>
                      <a:pt x="4821" y="853"/>
                      <a:pt x="4907" y="640"/>
                      <a:pt x="4949" y="427"/>
                    </a:cubicBezTo>
                    <a:cubicBezTo>
                      <a:pt x="4907" y="171"/>
                      <a:pt x="4821" y="0"/>
                      <a:pt x="4693" y="0"/>
                    </a:cubicBezTo>
                    <a:close/>
                  </a:path>
                </a:pathLst>
              </a:custGeom>
              <a:solidFill>
                <a:srgbClr val="B5939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9" name="Google Shape;2891;p66"/>
              <p:cNvSpPr/>
              <p:nvPr/>
            </p:nvSpPr>
            <p:spPr>
              <a:xfrm>
                <a:off x="9277436" y="3031426"/>
                <a:ext cx="40433" cy="80175"/>
              </a:xfrm>
              <a:custGeom>
                <a:avLst/>
                <a:gdLst/>
                <a:ahLst/>
                <a:cxnLst/>
                <a:rect l="l" t="t" r="r" b="b"/>
                <a:pathLst>
                  <a:path w="2518" h="4993" extrusionOk="0">
                    <a:moveTo>
                      <a:pt x="2219" y="1"/>
                    </a:moveTo>
                    <a:lnTo>
                      <a:pt x="598" y="172"/>
                    </a:lnTo>
                    <a:cubicBezTo>
                      <a:pt x="385" y="172"/>
                      <a:pt x="214" y="342"/>
                      <a:pt x="172" y="556"/>
                    </a:cubicBezTo>
                    <a:cubicBezTo>
                      <a:pt x="129" y="1665"/>
                      <a:pt x="44" y="2817"/>
                      <a:pt x="1" y="3840"/>
                    </a:cubicBezTo>
                    <a:cubicBezTo>
                      <a:pt x="257" y="4523"/>
                      <a:pt x="641" y="4992"/>
                      <a:pt x="1068" y="4992"/>
                    </a:cubicBezTo>
                    <a:cubicBezTo>
                      <a:pt x="1835" y="4992"/>
                      <a:pt x="2518" y="3371"/>
                      <a:pt x="2518" y="1323"/>
                    </a:cubicBezTo>
                    <a:cubicBezTo>
                      <a:pt x="2518" y="897"/>
                      <a:pt x="2475" y="428"/>
                      <a:pt x="2390" y="1"/>
                    </a:cubicBezTo>
                    <a:close/>
                  </a:path>
                </a:pathLst>
              </a:custGeom>
              <a:solidFill>
                <a:srgbClr val="F7D8A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0" name="Google Shape;2892;p66"/>
              <p:cNvSpPr/>
              <p:nvPr/>
            </p:nvSpPr>
            <p:spPr>
              <a:xfrm>
                <a:off x="9277436" y="2974582"/>
                <a:ext cx="40433" cy="47900"/>
              </a:xfrm>
              <a:custGeom>
                <a:avLst/>
                <a:gdLst/>
                <a:ahLst/>
                <a:cxnLst/>
                <a:rect l="l" t="t" r="r" b="b"/>
                <a:pathLst>
                  <a:path w="2518" h="2983" extrusionOk="0">
                    <a:moveTo>
                      <a:pt x="1409" y="0"/>
                    </a:moveTo>
                    <a:cubicBezTo>
                      <a:pt x="684" y="0"/>
                      <a:pt x="86" y="1024"/>
                      <a:pt x="1" y="2346"/>
                    </a:cubicBezTo>
                    <a:cubicBezTo>
                      <a:pt x="214" y="2645"/>
                      <a:pt x="556" y="2858"/>
                      <a:pt x="940" y="2944"/>
                    </a:cubicBezTo>
                    <a:cubicBezTo>
                      <a:pt x="1039" y="2970"/>
                      <a:pt x="1134" y="2982"/>
                      <a:pt x="1223" y="2982"/>
                    </a:cubicBezTo>
                    <a:cubicBezTo>
                      <a:pt x="2013" y="2982"/>
                      <a:pt x="2403" y="2020"/>
                      <a:pt x="2518" y="1024"/>
                    </a:cubicBezTo>
                    <a:cubicBezTo>
                      <a:pt x="2219" y="384"/>
                      <a:pt x="1835" y="0"/>
                      <a:pt x="1409" y="0"/>
                    </a:cubicBezTo>
                    <a:close/>
                  </a:path>
                </a:pathLst>
              </a:custGeom>
              <a:solidFill>
                <a:srgbClr val="FFAD6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1" name="Google Shape;2893;p66"/>
              <p:cNvSpPr/>
              <p:nvPr/>
            </p:nvSpPr>
            <p:spPr>
              <a:xfrm>
                <a:off x="9284983" y="2993065"/>
                <a:ext cx="24680" cy="28582"/>
              </a:xfrm>
              <a:custGeom>
                <a:avLst/>
                <a:gdLst/>
                <a:ahLst/>
                <a:cxnLst/>
                <a:rect l="l" t="t" r="r" b="b"/>
                <a:pathLst>
                  <a:path w="1537" h="1780" extrusionOk="0">
                    <a:moveTo>
                      <a:pt x="853" y="1"/>
                    </a:moveTo>
                    <a:cubicBezTo>
                      <a:pt x="427" y="1"/>
                      <a:pt x="86" y="598"/>
                      <a:pt x="0" y="1409"/>
                    </a:cubicBezTo>
                    <a:cubicBezTo>
                      <a:pt x="171" y="1579"/>
                      <a:pt x="384" y="1707"/>
                      <a:pt x="598" y="1750"/>
                    </a:cubicBezTo>
                    <a:cubicBezTo>
                      <a:pt x="667" y="1770"/>
                      <a:pt x="732" y="1779"/>
                      <a:pt x="793" y="1779"/>
                    </a:cubicBezTo>
                    <a:cubicBezTo>
                      <a:pt x="1252" y="1779"/>
                      <a:pt x="1461" y="1239"/>
                      <a:pt x="1536" y="598"/>
                    </a:cubicBezTo>
                    <a:cubicBezTo>
                      <a:pt x="1365" y="214"/>
                      <a:pt x="1152" y="1"/>
                      <a:pt x="853" y="1"/>
                    </a:cubicBezTo>
                    <a:close/>
                  </a:path>
                </a:pathLst>
              </a:custGeom>
              <a:solidFill>
                <a:srgbClr val="F2D39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2" name="Google Shape;2894;p66"/>
              <p:cNvSpPr/>
              <p:nvPr/>
            </p:nvSpPr>
            <p:spPr>
              <a:xfrm>
                <a:off x="9278817" y="3075279"/>
                <a:ext cx="26736" cy="19189"/>
              </a:xfrm>
              <a:custGeom>
                <a:avLst/>
                <a:gdLst/>
                <a:ahLst/>
                <a:cxnLst/>
                <a:rect l="l" t="t" r="r" b="b"/>
                <a:pathLst>
                  <a:path w="1665" h="1195" extrusionOk="0">
                    <a:moveTo>
                      <a:pt x="0" y="0"/>
                    </a:moveTo>
                    <a:lnTo>
                      <a:pt x="0" y="0"/>
                    </a:lnTo>
                    <a:cubicBezTo>
                      <a:pt x="86" y="683"/>
                      <a:pt x="427" y="1195"/>
                      <a:pt x="854" y="1195"/>
                    </a:cubicBezTo>
                    <a:cubicBezTo>
                      <a:pt x="1237" y="1195"/>
                      <a:pt x="1579" y="726"/>
                      <a:pt x="1664" y="128"/>
                    </a:cubicBezTo>
                    <a:lnTo>
                      <a:pt x="1664" y="128"/>
                    </a:lnTo>
                    <a:cubicBezTo>
                      <a:pt x="1493" y="384"/>
                      <a:pt x="1195" y="555"/>
                      <a:pt x="854" y="555"/>
                    </a:cubicBezTo>
                    <a:cubicBezTo>
                      <a:pt x="512" y="512"/>
                      <a:pt x="171" y="342"/>
                      <a:pt x="0" y="0"/>
                    </a:cubicBezTo>
                    <a:close/>
                  </a:path>
                </a:pathLst>
              </a:custGeom>
              <a:solidFill>
                <a:srgbClr val="EAC57D"/>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3" name="Google Shape;2895;p66"/>
              <p:cNvSpPr/>
              <p:nvPr/>
            </p:nvSpPr>
            <p:spPr>
              <a:xfrm>
                <a:off x="9293879" y="3036918"/>
                <a:ext cx="26045" cy="20586"/>
              </a:xfrm>
              <a:custGeom>
                <a:avLst/>
                <a:gdLst/>
                <a:ahLst/>
                <a:cxnLst/>
                <a:rect l="l" t="t" r="r" b="b"/>
                <a:pathLst>
                  <a:path w="1622" h="1282" extrusionOk="0">
                    <a:moveTo>
                      <a:pt x="1579" y="0"/>
                    </a:moveTo>
                    <a:lnTo>
                      <a:pt x="1579" y="0"/>
                    </a:lnTo>
                    <a:cubicBezTo>
                      <a:pt x="1451" y="299"/>
                      <a:pt x="1195" y="555"/>
                      <a:pt x="897" y="726"/>
                    </a:cubicBezTo>
                    <a:cubicBezTo>
                      <a:pt x="802" y="753"/>
                      <a:pt x="699" y="767"/>
                      <a:pt x="596" y="767"/>
                    </a:cubicBezTo>
                    <a:cubicBezTo>
                      <a:pt x="372" y="767"/>
                      <a:pt x="147" y="701"/>
                      <a:pt x="1" y="555"/>
                    </a:cubicBezTo>
                    <a:lnTo>
                      <a:pt x="1" y="555"/>
                    </a:lnTo>
                    <a:cubicBezTo>
                      <a:pt x="141" y="976"/>
                      <a:pt x="455" y="1282"/>
                      <a:pt x="776" y="1282"/>
                    </a:cubicBezTo>
                    <a:cubicBezTo>
                      <a:pt x="845" y="1282"/>
                      <a:pt x="914" y="1268"/>
                      <a:pt x="982" y="1237"/>
                    </a:cubicBezTo>
                    <a:cubicBezTo>
                      <a:pt x="1409" y="981"/>
                      <a:pt x="1622" y="512"/>
                      <a:pt x="1579" y="0"/>
                    </a:cubicBezTo>
                    <a:close/>
                  </a:path>
                </a:pathLst>
              </a:custGeom>
              <a:solidFill>
                <a:srgbClr val="EAC57D"/>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4" name="Google Shape;2896;p66"/>
              <p:cNvSpPr/>
              <p:nvPr/>
            </p:nvSpPr>
            <p:spPr>
              <a:xfrm>
                <a:off x="9208934" y="2856062"/>
                <a:ext cx="85651" cy="14404"/>
              </a:xfrm>
              <a:custGeom>
                <a:avLst/>
                <a:gdLst/>
                <a:ahLst/>
                <a:cxnLst/>
                <a:rect l="l" t="t" r="r" b="b"/>
                <a:pathLst>
                  <a:path w="5334" h="897" extrusionOk="0">
                    <a:moveTo>
                      <a:pt x="300" y="1"/>
                    </a:moveTo>
                    <a:cubicBezTo>
                      <a:pt x="129" y="1"/>
                      <a:pt x="44" y="214"/>
                      <a:pt x="1" y="470"/>
                    </a:cubicBezTo>
                    <a:cubicBezTo>
                      <a:pt x="44" y="726"/>
                      <a:pt x="129" y="897"/>
                      <a:pt x="300" y="897"/>
                    </a:cubicBezTo>
                    <a:lnTo>
                      <a:pt x="5035" y="897"/>
                    </a:lnTo>
                    <a:cubicBezTo>
                      <a:pt x="5163" y="897"/>
                      <a:pt x="5291" y="726"/>
                      <a:pt x="5334" y="470"/>
                    </a:cubicBezTo>
                    <a:cubicBezTo>
                      <a:pt x="5291" y="214"/>
                      <a:pt x="5163" y="1"/>
                      <a:pt x="5035" y="1"/>
                    </a:cubicBezTo>
                    <a:close/>
                  </a:path>
                </a:pathLst>
              </a:custGeom>
              <a:solidFill>
                <a:srgbClr val="B5939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5" name="Google Shape;2897;p66"/>
              <p:cNvSpPr/>
              <p:nvPr/>
            </p:nvSpPr>
            <p:spPr>
              <a:xfrm>
                <a:off x="9312377" y="2856062"/>
                <a:ext cx="52765" cy="14404"/>
              </a:xfrm>
              <a:custGeom>
                <a:avLst/>
                <a:gdLst/>
                <a:ahLst/>
                <a:cxnLst/>
                <a:rect l="l" t="t" r="r" b="b"/>
                <a:pathLst>
                  <a:path w="3286" h="897" extrusionOk="0">
                    <a:moveTo>
                      <a:pt x="214" y="1"/>
                    </a:moveTo>
                    <a:cubicBezTo>
                      <a:pt x="129" y="1"/>
                      <a:pt x="86" y="214"/>
                      <a:pt x="43" y="470"/>
                    </a:cubicBezTo>
                    <a:cubicBezTo>
                      <a:pt x="1" y="726"/>
                      <a:pt x="129" y="897"/>
                      <a:pt x="214" y="897"/>
                    </a:cubicBezTo>
                    <a:lnTo>
                      <a:pt x="3072" y="897"/>
                    </a:lnTo>
                    <a:cubicBezTo>
                      <a:pt x="3158" y="897"/>
                      <a:pt x="3243" y="726"/>
                      <a:pt x="3243" y="470"/>
                    </a:cubicBezTo>
                    <a:cubicBezTo>
                      <a:pt x="3286" y="214"/>
                      <a:pt x="3158" y="1"/>
                      <a:pt x="3072" y="1"/>
                    </a:cubicBezTo>
                    <a:close/>
                  </a:path>
                </a:pathLst>
              </a:custGeom>
              <a:solidFill>
                <a:srgbClr val="B5939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6" name="Google Shape;2898;p66"/>
              <p:cNvSpPr/>
              <p:nvPr/>
            </p:nvSpPr>
            <p:spPr>
              <a:xfrm>
                <a:off x="9339097" y="2819499"/>
                <a:ext cx="47289" cy="17422"/>
              </a:xfrm>
              <a:custGeom>
                <a:avLst/>
                <a:gdLst/>
                <a:ahLst/>
                <a:cxnLst/>
                <a:rect l="l" t="t" r="r" b="b"/>
                <a:pathLst>
                  <a:path w="2945" h="1085" extrusionOk="0">
                    <a:moveTo>
                      <a:pt x="845" y="1"/>
                    </a:moveTo>
                    <a:cubicBezTo>
                      <a:pt x="387" y="1"/>
                      <a:pt x="73" y="96"/>
                      <a:pt x="43" y="273"/>
                    </a:cubicBezTo>
                    <a:cubicBezTo>
                      <a:pt x="0" y="529"/>
                      <a:pt x="555" y="870"/>
                      <a:pt x="1366" y="998"/>
                    </a:cubicBezTo>
                    <a:cubicBezTo>
                      <a:pt x="1644" y="1057"/>
                      <a:pt x="1907" y="1085"/>
                      <a:pt x="2134" y="1085"/>
                    </a:cubicBezTo>
                    <a:cubicBezTo>
                      <a:pt x="2569" y="1085"/>
                      <a:pt x="2873" y="981"/>
                      <a:pt x="2901" y="785"/>
                    </a:cubicBezTo>
                    <a:cubicBezTo>
                      <a:pt x="2944" y="529"/>
                      <a:pt x="2347" y="230"/>
                      <a:pt x="1536" y="59"/>
                    </a:cubicBezTo>
                    <a:cubicBezTo>
                      <a:pt x="1285" y="20"/>
                      <a:pt x="1051" y="1"/>
                      <a:pt x="845" y="1"/>
                    </a:cubicBezTo>
                    <a:close/>
                  </a:path>
                </a:pathLst>
              </a:custGeom>
              <a:solidFill>
                <a:srgbClr val="B5939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7" name="Google Shape;2899;p66"/>
              <p:cNvSpPr/>
              <p:nvPr/>
            </p:nvSpPr>
            <p:spPr>
              <a:xfrm>
                <a:off x="9306901" y="2808805"/>
                <a:ext cx="30846" cy="10293"/>
              </a:xfrm>
              <a:custGeom>
                <a:avLst/>
                <a:gdLst/>
                <a:ahLst/>
                <a:cxnLst/>
                <a:rect l="l" t="t" r="r" b="b"/>
                <a:pathLst>
                  <a:path w="1921" h="641" extrusionOk="0">
                    <a:moveTo>
                      <a:pt x="939" y="0"/>
                    </a:moveTo>
                    <a:cubicBezTo>
                      <a:pt x="384" y="0"/>
                      <a:pt x="0" y="171"/>
                      <a:pt x="0" y="342"/>
                    </a:cubicBezTo>
                    <a:cubicBezTo>
                      <a:pt x="0" y="512"/>
                      <a:pt x="427" y="640"/>
                      <a:pt x="939" y="640"/>
                    </a:cubicBezTo>
                    <a:cubicBezTo>
                      <a:pt x="1494" y="640"/>
                      <a:pt x="1920" y="469"/>
                      <a:pt x="1920" y="299"/>
                    </a:cubicBezTo>
                    <a:cubicBezTo>
                      <a:pt x="1920" y="128"/>
                      <a:pt x="1451" y="0"/>
                      <a:pt x="939" y="0"/>
                    </a:cubicBezTo>
                    <a:close/>
                  </a:path>
                </a:pathLst>
              </a:custGeom>
              <a:solidFill>
                <a:srgbClr val="B5939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grpSp>
        <p:nvGrpSpPr>
          <p:cNvPr id="518" name="Google Shape;2900;p66"/>
          <p:cNvGrpSpPr/>
          <p:nvPr/>
        </p:nvGrpSpPr>
        <p:grpSpPr>
          <a:xfrm>
            <a:off x="15564800" y="2635898"/>
            <a:ext cx="1296752" cy="1761756"/>
            <a:chOff x="638276" y="3526008"/>
            <a:chExt cx="714936" cy="971200"/>
          </a:xfrm>
        </p:grpSpPr>
        <p:sp>
          <p:nvSpPr>
            <p:cNvPr id="519" name="Google Shape;2901;p66"/>
            <p:cNvSpPr/>
            <p:nvPr/>
          </p:nvSpPr>
          <p:spPr>
            <a:xfrm>
              <a:off x="801537" y="3817400"/>
              <a:ext cx="388460" cy="388464"/>
            </a:xfrm>
            <a:custGeom>
              <a:avLst/>
              <a:gdLst/>
              <a:ahLst/>
              <a:cxnLst/>
              <a:rect l="l" t="t" r="r" b="b"/>
              <a:pathLst>
                <a:path w="91295" h="91296" extrusionOk="0">
                  <a:moveTo>
                    <a:pt x="75084" y="16212"/>
                  </a:moveTo>
                  <a:cubicBezTo>
                    <a:pt x="91295" y="32466"/>
                    <a:pt x="91295" y="58788"/>
                    <a:pt x="75084" y="75041"/>
                  </a:cubicBezTo>
                  <a:cubicBezTo>
                    <a:pt x="58830" y="91295"/>
                    <a:pt x="32466" y="91295"/>
                    <a:pt x="16255" y="75041"/>
                  </a:cubicBezTo>
                  <a:cubicBezTo>
                    <a:pt x="1" y="58788"/>
                    <a:pt x="1" y="32466"/>
                    <a:pt x="16255" y="16212"/>
                  </a:cubicBezTo>
                  <a:cubicBezTo>
                    <a:pt x="32466" y="1"/>
                    <a:pt x="58830" y="1"/>
                    <a:pt x="75084" y="16212"/>
                  </a:cubicBezTo>
                  <a:close/>
                </a:path>
              </a:pathLst>
            </a:custGeom>
            <a:gradFill>
              <a:gsLst>
                <a:gs pos="0">
                  <a:srgbClr val="F9EBAB">
                    <a:alpha val="21960"/>
                    <a:alpha val="21910"/>
                  </a:srgbClr>
                </a:gs>
                <a:gs pos="41000">
                  <a:srgbClr val="F9EBAB">
                    <a:alpha val="53333"/>
                    <a:alpha val="21910"/>
                  </a:srgbClr>
                </a:gs>
                <a:gs pos="100000">
                  <a:srgbClr val="F9EBAB">
                    <a:alpha val="77254"/>
                    <a:alpha val="21910"/>
                  </a:srgbClr>
                </a:gs>
              </a:gsLst>
              <a:path path="circle">
                <a:fillToRect l="50000" t="50000" r="50000" b="50000"/>
              </a:path>
              <a:tileRect/>
            </a:gra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520" name="Google Shape;2902;p66"/>
            <p:cNvGrpSpPr/>
            <p:nvPr/>
          </p:nvGrpSpPr>
          <p:grpSpPr>
            <a:xfrm>
              <a:off x="638276" y="3526008"/>
              <a:ext cx="714936" cy="971200"/>
              <a:chOff x="9141124" y="2771118"/>
              <a:chExt cx="319239" cy="433649"/>
            </a:xfrm>
          </p:grpSpPr>
          <p:sp>
            <p:nvSpPr>
              <p:cNvPr id="521" name="Google Shape;2903;p66"/>
              <p:cNvSpPr/>
              <p:nvPr/>
            </p:nvSpPr>
            <p:spPr>
              <a:xfrm>
                <a:off x="9271960" y="3034862"/>
                <a:ext cx="17824" cy="25355"/>
              </a:xfrm>
              <a:custGeom>
                <a:avLst/>
                <a:gdLst/>
                <a:ahLst/>
                <a:cxnLst/>
                <a:rect l="l" t="t" r="r" b="b"/>
                <a:pathLst>
                  <a:path w="1110" h="1579" extrusionOk="0">
                    <a:moveTo>
                      <a:pt x="641" y="0"/>
                    </a:moveTo>
                    <a:cubicBezTo>
                      <a:pt x="385" y="0"/>
                      <a:pt x="129" y="384"/>
                      <a:pt x="43" y="811"/>
                    </a:cubicBezTo>
                    <a:cubicBezTo>
                      <a:pt x="1" y="1237"/>
                      <a:pt x="214" y="1579"/>
                      <a:pt x="470" y="1579"/>
                    </a:cubicBezTo>
                    <a:cubicBezTo>
                      <a:pt x="769" y="1579"/>
                      <a:pt x="1025" y="1237"/>
                      <a:pt x="1067" y="811"/>
                    </a:cubicBezTo>
                    <a:cubicBezTo>
                      <a:pt x="1110" y="384"/>
                      <a:pt x="939" y="0"/>
                      <a:pt x="641" y="0"/>
                    </a:cubicBezTo>
                    <a:close/>
                  </a:path>
                </a:pathLst>
              </a:custGeom>
              <a:solidFill>
                <a:srgbClr val="EAC57D"/>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2" name="Google Shape;2904;p66"/>
              <p:cNvSpPr/>
              <p:nvPr/>
            </p:nvSpPr>
            <p:spPr>
              <a:xfrm>
                <a:off x="9267175" y="2928674"/>
                <a:ext cx="54965" cy="93728"/>
              </a:xfrm>
              <a:custGeom>
                <a:avLst/>
                <a:gdLst/>
                <a:ahLst/>
                <a:cxnLst/>
                <a:rect l="l" t="t" r="r" b="b"/>
                <a:pathLst>
                  <a:path w="3423" h="5837" extrusionOk="0">
                    <a:moveTo>
                      <a:pt x="1195" y="1"/>
                    </a:moveTo>
                    <a:cubicBezTo>
                      <a:pt x="1195" y="1"/>
                      <a:pt x="1962" y="1707"/>
                      <a:pt x="1109" y="2518"/>
                    </a:cubicBezTo>
                    <a:cubicBezTo>
                      <a:pt x="85" y="3499"/>
                      <a:pt x="0" y="5419"/>
                      <a:pt x="1579" y="5803"/>
                    </a:cubicBezTo>
                    <a:cubicBezTo>
                      <a:pt x="1673" y="5826"/>
                      <a:pt x="1762" y="5837"/>
                      <a:pt x="1847" y="5837"/>
                    </a:cubicBezTo>
                    <a:cubicBezTo>
                      <a:pt x="3190" y="5837"/>
                      <a:pt x="3423" y="3127"/>
                      <a:pt x="2901" y="1963"/>
                    </a:cubicBezTo>
                    <a:cubicBezTo>
                      <a:pt x="2517" y="1195"/>
                      <a:pt x="1920" y="513"/>
                      <a:pt x="1195" y="1"/>
                    </a:cubicBezTo>
                    <a:close/>
                  </a:path>
                </a:pathLst>
              </a:custGeom>
              <a:solidFill>
                <a:srgbClr val="F2D39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3" name="Google Shape;2905;p66"/>
              <p:cNvSpPr/>
              <p:nvPr/>
            </p:nvSpPr>
            <p:spPr>
              <a:xfrm>
                <a:off x="9274706" y="3031330"/>
                <a:ext cx="53439" cy="115213"/>
              </a:xfrm>
              <a:custGeom>
                <a:avLst/>
                <a:gdLst/>
                <a:ahLst/>
                <a:cxnLst/>
                <a:rect l="l" t="t" r="r" b="b"/>
                <a:pathLst>
                  <a:path w="3328" h="7175" extrusionOk="0">
                    <a:moveTo>
                      <a:pt x="2456" y="0"/>
                    </a:moveTo>
                    <a:cubicBezTo>
                      <a:pt x="2434" y="0"/>
                      <a:pt x="2411" y="3"/>
                      <a:pt x="2389" y="7"/>
                    </a:cubicBezTo>
                    <a:lnTo>
                      <a:pt x="726" y="135"/>
                    </a:lnTo>
                    <a:cubicBezTo>
                      <a:pt x="512" y="135"/>
                      <a:pt x="342" y="306"/>
                      <a:pt x="342" y="519"/>
                    </a:cubicBezTo>
                    <a:cubicBezTo>
                      <a:pt x="171" y="3207"/>
                      <a:pt x="0" y="5937"/>
                      <a:pt x="214" y="7174"/>
                    </a:cubicBezTo>
                    <a:lnTo>
                      <a:pt x="3115" y="7174"/>
                    </a:lnTo>
                    <a:cubicBezTo>
                      <a:pt x="3328" y="5852"/>
                      <a:pt x="2944" y="3036"/>
                      <a:pt x="2859" y="391"/>
                    </a:cubicBezTo>
                    <a:cubicBezTo>
                      <a:pt x="2859" y="161"/>
                      <a:pt x="2653" y="0"/>
                      <a:pt x="2456" y="0"/>
                    </a:cubicBezTo>
                    <a:close/>
                  </a:path>
                </a:pathLst>
              </a:custGeom>
              <a:solidFill>
                <a:srgbClr val="EAC57D"/>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4" name="Google Shape;2906;p66"/>
              <p:cNvSpPr/>
              <p:nvPr/>
            </p:nvSpPr>
            <p:spPr>
              <a:xfrm>
                <a:off x="9209625" y="3132139"/>
                <a:ext cx="185657" cy="54804"/>
              </a:xfrm>
              <a:custGeom>
                <a:avLst/>
                <a:gdLst/>
                <a:ahLst/>
                <a:cxnLst/>
                <a:rect l="l" t="t" r="r" b="b"/>
                <a:pathLst>
                  <a:path w="11562" h="3413" extrusionOk="0">
                    <a:moveTo>
                      <a:pt x="5760" y="0"/>
                    </a:moveTo>
                    <a:cubicBezTo>
                      <a:pt x="3669" y="0"/>
                      <a:pt x="1" y="1067"/>
                      <a:pt x="1" y="1920"/>
                    </a:cubicBezTo>
                    <a:cubicBezTo>
                      <a:pt x="1" y="2730"/>
                      <a:pt x="2560" y="3413"/>
                      <a:pt x="5760" y="3413"/>
                    </a:cubicBezTo>
                    <a:cubicBezTo>
                      <a:pt x="8959" y="3413"/>
                      <a:pt x="11562" y="2730"/>
                      <a:pt x="11562" y="1920"/>
                    </a:cubicBezTo>
                    <a:cubicBezTo>
                      <a:pt x="11562" y="1067"/>
                      <a:pt x="7893" y="0"/>
                      <a:pt x="5760" y="0"/>
                    </a:cubicBezTo>
                    <a:close/>
                  </a:path>
                </a:pathLst>
              </a:custGeom>
              <a:solidFill>
                <a:srgbClr val="D8934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5" name="Google Shape;2907;p66"/>
              <p:cNvSpPr/>
              <p:nvPr/>
            </p:nvSpPr>
            <p:spPr>
              <a:xfrm>
                <a:off x="9193872" y="2882091"/>
                <a:ext cx="15078" cy="289790"/>
              </a:xfrm>
              <a:custGeom>
                <a:avLst/>
                <a:gdLst/>
                <a:ahLst/>
                <a:cxnLst/>
                <a:rect l="l" t="t" r="r" b="b"/>
                <a:pathLst>
                  <a:path w="939" h="18047" extrusionOk="0">
                    <a:moveTo>
                      <a:pt x="0" y="1"/>
                    </a:moveTo>
                    <a:lnTo>
                      <a:pt x="0" y="18046"/>
                    </a:lnTo>
                    <a:lnTo>
                      <a:pt x="939" y="18046"/>
                    </a:lnTo>
                    <a:lnTo>
                      <a:pt x="939" y="1"/>
                    </a:lnTo>
                    <a:close/>
                  </a:path>
                </a:pathLst>
              </a:custGeom>
              <a:solidFill>
                <a:srgbClr val="44363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6" name="Google Shape;2908;p66"/>
              <p:cNvSpPr/>
              <p:nvPr/>
            </p:nvSpPr>
            <p:spPr>
              <a:xfrm>
                <a:off x="9392520" y="2882091"/>
                <a:ext cx="15094" cy="289790"/>
              </a:xfrm>
              <a:custGeom>
                <a:avLst/>
                <a:gdLst/>
                <a:ahLst/>
                <a:cxnLst/>
                <a:rect l="l" t="t" r="r" b="b"/>
                <a:pathLst>
                  <a:path w="940" h="18047" extrusionOk="0">
                    <a:moveTo>
                      <a:pt x="1" y="1"/>
                    </a:moveTo>
                    <a:lnTo>
                      <a:pt x="1" y="18046"/>
                    </a:lnTo>
                    <a:lnTo>
                      <a:pt x="940" y="18046"/>
                    </a:lnTo>
                    <a:lnTo>
                      <a:pt x="940" y="1"/>
                    </a:lnTo>
                    <a:close/>
                  </a:path>
                </a:pathLst>
              </a:custGeom>
              <a:solidFill>
                <a:srgbClr val="44363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7" name="Google Shape;2909;p66"/>
              <p:cNvSpPr/>
              <p:nvPr/>
            </p:nvSpPr>
            <p:spPr>
              <a:xfrm>
                <a:off x="9338406" y="2882091"/>
                <a:ext cx="15094" cy="289790"/>
              </a:xfrm>
              <a:custGeom>
                <a:avLst/>
                <a:gdLst/>
                <a:ahLst/>
                <a:cxnLst/>
                <a:rect l="l" t="t" r="r" b="b"/>
                <a:pathLst>
                  <a:path w="940" h="18047" extrusionOk="0">
                    <a:moveTo>
                      <a:pt x="1" y="1"/>
                    </a:moveTo>
                    <a:lnTo>
                      <a:pt x="1" y="18046"/>
                    </a:lnTo>
                    <a:lnTo>
                      <a:pt x="939" y="18046"/>
                    </a:lnTo>
                    <a:lnTo>
                      <a:pt x="939" y="1"/>
                    </a:lnTo>
                    <a:close/>
                  </a:path>
                </a:pathLst>
              </a:custGeom>
              <a:solidFill>
                <a:srgbClr val="44363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8" name="Google Shape;2910;p66"/>
              <p:cNvSpPr/>
              <p:nvPr/>
            </p:nvSpPr>
            <p:spPr>
              <a:xfrm>
                <a:off x="9182231" y="2880726"/>
                <a:ext cx="237025" cy="17824"/>
              </a:xfrm>
              <a:custGeom>
                <a:avLst/>
                <a:gdLst/>
                <a:ahLst/>
                <a:cxnLst/>
                <a:rect l="l" t="t" r="r" b="b"/>
                <a:pathLst>
                  <a:path w="14761" h="1110" extrusionOk="0">
                    <a:moveTo>
                      <a:pt x="0" y="1"/>
                    </a:moveTo>
                    <a:lnTo>
                      <a:pt x="0" y="299"/>
                    </a:lnTo>
                    <a:cubicBezTo>
                      <a:pt x="0" y="768"/>
                      <a:pt x="384" y="1110"/>
                      <a:pt x="811" y="1110"/>
                    </a:cubicBezTo>
                    <a:lnTo>
                      <a:pt x="13993" y="1110"/>
                    </a:lnTo>
                    <a:cubicBezTo>
                      <a:pt x="14419" y="1110"/>
                      <a:pt x="14761" y="768"/>
                      <a:pt x="14761" y="299"/>
                    </a:cubicBezTo>
                    <a:lnTo>
                      <a:pt x="14761" y="1"/>
                    </a:lnTo>
                    <a:close/>
                  </a:path>
                </a:pathLst>
              </a:custGeom>
              <a:solidFill>
                <a:srgbClr val="44363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9" name="Google Shape;2911;p66"/>
              <p:cNvSpPr/>
              <p:nvPr/>
            </p:nvSpPr>
            <p:spPr>
              <a:xfrm>
                <a:off x="9182231" y="3152676"/>
                <a:ext cx="237025" cy="30172"/>
              </a:xfrm>
              <a:custGeom>
                <a:avLst/>
                <a:gdLst/>
                <a:ahLst/>
                <a:cxnLst/>
                <a:rect l="l" t="t" r="r" b="b"/>
                <a:pathLst>
                  <a:path w="14761" h="1879" extrusionOk="0">
                    <a:moveTo>
                      <a:pt x="1024" y="1"/>
                    </a:moveTo>
                    <a:cubicBezTo>
                      <a:pt x="469" y="1"/>
                      <a:pt x="0" y="470"/>
                      <a:pt x="0" y="1025"/>
                    </a:cubicBezTo>
                    <a:lnTo>
                      <a:pt x="0" y="1878"/>
                    </a:lnTo>
                    <a:lnTo>
                      <a:pt x="14761" y="1878"/>
                    </a:lnTo>
                    <a:lnTo>
                      <a:pt x="14761" y="1025"/>
                    </a:lnTo>
                    <a:cubicBezTo>
                      <a:pt x="14761" y="470"/>
                      <a:pt x="14334" y="1"/>
                      <a:pt x="13737" y="1"/>
                    </a:cubicBezTo>
                    <a:close/>
                  </a:path>
                </a:pathLst>
              </a:custGeom>
              <a:solidFill>
                <a:srgbClr val="44363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0" name="Google Shape;2912;p66"/>
              <p:cNvSpPr/>
              <p:nvPr/>
            </p:nvSpPr>
            <p:spPr>
              <a:xfrm>
                <a:off x="9180175" y="2803313"/>
                <a:ext cx="254158" cy="68533"/>
              </a:xfrm>
              <a:custGeom>
                <a:avLst/>
                <a:gdLst/>
                <a:ahLst/>
                <a:cxnLst/>
                <a:rect l="l" t="t" r="r" b="b"/>
                <a:pathLst>
                  <a:path w="15828" h="4268" extrusionOk="0">
                    <a:moveTo>
                      <a:pt x="7892" y="1"/>
                    </a:moveTo>
                    <a:cubicBezTo>
                      <a:pt x="3882" y="1"/>
                      <a:pt x="555" y="1835"/>
                      <a:pt x="0" y="4267"/>
                    </a:cubicBezTo>
                    <a:lnTo>
                      <a:pt x="15827" y="4267"/>
                    </a:lnTo>
                    <a:cubicBezTo>
                      <a:pt x="15230" y="1835"/>
                      <a:pt x="11902" y="1"/>
                      <a:pt x="7892" y="1"/>
                    </a:cubicBezTo>
                    <a:close/>
                  </a:path>
                </a:pathLst>
              </a:custGeom>
              <a:solidFill>
                <a:srgbClr val="66505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1" name="Google Shape;2913;p66"/>
              <p:cNvSpPr/>
              <p:nvPr/>
            </p:nvSpPr>
            <p:spPr>
              <a:xfrm>
                <a:off x="9296624" y="2771118"/>
                <a:ext cx="20570" cy="35648"/>
              </a:xfrm>
              <a:custGeom>
                <a:avLst/>
                <a:gdLst/>
                <a:ahLst/>
                <a:cxnLst/>
                <a:rect l="l" t="t" r="r" b="b"/>
                <a:pathLst>
                  <a:path w="1281" h="2220" extrusionOk="0">
                    <a:moveTo>
                      <a:pt x="640" y="1"/>
                    </a:moveTo>
                    <a:cubicBezTo>
                      <a:pt x="320" y="1"/>
                      <a:pt x="0" y="257"/>
                      <a:pt x="0" y="769"/>
                    </a:cubicBezTo>
                    <a:lnTo>
                      <a:pt x="0" y="2219"/>
                    </a:lnTo>
                    <a:lnTo>
                      <a:pt x="1280" y="2219"/>
                    </a:lnTo>
                    <a:lnTo>
                      <a:pt x="1280" y="769"/>
                    </a:lnTo>
                    <a:cubicBezTo>
                      <a:pt x="1280" y="257"/>
                      <a:pt x="960" y="1"/>
                      <a:pt x="640" y="1"/>
                    </a:cubicBezTo>
                    <a:close/>
                  </a:path>
                </a:pathLst>
              </a:custGeom>
              <a:solidFill>
                <a:srgbClr val="66505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2" name="Google Shape;2914;p66"/>
              <p:cNvSpPr/>
              <p:nvPr/>
            </p:nvSpPr>
            <p:spPr>
              <a:xfrm>
                <a:off x="9141124" y="2856062"/>
                <a:ext cx="319239" cy="28791"/>
              </a:xfrm>
              <a:custGeom>
                <a:avLst/>
                <a:gdLst/>
                <a:ahLst/>
                <a:cxnLst/>
                <a:rect l="l" t="t" r="r" b="b"/>
                <a:pathLst>
                  <a:path w="19881" h="1793" extrusionOk="0">
                    <a:moveTo>
                      <a:pt x="1707" y="1"/>
                    </a:moveTo>
                    <a:cubicBezTo>
                      <a:pt x="1" y="1"/>
                      <a:pt x="1" y="1793"/>
                      <a:pt x="1707" y="1793"/>
                    </a:cubicBezTo>
                    <a:lnTo>
                      <a:pt x="18217" y="1793"/>
                    </a:lnTo>
                    <a:cubicBezTo>
                      <a:pt x="19880" y="1793"/>
                      <a:pt x="19880" y="1"/>
                      <a:pt x="18217" y="1"/>
                    </a:cubicBezTo>
                    <a:close/>
                  </a:path>
                </a:pathLst>
              </a:custGeom>
              <a:solidFill>
                <a:srgbClr val="66505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3" name="Google Shape;2915;p66"/>
              <p:cNvSpPr/>
              <p:nvPr/>
            </p:nvSpPr>
            <p:spPr>
              <a:xfrm>
                <a:off x="9152091" y="3174611"/>
                <a:ext cx="301415" cy="30156"/>
              </a:xfrm>
              <a:custGeom>
                <a:avLst/>
                <a:gdLst/>
                <a:ahLst/>
                <a:cxnLst/>
                <a:rect l="l" t="t" r="r" b="b"/>
                <a:pathLst>
                  <a:path w="18771" h="1878" extrusionOk="0">
                    <a:moveTo>
                      <a:pt x="1024" y="0"/>
                    </a:moveTo>
                    <a:cubicBezTo>
                      <a:pt x="0" y="0"/>
                      <a:pt x="0" y="1877"/>
                      <a:pt x="1024" y="1877"/>
                    </a:cubicBezTo>
                    <a:lnTo>
                      <a:pt x="17534" y="1877"/>
                    </a:lnTo>
                    <a:cubicBezTo>
                      <a:pt x="18771" y="1877"/>
                      <a:pt x="18771" y="0"/>
                      <a:pt x="17534" y="0"/>
                    </a:cubicBezTo>
                    <a:close/>
                  </a:path>
                </a:pathLst>
              </a:custGeom>
              <a:solidFill>
                <a:srgbClr val="66505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4" name="Google Shape;2916;p66"/>
              <p:cNvSpPr/>
              <p:nvPr/>
            </p:nvSpPr>
            <p:spPr>
              <a:xfrm>
                <a:off x="9215101" y="2803281"/>
                <a:ext cx="197989" cy="42584"/>
              </a:xfrm>
              <a:custGeom>
                <a:avLst/>
                <a:gdLst/>
                <a:ahLst/>
                <a:cxnLst/>
                <a:rect l="l" t="t" r="r" b="b"/>
                <a:pathLst>
                  <a:path w="12330" h="2652" extrusionOk="0">
                    <a:moveTo>
                      <a:pt x="5486" y="0"/>
                    </a:moveTo>
                    <a:cubicBezTo>
                      <a:pt x="3561" y="0"/>
                      <a:pt x="1683" y="512"/>
                      <a:pt x="1" y="1496"/>
                    </a:cubicBezTo>
                    <a:cubicBezTo>
                      <a:pt x="2270" y="2266"/>
                      <a:pt x="4655" y="2651"/>
                      <a:pt x="7010" y="2651"/>
                    </a:cubicBezTo>
                    <a:cubicBezTo>
                      <a:pt x="7134" y="2651"/>
                      <a:pt x="7257" y="2650"/>
                      <a:pt x="7381" y="2648"/>
                    </a:cubicBezTo>
                    <a:cubicBezTo>
                      <a:pt x="9045" y="2648"/>
                      <a:pt x="10709" y="2477"/>
                      <a:pt x="12330" y="2179"/>
                    </a:cubicBezTo>
                    <a:cubicBezTo>
                      <a:pt x="10879" y="856"/>
                      <a:pt x="8490" y="3"/>
                      <a:pt x="5717" y="3"/>
                    </a:cubicBezTo>
                    <a:cubicBezTo>
                      <a:pt x="5640" y="1"/>
                      <a:pt x="5563" y="0"/>
                      <a:pt x="5486" y="0"/>
                    </a:cubicBezTo>
                    <a:close/>
                  </a:path>
                </a:pathLst>
              </a:custGeom>
              <a:solidFill>
                <a:srgbClr val="8C686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5" name="Google Shape;2917;p66"/>
              <p:cNvSpPr/>
              <p:nvPr/>
            </p:nvSpPr>
            <p:spPr>
              <a:xfrm>
                <a:off x="9150710" y="2856062"/>
                <a:ext cx="300741" cy="14516"/>
              </a:xfrm>
              <a:custGeom>
                <a:avLst/>
                <a:gdLst/>
                <a:ahLst/>
                <a:cxnLst/>
                <a:rect l="l" t="t" r="r" b="b"/>
                <a:pathLst>
                  <a:path w="18729" h="904" extrusionOk="0">
                    <a:moveTo>
                      <a:pt x="1110" y="1"/>
                    </a:moveTo>
                    <a:cubicBezTo>
                      <a:pt x="683" y="1"/>
                      <a:pt x="257" y="129"/>
                      <a:pt x="1" y="470"/>
                    </a:cubicBezTo>
                    <a:cubicBezTo>
                      <a:pt x="231" y="738"/>
                      <a:pt x="598" y="903"/>
                      <a:pt x="979" y="903"/>
                    </a:cubicBezTo>
                    <a:cubicBezTo>
                      <a:pt x="1023" y="903"/>
                      <a:pt x="1066" y="901"/>
                      <a:pt x="1110" y="897"/>
                    </a:cubicBezTo>
                    <a:lnTo>
                      <a:pt x="17620" y="897"/>
                    </a:lnTo>
                    <a:cubicBezTo>
                      <a:pt x="17659" y="901"/>
                      <a:pt x="17698" y="903"/>
                      <a:pt x="17738" y="903"/>
                    </a:cubicBezTo>
                    <a:cubicBezTo>
                      <a:pt x="18089" y="903"/>
                      <a:pt x="18461" y="738"/>
                      <a:pt x="18729" y="470"/>
                    </a:cubicBezTo>
                    <a:cubicBezTo>
                      <a:pt x="18430" y="129"/>
                      <a:pt x="18004" y="1"/>
                      <a:pt x="17620" y="1"/>
                    </a:cubicBezTo>
                    <a:close/>
                  </a:path>
                </a:pathLst>
              </a:custGeom>
              <a:solidFill>
                <a:srgbClr val="8C686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6" name="Google Shape;2918;p66"/>
              <p:cNvSpPr/>
              <p:nvPr/>
            </p:nvSpPr>
            <p:spPr>
              <a:xfrm>
                <a:off x="9158257" y="3174498"/>
                <a:ext cx="289083" cy="13826"/>
              </a:xfrm>
              <a:custGeom>
                <a:avLst/>
                <a:gdLst/>
                <a:ahLst/>
                <a:cxnLst/>
                <a:rect l="l" t="t" r="r" b="b"/>
                <a:pathLst>
                  <a:path w="18003" h="861" extrusionOk="0">
                    <a:moveTo>
                      <a:pt x="17253" y="1"/>
                    </a:moveTo>
                    <a:cubicBezTo>
                      <a:pt x="17219" y="1"/>
                      <a:pt x="17184" y="3"/>
                      <a:pt x="17150" y="7"/>
                    </a:cubicBezTo>
                    <a:lnTo>
                      <a:pt x="640" y="7"/>
                    </a:lnTo>
                    <a:cubicBezTo>
                      <a:pt x="341" y="7"/>
                      <a:pt x="85" y="178"/>
                      <a:pt x="0" y="434"/>
                    </a:cubicBezTo>
                    <a:cubicBezTo>
                      <a:pt x="85" y="690"/>
                      <a:pt x="341" y="860"/>
                      <a:pt x="640" y="860"/>
                    </a:cubicBezTo>
                    <a:lnTo>
                      <a:pt x="17150" y="860"/>
                    </a:lnTo>
                    <a:cubicBezTo>
                      <a:pt x="17491" y="860"/>
                      <a:pt x="17790" y="690"/>
                      <a:pt x="18003" y="434"/>
                    </a:cubicBezTo>
                    <a:cubicBezTo>
                      <a:pt x="17811" y="166"/>
                      <a:pt x="17551" y="1"/>
                      <a:pt x="17253" y="1"/>
                    </a:cubicBezTo>
                    <a:close/>
                  </a:path>
                </a:pathLst>
              </a:custGeom>
              <a:solidFill>
                <a:srgbClr val="8C686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7" name="Google Shape;2919;p66"/>
              <p:cNvSpPr/>
              <p:nvPr/>
            </p:nvSpPr>
            <p:spPr>
              <a:xfrm>
                <a:off x="9187016" y="3174611"/>
                <a:ext cx="79485" cy="13713"/>
              </a:xfrm>
              <a:custGeom>
                <a:avLst/>
                <a:gdLst/>
                <a:ahLst/>
                <a:cxnLst/>
                <a:rect l="l" t="t" r="r" b="b"/>
                <a:pathLst>
                  <a:path w="4950" h="854" extrusionOk="0">
                    <a:moveTo>
                      <a:pt x="214" y="0"/>
                    </a:moveTo>
                    <a:cubicBezTo>
                      <a:pt x="129" y="0"/>
                      <a:pt x="86" y="171"/>
                      <a:pt x="43" y="427"/>
                    </a:cubicBezTo>
                    <a:cubicBezTo>
                      <a:pt x="1" y="640"/>
                      <a:pt x="129" y="853"/>
                      <a:pt x="214" y="853"/>
                    </a:cubicBezTo>
                    <a:lnTo>
                      <a:pt x="4693" y="853"/>
                    </a:lnTo>
                    <a:cubicBezTo>
                      <a:pt x="4821" y="853"/>
                      <a:pt x="4907" y="640"/>
                      <a:pt x="4949" y="427"/>
                    </a:cubicBezTo>
                    <a:cubicBezTo>
                      <a:pt x="4907" y="171"/>
                      <a:pt x="4821" y="0"/>
                      <a:pt x="4693" y="0"/>
                    </a:cubicBezTo>
                    <a:close/>
                  </a:path>
                </a:pathLst>
              </a:custGeom>
              <a:solidFill>
                <a:srgbClr val="B5939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8" name="Google Shape;2920;p66"/>
              <p:cNvSpPr/>
              <p:nvPr/>
            </p:nvSpPr>
            <p:spPr>
              <a:xfrm>
                <a:off x="9277436" y="3031426"/>
                <a:ext cx="40433" cy="80175"/>
              </a:xfrm>
              <a:custGeom>
                <a:avLst/>
                <a:gdLst/>
                <a:ahLst/>
                <a:cxnLst/>
                <a:rect l="l" t="t" r="r" b="b"/>
                <a:pathLst>
                  <a:path w="2518" h="4993" extrusionOk="0">
                    <a:moveTo>
                      <a:pt x="2219" y="1"/>
                    </a:moveTo>
                    <a:lnTo>
                      <a:pt x="598" y="172"/>
                    </a:lnTo>
                    <a:cubicBezTo>
                      <a:pt x="385" y="172"/>
                      <a:pt x="214" y="342"/>
                      <a:pt x="172" y="556"/>
                    </a:cubicBezTo>
                    <a:cubicBezTo>
                      <a:pt x="129" y="1665"/>
                      <a:pt x="44" y="2817"/>
                      <a:pt x="1" y="3840"/>
                    </a:cubicBezTo>
                    <a:cubicBezTo>
                      <a:pt x="257" y="4523"/>
                      <a:pt x="641" y="4992"/>
                      <a:pt x="1068" y="4992"/>
                    </a:cubicBezTo>
                    <a:cubicBezTo>
                      <a:pt x="1835" y="4992"/>
                      <a:pt x="2518" y="3371"/>
                      <a:pt x="2518" y="1323"/>
                    </a:cubicBezTo>
                    <a:cubicBezTo>
                      <a:pt x="2518" y="897"/>
                      <a:pt x="2475" y="428"/>
                      <a:pt x="2390" y="1"/>
                    </a:cubicBezTo>
                    <a:close/>
                  </a:path>
                </a:pathLst>
              </a:custGeom>
              <a:solidFill>
                <a:srgbClr val="F7D8A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9" name="Google Shape;2921;p66"/>
              <p:cNvSpPr/>
              <p:nvPr/>
            </p:nvSpPr>
            <p:spPr>
              <a:xfrm>
                <a:off x="9277436" y="2974582"/>
                <a:ext cx="40433" cy="47900"/>
              </a:xfrm>
              <a:custGeom>
                <a:avLst/>
                <a:gdLst/>
                <a:ahLst/>
                <a:cxnLst/>
                <a:rect l="l" t="t" r="r" b="b"/>
                <a:pathLst>
                  <a:path w="2518" h="2983" extrusionOk="0">
                    <a:moveTo>
                      <a:pt x="1409" y="0"/>
                    </a:moveTo>
                    <a:cubicBezTo>
                      <a:pt x="684" y="0"/>
                      <a:pt x="86" y="1024"/>
                      <a:pt x="1" y="2346"/>
                    </a:cubicBezTo>
                    <a:cubicBezTo>
                      <a:pt x="214" y="2645"/>
                      <a:pt x="556" y="2858"/>
                      <a:pt x="940" y="2944"/>
                    </a:cubicBezTo>
                    <a:cubicBezTo>
                      <a:pt x="1039" y="2970"/>
                      <a:pt x="1134" y="2982"/>
                      <a:pt x="1223" y="2982"/>
                    </a:cubicBezTo>
                    <a:cubicBezTo>
                      <a:pt x="2013" y="2982"/>
                      <a:pt x="2403" y="2020"/>
                      <a:pt x="2518" y="1024"/>
                    </a:cubicBezTo>
                    <a:cubicBezTo>
                      <a:pt x="2219" y="384"/>
                      <a:pt x="1835" y="0"/>
                      <a:pt x="1409" y="0"/>
                    </a:cubicBezTo>
                    <a:close/>
                  </a:path>
                </a:pathLst>
              </a:custGeom>
              <a:solidFill>
                <a:srgbClr val="FFAD6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40" name="Google Shape;2922;p66"/>
              <p:cNvSpPr/>
              <p:nvPr/>
            </p:nvSpPr>
            <p:spPr>
              <a:xfrm>
                <a:off x="9284983" y="2993065"/>
                <a:ext cx="24680" cy="28582"/>
              </a:xfrm>
              <a:custGeom>
                <a:avLst/>
                <a:gdLst/>
                <a:ahLst/>
                <a:cxnLst/>
                <a:rect l="l" t="t" r="r" b="b"/>
                <a:pathLst>
                  <a:path w="1537" h="1780" extrusionOk="0">
                    <a:moveTo>
                      <a:pt x="853" y="1"/>
                    </a:moveTo>
                    <a:cubicBezTo>
                      <a:pt x="427" y="1"/>
                      <a:pt x="86" y="598"/>
                      <a:pt x="0" y="1409"/>
                    </a:cubicBezTo>
                    <a:cubicBezTo>
                      <a:pt x="171" y="1579"/>
                      <a:pt x="384" y="1707"/>
                      <a:pt x="598" y="1750"/>
                    </a:cubicBezTo>
                    <a:cubicBezTo>
                      <a:pt x="667" y="1770"/>
                      <a:pt x="732" y="1779"/>
                      <a:pt x="793" y="1779"/>
                    </a:cubicBezTo>
                    <a:cubicBezTo>
                      <a:pt x="1252" y="1779"/>
                      <a:pt x="1461" y="1239"/>
                      <a:pt x="1536" y="598"/>
                    </a:cubicBezTo>
                    <a:cubicBezTo>
                      <a:pt x="1365" y="214"/>
                      <a:pt x="1152" y="1"/>
                      <a:pt x="853" y="1"/>
                    </a:cubicBezTo>
                    <a:close/>
                  </a:path>
                </a:pathLst>
              </a:custGeom>
              <a:solidFill>
                <a:srgbClr val="F2D39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41" name="Google Shape;2923;p66"/>
              <p:cNvSpPr/>
              <p:nvPr/>
            </p:nvSpPr>
            <p:spPr>
              <a:xfrm>
                <a:off x="9278817" y="3075279"/>
                <a:ext cx="26736" cy="19189"/>
              </a:xfrm>
              <a:custGeom>
                <a:avLst/>
                <a:gdLst/>
                <a:ahLst/>
                <a:cxnLst/>
                <a:rect l="l" t="t" r="r" b="b"/>
                <a:pathLst>
                  <a:path w="1665" h="1195" extrusionOk="0">
                    <a:moveTo>
                      <a:pt x="0" y="0"/>
                    </a:moveTo>
                    <a:lnTo>
                      <a:pt x="0" y="0"/>
                    </a:lnTo>
                    <a:cubicBezTo>
                      <a:pt x="86" y="683"/>
                      <a:pt x="427" y="1195"/>
                      <a:pt x="854" y="1195"/>
                    </a:cubicBezTo>
                    <a:cubicBezTo>
                      <a:pt x="1237" y="1195"/>
                      <a:pt x="1579" y="726"/>
                      <a:pt x="1664" y="128"/>
                    </a:cubicBezTo>
                    <a:lnTo>
                      <a:pt x="1664" y="128"/>
                    </a:lnTo>
                    <a:cubicBezTo>
                      <a:pt x="1493" y="384"/>
                      <a:pt x="1195" y="555"/>
                      <a:pt x="854" y="555"/>
                    </a:cubicBezTo>
                    <a:cubicBezTo>
                      <a:pt x="512" y="512"/>
                      <a:pt x="171" y="342"/>
                      <a:pt x="0" y="0"/>
                    </a:cubicBezTo>
                    <a:close/>
                  </a:path>
                </a:pathLst>
              </a:custGeom>
              <a:solidFill>
                <a:srgbClr val="EAC57D"/>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42" name="Google Shape;2924;p66"/>
              <p:cNvSpPr/>
              <p:nvPr/>
            </p:nvSpPr>
            <p:spPr>
              <a:xfrm>
                <a:off x="9293879" y="3036918"/>
                <a:ext cx="26045" cy="20586"/>
              </a:xfrm>
              <a:custGeom>
                <a:avLst/>
                <a:gdLst/>
                <a:ahLst/>
                <a:cxnLst/>
                <a:rect l="l" t="t" r="r" b="b"/>
                <a:pathLst>
                  <a:path w="1622" h="1282" extrusionOk="0">
                    <a:moveTo>
                      <a:pt x="1579" y="0"/>
                    </a:moveTo>
                    <a:lnTo>
                      <a:pt x="1579" y="0"/>
                    </a:lnTo>
                    <a:cubicBezTo>
                      <a:pt x="1451" y="299"/>
                      <a:pt x="1195" y="555"/>
                      <a:pt x="897" y="726"/>
                    </a:cubicBezTo>
                    <a:cubicBezTo>
                      <a:pt x="802" y="753"/>
                      <a:pt x="699" y="767"/>
                      <a:pt x="596" y="767"/>
                    </a:cubicBezTo>
                    <a:cubicBezTo>
                      <a:pt x="372" y="767"/>
                      <a:pt x="147" y="701"/>
                      <a:pt x="1" y="555"/>
                    </a:cubicBezTo>
                    <a:lnTo>
                      <a:pt x="1" y="555"/>
                    </a:lnTo>
                    <a:cubicBezTo>
                      <a:pt x="141" y="976"/>
                      <a:pt x="455" y="1282"/>
                      <a:pt x="776" y="1282"/>
                    </a:cubicBezTo>
                    <a:cubicBezTo>
                      <a:pt x="845" y="1282"/>
                      <a:pt x="914" y="1268"/>
                      <a:pt x="982" y="1237"/>
                    </a:cubicBezTo>
                    <a:cubicBezTo>
                      <a:pt x="1409" y="981"/>
                      <a:pt x="1622" y="512"/>
                      <a:pt x="1579" y="0"/>
                    </a:cubicBezTo>
                    <a:close/>
                  </a:path>
                </a:pathLst>
              </a:custGeom>
              <a:solidFill>
                <a:srgbClr val="EAC57D"/>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43" name="Google Shape;2925;p66"/>
              <p:cNvSpPr/>
              <p:nvPr/>
            </p:nvSpPr>
            <p:spPr>
              <a:xfrm>
                <a:off x="9208934" y="2856062"/>
                <a:ext cx="85651" cy="14404"/>
              </a:xfrm>
              <a:custGeom>
                <a:avLst/>
                <a:gdLst/>
                <a:ahLst/>
                <a:cxnLst/>
                <a:rect l="l" t="t" r="r" b="b"/>
                <a:pathLst>
                  <a:path w="5334" h="897" extrusionOk="0">
                    <a:moveTo>
                      <a:pt x="300" y="1"/>
                    </a:moveTo>
                    <a:cubicBezTo>
                      <a:pt x="129" y="1"/>
                      <a:pt x="44" y="214"/>
                      <a:pt x="1" y="470"/>
                    </a:cubicBezTo>
                    <a:cubicBezTo>
                      <a:pt x="44" y="726"/>
                      <a:pt x="129" y="897"/>
                      <a:pt x="300" y="897"/>
                    </a:cubicBezTo>
                    <a:lnTo>
                      <a:pt x="5035" y="897"/>
                    </a:lnTo>
                    <a:cubicBezTo>
                      <a:pt x="5163" y="897"/>
                      <a:pt x="5291" y="726"/>
                      <a:pt x="5334" y="470"/>
                    </a:cubicBezTo>
                    <a:cubicBezTo>
                      <a:pt x="5291" y="214"/>
                      <a:pt x="5163" y="1"/>
                      <a:pt x="5035" y="1"/>
                    </a:cubicBezTo>
                    <a:close/>
                  </a:path>
                </a:pathLst>
              </a:custGeom>
              <a:solidFill>
                <a:srgbClr val="B5939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44" name="Google Shape;2926;p66"/>
              <p:cNvSpPr/>
              <p:nvPr/>
            </p:nvSpPr>
            <p:spPr>
              <a:xfrm>
                <a:off x="9312377" y="2856062"/>
                <a:ext cx="52765" cy="14404"/>
              </a:xfrm>
              <a:custGeom>
                <a:avLst/>
                <a:gdLst/>
                <a:ahLst/>
                <a:cxnLst/>
                <a:rect l="l" t="t" r="r" b="b"/>
                <a:pathLst>
                  <a:path w="3286" h="897" extrusionOk="0">
                    <a:moveTo>
                      <a:pt x="214" y="1"/>
                    </a:moveTo>
                    <a:cubicBezTo>
                      <a:pt x="129" y="1"/>
                      <a:pt x="86" y="214"/>
                      <a:pt x="43" y="470"/>
                    </a:cubicBezTo>
                    <a:cubicBezTo>
                      <a:pt x="1" y="726"/>
                      <a:pt x="129" y="897"/>
                      <a:pt x="214" y="897"/>
                    </a:cubicBezTo>
                    <a:lnTo>
                      <a:pt x="3072" y="897"/>
                    </a:lnTo>
                    <a:cubicBezTo>
                      <a:pt x="3158" y="897"/>
                      <a:pt x="3243" y="726"/>
                      <a:pt x="3243" y="470"/>
                    </a:cubicBezTo>
                    <a:cubicBezTo>
                      <a:pt x="3286" y="214"/>
                      <a:pt x="3158" y="1"/>
                      <a:pt x="3072" y="1"/>
                    </a:cubicBezTo>
                    <a:close/>
                  </a:path>
                </a:pathLst>
              </a:custGeom>
              <a:solidFill>
                <a:srgbClr val="B5939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45" name="Google Shape;2927;p66"/>
              <p:cNvSpPr/>
              <p:nvPr/>
            </p:nvSpPr>
            <p:spPr>
              <a:xfrm>
                <a:off x="9339097" y="2819499"/>
                <a:ext cx="47289" cy="17422"/>
              </a:xfrm>
              <a:custGeom>
                <a:avLst/>
                <a:gdLst/>
                <a:ahLst/>
                <a:cxnLst/>
                <a:rect l="l" t="t" r="r" b="b"/>
                <a:pathLst>
                  <a:path w="2945" h="1085" extrusionOk="0">
                    <a:moveTo>
                      <a:pt x="845" y="1"/>
                    </a:moveTo>
                    <a:cubicBezTo>
                      <a:pt x="387" y="1"/>
                      <a:pt x="73" y="96"/>
                      <a:pt x="43" y="273"/>
                    </a:cubicBezTo>
                    <a:cubicBezTo>
                      <a:pt x="0" y="529"/>
                      <a:pt x="555" y="870"/>
                      <a:pt x="1366" y="998"/>
                    </a:cubicBezTo>
                    <a:cubicBezTo>
                      <a:pt x="1644" y="1057"/>
                      <a:pt x="1907" y="1085"/>
                      <a:pt x="2134" y="1085"/>
                    </a:cubicBezTo>
                    <a:cubicBezTo>
                      <a:pt x="2569" y="1085"/>
                      <a:pt x="2873" y="981"/>
                      <a:pt x="2901" y="785"/>
                    </a:cubicBezTo>
                    <a:cubicBezTo>
                      <a:pt x="2944" y="529"/>
                      <a:pt x="2347" y="230"/>
                      <a:pt x="1536" y="59"/>
                    </a:cubicBezTo>
                    <a:cubicBezTo>
                      <a:pt x="1285" y="20"/>
                      <a:pt x="1051" y="1"/>
                      <a:pt x="845" y="1"/>
                    </a:cubicBezTo>
                    <a:close/>
                  </a:path>
                </a:pathLst>
              </a:custGeom>
              <a:solidFill>
                <a:srgbClr val="B5939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46" name="Google Shape;2928;p66"/>
              <p:cNvSpPr/>
              <p:nvPr/>
            </p:nvSpPr>
            <p:spPr>
              <a:xfrm>
                <a:off x="9306901" y="2808805"/>
                <a:ext cx="30846" cy="10293"/>
              </a:xfrm>
              <a:custGeom>
                <a:avLst/>
                <a:gdLst/>
                <a:ahLst/>
                <a:cxnLst/>
                <a:rect l="l" t="t" r="r" b="b"/>
                <a:pathLst>
                  <a:path w="1921" h="641" extrusionOk="0">
                    <a:moveTo>
                      <a:pt x="939" y="0"/>
                    </a:moveTo>
                    <a:cubicBezTo>
                      <a:pt x="384" y="0"/>
                      <a:pt x="0" y="171"/>
                      <a:pt x="0" y="342"/>
                    </a:cubicBezTo>
                    <a:cubicBezTo>
                      <a:pt x="0" y="512"/>
                      <a:pt x="427" y="640"/>
                      <a:pt x="939" y="640"/>
                    </a:cubicBezTo>
                    <a:cubicBezTo>
                      <a:pt x="1494" y="640"/>
                      <a:pt x="1920" y="469"/>
                      <a:pt x="1920" y="299"/>
                    </a:cubicBezTo>
                    <a:cubicBezTo>
                      <a:pt x="1920" y="128"/>
                      <a:pt x="1451" y="0"/>
                      <a:pt x="939" y="0"/>
                    </a:cubicBezTo>
                    <a:close/>
                  </a:path>
                </a:pathLst>
              </a:custGeom>
              <a:solidFill>
                <a:srgbClr val="B5939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grpSp>
        <p:nvGrpSpPr>
          <p:cNvPr id="547" name="Google Shape;2954;p66"/>
          <p:cNvGrpSpPr/>
          <p:nvPr/>
        </p:nvGrpSpPr>
        <p:grpSpPr>
          <a:xfrm>
            <a:off x="1409433" y="1719417"/>
            <a:ext cx="6537550" cy="760398"/>
            <a:chOff x="713263" y="859708"/>
            <a:chExt cx="3268775" cy="380199"/>
          </a:xfrm>
        </p:grpSpPr>
        <p:sp>
          <p:nvSpPr>
            <p:cNvPr id="548" name="Google Shape;2955;p66"/>
            <p:cNvSpPr/>
            <p:nvPr/>
          </p:nvSpPr>
          <p:spPr>
            <a:xfrm>
              <a:off x="3796469" y="876794"/>
              <a:ext cx="59429" cy="28229"/>
            </a:xfrm>
            <a:custGeom>
              <a:avLst/>
              <a:gdLst/>
              <a:ahLst/>
              <a:cxnLst/>
              <a:rect l="l" t="t" r="r" b="b"/>
              <a:pathLst>
                <a:path w="400" h="190" extrusionOk="0">
                  <a:moveTo>
                    <a:pt x="1" y="1"/>
                  </a:moveTo>
                  <a:lnTo>
                    <a:pt x="1" y="189"/>
                  </a:lnTo>
                  <a:lnTo>
                    <a:pt x="399" y="189"/>
                  </a:lnTo>
                  <a:lnTo>
                    <a:pt x="389"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49" name="Google Shape;2956;p66"/>
            <p:cNvSpPr/>
            <p:nvPr/>
          </p:nvSpPr>
          <p:spPr>
            <a:xfrm>
              <a:off x="3911763" y="876794"/>
              <a:ext cx="62549" cy="28229"/>
            </a:xfrm>
            <a:custGeom>
              <a:avLst/>
              <a:gdLst/>
              <a:ahLst/>
              <a:cxnLst/>
              <a:rect l="l" t="t" r="r" b="b"/>
              <a:pathLst>
                <a:path w="421" h="190" extrusionOk="0">
                  <a:moveTo>
                    <a:pt x="1" y="1"/>
                  </a:moveTo>
                  <a:lnTo>
                    <a:pt x="11" y="189"/>
                  </a:lnTo>
                  <a:lnTo>
                    <a:pt x="420" y="189"/>
                  </a:lnTo>
                  <a:lnTo>
                    <a:pt x="42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0" name="Google Shape;2957;p66"/>
            <p:cNvSpPr/>
            <p:nvPr/>
          </p:nvSpPr>
          <p:spPr>
            <a:xfrm>
              <a:off x="2525271" y="878428"/>
              <a:ext cx="37440" cy="18720"/>
            </a:xfrm>
            <a:custGeom>
              <a:avLst/>
              <a:gdLst/>
              <a:ahLst/>
              <a:cxnLst/>
              <a:rect l="l" t="t" r="r" b="b"/>
              <a:pathLst>
                <a:path w="252" h="126" extrusionOk="0">
                  <a:moveTo>
                    <a:pt x="0" y="0"/>
                  </a:moveTo>
                  <a:lnTo>
                    <a:pt x="10" y="126"/>
                  </a:lnTo>
                  <a:lnTo>
                    <a:pt x="252" y="126"/>
                  </a:lnTo>
                  <a:lnTo>
                    <a:pt x="252"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1" name="Google Shape;2958;p66"/>
            <p:cNvSpPr/>
            <p:nvPr/>
          </p:nvSpPr>
          <p:spPr>
            <a:xfrm>
              <a:off x="2607729" y="876794"/>
              <a:ext cx="65669" cy="28229"/>
            </a:xfrm>
            <a:custGeom>
              <a:avLst/>
              <a:gdLst/>
              <a:ahLst/>
              <a:cxnLst/>
              <a:rect l="l" t="t" r="r" b="b"/>
              <a:pathLst>
                <a:path w="442" h="190" extrusionOk="0">
                  <a:moveTo>
                    <a:pt x="1" y="1"/>
                  </a:moveTo>
                  <a:lnTo>
                    <a:pt x="1" y="189"/>
                  </a:lnTo>
                  <a:lnTo>
                    <a:pt x="441" y="189"/>
                  </a:lnTo>
                  <a:lnTo>
                    <a:pt x="431"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2" name="Google Shape;2959;p66"/>
            <p:cNvSpPr/>
            <p:nvPr/>
          </p:nvSpPr>
          <p:spPr>
            <a:xfrm>
              <a:off x="2737137" y="876794"/>
              <a:ext cx="68640" cy="28229"/>
            </a:xfrm>
            <a:custGeom>
              <a:avLst/>
              <a:gdLst/>
              <a:ahLst/>
              <a:cxnLst/>
              <a:rect l="l" t="t" r="r" b="b"/>
              <a:pathLst>
                <a:path w="462" h="190" extrusionOk="0">
                  <a:moveTo>
                    <a:pt x="0" y="1"/>
                  </a:moveTo>
                  <a:lnTo>
                    <a:pt x="0" y="189"/>
                  </a:lnTo>
                  <a:lnTo>
                    <a:pt x="462" y="189"/>
                  </a:lnTo>
                  <a:lnTo>
                    <a:pt x="462"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3" name="Google Shape;2960;p66"/>
            <p:cNvSpPr/>
            <p:nvPr/>
          </p:nvSpPr>
          <p:spPr>
            <a:xfrm>
              <a:off x="3140664" y="878428"/>
              <a:ext cx="54675" cy="18720"/>
            </a:xfrm>
            <a:custGeom>
              <a:avLst/>
              <a:gdLst/>
              <a:ahLst/>
              <a:cxnLst/>
              <a:rect l="l" t="t" r="r" b="b"/>
              <a:pathLst>
                <a:path w="368" h="126" extrusionOk="0">
                  <a:moveTo>
                    <a:pt x="0" y="0"/>
                  </a:moveTo>
                  <a:lnTo>
                    <a:pt x="0" y="126"/>
                  </a:lnTo>
                  <a:lnTo>
                    <a:pt x="367" y="126"/>
                  </a:lnTo>
                  <a:lnTo>
                    <a:pt x="367"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4" name="Google Shape;2961;p66"/>
            <p:cNvSpPr/>
            <p:nvPr/>
          </p:nvSpPr>
          <p:spPr>
            <a:xfrm>
              <a:off x="3262197" y="876794"/>
              <a:ext cx="96721" cy="28229"/>
            </a:xfrm>
            <a:custGeom>
              <a:avLst/>
              <a:gdLst/>
              <a:ahLst/>
              <a:cxnLst/>
              <a:rect l="l" t="t" r="r" b="b"/>
              <a:pathLst>
                <a:path w="651" h="190" extrusionOk="0">
                  <a:moveTo>
                    <a:pt x="0" y="1"/>
                  </a:moveTo>
                  <a:lnTo>
                    <a:pt x="0" y="189"/>
                  </a:lnTo>
                  <a:lnTo>
                    <a:pt x="640" y="189"/>
                  </a:lnTo>
                  <a:lnTo>
                    <a:pt x="65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5" name="Google Shape;2962;p66"/>
            <p:cNvSpPr/>
            <p:nvPr/>
          </p:nvSpPr>
          <p:spPr>
            <a:xfrm>
              <a:off x="1833510" y="878428"/>
              <a:ext cx="54675" cy="18720"/>
            </a:xfrm>
            <a:custGeom>
              <a:avLst/>
              <a:gdLst/>
              <a:ahLst/>
              <a:cxnLst/>
              <a:rect l="l" t="t" r="r" b="b"/>
              <a:pathLst>
                <a:path w="368" h="126" extrusionOk="0">
                  <a:moveTo>
                    <a:pt x="0" y="0"/>
                  </a:moveTo>
                  <a:lnTo>
                    <a:pt x="0" y="126"/>
                  </a:lnTo>
                  <a:lnTo>
                    <a:pt x="367" y="126"/>
                  </a:lnTo>
                  <a:lnTo>
                    <a:pt x="367"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6" name="Google Shape;2963;p66"/>
            <p:cNvSpPr/>
            <p:nvPr/>
          </p:nvSpPr>
          <p:spPr>
            <a:xfrm>
              <a:off x="1955044" y="876794"/>
              <a:ext cx="96721" cy="28229"/>
            </a:xfrm>
            <a:custGeom>
              <a:avLst/>
              <a:gdLst/>
              <a:ahLst/>
              <a:cxnLst/>
              <a:rect l="l" t="t" r="r" b="b"/>
              <a:pathLst>
                <a:path w="651" h="190" extrusionOk="0">
                  <a:moveTo>
                    <a:pt x="0" y="1"/>
                  </a:moveTo>
                  <a:lnTo>
                    <a:pt x="0" y="189"/>
                  </a:lnTo>
                  <a:lnTo>
                    <a:pt x="650" y="189"/>
                  </a:lnTo>
                  <a:lnTo>
                    <a:pt x="65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7" name="Google Shape;2964;p66"/>
            <p:cNvSpPr/>
            <p:nvPr/>
          </p:nvSpPr>
          <p:spPr>
            <a:xfrm>
              <a:off x="2146556" y="876794"/>
              <a:ext cx="102961" cy="28229"/>
            </a:xfrm>
            <a:custGeom>
              <a:avLst/>
              <a:gdLst/>
              <a:ahLst/>
              <a:cxnLst/>
              <a:rect l="l" t="t" r="r" b="b"/>
              <a:pathLst>
                <a:path w="693" h="190" extrusionOk="0">
                  <a:moveTo>
                    <a:pt x="1" y="1"/>
                  </a:moveTo>
                  <a:lnTo>
                    <a:pt x="11" y="189"/>
                  </a:lnTo>
                  <a:lnTo>
                    <a:pt x="693" y="189"/>
                  </a:lnTo>
                  <a:lnTo>
                    <a:pt x="693"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558" name="Google Shape;2965;p66"/>
            <p:cNvGrpSpPr/>
            <p:nvPr/>
          </p:nvGrpSpPr>
          <p:grpSpPr>
            <a:xfrm>
              <a:off x="713263" y="859708"/>
              <a:ext cx="3268775" cy="380199"/>
              <a:chOff x="975489" y="863689"/>
              <a:chExt cx="3268775" cy="380199"/>
            </a:xfrm>
          </p:grpSpPr>
          <p:sp>
            <p:nvSpPr>
              <p:cNvPr id="559" name="Google Shape;2966;p66"/>
              <p:cNvSpPr/>
              <p:nvPr/>
            </p:nvSpPr>
            <p:spPr>
              <a:xfrm>
                <a:off x="2505355" y="905736"/>
                <a:ext cx="166847" cy="338151"/>
              </a:xfrm>
              <a:custGeom>
                <a:avLst/>
                <a:gdLst/>
                <a:ahLst/>
                <a:cxnLst/>
                <a:rect l="l" t="t" r="r" b="b"/>
                <a:pathLst>
                  <a:path w="1123" h="2276" extrusionOk="0">
                    <a:moveTo>
                      <a:pt x="588" y="0"/>
                    </a:moveTo>
                    <a:lnTo>
                      <a:pt x="1" y="2171"/>
                    </a:lnTo>
                    <a:lnTo>
                      <a:pt x="546" y="2276"/>
                    </a:lnTo>
                    <a:lnTo>
                      <a:pt x="1123" y="74"/>
                    </a:lnTo>
                    <a:lnTo>
                      <a:pt x="588"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0" name="Google Shape;2967;p66"/>
              <p:cNvSpPr/>
              <p:nvPr/>
            </p:nvSpPr>
            <p:spPr>
              <a:xfrm>
                <a:off x="2536556" y="905736"/>
                <a:ext cx="135647" cy="207407"/>
              </a:xfrm>
              <a:custGeom>
                <a:avLst/>
                <a:gdLst/>
                <a:ahLst/>
                <a:cxnLst/>
                <a:rect l="l" t="t" r="r" b="b"/>
                <a:pathLst>
                  <a:path w="913" h="1396" extrusionOk="0">
                    <a:moveTo>
                      <a:pt x="378" y="0"/>
                    </a:moveTo>
                    <a:lnTo>
                      <a:pt x="1" y="1395"/>
                    </a:lnTo>
                    <a:cubicBezTo>
                      <a:pt x="200" y="1374"/>
                      <a:pt x="399" y="1332"/>
                      <a:pt x="598" y="1280"/>
                    </a:cubicBezTo>
                    <a:lnTo>
                      <a:pt x="913" y="74"/>
                    </a:lnTo>
                    <a:lnTo>
                      <a:pt x="378"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1" name="Google Shape;2968;p66"/>
              <p:cNvSpPr/>
              <p:nvPr/>
            </p:nvSpPr>
            <p:spPr>
              <a:xfrm>
                <a:off x="2592717" y="930696"/>
                <a:ext cx="54675" cy="45315"/>
              </a:xfrm>
              <a:custGeom>
                <a:avLst/>
                <a:gdLst/>
                <a:ahLst/>
                <a:cxnLst/>
                <a:rect l="l" t="t" r="r" b="b"/>
                <a:pathLst>
                  <a:path w="368" h="305" extrusionOk="0">
                    <a:moveTo>
                      <a:pt x="74" y="0"/>
                    </a:moveTo>
                    <a:lnTo>
                      <a:pt x="0" y="294"/>
                    </a:lnTo>
                    <a:lnTo>
                      <a:pt x="283" y="304"/>
                    </a:lnTo>
                    <a:lnTo>
                      <a:pt x="367"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2" name="Google Shape;2969;p66"/>
              <p:cNvSpPr/>
              <p:nvPr/>
            </p:nvSpPr>
            <p:spPr>
              <a:xfrm>
                <a:off x="2525710" y="1186094"/>
                <a:ext cx="51555" cy="45463"/>
              </a:xfrm>
              <a:custGeom>
                <a:avLst/>
                <a:gdLst/>
                <a:ahLst/>
                <a:cxnLst/>
                <a:rect l="l" t="t" r="r" b="b"/>
                <a:pathLst>
                  <a:path w="347" h="306" extrusionOk="0">
                    <a:moveTo>
                      <a:pt x="63" y="1"/>
                    </a:moveTo>
                    <a:lnTo>
                      <a:pt x="0" y="232"/>
                    </a:lnTo>
                    <a:lnTo>
                      <a:pt x="283" y="305"/>
                    </a:lnTo>
                    <a:lnTo>
                      <a:pt x="346" y="64"/>
                    </a:lnTo>
                    <a:lnTo>
                      <a:pt x="63"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3" name="Google Shape;2970;p66"/>
              <p:cNvSpPr/>
              <p:nvPr/>
            </p:nvSpPr>
            <p:spPr>
              <a:xfrm>
                <a:off x="2598957" y="986708"/>
                <a:ext cx="14114" cy="32835"/>
              </a:xfrm>
              <a:custGeom>
                <a:avLst/>
                <a:gdLst/>
                <a:ahLst/>
                <a:cxnLst/>
                <a:rect l="l" t="t" r="r" b="b"/>
                <a:pathLst>
                  <a:path w="95" h="221" extrusionOk="0">
                    <a:moveTo>
                      <a:pt x="53" y="1"/>
                    </a:moveTo>
                    <a:lnTo>
                      <a:pt x="0" y="221"/>
                    </a:lnTo>
                    <a:lnTo>
                      <a:pt x="42" y="221"/>
                    </a:lnTo>
                    <a:lnTo>
                      <a:pt x="95"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4" name="Google Shape;2971;p66"/>
              <p:cNvSpPr/>
              <p:nvPr/>
            </p:nvSpPr>
            <p:spPr>
              <a:xfrm>
                <a:off x="1664130" y="896376"/>
                <a:ext cx="115441" cy="346025"/>
              </a:xfrm>
              <a:custGeom>
                <a:avLst/>
                <a:gdLst/>
                <a:ahLst/>
                <a:cxnLst/>
                <a:rect l="l" t="t" r="r" b="b"/>
                <a:pathLst>
                  <a:path w="777" h="2329" extrusionOk="0">
                    <a:moveTo>
                      <a:pt x="0" y="0"/>
                    </a:moveTo>
                    <a:lnTo>
                      <a:pt x="32" y="2328"/>
                    </a:lnTo>
                    <a:lnTo>
                      <a:pt x="776" y="2328"/>
                    </a:lnTo>
                    <a:lnTo>
                      <a:pt x="609"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5" name="Google Shape;2972;p66"/>
              <p:cNvSpPr/>
              <p:nvPr/>
            </p:nvSpPr>
            <p:spPr>
              <a:xfrm>
                <a:off x="975489" y="896376"/>
                <a:ext cx="151247" cy="346025"/>
              </a:xfrm>
              <a:custGeom>
                <a:avLst/>
                <a:gdLst/>
                <a:ahLst/>
                <a:cxnLst/>
                <a:rect l="l" t="t" r="r" b="b"/>
                <a:pathLst>
                  <a:path w="1018" h="2329" extrusionOk="0">
                    <a:moveTo>
                      <a:pt x="32" y="0"/>
                    </a:moveTo>
                    <a:lnTo>
                      <a:pt x="0" y="2328"/>
                    </a:lnTo>
                    <a:lnTo>
                      <a:pt x="923" y="2328"/>
                    </a:lnTo>
                    <a:lnTo>
                      <a:pt x="1018"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6" name="Google Shape;2973;p66"/>
              <p:cNvSpPr/>
              <p:nvPr/>
            </p:nvSpPr>
            <p:spPr>
              <a:xfrm>
                <a:off x="1385256" y="991463"/>
                <a:ext cx="109201" cy="250939"/>
              </a:xfrm>
              <a:custGeom>
                <a:avLst/>
                <a:gdLst/>
                <a:ahLst/>
                <a:cxnLst/>
                <a:rect l="l" t="t" r="r" b="b"/>
                <a:pathLst>
                  <a:path w="735" h="1689" extrusionOk="0">
                    <a:moveTo>
                      <a:pt x="42" y="0"/>
                    </a:moveTo>
                    <a:lnTo>
                      <a:pt x="0" y="1688"/>
                    </a:lnTo>
                    <a:lnTo>
                      <a:pt x="734" y="1688"/>
                    </a:lnTo>
                    <a:lnTo>
                      <a:pt x="692"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7" name="Google Shape;2974;p66"/>
              <p:cNvSpPr/>
              <p:nvPr/>
            </p:nvSpPr>
            <p:spPr>
              <a:xfrm>
                <a:off x="1280809" y="896376"/>
                <a:ext cx="88995" cy="346025"/>
              </a:xfrm>
              <a:custGeom>
                <a:avLst/>
                <a:gdLst/>
                <a:ahLst/>
                <a:cxnLst/>
                <a:rect l="l" t="t" r="r" b="b"/>
                <a:pathLst>
                  <a:path w="599" h="2329" extrusionOk="0">
                    <a:moveTo>
                      <a:pt x="1" y="0"/>
                    </a:moveTo>
                    <a:lnTo>
                      <a:pt x="64" y="2328"/>
                    </a:lnTo>
                    <a:lnTo>
                      <a:pt x="598" y="2328"/>
                    </a:lnTo>
                    <a:lnTo>
                      <a:pt x="567"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8" name="Google Shape;2975;p66"/>
              <p:cNvSpPr/>
              <p:nvPr/>
            </p:nvSpPr>
            <p:spPr>
              <a:xfrm>
                <a:off x="1126589" y="929062"/>
                <a:ext cx="146641" cy="313339"/>
              </a:xfrm>
              <a:custGeom>
                <a:avLst/>
                <a:gdLst/>
                <a:ahLst/>
                <a:cxnLst/>
                <a:rect l="l" t="t" r="r" b="b"/>
                <a:pathLst>
                  <a:path w="987" h="2109" extrusionOk="0">
                    <a:moveTo>
                      <a:pt x="84" y="1"/>
                    </a:moveTo>
                    <a:lnTo>
                      <a:pt x="1" y="2108"/>
                    </a:lnTo>
                    <a:lnTo>
                      <a:pt x="986" y="2108"/>
                    </a:lnTo>
                    <a:lnTo>
                      <a:pt x="902" y="64"/>
                    </a:lnTo>
                    <a:lnTo>
                      <a:pt x="84" y="1"/>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9" name="Google Shape;2976;p66"/>
              <p:cNvSpPr/>
              <p:nvPr/>
            </p:nvSpPr>
            <p:spPr>
              <a:xfrm>
                <a:off x="1502036" y="924456"/>
                <a:ext cx="151247" cy="317945"/>
              </a:xfrm>
              <a:custGeom>
                <a:avLst/>
                <a:gdLst/>
                <a:ahLst/>
                <a:cxnLst/>
                <a:rect l="l" t="t" r="r" b="b"/>
                <a:pathLst>
                  <a:path w="1018" h="2140" extrusionOk="0">
                    <a:moveTo>
                      <a:pt x="1" y="0"/>
                    </a:moveTo>
                    <a:lnTo>
                      <a:pt x="32" y="2139"/>
                    </a:lnTo>
                    <a:lnTo>
                      <a:pt x="1018" y="2139"/>
                    </a:lnTo>
                    <a:lnTo>
                      <a:pt x="913" y="32"/>
                    </a:lnTo>
                    <a:lnTo>
                      <a:pt x="1"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0" name="Google Shape;2977;p66"/>
              <p:cNvSpPr/>
              <p:nvPr/>
            </p:nvSpPr>
            <p:spPr>
              <a:xfrm>
                <a:off x="1667250" y="1116116"/>
                <a:ext cx="112321" cy="126287"/>
              </a:xfrm>
              <a:custGeom>
                <a:avLst/>
                <a:gdLst/>
                <a:ahLst/>
                <a:cxnLst/>
                <a:rect l="l" t="t" r="r" b="b"/>
                <a:pathLst>
                  <a:path w="756" h="850" extrusionOk="0">
                    <a:moveTo>
                      <a:pt x="0" y="0"/>
                    </a:moveTo>
                    <a:lnTo>
                      <a:pt x="11" y="839"/>
                    </a:lnTo>
                    <a:lnTo>
                      <a:pt x="755" y="849"/>
                    </a:lnTo>
                    <a:lnTo>
                      <a:pt x="713" y="315"/>
                    </a:lnTo>
                    <a:cubicBezTo>
                      <a:pt x="483" y="189"/>
                      <a:pt x="242" y="94"/>
                      <a:pt x="0" y="0"/>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1" name="Google Shape;2978;p66"/>
              <p:cNvSpPr/>
              <p:nvPr/>
            </p:nvSpPr>
            <p:spPr>
              <a:xfrm>
                <a:off x="975489" y="1031875"/>
                <a:ext cx="146641" cy="210527"/>
              </a:xfrm>
              <a:custGeom>
                <a:avLst/>
                <a:gdLst/>
                <a:ahLst/>
                <a:cxnLst/>
                <a:rect l="l" t="t" r="r" b="b"/>
                <a:pathLst>
                  <a:path w="987" h="1417" extrusionOk="0">
                    <a:moveTo>
                      <a:pt x="986" y="1"/>
                    </a:moveTo>
                    <a:lnTo>
                      <a:pt x="986" y="1"/>
                    </a:lnTo>
                    <a:cubicBezTo>
                      <a:pt x="651" y="11"/>
                      <a:pt x="325" y="43"/>
                      <a:pt x="21" y="74"/>
                    </a:cubicBezTo>
                    <a:lnTo>
                      <a:pt x="0" y="1416"/>
                    </a:lnTo>
                    <a:lnTo>
                      <a:pt x="923" y="1416"/>
                    </a:lnTo>
                    <a:lnTo>
                      <a:pt x="986" y="1"/>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2" name="Google Shape;2979;p66"/>
              <p:cNvSpPr/>
              <p:nvPr/>
            </p:nvSpPr>
            <p:spPr>
              <a:xfrm>
                <a:off x="1385256" y="1049109"/>
                <a:ext cx="109201" cy="194779"/>
              </a:xfrm>
              <a:custGeom>
                <a:avLst/>
                <a:gdLst/>
                <a:ahLst/>
                <a:cxnLst/>
                <a:rect l="l" t="t" r="r" b="b"/>
                <a:pathLst>
                  <a:path w="735" h="1311" extrusionOk="0">
                    <a:moveTo>
                      <a:pt x="32" y="0"/>
                    </a:moveTo>
                    <a:lnTo>
                      <a:pt x="0" y="1311"/>
                    </a:lnTo>
                    <a:lnTo>
                      <a:pt x="734" y="1300"/>
                    </a:lnTo>
                    <a:lnTo>
                      <a:pt x="703" y="115"/>
                    </a:lnTo>
                    <a:cubicBezTo>
                      <a:pt x="483" y="74"/>
                      <a:pt x="262" y="32"/>
                      <a:pt x="32"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3" name="Google Shape;2980;p66"/>
              <p:cNvSpPr/>
              <p:nvPr/>
            </p:nvSpPr>
            <p:spPr>
              <a:xfrm>
                <a:off x="1283929" y="1036629"/>
                <a:ext cx="85875" cy="205773"/>
              </a:xfrm>
              <a:custGeom>
                <a:avLst/>
                <a:gdLst/>
                <a:ahLst/>
                <a:cxnLst/>
                <a:rect l="l" t="t" r="r" b="b"/>
                <a:pathLst>
                  <a:path w="578" h="1385" extrusionOk="0">
                    <a:moveTo>
                      <a:pt x="1" y="0"/>
                    </a:moveTo>
                    <a:lnTo>
                      <a:pt x="43" y="1384"/>
                    </a:lnTo>
                    <a:lnTo>
                      <a:pt x="577" y="1384"/>
                    </a:lnTo>
                    <a:lnTo>
                      <a:pt x="556" y="53"/>
                    </a:lnTo>
                    <a:cubicBezTo>
                      <a:pt x="378" y="32"/>
                      <a:pt x="189" y="11"/>
                      <a:pt x="1"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4" name="Google Shape;2981;p66"/>
              <p:cNvSpPr/>
              <p:nvPr/>
            </p:nvSpPr>
            <p:spPr>
              <a:xfrm>
                <a:off x="1126589" y="1031875"/>
                <a:ext cx="146641" cy="210527"/>
              </a:xfrm>
              <a:custGeom>
                <a:avLst/>
                <a:gdLst/>
                <a:ahLst/>
                <a:cxnLst/>
                <a:rect l="l" t="t" r="r" b="b"/>
                <a:pathLst>
                  <a:path w="987" h="1417" extrusionOk="0">
                    <a:moveTo>
                      <a:pt x="63" y="1"/>
                    </a:moveTo>
                    <a:lnTo>
                      <a:pt x="1" y="1416"/>
                    </a:lnTo>
                    <a:lnTo>
                      <a:pt x="986" y="1416"/>
                    </a:lnTo>
                    <a:lnTo>
                      <a:pt x="934" y="22"/>
                    </a:lnTo>
                    <a:cubicBezTo>
                      <a:pt x="630" y="1"/>
                      <a:pt x="347" y="1"/>
                      <a:pt x="63"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5" name="Google Shape;2982;p66"/>
              <p:cNvSpPr/>
              <p:nvPr/>
            </p:nvSpPr>
            <p:spPr>
              <a:xfrm>
                <a:off x="1505156" y="1069315"/>
                <a:ext cx="148127" cy="173087"/>
              </a:xfrm>
              <a:custGeom>
                <a:avLst/>
                <a:gdLst/>
                <a:ahLst/>
                <a:cxnLst/>
                <a:rect l="l" t="t" r="r" b="b"/>
                <a:pathLst>
                  <a:path w="997" h="1165" extrusionOk="0">
                    <a:moveTo>
                      <a:pt x="1" y="0"/>
                    </a:moveTo>
                    <a:lnTo>
                      <a:pt x="11" y="1164"/>
                    </a:lnTo>
                    <a:lnTo>
                      <a:pt x="997" y="1164"/>
                    </a:lnTo>
                    <a:lnTo>
                      <a:pt x="955" y="263"/>
                    </a:lnTo>
                    <a:cubicBezTo>
                      <a:pt x="640" y="158"/>
                      <a:pt x="326" y="63"/>
                      <a:pt x="1"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6" name="Google Shape;2983;p66"/>
              <p:cNvSpPr/>
              <p:nvPr/>
            </p:nvSpPr>
            <p:spPr>
              <a:xfrm>
                <a:off x="995696" y="1203329"/>
                <a:ext cx="90481" cy="23474"/>
              </a:xfrm>
              <a:custGeom>
                <a:avLst/>
                <a:gdLst/>
                <a:ahLst/>
                <a:cxnLst/>
                <a:rect l="l" t="t" r="r" b="b"/>
                <a:pathLst>
                  <a:path w="609" h="158" extrusionOk="0">
                    <a:moveTo>
                      <a:pt x="11" y="0"/>
                    </a:moveTo>
                    <a:lnTo>
                      <a:pt x="1" y="158"/>
                    </a:lnTo>
                    <a:lnTo>
                      <a:pt x="609" y="158"/>
                    </a:lnTo>
                    <a:lnTo>
                      <a:pt x="609"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7" name="Google Shape;2984;p66"/>
              <p:cNvSpPr/>
              <p:nvPr/>
            </p:nvSpPr>
            <p:spPr>
              <a:xfrm>
                <a:off x="997330" y="1165888"/>
                <a:ext cx="90481" cy="21989"/>
              </a:xfrm>
              <a:custGeom>
                <a:avLst/>
                <a:gdLst/>
                <a:ahLst/>
                <a:cxnLst/>
                <a:rect l="l" t="t" r="r" b="b"/>
                <a:pathLst>
                  <a:path w="609" h="148" extrusionOk="0">
                    <a:moveTo>
                      <a:pt x="0" y="1"/>
                    </a:moveTo>
                    <a:lnTo>
                      <a:pt x="0" y="147"/>
                    </a:lnTo>
                    <a:lnTo>
                      <a:pt x="598" y="147"/>
                    </a:lnTo>
                    <a:lnTo>
                      <a:pt x="608"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8" name="Google Shape;2985;p66"/>
              <p:cNvSpPr/>
              <p:nvPr/>
            </p:nvSpPr>
            <p:spPr>
              <a:xfrm>
                <a:off x="1156155" y="1193969"/>
                <a:ext cx="85875" cy="29715"/>
              </a:xfrm>
              <a:custGeom>
                <a:avLst/>
                <a:gdLst/>
                <a:ahLst/>
                <a:cxnLst/>
                <a:rect l="l" t="t" r="r" b="b"/>
                <a:pathLst>
                  <a:path w="578" h="200" extrusionOk="0">
                    <a:moveTo>
                      <a:pt x="1" y="0"/>
                    </a:moveTo>
                    <a:lnTo>
                      <a:pt x="1" y="200"/>
                    </a:lnTo>
                    <a:lnTo>
                      <a:pt x="578" y="200"/>
                    </a:lnTo>
                    <a:lnTo>
                      <a:pt x="578"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9" name="Google Shape;2986;p66"/>
              <p:cNvSpPr/>
              <p:nvPr/>
            </p:nvSpPr>
            <p:spPr>
              <a:xfrm>
                <a:off x="989455" y="910341"/>
                <a:ext cx="99841" cy="20503"/>
              </a:xfrm>
              <a:custGeom>
                <a:avLst/>
                <a:gdLst/>
                <a:ahLst/>
                <a:cxnLst/>
                <a:rect l="l" t="t" r="r" b="b"/>
                <a:pathLst>
                  <a:path w="672" h="138" extrusionOk="0">
                    <a:moveTo>
                      <a:pt x="1" y="1"/>
                    </a:moveTo>
                    <a:lnTo>
                      <a:pt x="1" y="137"/>
                    </a:lnTo>
                    <a:lnTo>
                      <a:pt x="672" y="137"/>
                    </a:lnTo>
                    <a:lnTo>
                      <a:pt x="672"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0" name="Google Shape;2987;p66"/>
              <p:cNvSpPr/>
              <p:nvPr/>
            </p:nvSpPr>
            <p:spPr>
              <a:xfrm>
                <a:off x="1318695" y="916582"/>
                <a:ext cx="18423" cy="17383"/>
              </a:xfrm>
              <a:custGeom>
                <a:avLst/>
                <a:gdLst/>
                <a:ahLst/>
                <a:cxnLst/>
                <a:rect l="l" t="t" r="r" b="b"/>
                <a:pathLst>
                  <a:path w="124" h="117" extrusionOk="0">
                    <a:moveTo>
                      <a:pt x="63" y="0"/>
                    </a:moveTo>
                    <a:cubicBezTo>
                      <a:pt x="0" y="0"/>
                      <a:pt x="0" y="117"/>
                      <a:pt x="63" y="117"/>
                    </a:cubicBezTo>
                    <a:cubicBezTo>
                      <a:pt x="65" y="117"/>
                      <a:pt x="68" y="117"/>
                      <a:pt x="71" y="116"/>
                    </a:cubicBezTo>
                    <a:cubicBezTo>
                      <a:pt x="92" y="116"/>
                      <a:pt x="123" y="95"/>
                      <a:pt x="123" y="64"/>
                    </a:cubicBezTo>
                    <a:cubicBezTo>
                      <a:pt x="123" y="32"/>
                      <a:pt x="92" y="1"/>
                      <a:pt x="71" y="1"/>
                    </a:cubicBezTo>
                    <a:cubicBezTo>
                      <a:pt x="68" y="0"/>
                      <a:pt x="65" y="0"/>
                      <a:pt x="63"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1" name="Google Shape;2988;p66"/>
              <p:cNvSpPr/>
              <p:nvPr/>
            </p:nvSpPr>
            <p:spPr>
              <a:xfrm>
                <a:off x="1196122" y="1158163"/>
                <a:ext cx="16343" cy="11292"/>
              </a:xfrm>
              <a:custGeom>
                <a:avLst/>
                <a:gdLst/>
                <a:ahLst/>
                <a:cxnLst/>
                <a:rect l="l" t="t" r="r" b="b"/>
                <a:pathLst>
                  <a:path w="110" h="76" extrusionOk="0">
                    <a:moveTo>
                      <a:pt x="57" y="0"/>
                    </a:moveTo>
                    <a:cubicBezTo>
                      <a:pt x="0" y="0"/>
                      <a:pt x="56" y="76"/>
                      <a:pt x="90" y="76"/>
                    </a:cubicBezTo>
                    <a:cubicBezTo>
                      <a:pt x="99" y="76"/>
                      <a:pt x="107" y="69"/>
                      <a:pt x="109" y="53"/>
                    </a:cubicBezTo>
                    <a:cubicBezTo>
                      <a:pt x="109" y="21"/>
                      <a:pt x="88" y="0"/>
                      <a:pt x="57"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2" name="Google Shape;2989;p66"/>
              <p:cNvSpPr/>
              <p:nvPr/>
            </p:nvSpPr>
            <p:spPr>
              <a:xfrm>
                <a:off x="1405462" y="1207935"/>
                <a:ext cx="67155" cy="18869"/>
              </a:xfrm>
              <a:custGeom>
                <a:avLst/>
                <a:gdLst/>
                <a:ahLst/>
                <a:cxnLst/>
                <a:rect l="l" t="t" r="r" b="b"/>
                <a:pathLst>
                  <a:path w="452" h="127" extrusionOk="0">
                    <a:moveTo>
                      <a:pt x="11" y="1"/>
                    </a:moveTo>
                    <a:lnTo>
                      <a:pt x="1" y="127"/>
                    </a:lnTo>
                    <a:lnTo>
                      <a:pt x="452" y="127"/>
                    </a:lnTo>
                    <a:lnTo>
                      <a:pt x="452"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3" name="Google Shape;2990;p66"/>
              <p:cNvSpPr/>
              <p:nvPr/>
            </p:nvSpPr>
            <p:spPr>
              <a:xfrm>
                <a:off x="1304284" y="1187729"/>
                <a:ext cx="54675" cy="43829"/>
              </a:xfrm>
              <a:custGeom>
                <a:avLst/>
                <a:gdLst/>
                <a:ahLst/>
                <a:cxnLst/>
                <a:rect l="l" t="t" r="r" b="b"/>
                <a:pathLst>
                  <a:path w="368" h="295" extrusionOk="0">
                    <a:moveTo>
                      <a:pt x="367" y="0"/>
                    </a:moveTo>
                    <a:lnTo>
                      <a:pt x="0" y="11"/>
                    </a:lnTo>
                    <a:lnTo>
                      <a:pt x="0" y="294"/>
                    </a:lnTo>
                    <a:lnTo>
                      <a:pt x="357" y="273"/>
                    </a:lnTo>
                    <a:lnTo>
                      <a:pt x="367"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4" name="Google Shape;2991;p66"/>
              <p:cNvSpPr/>
              <p:nvPr/>
            </p:nvSpPr>
            <p:spPr>
              <a:xfrm>
                <a:off x="1534722" y="943176"/>
                <a:ext cx="78149" cy="34320"/>
              </a:xfrm>
              <a:custGeom>
                <a:avLst/>
                <a:gdLst/>
                <a:ahLst/>
                <a:cxnLst/>
                <a:rect l="l" t="t" r="r" b="b"/>
                <a:pathLst>
                  <a:path w="526" h="231" extrusionOk="0">
                    <a:moveTo>
                      <a:pt x="11" y="0"/>
                    </a:moveTo>
                    <a:lnTo>
                      <a:pt x="1" y="231"/>
                    </a:lnTo>
                    <a:lnTo>
                      <a:pt x="525" y="231"/>
                    </a:lnTo>
                    <a:lnTo>
                      <a:pt x="525"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5" name="Google Shape;2992;p66"/>
              <p:cNvSpPr/>
              <p:nvPr/>
            </p:nvSpPr>
            <p:spPr>
              <a:xfrm>
                <a:off x="1673490" y="913462"/>
                <a:ext cx="62400" cy="39075"/>
              </a:xfrm>
              <a:custGeom>
                <a:avLst/>
                <a:gdLst/>
                <a:ahLst/>
                <a:cxnLst/>
                <a:rect l="l" t="t" r="r" b="b"/>
                <a:pathLst>
                  <a:path w="420" h="263" extrusionOk="0">
                    <a:moveTo>
                      <a:pt x="11" y="1"/>
                    </a:moveTo>
                    <a:lnTo>
                      <a:pt x="0" y="242"/>
                    </a:lnTo>
                    <a:lnTo>
                      <a:pt x="420" y="263"/>
                    </a:lnTo>
                    <a:lnTo>
                      <a:pt x="420" y="22"/>
                    </a:lnTo>
                    <a:lnTo>
                      <a:pt x="11"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6" name="Google Shape;2993;p66"/>
              <p:cNvSpPr/>
              <p:nvPr/>
            </p:nvSpPr>
            <p:spPr>
              <a:xfrm>
                <a:off x="1523876" y="1200209"/>
                <a:ext cx="104595" cy="28229"/>
              </a:xfrm>
              <a:custGeom>
                <a:avLst/>
                <a:gdLst/>
                <a:ahLst/>
                <a:cxnLst/>
                <a:rect l="l" t="t" r="r" b="b"/>
                <a:pathLst>
                  <a:path w="704" h="190" extrusionOk="0">
                    <a:moveTo>
                      <a:pt x="1" y="0"/>
                    </a:moveTo>
                    <a:lnTo>
                      <a:pt x="11" y="189"/>
                    </a:lnTo>
                    <a:lnTo>
                      <a:pt x="703" y="189"/>
                    </a:lnTo>
                    <a:lnTo>
                      <a:pt x="693"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7" name="Google Shape;2994;p66"/>
              <p:cNvSpPr/>
              <p:nvPr/>
            </p:nvSpPr>
            <p:spPr>
              <a:xfrm>
                <a:off x="1679730" y="1161283"/>
                <a:ext cx="78001" cy="71761"/>
              </a:xfrm>
              <a:custGeom>
                <a:avLst/>
                <a:gdLst/>
                <a:ahLst/>
                <a:cxnLst/>
                <a:rect l="l" t="t" r="r" b="b"/>
                <a:pathLst>
                  <a:path w="525" h="483" extrusionOk="0">
                    <a:moveTo>
                      <a:pt x="0" y="0"/>
                    </a:moveTo>
                    <a:lnTo>
                      <a:pt x="11" y="483"/>
                    </a:lnTo>
                    <a:lnTo>
                      <a:pt x="525" y="483"/>
                    </a:lnTo>
                    <a:lnTo>
                      <a:pt x="514"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8" name="Google Shape;2995;p66"/>
              <p:cNvSpPr/>
              <p:nvPr/>
            </p:nvSpPr>
            <p:spPr>
              <a:xfrm>
                <a:off x="1327610" y="1144048"/>
                <a:ext cx="7874" cy="32983"/>
              </a:xfrm>
              <a:custGeom>
                <a:avLst/>
                <a:gdLst/>
                <a:ahLst/>
                <a:cxnLst/>
                <a:rect l="l" t="t" r="r" b="b"/>
                <a:pathLst>
                  <a:path w="53" h="222" extrusionOk="0">
                    <a:moveTo>
                      <a:pt x="53" y="1"/>
                    </a:moveTo>
                    <a:lnTo>
                      <a:pt x="0" y="11"/>
                    </a:lnTo>
                    <a:lnTo>
                      <a:pt x="0" y="221"/>
                    </a:lnTo>
                    <a:lnTo>
                      <a:pt x="53" y="221"/>
                    </a:lnTo>
                    <a:lnTo>
                      <a:pt x="53"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9" name="Google Shape;2996;p66"/>
              <p:cNvSpPr/>
              <p:nvPr/>
            </p:nvSpPr>
            <p:spPr>
              <a:xfrm>
                <a:off x="1424183" y="1008252"/>
                <a:ext cx="26297" cy="21394"/>
              </a:xfrm>
              <a:custGeom>
                <a:avLst/>
                <a:gdLst/>
                <a:ahLst/>
                <a:cxnLst/>
                <a:rect l="l" t="t" r="r" b="b"/>
                <a:pathLst>
                  <a:path w="177" h="144" extrusionOk="0">
                    <a:moveTo>
                      <a:pt x="107" y="0"/>
                    </a:moveTo>
                    <a:cubicBezTo>
                      <a:pt x="103" y="0"/>
                      <a:pt x="99" y="1"/>
                      <a:pt x="95" y="2"/>
                    </a:cubicBezTo>
                    <a:cubicBezTo>
                      <a:pt x="32" y="2"/>
                      <a:pt x="0" y="86"/>
                      <a:pt x="53" y="128"/>
                    </a:cubicBezTo>
                    <a:cubicBezTo>
                      <a:pt x="66" y="139"/>
                      <a:pt x="80" y="143"/>
                      <a:pt x="95" y="143"/>
                    </a:cubicBezTo>
                    <a:cubicBezTo>
                      <a:pt x="137" y="143"/>
                      <a:pt x="176" y="102"/>
                      <a:pt x="168" y="55"/>
                    </a:cubicBezTo>
                    <a:cubicBezTo>
                      <a:pt x="159" y="28"/>
                      <a:pt x="134" y="0"/>
                      <a:pt x="107"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0" name="Google Shape;2997;p66"/>
              <p:cNvSpPr/>
              <p:nvPr/>
            </p:nvSpPr>
            <p:spPr>
              <a:xfrm>
                <a:off x="2778137" y="863689"/>
                <a:ext cx="74881" cy="378711"/>
              </a:xfrm>
              <a:custGeom>
                <a:avLst/>
                <a:gdLst/>
                <a:ahLst/>
                <a:cxnLst/>
                <a:rect l="l" t="t" r="r" b="b"/>
                <a:pathLst>
                  <a:path w="504" h="2549" extrusionOk="0">
                    <a:moveTo>
                      <a:pt x="0" y="0"/>
                    </a:moveTo>
                    <a:lnTo>
                      <a:pt x="21" y="2548"/>
                    </a:lnTo>
                    <a:lnTo>
                      <a:pt x="503" y="2548"/>
                    </a:lnTo>
                    <a:lnTo>
                      <a:pt x="399"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1" name="Google Shape;2998;p66"/>
              <p:cNvSpPr/>
              <p:nvPr/>
            </p:nvSpPr>
            <p:spPr>
              <a:xfrm>
                <a:off x="3683250" y="925942"/>
                <a:ext cx="113955" cy="316459"/>
              </a:xfrm>
              <a:custGeom>
                <a:avLst/>
                <a:gdLst/>
                <a:ahLst/>
                <a:cxnLst/>
                <a:rect l="l" t="t" r="r" b="b"/>
                <a:pathLst>
                  <a:path w="767" h="2130" extrusionOk="0">
                    <a:moveTo>
                      <a:pt x="1" y="1"/>
                    </a:moveTo>
                    <a:lnTo>
                      <a:pt x="32" y="2129"/>
                    </a:lnTo>
                    <a:lnTo>
                      <a:pt x="766" y="2129"/>
                    </a:lnTo>
                    <a:lnTo>
                      <a:pt x="609"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2" name="Google Shape;2999;p66"/>
              <p:cNvSpPr/>
              <p:nvPr/>
            </p:nvSpPr>
            <p:spPr>
              <a:xfrm>
                <a:off x="3801663" y="925942"/>
                <a:ext cx="98355" cy="316459"/>
              </a:xfrm>
              <a:custGeom>
                <a:avLst/>
                <a:gdLst/>
                <a:ahLst/>
                <a:cxnLst/>
                <a:rect l="l" t="t" r="r" b="b"/>
                <a:pathLst>
                  <a:path w="662" h="2130" extrusionOk="0">
                    <a:moveTo>
                      <a:pt x="22" y="1"/>
                    </a:moveTo>
                    <a:lnTo>
                      <a:pt x="1" y="2129"/>
                    </a:lnTo>
                    <a:lnTo>
                      <a:pt x="598" y="2129"/>
                    </a:lnTo>
                    <a:lnTo>
                      <a:pt x="661"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3" name="Google Shape;3000;p66"/>
              <p:cNvSpPr/>
              <p:nvPr/>
            </p:nvSpPr>
            <p:spPr>
              <a:xfrm>
                <a:off x="3683250" y="925942"/>
                <a:ext cx="106081" cy="223007"/>
              </a:xfrm>
              <a:custGeom>
                <a:avLst/>
                <a:gdLst/>
                <a:ahLst/>
                <a:cxnLst/>
                <a:rect l="l" t="t" r="r" b="b"/>
                <a:pathLst>
                  <a:path w="714" h="1501" extrusionOk="0">
                    <a:moveTo>
                      <a:pt x="1" y="1"/>
                    </a:moveTo>
                    <a:lnTo>
                      <a:pt x="22" y="1500"/>
                    </a:lnTo>
                    <a:lnTo>
                      <a:pt x="74" y="1500"/>
                    </a:lnTo>
                    <a:cubicBezTo>
                      <a:pt x="294" y="1500"/>
                      <a:pt x="504" y="1490"/>
                      <a:pt x="714" y="1479"/>
                    </a:cubicBezTo>
                    <a:lnTo>
                      <a:pt x="609"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4" name="Google Shape;3001;p66"/>
              <p:cNvSpPr/>
              <p:nvPr/>
            </p:nvSpPr>
            <p:spPr>
              <a:xfrm>
                <a:off x="3801663" y="925942"/>
                <a:ext cx="98355" cy="218253"/>
              </a:xfrm>
              <a:custGeom>
                <a:avLst/>
                <a:gdLst/>
                <a:ahLst/>
                <a:cxnLst/>
                <a:rect l="l" t="t" r="r" b="b"/>
                <a:pathLst>
                  <a:path w="662" h="1469" extrusionOk="0">
                    <a:moveTo>
                      <a:pt x="22" y="1"/>
                    </a:moveTo>
                    <a:lnTo>
                      <a:pt x="1" y="1469"/>
                    </a:lnTo>
                    <a:cubicBezTo>
                      <a:pt x="221" y="1448"/>
                      <a:pt x="431" y="1416"/>
                      <a:pt x="619" y="1385"/>
                    </a:cubicBezTo>
                    <a:lnTo>
                      <a:pt x="661"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5" name="Google Shape;3002;p66"/>
              <p:cNvSpPr/>
              <p:nvPr/>
            </p:nvSpPr>
            <p:spPr>
              <a:xfrm>
                <a:off x="3692610" y="940056"/>
                <a:ext cx="67155" cy="24960"/>
              </a:xfrm>
              <a:custGeom>
                <a:avLst/>
                <a:gdLst/>
                <a:ahLst/>
                <a:cxnLst/>
                <a:rect l="l" t="t" r="r" b="b"/>
                <a:pathLst>
                  <a:path w="452" h="168" extrusionOk="0">
                    <a:moveTo>
                      <a:pt x="1" y="0"/>
                    </a:moveTo>
                    <a:lnTo>
                      <a:pt x="11" y="168"/>
                    </a:lnTo>
                    <a:lnTo>
                      <a:pt x="451" y="168"/>
                    </a:lnTo>
                    <a:lnTo>
                      <a:pt x="441"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6" name="Google Shape;3003;p66"/>
              <p:cNvSpPr/>
              <p:nvPr/>
            </p:nvSpPr>
            <p:spPr>
              <a:xfrm>
                <a:off x="3817263" y="1189214"/>
                <a:ext cx="57795" cy="36103"/>
              </a:xfrm>
              <a:custGeom>
                <a:avLst/>
                <a:gdLst/>
                <a:ahLst/>
                <a:cxnLst/>
                <a:rect l="l" t="t" r="r" b="b"/>
                <a:pathLst>
                  <a:path w="389" h="243" extrusionOk="0">
                    <a:moveTo>
                      <a:pt x="0" y="1"/>
                    </a:moveTo>
                    <a:lnTo>
                      <a:pt x="11" y="242"/>
                    </a:lnTo>
                    <a:lnTo>
                      <a:pt x="388" y="242"/>
                    </a:lnTo>
                    <a:lnTo>
                      <a:pt x="388"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7" name="Google Shape;3004;p66"/>
              <p:cNvSpPr/>
              <p:nvPr/>
            </p:nvSpPr>
            <p:spPr>
              <a:xfrm>
                <a:off x="3821869" y="941542"/>
                <a:ext cx="70275" cy="21989"/>
              </a:xfrm>
              <a:custGeom>
                <a:avLst/>
                <a:gdLst/>
                <a:ahLst/>
                <a:cxnLst/>
                <a:rect l="l" t="t" r="r" b="b"/>
                <a:pathLst>
                  <a:path w="473" h="148" extrusionOk="0">
                    <a:moveTo>
                      <a:pt x="1" y="1"/>
                    </a:moveTo>
                    <a:lnTo>
                      <a:pt x="11" y="147"/>
                    </a:lnTo>
                    <a:lnTo>
                      <a:pt x="473" y="147"/>
                    </a:lnTo>
                    <a:lnTo>
                      <a:pt x="473"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8" name="Google Shape;3005;p66"/>
              <p:cNvSpPr/>
              <p:nvPr/>
            </p:nvSpPr>
            <p:spPr>
              <a:xfrm>
                <a:off x="3734656" y="1203329"/>
                <a:ext cx="11143" cy="14114"/>
              </a:xfrm>
              <a:custGeom>
                <a:avLst/>
                <a:gdLst/>
                <a:ahLst/>
                <a:cxnLst/>
                <a:rect l="l" t="t" r="r" b="b"/>
                <a:pathLst>
                  <a:path w="75" h="95" extrusionOk="0">
                    <a:moveTo>
                      <a:pt x="32" y="0"/>
                    </a:moveTo>
                    <a:cubicBezTo>
                      <a:pt x="11" y="0"/>
                      <a:pt x="1" y="21"/>
                      <a:pt x="1" y="42"/>
                    </a:cubicBezTo>
                    <a:cubicBezTo>
                      <a:pt x="1" y="74"/>
                      <a:pt x="11" y="95"/>
                      <a:pt x="32" y="95"/>
                    </a:cubicBezTo>
                    <a:cubicBezTo>
                      <a:pt x="64" y="95"/>
                      <a:pt x="74" y="74"/>
                      <a:pt x="74" y="42"/>
                    </a:cubicBezTo>
                    <a:cubicBezTo>
                      <a:pt x="74" y="21"/>
                      <a:pt x="64" y="0"/>
                      <a:pt x="32"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99" name="Google Shape;3006;p66"/>
              <p:cNvSpPr/>
              <p:nvPr/>
            </p:nvSpPr>
            <p:spPr>
              <a:xfrm>
                <a:off x="3723810" y="985223"/>
                <a:ext cx="10994" cy="14114"/>
              </a:xfrm>
              <a:custGeom>
                <a:avLst/>
                <a:gdLst/>
                <a:ahLst/>
                <a:cxnLst/>
                <a:rect l="l" t="t" r="r" b="b"/>
                <a:pathLst>
                  <a:path w="74" h="95" extrusionOk="0">
                    <a:moveTo>
                      <a:pt x="42" y="0"/>
                    </a:moveTo>
                    <a:cubicBezTo>
                      <a:pt x="21" y="0"/>
                      <a:pt x="0" y="21"/>
                      <a:pt x="0" y="42"/>
                    </a:cubicBezTo>
                    <a:cubicBezTo>
                      <a:pt x="0" y="74"/>
                      <a:pt x="21" y="95"/>
                      <a:pt x="42" y="95"/>
                    </a:cubicBezTo>
                    <a:cubicBezTo>
                      <a:pt x="63" y="95"/>
                      <a:pt x="74" y="74"/>
                      <a:pt x="74" y="42"/>
                    </a:cubicBezTo>
                    <a:cubicBezTo>
                      <a:pt x="74" y="21"/>
                      <a:pt x="63" y="0"/>
                      <a:pt x="42"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0" name="Google Shape;3007;p66"/>
              <p:cNvSpPr/>
              <p:nvPr/>
            </p:nvSpPr>
            <p:spPr>
              <a:xfrm>
                <a:off x="3839104" y="1156528"/>
                <a:ext cx="12629" cy="17383"/>
              </a:xfrm>
              <a:custGeom>
                <a:avLst/>
                <a:gdLst/>
                <a:ahLst/>
                <a:cxnLst/>
                <a:rect l="l" t="t" r="r" b="b"/>
                <a:pathLst>
                  <a:path w="85" h="117" extrusionOk="0">
                    <a:moveTo>
                      <a:pt x="42" y="1"/>
                    </a:moveTo>
                    <a:cubicBezTo>
                      <a:pt x="21" y="1"/>
                      <a:pt x="0" y="32"/>
                      <a:pt x="0" y="64"/>
                    </a:cubicBezTo>
                    <a:cubicBezTo>
                      <a:pt x="0" y="85"/>
                      <a:pt x="21" y="116"/>
                      <a:pt x="42" y="116"/>
                    </a:cubicBezTo>
                    <a:cubicBezTo>
                      <a:pt x="63" y="116"/>
                      <a:pt x="84" y="85"/>
                      <a:pt x="84" y="64"/>
                    </a:cubicBezTo>
                    <a:cubicBezTo>
                      <a:pt x="84" y="32"/>
                      <a:pt x="63" y="1"/>
                      <a:pt x="4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1" name="Google Shape;3008;p66"/>
              <p:cNvSpPr/>
              <p:nvPr/>
            </p:nvSpPr>
            <p:spPr>
              <a:xfrm>
                <a:off x="3918591" y="1013155"/>
                <a:ext cx="112321" cy="229247"/>
              </a:xfrm>
              <a:custGeom>
                <a:avLst/>
                <a:gdLst/>
                <a:ahLst/>
                <a:cxnLst/>
                <a:rect l="l" t="t" r="r" b="b"/>
                <a:pathLst>
                  <a:path w="756" h="1543" extrusionOk="0">
                    <a:moveTo>
                      <a:pt x="0" y="1"/>
                    </a:moveTo>
                    <a:lnTo>
                      <a:pt x="0" y="1542"/>
                    </a:lnTo>
                    <a:lnTo>
                      <a:pt x="713" y="1542"/>
                    </a:lnTo>
                    <a:lnTo>
                      <a:pt x="755"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2" name="Google Shape;3009;p66"/>
              <p:cNvSpPr/>
              <p:nvPr/>
            </p:nvSpPr>
            <p:spPr>
              <a:xfrm>
                <a:off x="3918591" y="1013155"/>
                <a:ext cx="112321" cy="117075"/>
              </a:xfrm>
              <a:custGeom>
                <a:avLst/>
                <a:gdLst/>
                <a:ahLst/>
                <a:cxnLst/>
                <a:rect l="l" t="t" r="r" b="b"/>
                <a:pathLst>
                  <a:path w="756" h="788" extrusionOk="0">
                    <a:moveTo>
                      <a:pt x="0" y="1"/>
                    </a:moveTo>
                    <a:lnTo>
                      <a:pt x="0" y="662"/>
                    </a:lnTo>
                    <a:cubicBezTo>
                      <a:pt x="220" y="704"/>
                      <a:pt x="472" y="745"/>
                      <a:pt x="734" y="787"/>
                    </a:cubicBezTo>
                    <a:lnTo>
                      <a:pt x="755"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3" name="Google Shape;3010;p66"/>
              <p:cNvSpPr/>
              <p:nvPr/>
            </p:nvSpPr>
            <p:spPr>
              <a:xfrm>
                <a:off x="3929437" y="1025635"/>
                <a:ext cx="76515" cy="32983"/>
              </a:xfrm>
              <a:custGeom>
                <a:avLst/>
                <a:gdLst/>
                <a:ahLst/>
                <a:cxnLst/>
                <a:rect l="l" t="t" r="r" b="b"/>
                <a:pathLst>
                  <a:path w="515" h="222" extrusionOk="0">
                    <a:moveTo>
                      <a:pt x="514" y="1"/>
                    </a:moveTo>
                    <a:lnTo>
                      <a:pt x="11" y="22"/>
                    </a:lnTo>
                    <a:lnTo>
                      <a:pt x="0" y="221"/>
                    </a:lnTo>
                    <a:lnTo>
                      <a:pt x="504" y="200"/>
                    </a:lnTo>
                    <a:lnTo>
                      <a:pt x="514"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4" name="Google Shape;3011;p66"/>
              <p:cNvSpPr/>
              <p:nvPr/>
            </p:nvSpPr>
            <p:spPr>
              <a:xfrm>
                <a:off x="3930922" y="1203329"/>
                <a:ext cx="71909" cy="32835"/>
              </a:xfrm>
              <a:custGeom>
                <a:avLst/>
                <a:gdLst/>
                <a:ahLst/>
                <a:cxnLst/>
                <a:rect l="l" t="t" r="r" b="b"/>
                <a:pathLst>
                  <a:path w="484" h="221" extrusionOk="0">
                    <a:moveTo>
                      <a:pt x="483" y="0"/>
                    </a:moveTo>
                    <a:lnTo>
                      <a:pt x="11" y="21"/>
                    </a:lnTo>
                    <a:lnTo>
                      <a:pt x="1" y="220"/>
                    </a:lnTo>
                    <a:lnTo>
                      <a:pt x="473" y="200"/>
                    </a:lnTo>
                    <a:lnTo>
                      <a:pt x="483"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5" name="Google Shape;3012;p66"/>
              <p:cNvSpPr/>
              <p:nvPr/>
            </p:nvSpPr>
            <p:spPr>
              <a:xfrm>
                <a:off x="4049336" y="863689"/>
                <a:ext cx="101475" cy="378711"/>
              </a:xfrm>
              <a:custGeom>
                <a:avLst/>
                <a:gdLst/>
                <a:ahLst/>
                <a:cxnLst/>
                <a:rect l="l" t="t" r="r" b="b"/>
                <a:pathLst>
                  <a:path w="683" h="2549" extrusionOk="0">
                    <a:moveTo>
                      <a:pt x="1" y="0"/>
                    </a:moveTo>
                    <a:lnTo>
                      <a:pt x="32" y="2548"/>
                    </a:lnTo>
                    <a:lnTo>
                      <a:pt x="683" y="2548"/>
                    </a:lnTo>
                    <a:lnTo>
                      <a:pt x="546"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6" name="Google Shape;3013;p66"/>
              <p:cNvSpPr/>
              <p:nvPr/>
            </p:nvSpPr>
            <p:spPr>
              <a:xfrm>
                <a:off x="4155269" y="863689"/>
                <a:ext cx="88995" cy="378711"/>
              </a:xfrm>
              <a:custGeom>
                <a:avLst/>
                <a:gdLst/>
                <a:ahLst/>
                <a:cxnLst/>
                <a:rect l="l" t="t" r="r" b="b"/>
                <a:pathLst>
                  <a:path w="599" h="2549" extrusionOk="0">
                    <a:moveTo>
                      <a:pt x="22" y="0"/>
                    </a:moveTo>
                    <a:lnTo>
                      <a:pt x="1" y="2548"/>
                    </a:lnTo>
                    <a:lnTo>
                      <a:pt x="536" y="2548"/>
                    </a:lnTo>
                    <a:lnTo>
                      <a:pt x="599"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7" name="Google Shape;3014;p66"/>
              <p:cNvSpPr/>
              <p:nvPr/>
            </p:nvSpPr>
            <p:spPr>
              <a:xfrm>
                <a:off x="4049336" y="863689"/>
                <a:ext cx="95235" cy="268025"/>
              </a:xfrm>
              <a:custGeom>
                <a:avLst/>
                <a:gdLst/>
                <a:ahLst/>
                <a:cxnLst/>
                <a:rect l="l" t="t" r="r" b="b"/>
                <a:pathLst>
                  <a:path w="641" h="1804" extrusionOk="0">
                    <a:moveTo>
                      <a:pt x="1" y="0"/>
                    </a:moveTo>
                    <a:lnTo>
                      <a:pt x="22" y="1804"/>
                    </a:lnTo>
                    <a:lnTo>
                      <a:pt x="64" y="1804"/>
                    </a:lnTo>
                    <a:cubicBezTo>
                      <a:pt x="263" y="1793"/>
                      <a:pt x="452" y="1783"/>
                      <a:pt x="641" y="1772"/>
                    </a:cubicBezTo>
                    <a:lnTo>
                      <a:pt x="546"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8" name="Google Shape;3015;p66"/>
              <p:cNvSpPr/>
              <p:nvPr/>
            </p:nvSpPr>
            <p:spPr>
              <a:xfrm>
                <a:off x="4156903" y="863689"/>
                <a:ext cx="87361" cy="261785"/>
              </a:xfrm>
              <a:custGeom>
                <a:avLst/>
                <a:gdLst/>
                <a:ahLst/>
                <a:cxnLst/>
                <a:rect l="l" t="t" r="r" b="b"/>
                <a:pathLst>
                  <a:path w="588" h="1762" extrusionOk="0">
                    <a:moveTo>
                      <a:pt x="21" y="0"/>
                    </a:moveTo>
                    <a:lnTo>
                      <a:pt x="0" y="1762"/>
                    </a:lnTo>
                    <a:cubicBezTo>
                      <a:pt x="189" y="1730"/>
                      <a:pt x="368" y="1699"/>
                      <a:pt x="556" y="1657"/>
                    </a:cubicBezTo>
                    <a:lnTo>
                      <a:pt x="588"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09" name="Google Shape;3016;p66"/>
              <p:cNvSpPr/>
              <p:nvPr/>
            </p:nvSpPr>
            <p:spPr>
              <a:xfrm>
                <a:off x="4169384" y="1179854"/>
                <a:ext cx="53040" cy="42343"/>
              </a:xfrm>
              <a:custGeom>
                <a:avLst/>
                <a:gdLst/>
                <a:ahLst/>
                <a:cxnLst/>
                <a:rect l="l" t="t" r="r" b="b"/>
                <a:pathLst>
                  <a:path w="357" h="285" extrusionOk="0">
                    <a:moveTo>
                      <a:pt x="0" y="1"/>
                    </a:moveTo>
                    <a:lnTo>
                      <a:pt x="11" y="284"/>
                    </a:lnTo>
                    <a:lnTo>
                      <a:pt x="357" y="284"/>
                    </a:lnTo>
                    <a:lnTo>
                      <a:pt x="346"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0" name="Google Shape;3017;p66"/>
              <p:cNvSpPr/>
              <p:nvPr/>
            </p:nvSpPr>
            <p:spPr>
              <a:xfrm>
                <a:off x="4096137" y="1195455"/>
                <a:ext cx="9509" cy="17383"/>
              </a:xfrm>
              <a:custGeom>
                <a:avLst/>
                <a:gdLst/>
                <a:ahLst/>
                <a:cxnLst/>
                <a:rect l="l" t="t" r="r" b="b"/>
                <a:pathLst>
                  <a:path w="64" h="117" extrusionOk="0">
                    <a:moveTo>
                      <a:pt x="32" y="1"/>
                    </a:moveTo>
                    <a:cubicBezTo>
                      <a:pt x="11" y="1"/>
                      <a:pt x="1" y="22"/>
                      <a:pt x="1" y="53"/>
                    </a:cubicBezTo>
                    <a:cubicBezTo>
                      <a:pt x="1" y="85"/>
                      <a:pt x="11" y="116"/>
                      <a:pt x="32" y="116"/>
                    </a:cubicBezTo>
                    <a:cubicBezTo>
                      <a:pt x="42" y="116"/>
                      <a:pt x="63" y="85"/>
                      <a:pt x="63" y="53"/>
                    </a:cubicBezTo>
                    <a:cubicBezTo>
                      <a:pt x="63" y="22"/>
                      <a:pt x="53" y="1"/>
                      <a:pt x="3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1" name="Google Shape;3018;p66"/>
              <p:cNvSpPr/>
              <p:nvPr/>
            </p:nvSpPr>
            <p:spPr>
              <a:xfrm>
                <a:off x="4086777" y="935302"/>
                <a:ext cx="9509" cy="15749"/>
              </a:xfrm>
              <a:custGeom>
                <a:avLst/>
                <a:gdLst/>
                <a:ahLst/>
                <a:cxnLst/>
                <a:rect l="l" t="t" r="r" b="b"/>
                <a:pathLst>
                  <a:path w="64" h="106" extrusionOk="0">
                    <a:moveTo>
                      <a:pt x="32" y="1"/>
                    </a:moveTo>
                    <a:cubicBezTo>
                      <a:pt x="11" y="1"/>
                      <a:pt x="1" y="22"/>
                      <a:pt x="1" y="53"/>
                    </a:cubicBezTo>
                    <a:cubicBezTo>
                      <a:pt x="1" y="85"/>
                      <a:pt x="11" y="105"/>
                      <a:pt x="32" y="105"/>
                    </a:cubicBezTo>
                    <a:cubicBezTo>
                      <a:pt x="53" y="105"/>
                      <a:pt x="64" y="85"/>
                      <a:pt x="64" y="53"/>
                    </a:cubicBezTo>
                    <a:cubicBezTo>
                      <a:pt x="64" y="22"/>
                      <a:pt x="53" y="1"/>
                      <a:pt x="3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2" name="Google Shape;3019;p66"/>
              <p:cNvSpPr/>
              <p:nvPr/>
            </p:nvSpPr>
            <p:spPr>
              <a:xfrm>
                <a:off x="4189590" y="1140928"/>
                <a:ext cx="11143" cy="18869"/>
              </a:xfrm>
              <a:custGeom>
                <a:avLst/>
                <a:gdLst/>
                <a:ahLst/>
                <a:cxnLst/>
                <a:rect l="l" t="t" r="r" b="b"/>
                <a:pathLst>
                  <a:path w="75" h="127" extrusionOk="0">
                    <a:moveTo>
                      <a:pt x="32" y="1"/>
                    </a:moveTo>
                    <a:cubicBezTo>
                      <a:pt x="11" y="1"/>
                      <a:pt x="1" y="22"/>
                      <a:pt x="1" y="64"/>
                    </a:cubicBezTo>
                    <a:cubicBezTo>
                      <a:pt x="1" y="95"/>
                      <a:pt x="11" y="127"/>
                      <a:pt x="32" y="127"/>
                    </a:cubicBezTo>
                    <a:cubicBezTo>
                      <a:pt x="53" y="127"/>
                      <a:pt x="74" y="95"/>
                      <a:pt x="74" y="64"/>
                    </a:cubicBezTo>
                    <a:cubicBezTo>
                      <a:pt x="74" y="22"/>
                      <a:pt x="64" y="1"/>
                      <a:pt x="3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3" name="Google Shape;3020;p66"/>
              <p:cNvSpPr/>
              <p:nvPr/>
            </p:nvSpPr>
            <p:spPr>
              <a:xfrm>
                <a:off x="2860596" y="863689"/>
                <a:ext cx="112321" cy="378711"/>
              </a:xfrm>
              <a:custGeom>
                <a:avLst/>
                <a:gdLst/>
                <a:ahLst/>
                <a:cxnLst/>
                <a:rect l="l" t="t" r="r" b="b"/>
                <a:pathLst>
                  <a:path w="756" h="2549" extrusionOk="0">
                    <a:moveTo>
                      <a:pt x="1" y="0"/>
                    </a:moveTo>
                    <a:lnTo>
                      <a:pt x="22" y="2548"/>
                    </a:lnTo>
                    <a:lnTo>
                      <a:pt x="756" y="2548"/>
                    </a:lnTo>
                    <a:lnTo>
                      <a:pt x="599"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4" name="Google Shape;3021;p66"/>
              <p:cNvSpPr/>
              <p:nvPr/>
            </p:nvSpPr>
            <p:spPr>
              <a:xfrm>
                <a:off x="2977523" y="863689"/>
                <a:ext cx="98206" cy="378711"/>
              </a:xfrm>
              <a:custGeom>
                <a:avLst/>
                <a:gdLst/>
                <a:ahLst/>
                <a:cxnLst/>
                <a:rect l="l" t="t" r="r" b="b"/>
                <a:pathLst>
                  <a:path w="661" h="2549" extrusionOk="0">
                    <a:moveTo>
                      <a:pt x="21" y="0"/>
                    </a:moveTo>
                    <a:lnTo>
                      <a:pt x="0" y="2548"/>
                    </a:lnTo>
                    <a:lnTo>
                      <a:pt x="598" y="2548"/>
                    </a:lnTo>
                    <a:lnTo>
                      <a:pt x="661"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5" name="Google Shape;3022;p66"/>
              <p:cNvSpPr/>
              <p:nvPr/>
            </p:nvSpPr>
            <p:spPr>
              <a:xfrm>
                <a:off x="2673690" y="894741"/>
                <a:ext cx="96721" cy="347660"/>
              </a:xfrm>
              <a:custGeom>
                <a:avLst/>
                <a:gdLst/>
                <a:ahLst/>
                <a:cxnLst/>
                <a:rect l="l" t="t" r="r" b="b"/>
                <a:pathLst>
                  <a:path w="651" h="2340" extrusionOk="0">
                    <a:moveTo>
                      <a:pt x="1" y="1"/>
                    </a:moveTo>
                    <a:lnTo>
                      <a:pt x="11" y="2339"/>
                    </a:lnTo>
                    <a:lnTo>
                      <a:pt x="651" y="2339"/>
                    </a:lnTo>
                    <a:lnTo>
                      <a:pt x="588" y="32"/>
                    </a:lnTo>
                    <a:lnTo>
                      <a:pt x="1" y="1"/>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6" name="Google Shape;3023;p66"/>
              <p:cNvSpPr/>
              <p:nvPr/>
            </p:nvSpPr>
            <p:spPr>
              <a:xfrm>
                <a:off x="2778137" y="863689"/>
                <a:ext cx="70126" cy="266539"/>
              </a:xfrm>
              <a:custGeom>
                <a:avLst/>
                <a:gdLst/>
                <a:ahLst/>
                <a:cxnLst/>
                <a:rect l="l" t="t" r="r" b="b"/>
                <a:pathLst>
                  <a:path w="472" h="1794" extrusionOk="0">
                    <a:moveTo>
                      <a:pt x="0" y="0"/>
                    </a:moveTo>
                    <a:lnTo>
                      <a:pt x="11" y="1772"/>
                    </a:lnTo>
                    <a:cubicBezTo>
                      <a:pt x="157" y="1783"/>
                      <a:pt x="315" y="1793"/>
                      <a:pt x="472" y="1793"/>
                    </a:cubicBezTo>
                    <a:lnTo>
                      <a:pt x="399"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7" name="Google Shape;3024;p66"/>
              <p:cNvSpPr/>
              <p:nvPr/>
            </p:nvSpPr>
            <p:spPr>
              <a:xfrm>
                <a:off x="2860596" y="863689"/>
                <a:ext cx="104595" cy="268025"/>
              </a:xfrm>
              <a:custGeom>
                <a:avLst/>
                <a:gdLst/>
                <a:ahLst/>
                <a:cxnLst/>
                <a:rect l="l" t="t" r="r" b="b"/>
                <a:pathLst>
                  <a:path w="704" h="1804" extrusionOk="0">
                    <a:moveTo>
                      <a:pt x="1" y="0"/>
                    </a:moveTo>
                    <a:lnTo>
                      <a:pt x="22" y="1804"/>
                    </a:lnTo>
                    <a:lnTo>
                      <a:pt x="64" y="1804"/>
                    </a:lnTo>
                    <a:cubicBezTo>
                      <a:pt x="284" y="1804"/>
                      <a:pt x="504" y="1783"/>
                      <a:pt x="703" y="1772"/>
                    </a:cubicBezTo>
                    <a:lnTo>
                      <a:pt x="599"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8" name="Google Shape;3025;p66"/>
              <p:cNvSpPr/>
              <p:nvPr/>
            </p:nvSpPr>
            <p:spPr>
              <a:xfrm>
                <a:off x="2979009" y="863689"/>
                <a:ext cx="96721" cy="261785"/>
              </a:xfrm>
              <a:custGeom>
                <a:avLst/>
                <a:gdLst/>
                <a:ahLst/>
                <a:cxnLst/>
                <a:rect l="l" t="t" r="r" b="b"/>
                <a:pathLst>
                  <a:path w="651" h="1762" extrusionOk="0">
                    <a:moveTo>
                      <a:pt x="11" y="0"/>
                    </a:moveTo>
                    <a:lnTo>
                      <a:pt x="1" y="1762"/>
                    </a:lnTo>
                    <a:cubicBezTo>
                      <a:pt x="211" y="1730"/>
                      <a:pt x="410" y="1699"/>
                      <a:pt x="609" y="1657"/>
                    </a:cubicBezTo>
                    <a:lnTo>
                      <a:pt x="651"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9" name="Google Shape;3026;p66"/>
              <p:cNvSpPr/>
              <p:nvPr/>
            </p:nvSpPr>
            <p:spPr>
              <a:xfrm>
                <a:off x="2673690" y="894741"/>
                <a:ext cx="93601" cy="230733"/>
              </a:xfrm>
              <a:custGeom>
                <a:avLst/>
                <a:gdLst/>
                <a:ahLst/>
                <a:cxnLst/>
                <a:rect l="l" t="t" r="r" b="b"/>
                <a:pathLst>
                  <a:path w="630" h="1553" extrusionOk="0">
                    <a:moveTo>
                      <a:pt x="1" y="1"/>
                    </a:moveTo>
                    <a:lnTo>
                      <a:pt x="11" y="1448"/>
                    </a:lnTo>
                    <a:cubicBezTo>
                      <a:pt x="210" y="1501"/>
                      <a:pt x="420" y="1532"/>
                      <a:pt x="630" y="1553"/>
                    </a:cubicBezTo>
                    <a:lnTo>
                      <a:pt x="588" y="32"/>
                    </a:lnTo>
                    <a:lnTo>
                      <a:pt x="1" y="1"/>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0" name="Google Shape;3027;p66"/>
              <p:cNvSpPr/>
              <p:nvPr/>
            </p:nvSpPr>
            <p:spPr>
              <a:xfrm>
                <a:off x="2686170" y="913462"/>
                <a:ext cx="64035" cy="23623"/>
              </a:xfrm>
              <a:custGeom>
                <a:avLst/>
                <a:gdLst/>
                <a:ahLst/>
                <a:cxnLst/>
                <a:rect l="l" t="t" r="r" b="b"/>
                <a:pathLst>
                  <a:path w="431" h="159" extrusionOk="0">
                    <a:moveTo>
                      <a:pt x="0" y="1"/>
                    </a:moveTo>
                    <a:lnTo>
                      <a:pt x="0" y="158"/>
                    </a:lnTo>
                    <a:lnTo>
                      <a:pt x="430" y="158"/>
                    </a:lnTo>
                    <a:lnTo>
                      <a:pt x="42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1" name="Google Shape;3028;p66"/>
              <p:cNvSpPr/>
              <p:nvPr/>
            </p:nvSpPr>
            <p:spPr>
              <a:xfrm>
                <a:off x="2687656" y="952388"/>
                <a:ext cx="62549" cy="23623"/>
              </a:xfrm>
              <a:custGeom>
                <a:avLst/>
                <a:gdLst/>
                <a:ahLst/>
                <a:cxnLst/>
                <a:rect l="l" t="t" r="r" b="b"/>
                <a:pathLst>
                  <a:path w="421" h="159" extrusionOk="0">
                    <a:moveTo>
                      <a:pt x="1" y="1"/>
                    </a:moveTo>
                    <a:lnTo>
                      <a:pt x="1" y="158"/>
                    </a:lnTo>
                    <a:lnTo>
                      <a:pt x="420" y="158"/>
                    </a:lnTo>
                    <a:lnTo>
                      <a:pt x="42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2" name="Google Shape;3029;p66"/>
              <p:cNvSpPr/>
              <p:nvPr/>
            </p:nvSpPr>
            <p:spPr>
              <a:xfrm>
                <a:off x="2684536" y="1201695"/>
                <a:ext cx="70275" cy="20503"/>
              </a:xfrm>
              <a:custGeom>
                <a:avLst/>
                <a:gdLst/>
                <a:ahLst/>
                <a:cxnLst/>
                <a:rect l="l" t="t" r="r" b="b"/>
                <a:pathLst>
                  <a:path w="473" h="138" extrusionOk="0">
                    <a:moveTo>
                      <a:pt x="1" y="1"/>
                    </a:moveTo>
                    <a:lnTo>
                      <a:pt x="1" y="137"/>
                    </a:lnTo>
                    <a:lnTo>
                      <a:pt x="473" y="137"/>
                    </a:lnTo>
                    <a:lnTo>
                      <a:pt x="473"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3" name="Google Shape;3030;p66"/>
              <p:cNvSpPr/>
              <p:nvPr/>
            </p:nvSpPr>
            <p:spPr>
              <a:xfrm>
                <a:off x="2807703" y="1198575"/>
                <a:ext cx="10994" cy="17383"/>
              </a:xfrm>
              <a:custGeom>
                <a:avLst/>
                <a:gdLst/>
                <a:ahLst/>
                <a:cxnLst/>
                <a:rect l="l" t="t" r="r" b="b"/>
                <a:pathLst>
                  <a:path w="74" h="117" extrusionOk="0">
                    <a:moveTo>
                      <a:pt x="32" y="1"/>
                    </a:moveTo>
                    <a:cubicBezTo>
                      <a:pt x="11" y="1"/>
                      <a:pt x="0" y="22"/>
                      <a:pt x="0" y="53"/>
                    </a:cubicBezTo>
                    <a:cubicBezTo>
                      <a:pt x="0" y="85"/>
                      <a:pt x="11" y="116"/>
                      <a:pt x="32" y="116"/>
                    </a:cubicBezTo>
                    <a:cubicBezTo>
                      <a:pt x="53" y="116"/>
                      <a:pt x="74" y="85"/>
                      <a:pt x="74" y="53"/>
                    </a:cubicBezTo>
                    <a:cubicBezTo>
                      <a:pt x="74" y="22"/>
                      <a:pt x="53" y="1"/>
                      <a:pt x="3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4" name="Google Shape;3031;p66"/>
              <p:cNvSpPr/>
              <p:nvPr/>
            </p:nvSpPr>
            <p:spPr>
              <a:xfrm>
                <a:off x="2993124" y="1179854"/>
                <a:ext cx="59280" cy="42343"/>
              </a:xfrm>
              <a:custGeom>
                <a:avLst/>
                <a:gdLst/>
                <a:ahLst/>
                <a:cxnLst/>
                <a:rect l="l" t="t" r="r" b="b"/>
                <a:pathLst>
                  <a:path w="399" h="285" extrusionOk="0">
                    <a:moveTo>
                      <a:pt x="0" y="1"/>
                    </a:moveTo>
                    <a:lnTo>
                      <a:pt x="11" y="284"/>
                    </a:lnTo>
                    <a:lnTo>
                      <a:pt x="399" y="284"/>
                    </a:lnTo>
                    <a:lnTo>
                      <a:pt x="388"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5" name="Google Shape;3032;p66"/>
              <p:cNvSpPr/>
              <p:nvPr/>
            </p:nvSpPr>
            <p:spPr>
              <a:xfrm>
                <a:off x="2910517" y="1195455"/>
                <a:ext cx="10994" cy="17383"/>
              </a:xfrm>
              <a:custGeom>
                <a:avLst/>
                <a:gdLst/>
                <a:ahLst/>
                <a:cxnLst/>
                <a:rect l="l" t="t" r="r" b="b"/>
                <a:pathLst>
                  <a:path w="74" h="117" extrusionOk="0">
                    <a:moveTo>
                      <a:pt x="42" y="1"/>
                    </a:moveTo>
                    <a:cubicBezTo>
                      <a:pt x="21" y="1"/>
                      <a:pt x="0" y="22"/>
                      <a:pt x="0" y="53"/>
                    </a:cubicBezTo>
                    <a:cubicBezTo>
                      <a:pt x="0" y="85"/>
                      <a:pt x="21" y="116"/>
                      <a:pt x="42" y="116"/>
                    </a:cubicBezTo>
                    <a:cubicBezTo>
                      <a:pt x="63" y="116"/>
                      <a:pt x="74" y="85"/>
                      <a:pt x="74" y="53"/>
                    </a:cubicBezTo>
                    <a:cubicBezTo>
                      <a:pt x="74" y="22"/>
                      <a:pt x="63" y="1"/>
                      <a:pt x="4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6" name="Google Shape;3033;p66"/>
              <p:cNvSpPr/>
              <p:nvPr/>
            </p:nvSpPr>
            <p:spPr>
              <a:xfrm>
                <a:off x="2901156" y="935302"/>
                <a:ext cx="12629" cy="15749"/>
              </a:xfrm>
              <a:custGeom>
                <a:avLst/>
                <a:gdLst/>
                <a:ahLst/>
                <a:cxnLst/>
                <a:rect l="l" t="t" r="r" b="b"/>
                <a:pathLst>
                  <a:path w="85" h="106" extrusionOk="0">
                    <a:moveTo>
                      <a:pt x="42" y="1"/>
                    </a:moveTo>
                    <a:cubicBezTo>
                      <a:pt x="21" y="1"/>
                      <a:pt x="1" y="22"/>
                      <a:pt x="1" y="53"/>
                    </a:cubicBezTo>
                    <a:cubicBezTo>
                      <a:pt x="1" y="85"/>
                      <a:pt x="21" y="105"/>
                      <a:pt x="42" y="105"/>
                    </a:cubicBezTo>
                    <a:cubicBezTo>
                      <a:pt x="63" y="105"/>
                      <a:pt x="84" y="85"/>
                      <a:pt x="84" y="53"/>
                    </a:cubicBezTo>
                    <a:cubicBezTo>
                      <a:pt x="84" y="22"/>
                      <a:pt x="63" y="1"/>
                      <a:pt x="4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7" name="Google Shape;3034;p66"/>
              <p:cNvSpPr/>
              <p:nvPr/>
            </p:nvSpPr>
            <p:spPr>
              <a:xfrm>
                <a:off x="3014964" y="1140928"/>
                <a:ext cx="14114" cy="18869"/>
              </a:xfrm>
              <a:custGeom>
                <a:avLst/>
                <a:gdLst/>
                <a:ahLst/>
                <a:cxnLst/>
                <a:rect l="l" t="t" r="r" b="b"/>
                <a:pathLst>
                  <a:path w="95" h="127" extrusionOk="0">
                    <a:moveTo>
                      <a:pt x="42" y="1"/>
                    </a:moveTo>
                    <a:cubicBezTo>
                      <a:pt x="21" y="1"/>
                      <a:pt x="0" y="22"/>
                      <a:pt x="0" y="64"/>
                    </a:cubicBezTo>
                    <a:cubicBezTo>
                      <a:pt x="0" y="95"/>
                      <a:pt x="21" y="127"/>
                      <a:pt x="42" y="127"/>
                    </a:cubicBezTo>
                    <a:cubicBezTo>
                      <a:pt x="73" y="127"/>
                      <a:pt x="94" y="95"/>
                      <a:pt x="94" y="64"/>
                    </a:cubicBezTo>
                    <a:cubicBezTo>
                      <a:pt x="94" y="22"/>
                      <a:pt x="73" y="1"/>
                      <a:pt x="4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8" name="Google Shape;3035;p66"/>
              <p:cNvSpPr/>
              <p:nvPr/>
            </p:nvSpPr>
            <p:spPr>
              <a:xfrm>
                <a:off x="3376296" y="863689"/>
                <a:ext cx="106081" cy="378711"/>
              </a:xfrm>
              <a:custGeom>
                <a:avLst/>
                <a:gdLst/>
                <a:ahLst/>
                <a:cxnLst/>
                <a:rect l="l" t="t" r="r" b="b"/>
                <a:pathLst>
                  <a:path w="714" h="2549" extrusionOk="0">
                    <a:moveTo>
                      <a:pt x="85" y="0"/>
                    </a:moveTo>
                    <a:lnTo>
                      <a:pt x="1" y="2548"/>
                    </a:lnTo>
                    <a:lnTo>
                      <a:pt x="714" y="2548"/>
                    </a:lnTo>
                    <a:lnTo>
                      <a:pt x="672"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29" name="Google Shape;3036;p66"/>
              <p:cNvSpPr/>
              <p:nvPr/>
            </p:nvSpPr>
            <p:spPr>
              <a:xfrm>
                <a:off x="3094303" y="967988"/>
                <a:ext cx="112321" cy="274413"/>
              </a:xfrm>
              <a:custGeom>
                <a:avLst/>
                <a:gdLst/>
                <a:ahLst/>
                <a:cxnLst/>
                <a:rect l="l" t="t" r="r" b="b"/>
                <a:pathLst>
                  <a:path w="756" h="1847" extrusionOk="0">
                    <a:moveTo>
                      <a:pt x="1" y="1"/>
                    </a:moveTo>
                    <a:lnTo>
                      <a:pt x="1" y="1846"/>
                    </a:lnTo>
                    <a:lnTo>
                      <a:pt x="714" y="1846"/>
                    </a:lnTo>
                    <a:lnTo>
                      <a:pt x="756"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30" name="Google Shape;3037;p66"/>
              <p:cNvSpPr/>
              <p:nvPr/>
            </p:nvSpPr>
            <p:spPr>
              <a:xfrm>
                <a:off x="3500949" y="863689"/>
                <a:ext cx="160607" cy="378711"/>
              </a:xfrm>
              <a:custGeom>
                <a:avLst/>
                <a:gdLst/>
                <a:ahLst/>
                <a:cxnLst/>
                <a:rect l="l" t="t" r="r" b="b"/>
                <a:pathLst>
                  <a:path w="1081" h="2549" extrusionOk="0">
                    <a:moveTo>
                      <a:pt x="64" y="0"/>
                    </a:moveTo>
                    <a:lnTo>
                      <a:pt x="1" y="2548"/>
                    </a:lnTo>
                    <a:lnTo>
                      <a:pt x="1081" y="2548"/>
                    </a:lnTo>
                    <a:lnTo>
                      <a:pt x="955"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31" name="Google Shape;3038;p66"/>
              <p:cNvSpPr/>
              <p:nvPr/>
            </p:nvSpPr>
            <p:spPr>
              <a:xfrm>
                <a:off x="3220590" y="894741"/>
                <a:ext cx="141887" cy="347660"/>
              </a:xfrm>
              <a:custGeom>
                <a:avLst/>
                <a:gdLst/>
                <a:ahLst/>
                <a:cxnLst/>
                <a:rect l="l" t="t" r="r" b="b"/>
                <a:pathLst>
                  <a:path w="955" h="2340" extrusionOk="0">
                    <a:moveTo>
                      <a:pt x="74" y="1"/>
                    </a:moveTo>
                    <a:lnTo>
                      <a:pt x="0" y="2339"/>
                    </a:lnTo>
                    <a:lnTo>
                      <a:pt x="954" y="2339"/>
                    </a:lnTo>
                    <a:lnTo>
                      <a:pt x="944" y="32"/>
                    </a:lnTo>
                    <a:lnTo>
                      <a:pt x="74"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32" name="Google Shape;3039;p66"/>
              <p:cNvSpPr/>
              <p:nvPr/>
            </p:nvSpPr>
            <p:spPr>
              <a:xfrm>
                <a:off x="3381050" y="863689"/>
                <a:ext cx="99841" cy="266539"/>
              </a:xfrm>
              <a:custGeom>
                <a:avLst/>
                <a:gdLst/>
                <a:ahLst/>
                <a:cxnLst/>
                <a:rect l="l" t="t" r="r" b="b"/>
                <a:pathLst>
                  <a:path w="672" h="1794" extrusionOk="0">
                    <a:moveTo>
                      <a:pt x="53" y="0"/>
                    </a:moveTo>
                    <a:lnTo>
                      <a:pt x="0" y="1772"/>
                    </a:lnTo>
                    <a:cubicBezTo>
                      <a:pt x="210" y="1783"/>
                      <a:pt x="441" y="1793"/>
                      <a:pt x="671" y="1793"/>
                    </a:cubicBezTo>
                    <a:lnTo>
                      <a:pt x="640"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33" name="Google Shape;3040;p66"/>
              <p:cNvSpPr/>
              <p:nvPr/>
            </p:nvSpPr>
            <p:spPr>
              <a:xfrm>
                <a:off x="3094303" y="967988"/>
                <a:ext cx="112321" cy="140401"/>
              </a:xfrm>
              <a:custGeom>
                <a:avLst/>
                <a:gdLst/>
                <a:ahLst/>
                <a:cxnLst/>
                <a:rect l="l" t="t" r="r" b="b"/>
                <a:pathLst>
                  <a:path w="756" h="945" extrusionOk="0">
                    <a:moveTo>
                      <a:pt x="1" y="1"/>
                    </a:moveTo>
                    <a:lnTo>
                      <a:pt x="1" y="787"/>
                    </a:lnTo>
                    <a:cubicBezTo>
                      <a:pt x="232" y="850"/>
                      <a:pt x="473" y="903"/>
                      <a:pt x="735" y="945"/>
                    </a:cubicBezTo>
                    <a:lnTo>
                      <a:pt x="756"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34" name="Google Shape;3041;p66"/>
              <p:cNvSpPr/>
              <p:nvPr/>
            </p:nvSpPr>
            <p:spPr>
              <a:xfrm>
                <a:off x="3504070" y="863689"/>
                <a:ext cx="151247" cy="268025"/>
              </a:xfrm>
              <a:custGeom>
                <a:avLst/>
                <a:gdLst/>
                <a:ahLst/>
                <a:cxnLst/>
                <a:rect l="l" t="t" r="r" b="b"/>
                <a:pathLst>
                  <a:path w="1018" h="1804" extrusionOk="0">
                    <a:moveTo>
                      <a:pt x="43" y="0"/>
                    </a:moveTo>
                    <a:lnTo>
                      <a:pt x="1" y="1804"/>
                    </a:lnTo>
                    <a:lnTo>
                      <a:pt x="74" y="1804"/>
                    </a:lnTo>
                    <a:cubicBezTo>
                      <a:pt x="399" y="1804"/>
                      <a:pt x="714" y="1783"/>
                      <a:pt x="1018" y="1772"/>
                    </a:cubicBezTo>
                    <a:lnTo>
                      <a:pt x="934"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35" name="Google Shape;3042;p66"/>
              <p:cNvSpPr/>
              <p:nvPr/>
            </p:nvSpPr>
            <p:spPr>
              <a:xfrm>
                <a:off x="3225196" y="894741"/>
                <a:ext cx="135647" cy="230733"/>
              </a:xfrm>
              <a:custGeom>
                <a:avLst/>
                <a:gdLst/>
                <a:ahLst/>
                <a:cxnLst/>
                <a:rect l="l" t="t" r="r" b="b"/>
                <a:pathLst>
                  <a:path w="913" h="1553" extrusionOk="0">
                    <a:moveTo>
                      <a:pt x="43" y="1"/>
                    </a:moveTo>
                    <a:lnTo>
                      <a:pt x="1" y="1448"/>
                    </a:lnTo>
                    <a:cubicBezTo>
                      <a:pt x="284" y="1501"/>
                      <a:pt x="588" y="1532"/>
                      <a:pt x="913" y="1553"/>
                    </a:cubicBezTo>
                    <a:lnTo>
                      <a:pt x="913" y="32"/>
                    </a:lnTo>
                    <a:lnTo>
                      <a:pt x="43"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36" name="Google Shape;3043;p66"/>
              <p:cNvSpPr/>
              <p:nvPr/>
            </p:nvSpPr>
            <p:spPr>
              <a:xfrm>
                <a:off x="3250157" y="913462"/>
                <a:ext cx="93601" cy="23623"/>
              </a:xfrm>
              <a:custGeom>
                <a:avLst/>
                <a:gdLst/>
                <a:ahLst/>
                <a:cxnLst/>
                <a:rect l="l" t="t" r="r" b="b"/>
                <a:pathLst>
                  <a:path w="630" h="159" extrusionOk="0">
                    <a:moveTo>
                      <a:pt x="0" y="1"/>
                    </a:moveTo>
                    <a:lnTo>
                      <a:pt x="0" y="158"/>
                    </a:lnTo>
                    <a:lnTo>
                      <a:pt x="630" y="158"/>
                    </a:lnTo>
                    <a:lnTo>
                      <a:pt x="63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37" name="Google Shape;3044;p66"/>
              <p:cNvSpPr/>
              <p:nvPr/>
            </p:nvSpPr>
            <p:spPr>
              <a:xfrm>
                <a:off x="3250157" y="952388"/>
                <a:ext cx="93601" cy="23623"/>
              </a:xfrm>
              <a:custGeom>
                <a:avLst/>
                <a:gdLst/>
                <a:ahLst/>
                <a:cxnLst/>
                <a:rect l="l" t="t" r="r" b="b"/>
                <a:pathLst>
                  <a:path w="630" h="159" extrusionOk="0">
                    <a:moveTo>
                      <a:pt x="0" y="1"/>
                    </a:moveTo>
                    <a:lnTo>
                      <a:pt x="0" y="158"/>
                    </a:lnTo>
                    <a:lnTo>
                      <a:pt x="619" y="158"/>
                    </a:lnTo>
                    <a:lnTo>
                      <a:pt x="63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38" name="Google Shape;3045;p66"/>
              <p:cNvSpPr/>
              <p:nvPr/>
            </p:nvSpPr>
            <p:spPr>
              <a:xfrm>
                <a:off x="3234556" y="1201695"/>
                <a:ext cx="106081" cy="20503"/>
              </a:xfrm>
              <a:custGeom>
                <a:avLst/>
                <a:gdLst/>
                <a:ahLst/>
                <a:cxnLst/>
                <a:rect l="l" t="t" r="r" b="b"/>
                <a:pathLst>
                  <a:path w="714" h="138" extrusionOk="0">
                    <a:moveTo>
                      <a:pt x="1" y="1"/>
                    </a:moveTo>
                    <a:lnTo>
                      <a:pt x="1" y="137"/>
                    </a:lnTo>
                    <a:lnTo>
                      <a:pt x="703" y="137"/>
                    </a:lnTo>
                    <a:lnTo>
                      <a:pt x="714"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39" name="Google Shape;3046;p66"/>
              <p:cNvSpPr/>
              <p:nvPr/>
            </p:nvSpPr>
            <p:spPr>
              <a:xfrm>
                <a:off x="3416857" y="1198575"/>
                <a:ext cx="17234" cy="17383"/>
              </a:xfrm>
              <a:custGeom>
                <a:avLst/>
                <a:gdLst/>
                <a:ahLst/>
                <a:cxnLst/>
                <a:rect l="l" t="t" r="r" b="b"/>
                <a:pathLst>
                  <a:path w="116" h="117" extrusionOk="0">
                    <a:moveTo>
                      <a:pt x="63" y="1"/>
                    </a:moveTo>
                    <a:cubicBezTo>
                      <a:pt x="32" y="1"/>
                      <a:pt x="0" y="22"/>
                      <a:pt x="0" y="53"/>
                    </a:cubicBezTo>
                    <a:cubicBezTo>
                      <a:pt x="0" y="85"/>
                      <a:pt x="21" y="116"/>
                      <a:pt x="53" y="116"/>
                    </a:cubicBezTo>
                    <a:cubicBezTo>
                      <a:pt x="84" y="116"/>
                      <a:pt x="116" y="85"/>
                      <a:pt x="116" y="53"/>
                    </a:cubicBezTo>
                    <a:cubicBezTo>
                      <a:pt x="116" y="22"/>
                      <a:pt x="95" y="1"/>
                      <a:pt x="63"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40" name="Google Shape;3047;p66"/>
              <p:cNvSpPr/>
              <p:nvPr/>
            </p:nvSpPr>
            <p:spPr>
              <a:xfrm>
                <a:off x="3105297" y="982103"/>
                <a:ext cx="76515" cy="39075"/>
              </a:xfrm>
              <a:custGeom>
                <a:avLst/>
                <a:gdLst/>
                <a:ahLst/>
                <a:cxnLst/>
                <a:rect l="l" t="t" r="r" b="b"/>
                <a:pathLst>
                  <a:path w="515" h="263" extrusionOk="0">
                    <a:moveTo>
                      <a:pt x="514" y="0"/>
                    </a:moveTo>
                    <a:lnTo>
                      <a:pt x="11" y="21"/>
                    </a:lnTo>
                    <a:lnTo>
                      <a:pt x="0" y="262"/>
                    </a:lnTo>
                    <a:lnTo>
                      <a:pt x="514" y="241"/>
                    </a:lnTo>
                    <a:lnTo>
                      <a:pt x="514"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41" name="Google Shape;3048;p66"/>
              <p:cNvSpPr/>
              <p:nvPr/>
            </p:nvSpPr>
            <p:spPr>
              <a:xfrm>
                <a:off x="3106783" y="1195455"/>
                <a:ext cx="71909" cy="39223"/>
              </a:xfrm>
              <a:custGeom>
                <a:avLst/>
                <a:gdLst/>
                <a:ahLst/>
                <a:cxnLst/>
                <a:rect l="l" t="t" r="r" b="b"/>
                <a:pathLst>
                  <a:path w="484" h="264" extrusionOk="0">
                    <a:moveTo>
                      <a:pt x="483" y="1"/>
                    </a:moveTo>
                    <a:lnTo>
                      <a:pt x="11" y="22"/>
                    </a:lnTo>
                    <a:lnTo>
                      <a:pt x="1" y="263"/>
                    </a:lnTo>
                    <a:lnTo>
                      <a:pt x="483" y="242"/>
                    </a:lnTo>
                    <a:lnTo>
                      <a:pt x="483"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42" name="Google Shape;3049;p66"/>
              <p:cNvSpPr/>
              <p:nvPr/>
            </p:nvSpPr>
            <p:spPr>
              <a:xfrm>
                <a:off x="3571076" y="1195455"/>
                <a:ext cx="17234" cy="17383"/>
              </a:xfrm>
              <a:custGeom>
                <a:avLst/>
                <a:gdLst/>
                <a:ahLst/>
                <a:cxnLst/>
                <a:rect l="l" t="t" r="r" b="b"/>
                <a:pathLst>
                  <a:path w="116" h="117" extrusionOk="0">
                    <a:moveTo>
                      <a:pt x="64" y="1"/>
                    </a:moveTo>
                    <a:cubicBezTo>
                      <a:pt x="32" y="1"/>
                      <a:pt x="1" y="22"/>
                      <a:pt x="1" y="53"/>
                    </a:cubicBezTo>
                    <a:cubicBezTo>
                      <a:pt x="1" y="85"/>
                      <a:pt x="22" y="116"/>
                      <a:pt x="53" y="116"/>
                    </a:cubicBezTo>
                    <a:cubicBezTo>
                      <a:pt x="85" y="116"/>
                      <a:pt x="116" y="85"/>
                      <a:pt x="116" y="53"/>
                    </a:cubicBezTo>
                    <a:cubicBezTo>
                      <a:pt x="116" y="22"/>
                      <a:pt x="95" y="1"/>
                      <a:pt x="64"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43" name="Google Shape;3050;p66"/>
              <p:cNvSpPr/>
              <p:nvPr/>
            </p:nvSpPr>
            <p:spPr>
              <a:xfrm>
                <a:off x="3566471" y="935302"/>
                <a:ext cx="17234" cy="15749"/>
              </a:xfrm>
              <a:custGeom>
                <a:avLst/>
                <a:gdLst/>
                <a:ahLst/>
                <a:cxnLst/>
                <a:rect l="l" t="t" r="r" b="b"/>
                <a:pathLst>
                  <a:path w="116" h="106" extrusionOk="0">
                    <a:moveTo>
                      <a:pt x="63" y="1"/>
                    </a:moveTo>
                    <a:cubicBezTo>
                      <a:pt x="32" y="1"/>
                      <a:pt x="11" y="22"/>
                      <a:pt x="11" y="53"/>
                    </a:cubicBezTo>
                    <a:cubicBezTo>
                      <a:pt x="0" y="85"/>
                      <a:pt x="32" y="105"/>
                      <a:pt x="63" y="105"/>
                    </a:cubicBezTo>
                    <a:cubicBezTo>
                      <a:pt x="95" y="105"/>
                      <a:pt x="116" y="85"/>
                      <a:pt x="116" y="53"/>
                    </a:cubicBezTo>
                    <a:cubicBezTo>
                      <a:pt x="116" y="22"/>
                      <a:pt x="95" y="1"/>
                      <a:pt x="63"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44" name="Google Shape;3051;p66"/>
              <p:cNvSpPr/>
              <p:nvPr/>
            </p:nvSpPr>
            <p:spPr>
              <a:xfrm>
                <a:off x="2080137" y="863689"/>
                <a:ext cx="110687" cy="378711"/>
              </a:xfrm>
              <a:custGeom>
                <a:avLst/>
                <a:gdLst/>
                <a:ahLst/>
                <a:cxnLst/>
                <a:rect l="l" t="t" r="r" b="b"/>
                <a:pathLst>
                  <a:path w="745" h="2549" extrusionOk="0">
                    <a:moveTo>
                      <a:pt x="0" y="0"/>
                    </a:moveTo>
                    <a:lnTo>
                      <a:pt x="32" y="2548"/>
                    </a:lnTo>
                    <a:lnTo>
                      <a:pt x="745" y="2548"/>
                    </a:lnTo>
                    <a:lnTo>
                      <a:pt x="587"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45" name="Google Shape;3052;p66"/>
              <p:cNvSpPr/>
              <p:nvPr/>
            </p:nvSpPr>
            <p:spPr>
              <a:xfrm>
                <a:off x="1790269" y="967988"/>
                <a:ext cx="118561" cy="274413"/>
              </a:xfrm>
              <a:custGeom>
                <a:avLst/>
                <a:gdLst/>
                <a:ahLst/>
                <a:cxnLst/>
                <a:rect l="l" t="t" r="r" b="b"/>
                <a:pathLst>
                  <a:path w="798" h="1847" extrusionOk="0">
                    <a:moveTo>
                      <a:pt x="1" y="1"/>
                    </a:moveTo>
                    <a:lnTo>
                      <a:pt x="85" y="1846"/>
                    </a:lnTo>
                    <a:lnTo>
                      <a:pt x="798" y="1846"/>
                    </a:lnTo>
                    <a:lnTo>
                      <a:pt x="766"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46" name="Google Shape;3053;p66"/>
              <p:cNvSpPr/>
              <p:nvPr/>
            </p:nvSpPr>
            <p:spPr>
              <a:xfrm>
                <a:off x="2203156" y="863689"/>
                <a:ext cx="166847" cy="378711"/>
              </a:xfrm>
              <a:custGeom>
                <a:avLst/>
                <a:gdLst/>
                <a:ahLst/>
                <a:cxnLst/>
                <a:rect l="l" t="t" r="r" b="b"/>
                <a:pathLst>
                  <a:path w="1123" h="2549" extrusionOk="0">
                    <a:moveTo>
                      <a:pt x="1" y="0"/>
                    </a:moveTo>
                    <a:lnTo>
                      <a:pt x="43" y="2548"/>
                    </a:lnTo>
                    <a:lnTo>
                      <a:pt x="1123" y="2548"/>
                    </a:lnTo>
                    <a:lnTo>
                      <a:pt x="892"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47" name="Google Shape;3054;p66"/>
              <p:cNvSpPr/>
              <p:nvPr/>
            </p:nvSpPr>
            <p:spPr>
              <a:xfrm>
                <a:off x="2377730" y="863689"/>
                <a:ext cx="145007" cy="378711"/>
              </a:xfrm>
              <a:custGeom>
                <a:avLst/>
                <a:gdLst/>
                <a:ahLst/>
                <a:cxnLst/>
                <a:rect l="l" t="t" r="r" b="b"/>
                <a:pathLst>
                  <a:path w="976" h="2549" extrusionOk="0">
                    <a:moveTo>
                      <a:pt x="32" y="0"/>
                    </a:moveTo>
                    <a:lnTo>
                      <a:pt x="0" y="2548"/>
                    </a:lnTo>
                    <a:lnTo>
                      <a:pt x="891" y="2548"/>
                    </a:lnTo>
                    <a:lnTo>
                      <a:pt x="975"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48" name="Google Shape;3055;p66"/>
              <p:cNvSpPr/>
              <p:nvPr/>
            </p:nvSpPr>
            <p:spPr>
              <a:xfrm>
                <a:off x="1924283" y="894741"/>
                <a:ext cx="146641" cy="347660"/>
              </a:xfrm>
              <a:custGeom>
                <a:avLst/>
                <a:gdLst/>
                <a:ahLst/>
                <a:cxnLst/>
                <a:rect l="l" t="t" r="r" b="b"/>
                <a:pathLst>
                  <a:path w="987" h="2340" extrusionOk="0">
                    <a:moveTo>
                      <a:pt x="1" y="1"/>
                    </a:moveTo>
                    <a:lnTo>
                      <a:pt x="32" y="2339"/>
                    </a:lnTo>
                    <a:lnTo>
                      <a:pt x="986" y="2339"/>
                    </a:lnTo>
                    <a:lnTo>
                      <a:pt x="881" y="32"/>
                    </a:lnTo>
                    <a:lnTo>
                      <a:pt x="1" y="1"/>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49" name="Google Shape;3056;p66"/>
              <p:cNvSpPr/>
              <p:nvPr/>
            </p:nvSpPr>
            <p:spPr>
              <a:xfrm>
                <a:off x="2080137" y="863689"/>
                <a:ext cx="104446" cy="266539"/>
              </a:xfrm>
              <a:custGeom>
                <a:avLst/>
                <a:gdLst/>
                <a:ahLst/>
                <a:cxnLst/>
                <a:rect l="l" t="t" r="r" b="b"/>
                <a:pathLst>
                  <a:path w="703" h="1794" extrusionOk="0">
                    <a:moveTo>
                      <a:pt x="0" y="0"/>
                    </a:moveTo>
                    <a:lnTo>
                      <a:pt x="21" y="1772"/>
                    </a:lnTo>
                    <a:cubicBezTo>
                      <a:pt x="241" y="1783"/>
                      <a:pt x="472" y="1793"/>
                      <a:pt x="703" y="1793"/>
                    </a:cubicBezTo>
                    <a:lnTo>
                      <a:pt x="587"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0" name="Google Shape;3057;p66"/>
              <p:cNvSpPr/>
              <p:nvPr/>
            </p:nvSpPr>
            <p:spPr>
              <a:xfrm>
                <a:off x="1790269" y="967988"/>
                <a:ext cx="115441" cy="140401"/>
              </a:xfrm>
              <a:custGeom>
                <a:avLst/>
                <a:gdLst/>
                <a:ahLst/>
                <a:cxnLst/>
                <a:rect l="l" t="t" r="r" b="b"/>
                <a:pathLst>
                  <a:path w="777" h="945" extrusionOk="0">
                    <a:moveTo>
                      <a:pt x="1" y="1"/>
                    </a:moveTo>
                    <a:lnTo>
                      <a:pt x="43" y="787"/>
                    </a:lnTo>
                    <a:cubicBezTo>
                      <a:pt x="263" y="850"/>
                      <a:pt x="515" y="903"/>
                      <a:pt x="777" y="945"/>
                    </a:cubicBezTo>
                    <a:lnTo>
                      <a:pt x="766"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1" name="Google Shape;3058;p66"/>
              <p:cNvSpPr/>
              <p:nvPr/>
            </p:nvSpPr>
            <p:spPr>
              <a:xfrm>
                <a:off x="2203156" y="863689"/>
                <a:ext cx="156001" cy="268025"/>
              </a:xfrm>
              <a:custGeom>
                <a:avLst/>
                <a:gdLst/>
                <a:ahLst/>
                <a:cxnLst/>
                <a:rect l="l" t="t" r="r" b="b"/>
                <a:pathLst>
                  <a:path w="1050" h="1804" extrusionOk="0">
                    <a:moveTo>
                      <a:pt x="1" y="0"/>
                    </a:moveTo>
                    <a:lnTo>
                      <a:pt x="32" y="1804"/>
                    </a:lnTo>
                    <a:lnTo>
                      <a:pt x="105" y="1804"/>
                    </a:lnTo>
                    <a:cubicBezTo>
                      <a:pt x="431" y="1804"/>
                      <a:pt x="745" y="1783"/>
                      <a:pt x="1049" y="1772"/>
                    </a:cubicBezTo>
                    <a:lnTo>
                      <a:pt x="892"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2" name="Google Shape;3059;p66"/>
              <p:cNvSpPr/>
              <p:nvPr/>
            </p:nvSpPr>
            <p:spPr>
              <a:xfrm>
                <a:off x="2379216" y="863689"/>
                <a:ext cx="145007" cy="261785"/>
              </a:xfrm>
              <a:custGeom>
                <a:avLst/>
                <a:gdLst/>
                <a:ahLst/>
                <a:cxnLst/>
                <a:rect l="l" t="t" r="r" b="b"/>
                <a:pathLst>
                  <a:path w="976" h="1762" extrusionOk="0">
                    <a:moveTo>
                      <a:pt x="22" y="0"/>
                    </a:moveTo>
                    <a:lnTo>
                      <a:pt x="1" y="1762"/>
                    </a:lnTo>
                    <a:cubicBezTo>
                      <a:pt x="315" y="1730"/>
                      <a:pt x="619" y="1699"/>
                      <a:pt x="913" y="1657"/>
                    </a:cubicBezTo>
                    <a:lnTo>
                      <a:pt x="976"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3" name="Google Shape;3060;p66"/>
              <p:cNvSpPr/>
              <p:nvPr/>
            </p:nvSpPr>
            <p:spPr>
              <a:xfrm>
                <a:off x="1924283" y="894741"/>
                <a:ext cx="140401" cy="230733"/>
              </a:xfrm>
              <a:custGeom>
                <a:avLst/>
                <a:gdLst/>
                <a:ahLst/>
                <a:cxnLst/>
                <a:rect l="l" t="t" r="r" b="b"/>
                <a:pathLst>
                  <a:path w="945" h="1553" extrusionOk="0">
                    <a:moveTo>
                      <a:pt x="1" y="1"/>
                    </a:moveTo>
                    <a:lnTo>
                      <a:pt x="22" y="1448"/>
                    </a:lnTo>
                    <a:cubicBezTo>
                      <a:pt x="315" y="1501"/>
                      <a:pt x="619" y="1532"/>
                      <a:pt x="944" y="1553"/>
                    </a:cubicBezTo>
                    <a:lnTo>
                      <a:pt x="881" y="32"/>
                    </a:lnTo>
                    <a:lnTo>
                      <a:pt x="1" y="1"/>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4" name="Google Shape;3061;p66"/>
              <p:cNvSpPr/>
              <p:nvPr/>
            </p:nvSpPr>
            <p:spPr>
              <a:xfrm>
                <a:off x="1944489" y="913462"/>
                <a:ext cx="93749" cy="23623"/>
              </a:xfrm>
              <a:custGeom>
                <a:avLst/>
                <a:gdLst/>
                <a:ahLst/>
                <a:cxnLst/>
                <a:rect l="l" t="t" r="r" b="b"/>
                <a:pathLst>
                  <a:path w="631" h="159" extrusionOk="0">
                    <a:moveTo>
                      <a:pt x="1" y="1"/>
                    </a:moveTo>
                    <a:lnTo>
                      <a:pt x="1" y="158"/>
                    </a:lnTo>
                    <a:lnTo>
                      <a:pt x="630" y="158"/>
                    </a:lnTo>
                    <a:lnTo>
                      <a:pt x="62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5" name="Google Shape;3062;p66"/>
              <p:cNvSpPr/>
              <p:nvPr/>
            </p:nvSpPr>
            <p:spPr>
              <a:xfrm>
                <a:off x="1946123" y="952388"/>
                <a:ext cx="93601" cy="23623"/>
              </a:xfrm>
              <a:custGeom>
                <a:avLst/>
                <a:gdLst/>
                <a:ahLst/>
                <a:cxnLst/>
                <a:rect l="l" t="t" r="r" b="b"/>
                <a:pathLst>
                  <a:path w="630" h="159" extrusionOk="0">
                    <a:moveTo>
                      <a:pt x="0" y="1"/>
                    </a:moveTo>
                    <a:lnTo>
                      <a:pt x="0" y="158"/>
                    </a:lnTo>
                    <a:lnTo>
                      <a:pt x="630" y="158"/>
                    </a:lnTo>
                    <a:lnTo>
                      <a:pt x="619"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6" name="Google Shape;3063;p66"/>
              <p:cNvSpPr/>
              <p:nvPr/>
            </p:nvSpPr>
            <p:spPr>
              <a:xfrm>
                <a:off x="1941369" y="1201695"/>
                <a:ext cx="104595" cy="20503"/>
              </a:xfrm>
              <a:custGeom>
                <a:avLst/>
                <a:gdLst/>
                <a:ahLst/>
                <a:cxnLst/>
                <a:rect l="l" t="t" r="r" b="b"/>
                <a:pathLst>
                  <a:path w="704" h="138" extrusionOk="0">
                    <a:moveTo>
                      <a:pt x="1" y="1"/>
                    </a:moveTo>
                    <a:lnTo>
                      <a:pt x="1" y="137"/>
                    </a:lnTo>
                    <a:lnTo>
                      <a:pt x="704" y="137"/>
                    </a:lnTo>
                    <a:lnTo>
                      <a:pt x="704"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7" name="Google Shape;3064;p66"/>
              <p:cNvSpPr/>
              <p:nvPr/>
            </p:nvSpPr>
            <p:spPr>
              <a:xfrm>
                <a:off x="2122480" y="1201695"/>
                <a:ext cx="18572" cy="14263"/>
              </a:xfrm>
              <a:custGeom>
                <a:avLst/>
                <a:gdLst/>
                <a:ahLst/>
                <a:cxnLst/>
                <a:rect l="l" t="t" r="r" b="b"/>
                <a:pathLst>
                  <a:path w="125" h="96" extrusionOk="0">
                    <a:moveTo>
                      <a:pt x="104" y="1"/>
                    </a:moveTo>
                    <a:cubicBezTo>
                      <a:pt x="67" y="1"/>
                      <a:pt x="0" y="87"/>
                      <a:pt x="72" y="95"/>
                    </a:cubicBezTo>
                    <a:cubicBezTo>
                      <a:pt x="103" y="95"/>
                      <a:pt x="124" y="64"/>
                      <a:pt x="124" y="32"/>
                    </a:cubicBezTo>
                    <a:cubicBezTo>
                      <a:pt x="124" y="9"/>
                      <a:pt x="116" y="1"/>
                      <a:pt x="104"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8" name="Google Shape;3065;p66"/>
              <p:cNvSpPr/>
              <p:nvPr/>
            </p:nvSpPr>
            <p:spPr>
              <a:xfrm>
                <a:off x="2401057" y="1179854"/>
                <a:ext cx="85875" cy="42343"/>
              </a:xfrm>
              <a:custGeom>
                <a:avLst/>
                <a:gdLst/>
                <a:ahLst/>
                <a:cxnLst/>
                <a:rect l="l" t="t" r="r" b="b"/>
                <a:pathLst>
                  <a:path w="578" h="285" extrusionOk="0">
                    <a:moveTo>
                      <a:pt x="0" y="1"/>
                    </a:moveTo>
                    <a:lnTo>
                      <a:pt x="11" y="284"/>
                    </a:lnTo>
                    <a:lnTo>
                      <a:pt x="577" y="284"/>
                    </a:lnTo>
                    <a:lnTo>
                      <a:pt x="577"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59" name="Google Shape;3066;p66"/>
              <p:cNvSpPr/>
              <p:nvPr/>
            </p:nvSpPr>
            <p:spPr>
              <a:xfrm>
                <a:off x="1804384" y="982103"/>
                <a:ext cx="74881" cy="39075"/>
              </a:xfrm>
              <a:custGeom>
                <a:avLst/>
                <a:gdLst/>
                <a:ahLst/>
                <a:cxnLst/>
                <a:rect l="l" t="t" r="r" b="b"/>
                <a:pathLst>
                  <a:path w="504" h="263" extrusionOk="0">
                    <a:moveTo>
                      <a:pt x="503" y="0"/>
                    </a:moveTo>
                    <a:lnTo>
                      <a:pt x="0" y="21"/>
                    </a:lnTo>
                    <a:lnTo>
                      <a:pt x="0" y="262"/>
                    </a:lnTo>
                    <a:lnTo>
                      <a:pt x="503" y="241"/>
                    </a:lnTo>
                    <a:lnTo>
                      <a:pt x="503"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60" name="Google Shape;3067;p66"/>
              <p:cNvSpPr/>
              <p:nvPr/>
            </p:nvSpPr>
            <p:spPr>
              <a:xfrm>
                <a:off x="1815229" y="1195455"/>
                <a:ext cx="70275" cy="39223"/>
              </a:xfrm>
              <a:custGeom>
                <a:avLst/>
                <a:gdLst/>
                <a:ahLst/>
                <a:cxnLst/>
                <a:rect l="l" t="t" r="r" b="b"/>
                <a:pathLst>
                  <a:path w="473" h="264" extrusionOk="0">
                    <a:moveTo>
                      <a:pt x="472" y="1"/>
                    </a:moveTo>
                    <a:lnTo>
                      <a:pt x="1" y="22"/>
                    </a:lnTo>
                    <a:lnTo>
                      <a:pt x="1" y="263"/>
                    </a:lnTo>
                    <a:lnTo>
                      <a:pt x="472" y="242"/>
                    </a:lnTo>
                    <a:lnTo>
                      <a:pt x="472"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61" name="Google Shape;3068;p66"/>
              <p:cNvSpPr/>
              <p:nvPr/>
            </p:nvSpPr>
            <p:spPr>
              <a:xfrm>
                <a:off x="2276403" y="1195455"/>
                <a:ext cx="18869" cy="17383"/>
              </a:xfrm>
              <a:custGeom>
                <a:avLst/>
                <a:gdLst/>
                <a:ahLst/>
                <a:cxnLst/>
                <a:rect l="l" t="t" r="r" b="b"/>
                <a:pathLst>
                  <a:path w="127" h="117" extrusionOk="0">
                    <a:moveTo>
                      <a:pt x="56" y="0"/>
                    </a:moveTo>
                    <a:cubicBezTo>
                      <a:pt x="1" y="0"/>
                      <a:pt x="3" y="116"/>
                      <a:pt x="63" y="116"/>
                    </a:cubicBezTo>
                    <a:cubicBezTo>
                      <a:pt x="95" y="116"/>
                      <a:pt x="126" y="85"/>
                      <a:pt x="126" y="53"/>
                    </a:cubicBezTo>
                    <a:cubicBezTo>
                      <a:pt x="126" y="22"/>
                      <a:pt x="95" y="1"/>
                      <a:pt x="63" y="1"/>
                    </a:cubicBezTo>
                    <a:cubicBezTo>
                      <a:pt x="61" y="0"/>
                      <a:pt x="58" y="0"/>
                      <a:pt x="56"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62" name="Google Shape;3069;p66"/>
              <p:cNvSpPr/>
              <p:nvPr/>
            </p:nvSpPr>
            <p:spPr>
              <a:xfrm>
                <a:off x="2261100" y="938422"/>
                <a:ext cx="18572" cy="12629"/>
              </a:xfrm>
              <a:custGeom>
                <a:avLst/>
                <a:gdLst/>
                <a:ahLst/>
                <a:cxnLst/>
                <a:rect l="l" t="t" r="r" b="b"/>
                <a:pathLst>
                  <a:path w="125" h="85" extrusionOk="0">
                    <a:moveTo>
                      <a:pt x="104" y="0"/>
                    </a:moveTo>
                    <a:cubicBezTo>
                      <a:pt x="67" y="0"/>
                      <a:pt x="1" y="84"/>
                      <a:pt x="72" y="84"/>
                    </a:cubicBezTo>
                    <a:cubicBezTo>
                      <a:pt x="103" y="84"/>
                      <a:pt x="124" y="64"/>
                      <a:pt x="124" y="32"/>
                    </a:cubicBezTo>
                    <a:cubicBezTo>
                      <a:pt x="124" y="9"/>
                      <a:pt x="116" y="0"/>
                      <a:pt x="104"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63" name="Google Shape;3070;p66"/>
              <p:cNvSpPr/>
              <p:nvPr/>
            </p:nvSpPr>
            <p:spPr>
              <a:xfrm>
                <a:off x="2433743" y="1140928"/>
                <a:ext cx="18869" cy="18869"/>
              </a:xfrm>
              <a:custGeom>
                <a:avLst/>
                <a:gdLst/>
                <a:ahLst/>
                <a:cxnLst/>
                <a:rect l="l" t="t" r="r" b="b"/>
                <a:pathLst>
                  <a:path w="127" h="127" extrusionOk="0">
                    <a:moveTo>
                      <a:pt x="64" y="1"/>
                    </a:moveTo>
                    <a:cubicBezTo>
                      <a:pt x="22" y="1"/>
                      <a:pt x="1" y="22"/>
                      <a:pt x="1" y="64"/>
                    </a:cubicBezTo>
                    <a:cubicBezTo>
                      <a:pt x="1" y="95"/>
                      <a:pt x="22" y="127"/>
                      <a:pt x="64" y="127"/>
                    </a:cubicBezTo>
                    <a:cubicBezTo>
                      <a:pt x="95" y="127"/>
                      <a:pt x="126" y="95"/>
                      <a:pt x="126" y="64"/>
                    </a:cubicBezTo>
                    <a:cubicBezTo>
                      <a:pt x="126" y="22"/>
                      <a:pt x="95" y="1"/>
                      <a:pt x="64"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64" name="Google Shape;3071;p66"/>
              <p:cNvSpPr/>
              <p:nvPr/>
            </p:nvSpPr>
            <p:spPr>
              <a:xfrm>
                <a:off x="2446966" y="939759"/>
                <a:ext cx="23177" cy="15897"/>
              </a:xfrm>
              <a:custGeom>
                <a:avLst/>
                <a:gdLst/>
                <a:ahLst/>
                <a:cxnLst/>
                <a:rect l="l" t="t" r="r" b="b"/>
                <a:pathLst>
                  <a:path w="156" h="107" extrusionOk="0">
                    <a:moveTo>
                      <a:pt x="135" y="0"/>
                    </a:moveTo>
                    <a:cubicBezTo>
                      <a:pt x="93" y="0"/>
                      <a:pt x="1" y="107"/>
                      <a:pt x="90" y="107"/>
                    </a:cubicBezTo>
                    <a:cubicBezTo>
                      <a:pt x="121" y="107"/>
                      <a:pt x="153" y="75"/>
                      <a:pt x="153" y="34"/>
                    </a:cubicBezTo>
                    <a:cubicBezTo>
                      <a:pt x="155" y="10"/>
                      <a:pt x="147" y="0"/>
                      <a:pt x="135"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grpSp>
        <p:nvGrpSpPr>
          <p:cNvPr id="665" name="Google Shape;3072;p66"/>
          <p:cNvGrpSpPr/>
          <p:nvPr/>
        </p:nvGrpSpPr>
        <p:grpSpPr>
          <a:xfrm>
            <a:off x="10306833" y="1719417"/>
            <a:ext cx="6537550" cy="760398"/>
            <a:chOff x="5161963" y="859708"/>
            <a:chExt cx="3268775" cy="380199"/>
          </a:xfrm>
        </p:grpSpPr>
        <p:sp>
          <p:nvSpPr>
            <p:cNvPr id="666" name="Google Shape;3073;p66"/>
            <p:cNvSpPr/>
            <p:nvPr/>
          </p:nvSpPr>
          <p:spPr>
            <a:xfrm flipH="1">
              <a:off x="5288102" y="876794"/>
              <a:ext cx="59429" cy="28229"/>
            </a:xfrm>
            <a:custGeom>
              <a:avLst/>
              <a:gdLst/>
              <a:ahLst/>
              <a:cxnLst/>
              <a:rect l="l" t="t" r="r" b="b"/>
              <a:pathLst>
                <a:path w="400" h="190" extrusionOk="0">
                  <a:moveTo>
                    <a:pt x="1" y="1"/>
                  </a:moveTo>
                  <a:lnTo>
                    <a:pt x="1" y="189"/>
                  </a:lnTo>
                  <a:lnTo>
                    <a:pt x="399" y="189"/>
                  </a:lnTo>
                  <a:lnTo>
                    <a:pt x="389"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67" name="Google Shape;3074;p66"/>
            <p:cNvSpPr/>
            <p:nvPr/>
          </p:nvSpPr>
          <p:spPr>
            <a:xfrm flipH="1">
              <a:off x="5169688" y="876794"/>
              <a:ext cx="62549" cy="28229"/>
            </a:xfrm>
            <a:custGeom>
              <a:avLst/>
              <a:gdLst/>
              <a:ahLst/>
              <a:cxnLst/>
              <a:rect l="l" t="t" r="r" b="b"/>
              <a:pathLst>
                <a:path w="421" h="190" extrusionOk="0">
                  <a:moveTo>
                    <a:pt x="1" y="1"/>
                  </a:moveTo>
                  <a:lnTo>
                    <a:pt x="11" y="189"/>
                  </a:lnTo>
                  <a:lnTo>
                    <a:pt x="420" y="189"/>
                  </a:lnTo>
                  <a:lnTo>
                    <a:pt x="42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68" name="Google Shape;3075;p66"/>
            <p:cNvSpPr/>
            <p:nvPr/>
          </p:nvSpPr>
          <p:spPr>
            <a:xfrm flipH="1">
              <a:off x="6581289" y="878428"/>
              <a:ext cx="37440" cy="18720"/>
            </a:xfrm>
            <a:custGeom>
              <a:avLst/>
              <a:gdLst/>
              <a:ahLst/>
              <a:cxnLst/>
              <a:rect l="l" t="t" r="r" b="b"/>
              <a:pathLst>
                <a:path w="252" h="126" extrusionOk="0">
                  <a:moveTo>
                    <a:pt x="0" y="0"/>
                  </a:moveTo>
                  <a:lnTo>
                    <a:pt x="10" y="126"/>
                  </a:lnTo>
                  <a:lnTo>
                    <a:pt x="252" y="126"/>
                  </a:lnTo>
                  <a:lnTo>
                    <a:pt x="252"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69" name="Google Shape;3076;p66"/>
            <p:cNvSpPr/>
            <p:nvPr/>
          </p:nvSpPr>
          <p:spPr>
            <a:xfrm flipH="1">
              <a:off x="6470602" y="876794"/>
              <a:ext cx="65669" cy="28229"/>
            </a:xfrm>
            <a:custGeom>
              <a:avLst/>
              <a:gdLst/>
              <a:ahLst/>
              <a:cxnLst/>
              <a:rect l="l" t="t" r="r" b="b"/>
              <a:pathLst>
                <a:path w="442" h="190" extrusionOk="0">
                  <a:moveTo>
                    <a:pt x="1" y="1"/>
                  </a:moveTo>
                  <a:lnTo>
                    <a:pt x="1" y="189"/>
                  </a:lnTo>
                  <a:lnTo>
                    <a:pt x="441" y="189"/>
                  </a:lnTo>
                  <a:lnTo>
                    <a:pt x="431"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70" name="Google Shape;3077;p66"/>
            <p:cNvSpPr/>
            <p:nvPr/>
          </p:nvSpPr>
          <p:spPr>
            <a:xfrm flipH="1">
              <a:off x="6338222" y="876794"/>
              <a:ext cx="68640" cy="28229"/>
            </a:xfrm>
            <a:custGeom>
              <a:avLst/>
              <a:gdLst/>
              <a:ahLst/>
              <a:cxnLst/>
              <a:rect l="l" t="t" r="r" b="b"/>
              <a:pathLst>
                <a:path w="462" h="190" extrusionOk="0">
                  <a:moveTo>
                    <a:pt x="0" y="1"/>
                  </a:moveTo>
                  <a:lnTo>
                    <a:pt x="0" y="189"/>
                  </a:lnTo>
                  <a:lnTo>
                    <a:pt x="462" y="189"/>
                  </a:lnTo>
                  <a:lnTo>
                    <a:pt x="462"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71" name="Google Shape;3078;p66"/>
            <p:cNvSpPr/>
            <p:nvPr/>
          </p:nvSpPr>
          <p:spPr>
            <a:xfrm flipH="1">
              <a:off x="5948661" y="878428"/>
              <a:ext cx="54675" cy="18720"/>
            </a:xfrm>
            <a:custGeom>
              <a:avLst/>
              <a:gdLst/>
              <a:ahLst/>
              <a:cxnLst/>
              <a:rect l="l" t="t" r="r" b="b"/>
              <a:pathLst>
                <a:path w="368" h="126" extrusionOk="0">
                  <a:moveTo>
                    <a:pt x="0" y="0"/>
                  </a:moveTo>
                  <a:lnTo>
                    <a:pt x="0" y="126"/>
                  </a:lnTo>
                  <a:lnTo>
                    <a:pt x="367" y="126"/>
                  </a:lnTo>
                  <a:lnTo>
                    <a:pt x="367"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72" name="Google Shape;3079;p66"/>
            <p:cNvSpPr/>
            <p:nvPr/>
          </p:nvSpPr>
          <p:spPr>
            <a:xfrm flipH="1">
              <a:off x="5785082" y="876794"/>
              <a:ext cx="96721" cy="28229"/>
            </a:xfrm>
            <a:custGeom>
              <a:avLst/>
              <a:gdLst/>
              <a:ahLst/>
              <a:cxnLst/>
              <a:rect l="l" t="t" r="r" b="b"/>
              <a:pathLst>
                <a:path w="651" h="190" extrusionOk="0">
                  <a:moveTo>
                    <a:pt x="0" y="1"/>
                  </a:moveTo>
                  <a:lnTo>
                    <a:pt x="0" y="189"/>
                  </a:lnTo>
                  <a:lnTo>
                    <a:pt x="640" y="189"/>
                  </a:lnTo>
                  <a:lnTo>
                    <a:pt x="65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73" name="Google Shape;3080;p66"/>
            <p:cNvSpPr/>
            <p:nvPr/>
          </p:nvSpPr>
          <p:spPr>
            <a:xfrm flipH="1">
              <a:off x="7255815" y="878428"/>
              <a:ext cx="54675" cy="18720"/>
            </a:xfrm>
            <a:custGeom>
              <a:avLst/>
              <a:gdLst/>
              <a:ahLst/>
              <a:cxnLst/>
              <a:rect l="l" t="t" r="r" b="b"/>
              <a:pathLst>
                <a:path w="368" h="126" extrusionOk="0">
                  <a:moveTo>
                    <a:pt x="0" y="0"/>
                  </a:moveTo>
                  <a:lnTo>
                    <a:pt x="0" y="126"/>
                  </a:lnTo>
                  <a:lnTo>
                    <a:pt x="367" y="126"/>
                  </a:lnTo>
                  <a:lnTo>
                    <a:pt x="367"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74" name="Google Shape;3081;p66"/>
            <p:cNvSpPr/>
            <p:nvPr/>
          </p:nvSpPr>
          <p:spPr>
            <a:xfrm flipH="1">
              <a:off x="7092236" y="876794"/>
              <a:ext cx="96721" cy="28229"/>
            </a:xfrm>
            <a:custGeom>
              <a:avLst/>
              <a:gdLst/>
              <a:ahLst/>
              <a:cxnLst/>
              <a:rect l="l" t="t" r="r" b="b"/>
              <a:pathLst>
                <a:path w="651" h="190" extrusionOk="0">
                  <a:moveTo>
                    <a:pt x="0" y="1"/>
                  </a:moveTo>
                  <a:lnTo>
                    <a:pt x="0" y="189"/>
                  </a:lnTo>
                  <a:lnTo>
                    <a:pt x="650" y="189"/>
                  </a:lnTo>
                  <a:lnTo>
                    <a:pt x="65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75" name="Google Shape;3082;p66"/>
            <p:cNvSpPr/>
            <p:nvPr/>
          </p:nvSpPr>
          <p:spPr>
            <a:xfrm flipH="1">
              <a:off x="6894484" y="876794"/>
              <a:ext cx="102961" cy="28229"/>
            </a:xfrm>
            <a:custGeom>
              <a:avLst/>
              <a:gdLst/>
              <a:ahLst/>
              <a:cxnLst/>
              <a:rect l="l" t="t" r="r" b="b"/>
              <a:pathLst>
                <a:path w="693" h="190" extrusionOk="0">
                  <a:moveTo>
                    <a:pt x="1" y="1"/>
                  </a:moveTo>
                  <a:lnTo>
                    <a:pt x="11" y="189"/>
                  </a:lnTo>
                  <a:lnTo>
                    <a:pt x="693" y="189"/>
                  </a:lnTo>
                  <a:lnTo>
                    <a:pt x="693"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676" name="Google Shape;3083;p66"/>
            <p:cNvGrpSpPr/>
            <p:nvPr/>
          </p:nvGrpSpPr>
          <p:grpSpPr>
            <a:xfrm flipH="1">
              <a:off x="5161963" y="859708"/>
              <a:ext cx="3268775" cy="380199"/>
              <a:chOff x="975489" y="863689"/>
              <a:chExt cx="3268775" cy="380199"/>
            </a:xfrm>
          </p:grpSpPr>
          <p:sp>
            <p:nvSpPr>
              <p:cNvPr id="677" name="Google Shape;3084;p66"/>
              <p:cNvSpPr/>
              <p:nvPr/>
            </p:nvSpPr>
            <p:spPr>
              <a:xfrm>
                <a:off x="2505355" y="905736"/>
                <a:ext cx="166847" cy="338151"/>
              </a:xfrm>
              <a:custGeom>
                <a:avLst/>
                <a:gdLst/>
                <a:ahLst/>
                <a:cxnLst/>
                <a:rect l="l" t="t" r="r" b="b"/>
                <a:pathLst>
                  <a:path w="1123" h="2276" extrusionOk="0">
                    <a:moveTo>
                      <a:pt x="588" y="0"/>
                    </a:moveTo>
                    <a:lnTo>
                      <a:pt x="1" y="2171"/>
                    </a:lnTo>
                    <a:lnTo>
                      <a:pt x="546" y="2276"/>
                    </a:lnTo>
                    <a:lnTo>
                      <a:pt x="1123" y="74"/>
                    </a:lnTo>
                    <a:lnTo>
                      <a:pt x="588"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78" name="Google Shape;3085;p66"/>
              <p:cNvSpPr/>
              <p:nvPr/>
            </p:nvSpPr>
            <p:spPr>
              <a:xfrm>
                <a:off x="2536556" y="905736"/>
                <a:ext cx="135647" cy="207407"/>
              </a:xfrm>
              <a:custGeom>
                <a:avLst/>
                <a:gdLst/>
                <a:ahLst/>
                <a:cxnLst/>
                <a:rect l="l" t="t" r="r" b="b"/>
                <a:pathLst>
                  <a:path w="913" h="1396" extrusionOk="0">
                    <a:moveTo>
                      <a:pt x="378" y="0"/>
                    </a:moveTo>
                    <a:lnTo>
                      <a:pt x="1" y="1395"/>
                    </a:lnTo>
                    <a:cubicBezTo>
                      <a:pt x="200" y="1374"/>
                      <a:pt x="399" y="1332"/>
                      <a:pt x="598" y="1280"/>
                    </a:cubicBezTo>
                    <a:lnTo>
                      <a:pt x="913" y="74"/>
                    </a:lnTo>
                    <a:lnTo>
                      <a:pt x="378"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79" name="Google Shape;3086;p66"/>
              <p:cNvSpPr/>
              <p:nvPr/>
            </p:nvSpPr>
            <p:spPr>
              <a:xfrm>
                <a:off x="2592717" y="930696"/>
                <a:ext cx="54675" cy="45315"/>
              </a:xfrm>
              <a:custGeom>
                <a:avLst/>
                <a:gdLst/>
                <a:ahLst/>
                <a:cxnLst/>
                <a:rect l="l" t="t" r="r" b="b"/>
                <a:pathLst>
                  <a:path w="368" h="305" extrusionOk="0">
                    <a:moveTo>
                      <a:pt x="74" y="0"/>
                    </a:moveTo>
                    <a:lnTo>
                      <a:pt x="0" y="294"/>
                    </a:lnTo>
                    <a:lnTo>
                      <a:pt x="283" y="304"/>
                    </a:lnTo>
                    <a:lnTo>
                      <a:pt x="367"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0" name="Google Shape;3087;p66"/>
              <p:cNvSpPr/>
              <p:nvPr/>
            </p:nvSpPr>
            <p:spPr>
              <a:xfrm>
                <a:off x="2525710" y="1186094"/>
                <a:ext cx="51555" cy="45463"/>
              </a:xfrm>
              <a:custGeom>
                <a:avLst/>
                <a:gdLst/>
                <a:ahLst/>
                <a:cxnLst/>
                <a:rect l="l" t="t" r="r" b="b"/>
                <a:pathLst>
                  <a:path w="347" h="306" extrusionOk="0">
                    <a:moveTo>
                      <a:pt x="63" y="1"/>
                    </a:moveTo>
                    <a:lnTo>
                      <a:pt x="0" y="232"/>
                    </a:lnTo>
                    <a:lnTo>
                      <a:pt x="283" y="305"/>
                    </a:lnTo>
                    <a:lnTo>
                      <a:pt x="346" y="64"/>
                    </a:lnTo>
                    <a:lnTo>
                      <a:pt x="63"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1" name="Google Shape;3088;p66"/>
              <p:cNvSpPr/>
              <p:nvPr/>
            </p:nvSpPr>
            <p:spPr>
              <a:xfrm>
                <a:off x="2598957" y="986708"/>
                <a:ext cx="14114" cy="32835"/>
              </a:xfrm>
              <a:custGeom>
                <a:avLst/>
                <a:gdLst/>
                <a:ahLst/>
                <a:cxnLst/>
                <a:rect l="l" t="t" r="r" b="b"/>
                <a:pathLst>
                  <a:path w="95" h="221" extrusionOk="0">
                    <a:moveTo>
                      <a:pt x="53" y="1"/>
                    </a:moveTo>
                    <a:lnTo>
                      <a:pt x="0" y="221"/>
                    </a:lnTo>
                    <a:lnTo>
                      <a:pt x="42" y="221"/>
                    </a:lnTo>
                    <a:lnTo>
                      <a:pt x="95"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2" name="Google Shape;3089;p66"/>
              <p:cNvSpPr/>
              <p:nvPr/>
            </p:nvSpPr>
            <p:spPr>
              <a:xfrm>
                <a:off x="1664130" y="896376"/>
                <a:ext cx="115441" cy="346025"/>
              </a:xfrm>
              <a:custGeom>
                <a:avLst/>
                <a:gdLst/>
                <a:ahLst/>
                <a:cxnLst/>
                <a:rect l="l" t="t" r="r" b="b"/>
                <a:pathLst>
                  <a:path w="777" h="2329" extrusionOk="0">
                    <a:moveTo>
                      <a:pt x="0" y="0"/>
                    </a:moveTo>
                    <a:lnTo>
                      <a:pt x="32" y="2328"/>
                    </a:lnTo>
                    <a:lnTo>
                      <a:pt x="776" y="2328"/>
                    </a:lnTo>
                    <a:lnTo>
                      <a:pt x="609"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3" name="Google Shape;3090;p66"/>
              <p:cNvSpPr/>
              <p:nvPr/>
            </p:nvSpPr>
            <p:spPr>
              <a:xfrm>
                <a:off x="975489" y="896376"/>
                <a:ext cx="151247" cy="346025"/>
              </a:xfrm>
              <a:custGeom>
                <a:avLst/>
                <a:gdLst/>
                <a:ahLst/>
                <a:cxnLst/>
                <a:rect l="l" t="t" r="r" b="b"/>
                <a:pathLst>
                  <a:path w="1018" h="2329" extrusionOk="0">
                    <a:moveTo>
                      <a:pt x="32" y="0"/>
                    </a:moveTo>
                    <a:lnTo>
                      <a:pt x="0" y="2328"/>
                    </a:lnTo>
                    <a:lnTo>
                      <a:pt x="923" y="2328"/>
                    </a:lnTo>
                    <a:lnTo>
                      <a:pt x="1018"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4" name="Google Shape;3091;p66"/>
              <p:cNvSpPr/>
              <p:nvPr/>
            </p:nvSpPr>
            <p:spPr>
              <a:xfrm>
                <a:off x="1385256" y="991463"/>
                <a:ext cx="109201" cy="250939"/>
              </a:xfrm>
              <a:custGeom>
                <a:avLst/>
                <a:gdLst/>
                <a:ahLst/>
                <a:cxnLst/>
                <a:rect l="l" t="t" r="r" b="b"/>
                <a:pathLst>
                  <a:path w="735" h="1689" extrusionOk="0">
                    <a:moveTo>
                      <a:pt x="42" y="0"/>
                    </a:moveTo>
                    <a:lnTo>
                      <a:pt x="0" y="1688"/>
                    </a:lnTo>
                    <a:lnTo>
                      <a:pt x="734" y="1688"/>
                    </a:lnTo>
                    <a:lnTo>
                      <a:pt x="692"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5" name="Google Shape;3092;p66"/>
              <p:cNvSpPr/>
              <p:nvPr/>
            </p:nvSpPr>
            <p:spPr>
              <a:xfrm>
                <a:off x="1280809" y="896376"/>
                <a:ext cx="88995" cy="346025"/>
              </a:xfrm>
              <a:custGeom>
                <a:avLst/>
                <a:gdLst/>
                <a:ahLst/>
                <a:cxnLst/>
                <a:rect l="l" t="t" r="r" b="b"/>
                <a:pathLst>
                  <a:path w="599" h="2329" extrusionOk="0">
                    <a:moveTo>
                      <a:pt x="1" y="0"/>
                    </a:moveTo>
                    <a:lnTo>
                      <a:pt x="64" y="2328"/>
                    </a:lnTo>
                    <a:lnTo>
                      <a:pt x="598" y="2328"/>
                    </a:lnTo>
                    <a:lnTo>
                      <a:pt x="567"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6" name="Google Shape;3093;p66"/>
              <p:cNvSpPr/>
              <p:nvPr/>
            </p:nvSpPr>
            <p:spPr>
              <a:xfrm>
                <a:off x="1126589" y="929062"/>
                <a:ext cx="146641" cy="313339"/>
              </a:xfrm>
              <a:custGeom>
                <a:avLst/>
                <a:gdLst/>
                <a:ahLst/>
                <a:cxnLst/>
                <a:rect l="l" t="t" r="r" b="b"/>
                <a:pathLst>
                  <a:path w="987" h="2109" extrusionOk="0">
                    <a:moveTo>
                      <a:pt x="84" y="1"/>
                    </a:moveTo>
                    <a:lnTo>
                      <a:pt x="1" y="2108"/>
                    </a:lnTo>
                    <a:lnTo>
                      <a:pt x="986" y="2108"/>
                    </a:lnTo>
                    <a:lnTo>
                      <a:pt x="902" y="64"/>
                    </a:lnTo>
                    <a:lnTo>
                      <a:pt x="84" y="1"/>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7" name="Google Shape;3094;p66"/>
              <p:cNvSpPr/>
              <p:nvPr/>
            </p:nvSpPr>
            <p:spPr>
              <a:xfrm>
                <a:off x="1502036" y="924456"/>
                <a:ext cx="151247" cy="317945"/>
              </a:xfrm>
              <a:custGeom>
                <a:avLst/>
                <a:gdLst/>
                <a:ahLst/>
                <a:cxnLst/>
                <a:rect l="l" t="t" r="r" b="b"/>
                <a:pathLst>
                  <a:path w="1018" h="2140" extrusionOk="0">
                    <a:moveTo>
                      <a:pt x="1" y="0"/>
                    </a:moveTo>
                    <a:lnTo>
                      <a:pt x="32" y="2139"/>
                    </a:lnTo>
                    <a:lnTo>
                      <a:pt x="1018" y="2139"/>
                    </a:lnTo>
                    <a:lnTo>
                      <a:pt x="913" y="32"/>
                    </a:lnTo>
                    <a:lnTo>
                      <a:pt x="1"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8" name="Google Shape;3095;p66"/>
              <p:cNvSpPr/>
              <p:nvPr/>
            </p:nvSpPr>
            <p:spPr>
              <a:xfrm>
                <a:off x="1667250" y="1116116"/>
                <a:ext cx="112321" cy="126287"/>
              </a:xfrm>
              <a:custGeom>
                <a:avLst/>
                <a:gdLst/>
                <a:ahLst/>
                <a:cxnLst/>
                <a:rect l="l" t="t" r="r" b="b"/>
                <a:pathLst>
                  <a:path w="756" h="850" extrusionOk="0">
                    <a:moveTo>
                      <a:pt x="0" y="0"/>
                    </a:moveTo>
                    <a:lnTo>
                      <a:pt x="11" y="839"/>
                    </a:lnTo>
                    <a:lnTo>
                      <a:pt x="755" y="849"/>
                    </a:lnTo>
                    <a:lnTo>
                      <a:pt x="713" y="315"/>
                    </a:lnTo>
                    <a:cubicBezTo>
                      <a:pt x="483" y="189"/>
                      <a:pt x="242" y="94"/>
                      <a:pt x="0" y="0"/>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89" name="Google Shape;3096;p66"/>
              <p:cNvSpPr/>
              <p:nvPr/>
            </p:nvSpPr>
            <p:spPr>
              <a:xfrm>
                <a:off x="975489" y="1031875"/>
                <a:ext cx="146641" cy="210527"/>
              </a:xfrm>
              <a:custGeom>
                <a:avLst/>
                <a:gdLst/>
                <a:ahLst/>
                <a:cxnLst/>
                <a:rect l="l" t="t" r="r" b="b"/>
                <a:pathLst>
                  <a:path w="987" h="1417" extrusionOk="0">
                    <a:moveTo>
                      <a:pt x="986" y="1"/>
                    </a:moveTo>
                    <a:lnTo>
                      <a:pt x="986" y="1"/>
                    </a:lnTo>
                    <a:cubicBezTo>
                      <a:pt x="651" y="11"/>
                      <a:pt x="325" y="43"/>
                      <a:pt x="21" y="74"/>
                    </a:cubicBezTo>
                    <a:lnTo>
                      <a:pt x="0" y="1416"/>
                    </a:lnTo>
                    <a:lnTo>
                      <a:pt x="923" y="1416"/>
                    </a:lnTo>
                    <a:lnTo>
                      <a:pt x="986" y="1"/>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90" name="Google Shape;3097;p66"/>
              <p:cNvSpPr/>
              <p:nvPr/>
            </p:nvSpPr>
            <p:spPr>
              <a:xfrm>
                <a:off x="1385256" y="1049109"/>
                <a:ext cx="109201" cy="194779"/>
              </a:xfrm>
              <a:custGeom>
                <a:avLst/>
                <a:gdLst/>
                <a:ahLst/>
                <a:cxnLst/>
                <a:rect l="l" t="t" r="r" b="b"/>
                <a:pathLst>
                  <a:path w="735" h="1311" extrusionOk="0">
                    <a:moveTo>
                      <a:pt x="32" y="0"/>
                    </a:moveTo>
                    <a:lnTo>
                      <a:pt x="0" y="1311"/>
                    </a:lnTo>
                    <a:lnTo>
                      <a:pt x="734" y="1300"/>
                    </a:lnTo>
                    <a:lnTo>
                      <a:pt x="703" y="115"/>
                    </a:lnTo>
                    <a:cubicBezTo>
                      <a:pt x="483" y="74"/>
                      <a:pt x="262" y="32"/>
                      <a:pt x="32"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91" name="Google Shape;3098;p66"/>
              <p:cNvSpPr/>
              <p:nvPr/>
            </p:nvSpPr>
            <p:spPr>
              <a:xfrm>
                <a:off x="1283929" y="1036629"/>
                <a:ext cx="85875" cy="205773"/>
              </a:xfrm>
              <a:custGeom>
                <a:avLst/>
                <a:gdLst/>
                <a:ahLst/>
                <a:cxnLst/>
                <a:rect l="l" t="t" r="r" b="b"/>
                <a:pathLst>
                  <a:path w="578" h="1385" extrusionOk="0">
                    <a:moveTo>
                      <a:pt x="1" y="0"/>
                    </a:moveTo>
                    <a:lnTo>
                      <a:pt x="43" y="1384"/>
                    </a:lnTo>
                    <a:lnTo>
                      <a:pt x="577" y="1384"/>
                    </a:lnTo>
                    <a:lnTo>
                      <a:pt x="556" y="53"/>
                    </a:lnTo>
                    <a:cubicBezTo>
                      <a:pt x="378" y="32"/>
                      <a:pt x="189" y="11"/>
                      <a:pt x="1"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92" name="Google Shape;3099;p66"/>
              <p:cNvSpPr/>
              <p:nvPr/>
            </p:nvSpPr>
            <p:spPr>
              <a:xfrm>
                <a:off x="1126589" y="1031875"/>
                <a:ext cx="146641" cy="210527"/>
              </a:xfrm>
              <a:custGeom>
                <a:avLst/>
                <a:gdLst/>
                <a:ahLst/>
                <a:cxnLst/>
                <a:rect l="l" t="t" r="r" b="b"/>
                <a:pathLst>
                  <a:path w="987" h="1417" extrusionOk="0">
                    <a:moveTo>
                      <a:pt x="63" y="1"/>
                    </a:moveTo>
                    <a:lnTo>
                      <a:pt x="1" y="1416"/>
                    </a:lnTo>
                    <a:lnTo>
                      <a:pt x="986" y="1416"/>
                    </a:lnTo>
                    <a:lnTo>
                      <a:pt x="934" y="22"/>
                    </a:lnTo>
                    <a:cubicBezTo>
                      <a:pt x="630" y="1"/>
                      <a:pt x="347" y="1"/>
                      <a:pt x="63"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93" name="Google Shape;3100;p66"/>
              <p:cNvSpPr/>
              <p:nvPr/>
            </p:nvSpPr>
            <p:spPr>
              <a:xfrm>
                <a:off x="1505156" y="1069315"/>
                <a:ext cx="148127" cy="173087"/>
              </a:xfrm>
              <a:custGeom>
                <a:avLst/>
                <a:gdLst/>
                <a:ahLst/>
                <a:cxnLst/>
                <a:rect l="l" t="t" r="r" b="b"/>
                <a:pathLst>
                  <a:path w="997" h="1165" extrusionOk="0">
                    <a:moveTo>
                      <a:pt x="1" y="0"/>
                    </a:moveTo>
                    <a:lnTo>
                      <a:pt x="11" y="1164"/>
                    </a:lnTo>
                    <a:lnTo>
                      <a:pt x="997" y="1164"/>
                    </a:lnTo>
                    <a:lnTo>
                      <a:pt x="955" y="263"/>
                    </a:lnTo>
                    <a:cubicBezTo>
                      <a:pt x="640" y="158"/>
                      <a:pt x="326" y="63"/>
                      <a:pt x="1"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94" name="Google Shape;3101;p66"/>
              <p:cNvSpPr/>
              <p:nvPr/>
            </p:nvSpPr>
            <p:spPr>
              <a:xfrm>
                <a:off x="995696" y="1203329"/>
                <a:ext cx="90481" cy="23474"/>
              </a:xfrm>
              <a:custGeom>
                <a:avLst/>
                <a:gdLst/>
                <a:ahLst/>
                <a:cxnLst/>
                <a:rect l="l" t="t" r="r" b="b"/>
                <a:pathLst>
                  <a:path w="609" h="158" extrusionOk="0">
                    <a:moveTo>
                      <a:pt x="11" y="0"/>
                    </a:moveTo>
                    <a:lnTo>
                      <a:pt x="1" y="158"/>
                    </a:lnTo>
                    <a:lnTo>
                      <a:pt x="609" y="158"/>
                    </a:lnTo>
                    <a:lnTo>
                      <a:pt x="609"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95" name="Google Shape;3102;p66"/>
              <p:cNvSpPr/>
              <p:nvPr/>
            </p:nvSpPr>
            <p:spPr>
              <a:xfrm>
                <a:off x="997330" y="1165888"/>
                <a:ext cx="90481" cy="21989"/>
              </a:xfrm>
              <a:custGeom>
                <a:avLst/>
                <a:gdLst/>
                <a:ahLst/>
                <a:cxnLst/>
                <a:rect l="l" t="t" r="r" b="b"/>
                <a:pathLst>
                  <a:path w="609" h="148" extrusionOk="0">
                    <a:moveTo>
                      <a:pt x="0" y="1"/>
                    </a:moveTo>
                    <a:lnTo>
                      <a:pt x="0" y="147"/>
                    </a:lnTo>
                    <a:lnTo>
                      <a:pt x="598" y="147"/>
                    </a:lnTo>
                    <a:lnTo>
                      <a:pt x="608"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96" name="Google Shape;3103;p66"/>
              <p:cNvSpPr/>
              <p:nvPr/>
            </p:nvSpPr>
            <p:spPr>
              <a:xfrm>
                <a:off x="1156155" y="1193969"/>
                <a:ext cx="85875" cy="29715"/>
              </a:xfrm>
              <a:custGeom>
                <a:avLst/>
                <a:gdLst/>
                <a:ahLst/>
                <a:cxnLst/>
                <a:rect l="l" t="t" r="r" b="b"/>
                <a:pathLst>
                  <a:path w="578" h="200" extrusionOk="0">
                    <a:moveTo>
                      <a:pt x="1" y="0"/>
                    </a:moveTo>
                    <a:lnTo>
                      <a:pt x="1" y="200"/>
                    </a:lnTo>
                    <a:lnTo>
                      <a:pt x="578" y="200"/>
                    </a:lnTo>
                    <a:lnTo>
                      <a:pt x="578"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97" name="Google Shape;3104;p66"/>
              <p:cNvSpPr/>
              <p:nvPr/>
            </p:nvSpPr>
            <p:spPr>
              <a:xfrm>
                <a:off x="989455" y="910341"/>
                <a:ext cx="99841" cy="20503"/>
              </a:xfrm>
              <a:custGeom>
                <a:avLst/>
                <a:gdLst/>
                <a:ahLst/>
                <a:cxnLst/>
                <a:rect l="l" t="t" r="r" b="b"/>
                <a:pathLst>
                  <a:path w="672" h="138" extrusionOk="0">
                    <a:moveTo>
                      <a:pt x="1" y="1"/>
                    </a:moveTo>
                    <a:lnTo>
                      <a:pt x="1" y="137"/>
                    </a:lnTo>
                    <a:lnTo>
                      <a:pt x="672" y="137"/>
                    </a:lnTo>
                    <a:lnTo>
                      <a:pt x="672"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98" name="Google Shape;3105;p66"/>
              <p:cNvSpPr/>
              <p:nvPr/>
            </p:nvSpPr>
            <p:spPr>
              <a:xfrm>
                <a:off x="1318695" y="916582"/>
                <a:ext cx="18423" cy="17383"/>
              </a:xfrm>
              <a:custGeom>
                <a:avLst/>
                <a:gdLst/>
                <a:ahLst/>
                <a:cxnLst/>
                <a:rect l="l" t="t" r="r" b="b"/>
                <a:pathLst>
                  <a:path w="124" h="117" extrusionOk="0">
                    <a:moveTo>
                      <a:pt x="63" y="0"/>
                    </a:moveTo>
                    <a:cubicBezTo>
                      <a:pt x="0" y="0"/>
                      <a:pt x="0" y="117"/>
                      <a:pt x="63" y="117"/>
                    </a:cubicBezTo>
                    <a:cubicBezTo>
                      <a:pt x="65" y="117"/>
                      <a:pt x="68" y="117"/>
                      <a:pt x="71" y="116"/>
                    </a:cubicBezTo>
                    <a:cubicBezTo>
                      <a:pt x="92" y="116"/>
                      <a:pt x="123" y="95"/>
                      <a:pt x="123" y="64"/>
                    </a:cubicBezTo>
                    <a:cubicBezTo>
                      <a:pt x="123" y="32"/>
                      <a:pt x="92" y="1"/>
                      <a:pt x="71" y="1"/>
                    </a:cubicBezTo>
                    <a:cubicBezTo>
                      <a:pt x="68" y="0"/>
                      <a:pt x="65" y="0"/>
                      <a:pt x="63"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99" name="Google Shape;3106;p66"/>
              <p:cNvSpPr/>
              <p:nvPr/>
            </p:nvSpPr>
            <p:spPr>
              <a:xfrm>
                <a:off x="1196122" y="1158163"/>
                <a:ext cx="16343" cy="11292"/>
              </a:xfrm>
              <a:custGeom>
                <a:avLst/>
                <a:gdLst/>
                <a:ahLst/>
                <a:cxnLst/>
                <a:rect l="l" t="t" r="r" b="b"/>
                <a:pathLst>
                  <a:path w="110" h="76" extrusionOk="0">
                    <a:moveTo>
                      <a:pt x="57" y="0"/>
                    </a:moveTo>
                    <a:cubicBezTo>
                      <a:pt x="0" y="0"/>
                      <a:pt x="56" y="76"/>
                      <a:pt x="90" y="76"/>
                    </a:cubicBezTo>
                    <a:cubicBezTo>
                      <a:pt x="99" y="76"/>
                      <a:pt x="107" y="69"/>
                      <a:pt x="109" y="53"/>
                    </a:cubicBezTo>
                    <a:cubicBezTo>
                      <a:pt x="109" y="21"/>
                      <a:pt x="88" y="0"/>
                      <a:pt x="57"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00" name="Google Shape;3107;p66"/>
              <p:cNvSpPr/>
              <p:nvPr/>
            </p:nvSpPr>
            <p:spPr>
              <a:xfrm>
                <a:off x="1405462" y="1207935"/>
                <a:ext cx="67155" cy="18869"/>
              </a:xfrm>
              <a:custGeom>
                <a:avLst/>
                <a:gdLst/>
                <a:ahLst/>
                <a:cxnLst/>
                <a:rect l="l" t="t" r="r" b="b"/>
                <a:pathLst>
                  <a:path w="452" h="127" extrusionOk="0">
                    <a:moveTo>
                      <a:pt x="11" y="1"/>
                    </a:moveTo>
                    <a:lnTo>
                      <a:pt x="1" y="127"/>
                    </a:lnTo>
                    <a:lnTo>
                      <a:pt x="452" y="127"/>
                    </a:lnTo>
                    <a:lnTo>
                      <a:pt x="452"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01" name="Google Shape;3108;p66"/>
              <p:cNvSpPr/>
              <p:nvPr/>
            </p:nvSpPr>
            <p:spPr>
              <a:xfrm>
                <a:off x="1304284" y="1187729"/>
                <a:ext cx="54675" cy="43829"/>
              </a:xfrm>
              <a:custGeom>
                <a:avLst/>
                <a:gdLst/>
                <a:ahLst/>
                <a:cxnLst/>
                <a:rect l="l" t="t" r="r" b="b"/>
                <a:pathLst>
                  <a:path w="368" h="295" extrusionOk="0">
                    <a:moveTo>
                      <a:pt x="367" y="0"/>
                    </a:moveTo>
                    <a:lnTo>
                      <a:pt x="0" y="11"/>
                    </a:lnTo>
                    <a:lnTo>
                      <a:pt x="0" y="294"/>
                    </a:lnTo>
                    <a:lnTo>
                      <a:pt x="357" y="273"/>
                    </a:lnTo>
                    <a:lnTo>
                      <a:pt x="367"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02" name="Google Shape;3109;p66"/>
              <p:cNvSpPr/>
              <p:nvPr/>
            </p:nvSpPr>
            <p:spPr>
              <a:xfrm>
                <a:off x="1534722" y="943176"/>
                <a:ext cx="78149" cy="34320"/>
              </a:xfrm>
              <a:custGeom>
                <a:avLst/>
                <a:gdLst/>
                <a:ahLst/>
                <a:cxnLst/>
                <a:rect l="l" t="t" r="r" b="b"/>
                <a:pathLst>
                  <a:path w="526" h="231" extrusionOk="0">
                    <a:moveTo>
                      <a:pt x="11" y="0"/>
                    </a:moveTo>
                    <a:lnTo>
                      <a:pt x="1" y="231"/>
                    </a:lnTo>
                    <a:lnTo>
                      <a:pt x="525" y="231"/>
                    </a:lnTo>
                    <a:lnTo>
                      <a:pt x="525"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03" name="Google Shape;3110;p66"/>
              <p:cNvSpPr/>
              <p:nvPr/>
            </p:nvSpPr>
            <p:spPr>
              <a:xfrm>
                <a:off x="1673490" y="913462"/>
                <a:ext cx="62400" cy="39075"/>
              </a:xfrm>
              <a:custGeom>
                <a:avLst/>
                <a:gdLst/>
                <a:ahLst/>
                <a:cxnLst/>
                <a:rect l="l" t="t" r="r" b="b"/>
                <a:pathLst>
                  <a:path w="420" h="263" extrusionOk="0">
                    <a:moveTo>
                      <a:pt x="11" y="1"/>
                    </a:moveTo>
                    <a:lnTo>
                      <a:pt x="0" y="242"/>
                    </a:lnTo>
                    <a:lnTo>
                      <a:pt x="420" y="263"/>
                    </a:lnTo>
                    <a:lnTo>
                      <a:pt x="420" y="22"/>
                    </a:lnTo>
                    <a:lnTo>
                      <a:pt x="11"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04" name="Google Shape;3111;p66"/>
              <p:cNvSpPr/>
              <p:nvPr/>
            </p:nvSpPr>
            <p:spPr>
              <a:xfrm>
                <a:off x="1523876" y="1200209"/>
                <a:ext cx="104595" cy="28229"/>
              </a:xfrm>
              <a:custGeom>
                <a:avLst/>
                <a:gdLst/>
                <a:ahLst/>
                <a:cxnLst/>
                <a:rect l="l" t="t" r="r" b="b"/>
                <a:pathLst>
                  <a:path w="704" h="190" extrusionOk="0">
                    <a:moveTo>
                      <a:pt x="1" y="0"/>
                    </a:moveTo>
                    <a:lnTo>
                      <a:pt x="11" y="189"/>
                    </a:lnTo>
                    <a:lnTo>
                      <a:pt x="703" y="189"/>
                    </a:lnTo>
                    <a:lnTo>
                      <a:pt x="693"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05" name="Google Shape;3112;p66"/>
              <p:cNvSpPr/>
              <p:nvPr/>
            </p:nvSpPr>
            <p:spPr>
              <a:xfrm>
                <a:off x="1679730" y="1161283"/>
                <a:ext cx="78001" cy="71761"/>
              </a:xfrm>
              <a:custGeom>
                <a:avLst/>
                <a:gdLst/>
                <a:ahLst/>
                <a:cxnLst/>
                <a:rect l="l" t="t" r="r" b="b"/>
                <a:pathLst>
                  <a:path w="525" h="483" extrusionOk="0">
                    <a:moveTo>
                      <a:pt x="0" y="0"/>
                    </a:moveTo>
                    <a:lnTo>
                      <a:pt x="11" y="483"/>
                    </a:lnTo>
                    <a:lnTo>
                      <a:pt x="525" y="483"/>
                    </a:lnTo>
                    <a:lnTo>
                      <a:pt x="514"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06" name="Google Shape;3113;p66"/>
              <p:cNvSpPr/>
              <p:nvPr/>
            </p:nvSpPr>
            <p:spPr>
              <a:xfrm>
                <a:off x="1327610" y="1144048"/>
                <a:ext cx="7874" cy="32983"/>
              </a:xfrm>
              <a:custGeom>
                <a:avLst/>
                <a:gdLst/>
                <a:ahLst/>
                <a:cxnLst/>
                <a:rect l="l" t="t" r="r" b="b"/>
                <a:pathLst>
                  <a:path w="53" h="222" extrusionOk="0">
                    <a:moveTo>
                      <a:pt x="53" y="1"/>
                    </a:moveTo>
                    <a:lnTo>
                      <a:pt x="0" y="11"/>
                    </a:lnTo>
                    <a:lnTo>
                      <a:pt x="0" y="221"/>
                    </a:lnTo>
                    <a:lnTo>
                      <a:pt x="53" y="221"/>
                    </a:lnTo>
                    <a:lnTo>
                      <a:pt x="53"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07" name="Google Shape;3114;p66"/>
              <p:cNvSpPr/>
              <p:nvPr/>
            </p:nvSpPr>
            <p:spPr>
              <a:xfrm>
                <a:off x="1424183" y="1008252"/>
                <a:ext cx="26297" cy="21394"/>
              </a:xfrm>
              <a:custGeom>
                <a:avLst/>
                <a:gdLst/>
                <a:ahLst/>
                <a:cxnLst/>
                <a:rect l="l" t="t" r="r" b="b"/>
                <a:pathLst>
                  <a:path w="177" h="144" extrusionOk="0">
                    <a:moveTo>
                      <a:pt x="107" y="0"/>
                    </a:moveTo>
                    <a:cubicBezTo>
                      <a:pt x="103" y="0"/>
                      <a:pt x="99" y="1"/>
                      <a:pt x="95" y="2"/>
                    </a:cubicBezTo>
                    <a:cubicBezTo>
                      <a:pt x="32" y="2"/>
                      <a:pt x="0" y="86"/>
                      <a:pt x="53" y="128"/>
                    </a:cubicBezTo>
                    <a:cubicBezTo>
                      <a:pt x="66" y="139"/>
                      <a:pt x="80" y="143"/>
                      <a:pt x="95" y="143"/>
                    </a:cubicBezTo>
                    <a:cubicBezTo>
                      <a:pt x="137" y="143"/>
                      <a:pt x="176" y="102"/>
                      <a:pt x="168" y="55"/>
                    </a:cubicBezTo>
                    <a:cubicBezTo>
                      <a:pt x="159" y="28"/>
                      <a:pt x="134" y="0"/>
                      <a:pt x="107"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08" name="Google Shape;3115;p66"/>
              <p:cNvSpPr/>
              <p:nvPr/>
            </p:nvSpPr>
            <p:spPr>
              <a:xfrm>
                <a:off x="2778137" y="863689"/>
                <a:ext cx="74881" cy="378711"/>
              </a:xfrm>
              <a:custGeom>
                <a:avLst/>
                <a:gdLst/>
                <a:ahLst/>
                <a:cxnLst/>
                <a:rect l="l" t="t" r="r" b="b"/>
                <a:pathLst>
                  <a:path w="504" h="2549" extrusionOk="0">
                    <a:moveTo>
                      <a:pt x="0" y="0"/>
                    </a:moveTo>
                    <a:lnTo>
                      <a:pt x="21" y="2548"/>
                    </a:lnTo>
                    <a:lnTo>
                      <a:pt x="503" y="2548"/>
                    </a:lnTo>
                    <a:lnTo>
                      <a:pt x="399"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09" name="Google Shape;3116;p66"/>
              <p:cNvSpPr/>
              <p:nvPr/>
            </p:nvSpPr>
            <p:spPr>
              <a:xfrm>
                <a:off x="3683250" y="925942"/>
                <a:ext cx="113955" cy="316459"/>
              </a:xfrm>
              <a:custGeom>
                <a:avLst/>
                <a:gdLst/>
                <a:ahLst/>
                <a:cxnLst/>
                <a:rect l="l" t="t" r="r" b="b"/>
                <a:pathLst>
                  <a:path w="767" h="2130" extrusionOk="0">
                    <a:moveTo>
                      <a:pt x="1" y="1"/>
                    </a:moveTo>
                    <a:lnTo>
                      <a:pt x="32" y="2129"/>
                    </a:lnTo>
                    <a:lnTo>
                      <a:pt x="766" y="2129"/>
                    </a:lnTo>
                    <a:lnTo>
                      <a:pt x="609"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10" name="Google Shape;3117;p66"/>
              <p:cNvSpPr/>
              <p:nvPr/>
            </p:nvSpPr>
            <p:spPr>
              <a:xfrm>
                <a:off x="3801663" y="925942"/>
                <a:ext cx="98355" cy="316459"/>
              </a:xfrm>
              <a:custGeom>
                <a:avLst/>
                <a:gdLst/>
                <a:ahLst/>
                <a:cxnLst/>
                <a:rect l="l" t="t" r="r" b="b"/>
                <a:pathLst>
                  <a:path w="662" h="2130" extrusionOk="0">
                    <a:moveTo>
                      <a:pt x="22" y="1"/>
                    </a:moveTo>
                    <a:lnTo>
                      <a:pt x="1" y="2129"/>
                    </a:lnTo>
                    <a:lnTo>
                      <a:pt x="598" y="2129"/>
                    </a:lnTo>
                    <a:lnTo>
                      <a:pt x="661"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11" name="Google Shape;3118;p66"/>
              <p:cNvSpPr/>
              <p:nvPr/>
            </p:nvSpPr>
            <p:spPr>
              <a:xfrm>
                <a:off x="3683250" y="925942"/>
                <a:ext cx="106081" cy="223007"/>
              </a:xfrm>
              <a:custGeom>
                <a:avLst/>
                <a:gdLst/>
                <a:ahLst/>
                <a:cxnLst/>
                <a:rect l="l" t="t" r="r" b="b"/>
                <a:pathLst>
                  <a:path w="714" h="1501" extrusionOk="0">
                    <a:moveTo>
                      <a:pt x="1" y="1"/>
                    </a:moveTo>
                    <a:lnTo>
                      <a:pt x="22" y="1500"/>
                    </a:lnTo>
                    <a:lnTo>
                      <a:pt x="74" y="1500"/>
                    </a:lnTo>
                    <a:cubicBezTo>
                      <a:pt x="294" y="1500"/>
                      <a:pt x="504" y="1490"/>
                      <a:pt x="714" y="1479"/>
                    </a:cubicBezTo>
                    <a:lnTo>
                      <a:pt x="609"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12" name="Google Shape;3119;p66"/>
              <p:cNvSpPr/>
              <p:nvPr/>
            </p:nvSpPr>
            <p:spPr>
              <a:xfrm>
                <a:off x="3801663" y="925942"/>
                <a:ext cx="98355" cy="218253"/>
              </a:xfrm>
              <a:custGeom>
                <a:avLst/>
                <a:gdLst/>
                <a:ahLst/>
                <a:cxnLst/>
                <a:rect l="l" t="t" r="r" b="b"/>
                <a:pathLst>
                  <a:path w="662" h="1469" extrusionOk="0">
                    <a:moveTo>
                      <a:pt x="22" y="1"/>
                    </a:moveTo>
                    <a:lnTo>
                      <a:pt x="1" y="1469"/>
                    </a:lnTo>
                    <a:cubicBezTo>
                      <a:pt x="221" y="1448"/>
                      <a:pt x="431" y="1416"/>
                      <a:pt x="619" y="1385"/>
                    </a:cubicBezTo>
                    <a:lnTo>
                      <a:pt x="661"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13" name="Google Shape;3120;p66"/>
              <p:cNvSpPr/>
              <p:nvPr/>
            </p:nvSpPr>
            <p:spPr>
              <a:xfrm>
                <a:off x="3692610" y="940056"/>
                <a:ext cx="67155" cy="24960"/>
              </a:xfrm>
              <a:custGeom>
                <a:avLst/>
                <a:gdLst/>
                <a:ahLst/>
                <a:cxnLst/>
                <a:rect l="l" t="t" r="r" b="b"/>
                <a:pathLst>
                  <a:path w="452" h="168" extrusionOk="0">
                    <a:moveTo>
                      <a:pt x="1" y="0"/>
                    </a:moveTo>
                    <a:lnTo>
                      <a:pt x="11" y="168"/>
                    </a:lnTo>
                    <a:lnTo>
                      <a:pt x="451" y="168"/>
                    </a:lnTo>
                    <a:lnTo>
                      <a:pt x="441"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14" name="Google Shape;3121;p66"/>
              <p:cNvSpPr/>
              <p:nvPr/>
            </p:nvSpPr>
            <p:spPr>
              <a:xfrm>
                <a:off x="3817263" y="1189214"/>
                <a:ext cx="57795" cy="36103"/>
              </a:xfrm>
              <a:custGeom>
                <a:avLst/>
                <a:gdLst/>
                <a:ahLst/>
                <a:cxnLst/>
                <a:rect l="l" t="t" r="r" b="b"/>
                <a:pathLst>
                  <a:path w="389" h="243" extrusionOk="0">
                    <a:moveTo>
                      <a:pt x="0" y="1"/>
                    </a:moveTo>
                    <a:lnTo>
                      <a:pt x="11" y="242"/>
                    </a:lnTo>
                    <a:lnTo>
                      <a:pt x="388" y="242"/>
                    </a:lnTo>
                    <a:lnTo>
                      <a:pt x="388"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15" name="Google Shape;3122;p66"/>
              <p:cNvSpPr/>
              <p:nvPr/>
            </p:nvSpPr>
            <p:spPr>
              <a:xfrm>
                <a:off x="3821869" y="941542"/>
                <a:ext cx="70275" cy="21989"/>
              </a:xfrm>
              <a:custGeom>
                <a:avLst/>
                <a:gdLst/>
                <a:ahLst/>
                <a:cxnLst/>
                <a:rect l="l" t="t" r="r" b="b"/>
                <a:pathLst>
                  <a:path w="473" h="148" extrusionOk="0">
                    <a:moveTo>
                      <a:pt x="1" y="1"/>
                    </a:moveTo>
                    <a:lnTo>
                      <a:pt x="11" y="147"/>
                    </a:lnTo>
                    <a:lnTo>
                      <a:pt x="473" y="147"/>
                    </a:lnTo>
                    <a:lnTo>
                      <a:pt x="473"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16" name="Google Shape;3123;p66"/>
              <p:cNvSpPr/>
              <p:nvPr/>
            </p:nvSpPr>
            <p:spPr>
              <a:xfrm>
                <a:off x="3734656" y="1203329"/>
                <a:ext cx="11143" cy="14114"/>
              </a:xfrm>
              <a:custGeom>
                <a:avLst/>
                <a:gdLst/>
                <a:ahLst/>
                <a:cxnLst/>
                <a:rect l="l" t="t" r="r" b="b"/>
                <a:pathLst>
                  <a:path w="75" h="95" extrusionOk="0">
                    <a:moveTo>
                      <a:pt x="32" y="0"/>
                    </a:moveTo>
                    <a:cubicBezTo>
                      <a:pt x="11" y="0"/>
                      <a:pt x="1" y="21"/>
                      <a:pt x="1" y="42"/>
                    </a:cubicBezTo>
                    <a:cubicBezTo>
                      <a:pt x="1" y="74"/>
                      <a:pt x="11" y="95"/>
                      <a:pt x="32" y="95"/>
                    </a:cubicBezTo>
                    <a:cubicBezTo>
                      <a:pt x="64" y="95"/>
                      <a:pt x="74" y="74"/>
                      <a:pt x="74" y="42"/>
                    </a:cubicBezTo>
                    <a:cubicBezTo>
                      <a:pt x="74" y="21"/>
                      <a:pt x="64" y="0"/>
                      <a:pt x="32"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17" name="Google Shape;3124;p66"/>
              <p:cNvSpPr/>
              <p:nvPr/>
            </p:nvSpPr>
            <p:spPr>
              <a:xfrm>
                <a:off x="3723810" y="985223"/>
                <a:ext cx="10994" cy="14114"/>
              </a:xfrm>
              <a:custGeom>
                <a:avLst/>
                <a:gdLst/>
                <a:ahLst/>
                <a:cxnLst/>
                <a:rect l="l" t="t" r="r" b="b"/>
                <a:pathLst>
                  <a:path w="74" h="95" extrusionOk="0">
                    <a:moveTo>
                      <a:pt x="42" y="0"/>
                    </a:moveTo>
                    <a:cubicBezTo>
                      <a:pt x="21" y="0"/>
                      <a:pt x="0" y="21"/>
                      <a:pt x="0" y="42"/>
                    </a:cubicBezTo>
                    <a:cubicBezTo>
                      <a:pt x="0" y="74"/>
                      <a:pt x="21" y="95"/>
                      <a:pt x="42" y="95"/>
                    </a:cubicBezTo>
                    <a:cubicBezTo>
                      <a:pt x="63" y="95"/>
                      <a:pt x="74" y="74"/>
                      <a:pt x="74" y="42"/>
                    </a:cubicBezTo>
                    <a:cubicBezTo>
                      <a:pt x="74" y="21"/>
                      <a:pt x="63" y="0"/>
                      <a:pt x="42"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18" name="Google Shape;3125;p66"/>
              <p:cNvSpPr/>
              <p:nvPr/>
            </p:nvSpPr>
            <p:spPr>
              <a:xfrm>
                <a:off x="3839104" y="1156528"/>
                <a:ext cx="12629" cy="17383"/>
              </a:xfrm>
              <a:custGeom>
                <a:avLst/>
                <a:gdLst/>
                <a:ahLst/>
                <a:cxnLst/>
                <a:rect l="l" t="t" r="r" b="b"/>
                <a:pathLst>
                  <a:path w="85" h="117" extrusionOk="0">
                    <a:moveTo>
                      <a:pt x="42" y="1"/>
                    </a:moveTo>
                    <a:cubicBezTo>
                      <a:pt x="21" y="1"/>
                      <a:pt x="0" y="32"/>
                      <a:pt x="0" y="64"/>
                    </a:cubicBezTo>
                    <a:cubicBezTo>
                      <a:pt x="0" y="85"/>
                      <a:pt x="21" y="116"/>
                      <a:pt x="42" y="116"/>
                    </a:cubicBezTo>
                    <a:cubicBezTo>
                      <a:pt x="63" y="116"/>
                      <a:pt x="84" y="85"/>
                      <a:pt x="84" y="64"/>
                    </a:cubicBezTo>
                    <a:cubicBezTo>
                      <a:pt x="84" y="32"/>
                      <a:pt x="63" y="1"/>
                      <a:pt x="4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19" name="Google Shape;3126;p66"/>
              <p:cNvSpPr/>
              <p:nvPr/>
            </p:nvSpPr>
            <p:spPr>
              <a:xfrm>
                <a:off x="3918591" y="1013155"/>
                <a:ext cx="112321" cy="229247"/>
              </a:xfrm>
              <a:custGeom>
                <a:avLst/>
                <a:gdLst/>
                <a:ahLst/>
                <a:cxnLst/>
                <a:rect l="l" t="t" r="r" b="b"/>
                <a:pathLst>
                  <a:path w="756" h="1543" extrusionOk="0">
                    <a:moveTo>
                      <a:pt x="0" y="1"/>
                    </a:moveTo>
                    <a:lnTo>
                      <a:pt x="0" y="1542"/>
                    </a:lnTo>
                    <a:lnTo>
                      <a:pt x="713" y="1542"/>
                    </a:lnTo>
                    <a:lnTo>
                      <a:pt x="755"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20" name="Google Shape;3127;p66"/>
              <p:cNvSpPr/>
              <p:nvPr/>
            </p:nvSpPr>
            <p:spPr>
              <a:xfrm>
                <a:off x="3918591" y="1013155"/>
                <a:ext cx="112321" cy="117075"/>
              </a:xfrm>
              <a:custGeom>
                <a:avLst/>
                <a:gdLst/>
                <a:ahLst/>
                <a:cxnLst/>
                <a:rect l="l" t="t" r="r" b="b"/>
                <a:pathLst>
                  <a:path w="756" h="788" extrusionOk="0">
                    <a:moveTo>
                      <a:pt x="0" y="1"/>
                    </a:moveTo>
                    <a:lnTo>
                      <a:pt x="0" y="662"/>
                    </a:lnTo>
                    <a:cubicBezTo>
                      <a:pt x="220" y="704"/>
                      <a:pt x="472" y="745"/>
                      <a:pt x="734" y="787"/>
                    </a:cubicBezTo>
                    <a:lnTo>
                      <a:pt x="755"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21" name="Google Shape;3128;p66"/>
              <p:cNvSpPr/>
              <p:nvPr/>
            </p:nvSpPr>
            <p:spPr>
              <a:xfrm>
                <a:off x="3929437" y="1025635"/>
                <a:ext cx="76515" cy="32983"/>
              </a:xfrm>
              <a:custGeom>
                <a:avLst/>
                <a:gdLst/>
                <a:ahLst/>
                <a:cxnLst/>
                <a:rect l="l" t="t" r="r" b="b"/>
                <a:pathLst>
                  <a:path w="515" h="222" extrusionOk="0">
                    <a:moveTo>
                      <a:pt x="514" y="1"/>
                    </a:moveTo>
                    <a:lnTo>
                      <a:pt x="11" y="22"/>
                    </a:lnTo>
                    <a:lnTo>
                      <a:pt x="0" y="221"/>
                    </a:lnTo>
                    <a:lnTo>
                      <a:pt x="504" y="200"/>
                    </a:lnTo>
                    <a:lnTo>
                      <a:pt x="514"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22" name="Google Shape;3129;p66"/>
              <p:cNvSpPr/>
              <p:nvPr/>
            </p:nvSpPr>
            <p:spPr>
              <a:xfrm>
                <a:off x="3930922" y="1203329"/>
                <a:ext cx="71909" cy="32835"/>
              </a:xfrm>
              <a:custGeom>
                <a:avLst/>
                <a:gdLst/>
                <a:ahLst/>
                <a:cxnLst/>
                <a:rect l="l" t="t" r="r" b="b"/>
                <a:pathLst>
                  <a:path w="484" h="221" extrusionOk="0">
                    <a:moveTo>
                      <a:pt x="483" y="0"/>
                    </a:moveTo>
                    <a:lnTo>
                      <a:pt x="11" y="21"/>
                    </a:lnTo>
                    <a:lnTo>
                      <a:pt x="1" y="220"/>
                    </a:lnTo>
                    <a:lnTo>
                      <a:pt x="473" y="200"/>
                    </a:lnTo>
                    <a:lnTo>
                      <a:pt x="483"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23" name="Google Shape;3130;p66"/>
              <p:cNvSpPr/>
              <p:nvPr/>
            </p:nvSpPr>
            <p:spPr>
              <a:xfrm>
                <a:off x="4049336" y="863689"/>
                <a:ext cx="101475" cy="378711"/>
              </a:xfrm>
              <a:custGeom>
                <a:avLst/>
                <a:gdLst/>
                <a:ahLst/>
                <a:cxnLst/>
                <a:rect l="l" t="t" r="r" b="b"/>
                <a:pathLst>
                  <a:path w="683" h="2549" extrusionOk="0">
                    <a:moveTo>
                      <a:pt x="1" y="0"/>
                    </a:moveTo>
                    <a:lnTo>
                      <a:pt x="32" y="2548"/>
                    </a:lnTo>
                    <a:lnTo>
                      <a:pt x="683" y="2548"/>
                    </a:lnTo>
                    <a:lnTo>
                      <a:pt x="546"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24" name="Google Shape;3131;p66"/>
              <p:cNvSpPr/>
              <p:nvPr/>
            </p:nvSpPr>
            <p:spPr>
              <a:xfrm>
                <a:off x="4155269" y="863689"/>
                <a:ext cx="88995" cy="378711"/>
              </a:xfrm>
              <a:custGeom>
                <a:avLst/>
                <a:gdLst/>
                <a:ahLst/>
                <a:cxnLst/>
                <a:rect l="l" t="t" r="r" b="b"/>
                <a:pathLst>
                  <a:path w="599" h="2549" extrusionOk="0">
                    <a:moveTo>
                      <a:pt x="22" y="0"/>
                    </a:moveTo>
                    <a:lnTo>
                      <a:pt x="1" y="2548"/>
                    </a:lnTo>
                    <a:lnTo>
                      <a:pt x="536" y="2548"/>
                    </a:lnTo>
                    <a:lnTo>
                      <a:pt x="599"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25" name="Google Shape;3132;p66"/>
              <p:cNvSpPr/>
              <p:nvPr/>
            </p:nvSpPr>
            <p:spPr>
              <a:xfrm>
                <a:off x="4049336" y="863689"/>
                <a:ext cx="95235" cy="268025"/>
              </a:xfrm>
              <a:custGeom>
                <a:avLst/>
                <a:gdLst/>
                <a:ahLst/>
                <a:cxnLst/>
                <a:rect l="l" t="t" r="r" b="b"/>
                <a:pathLst>
                  <a:path w="641" h="1804" extrusionOk="0">
                    <a:moveTo>
                      <a:pt x="1" y="0"/>
                    </a:moveTo>
                    <a:lnTo>
                      <a:pt x="22" y="1804"/>
                    </a:lnTo>
                    <a:lnTo>
                      <a:pt x="64" y="1804"/>
                    </a:lnTo>
                    <a:cubicBezTo>
                      <a:pt x="263" y="1793"/>
                      <a:pt x="452" y="1783"/>
                      <a:pt x="641" y="1772"/>
                    </a:cubicBezTo>
                    <a:lnTo>
                      <a:pt x="546"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26" name="Google Shape;3133;p66"/>
              <p:cNvSpPr/>
              <p:nvPr/>
            </p:nvSpPr>
            <p:spPr>
              <a:xfrm>
                <a:off x="4156903" y="863689"/>
                <a:ext cx="87361" cy="261785"/>
              </a:xfrm>
              <a:custGeom>
                <a:avLst/>
                <a:gdLst/>
                <a:ahLst/>
                <a:cxnLst/>
                <a:rect l="l" t="t" r="r" b="b"/>
                <a:pathLst>
                  <a:path w="588" h="1762" extrusionOk="0">
                    <a:moveTo>
                      <a:pt x="21" y="0"/>
                    </a:moveTo>
                    <a:lnTo>
                      <a:pt x="0" y="1762"/>
                    </a:lnTo>
                    <a:cubicBezTo>
                      <a:pt x="189" y="1730"/>
                      <a:pt x="368" y="1699"/>
                      <a:pt x="556" y="1657"/>
                    </a:cubicBezTo>
                    <a:lnTo>
                      <a:pt x="588"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27" name="Google Shape;3134;p66"/>
              <p:cNvSpPr/>
              <p:nvPr/>
            </p:nvSpPr>
            <p:spPr>
              <a:xfrm>
                <a:off x="4169384" y="1179854"/>
                <a:ext cx="53040" cy="42343"/>
              </a:xfrm>
              <a:custGeom>
                <a:avLst/>
                <a:gdLst/>
                <a:ahLst/>
                <a:cxnLst/>
                <a:rect l="l" t="t" r="r" b="b"/>
                <a:pathLst>
                  <a:path w="357" h="285" extrusionOk="0">
                    <a:moveTo>
                      <a:pt x="0" y="1"/>
                    </a:moveTo>
                    <a:lnTo>
                      <a:pt x="11" y="284"/>
                    </a:lnTo>
                    <a:lnTo>
                      <a:pt x="357" y="284"/>
                    </a:lnTo>
                    <a:lnTo>
                      <a:pt x="346"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28" name="Google Shape;3135;p66"/>
              <p:cNvSpPr/>
              <p:nvPr/>
            </p:nvSpPr>
            <p:spPr>
              <a:xfrm>
                <a:off x="4096137" y="1195455"/>
                <a:ext cx="9509" cy="17383"/>
              </a:xfrm>
              <a:custGeom>
                <a:avLst/>
                <a:gdLst/>
                <a:ahLst/>
                <a:cxnLst/>
                <a:rect l="l" t="t" r="r" b="b"/>
                <a:pathLst>
                  <a:path w="64" h="117" extrusionOk="0">
                    <a:moveTo>
                      <a:pt x="32" y="1"/>
                    </a:moveTo>
                    <a:cubicBezTo>
                      <a:pt x="11" y="1"/>
                      <a:pt x="1" y="22"/>
                      <a:pt x="1" y="53"/>
                    </a:cubicBezTo>
                    <a:cubicBezTo>
                      <a:pt x="1" y="85"/>
                      <a:pt x="11" y="116"/>
                      <a:pt x="32" y="116"/>
                    </a:cubicBezTo>
                    <a:cubicBezTo>
                      <a:pt x="42" y="116"/>
                      <a:pt x="63" y="85"/>
                      <a:pt x="63" y="53"/>
                    </a:cubicBezTo>
                    <a:cubicBezTo>
                      <a:pt x="63" y="22"/>
                      <a:pt x="53" y="1"/>
                      <a:pt x="3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29" name="Google Shape;3136;p66"/>
              <p:cNvSpPr/>
              <p:nvPr/>
            </p:nvSpPr>
            <p:spPr>
              <a:xfrm>
                <a:off x="4086777" y="935302"/>
                <a:ext cx="9509" cy="15749"/>
              </a:xfrm>
              <a:custGeom>
                <a:avLst/>
                <a:gdLst/>
                <a:ahLst/>
                <a:cxnLst/>
                <a:rect l="l" t="t" r="r" b="b"/>
                <a:pathLst>
                  <a:path w="64" h="106" extrusionOk="0">
                    <a:moveTo>
                      <a:pt x="32" y="1"/>
                    </a:moveTo>
                    <a:cubicBezTo>
                      <a:pt x="11" y="1"/>
                      <a:pt x="1" y="22"/>
                      <a:pt x="1" y="53"/>
                    </a:cubicBezTo>
                    <a:cubicBezTo>
                      <a:pt x="1" y="85"/>
                      <a:pt x="11" y="105"/>
                      <a:pt x="32" y="105"/>
                    </a:cubicBezTo>
                    <a:cubicBezTo>
                      <a:pt x="53" y="105"/>
                      <a:pt x="64" y="85"/>
                      <a:pt x="64" y="53"/>
                    </a:cubicBezTo>
                    <a:cubicBezTo>
                      <a:pt x="64" y="22"/>
                      <a:pt x="53" y="1"/>
                      <a:pt x="3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0" name="Google Shape;3137;p66"/>
              <p:cNvSpPr/>
              <p:nvPr/>
            </p:nvSpPr>
            <p:spPr>
              <a:xfrm>
                <a:off x="4189590" y="1140928"/>
                <a:ext cx="11143" cy="18869"/>
              </a:xfrm>
              <a:custGeom>
                <a:avLst/>
                <a:gdLst/>
                <a:ahLst/>
                <a:cxnLst/>
                <a:rect l="l" t="t" r="r" b="b"/>
                <a:pathLst>
                  <a:path w="75" h="127" extrusionOk="0">
                    <a:moveTo>
                      <a:pt x="32" y="1"/>
                    </a:moveTo>
                    <a:cubicBezTo>
                      <a:pt x="11" y="1"/>
                      <a:pt x="1" y="22"/>
                      <a:pt x="1" y="64"/>
                    </a:cubicBezTo>
                    <a:cubicBezTo>
                      <a:pt x="1" y="95"/>
                      <a:pt x="11" y="127"/>
                      <a:pt x="32" y="127"/>
                    </a:cubicBezTo>
                    <a:cubicBezTo>
                      <a:pt x="53" y="127"/>
                      <a:pt x="74" y="95"/>
                      <a:pt x="74" y="64"/>
                    </a:cubicBezTo>
                    <a:cubicBezTo>
                      <a:pt x="74" y="22"/>
                      <a:pt x="64" y="1"/>
                      <a:pt x="3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1" name="Google Shape;3138;p66"/>
              <p:cNvSpPr/>
              <p:nvPr/>
            </p:nvSpPr>
            <p:spPr>
              <a:xfrm>
                <a:off x="2860596" y="863689"/>
                <a:ext cx="112321" cy="378711"/>
              </a:xfrm>
              <a:custGeom>
                <a:avLst/>
                <a:gdLst/>
                <a:ahLst/>
                <a:cxnLst/>
                <a:rect l="l" t="t" r="r" b="b"/>
                <a:pathLst>
                  <a:path w="756" h="2549" extrusionOk="0">
                    <a:moveTo>
                      <a:pt x="1" y="0"/>
                    </a:moveTo>
                    <a:lnTo>
                      <a:pt x="22" y="2548"/>
                    </a:lnTo>
                    <a:lnTo>
                      <a:pt x="756" y="2548"/>
                    </a:lnTo>
                    <a:lnTo>
                      <a:pt x="599"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2" name="Google Shape;3139;p66"/>
              <p:cNvSpPr/>
              <p:nvPr/>
            </p:nvSpPr>
            <p:spPr>
              <a:xfrm>
                <a:off x="2977523" y="863689"/>
                <a:ext cx="98206" cy="378711"/>
              </a:xfrm>
              <a:custGeom>
                <a:avLst/>
                <a:gdLst/>
                <a:ahLst/>
                <a:cxnLst/>
                <a:rect l="l" t="t" r="r" b="b"/>
                <a:pathLst>
                  <a:path w="661" h="2549" extrusionOk="0">
                    <a:moveTo>
                      <a:pt x="21" y="0"/>
                    </a:moveTo>
                    <a:lnTo>
                      <a:pt x="0" y="2548"/>
                    </a:lnTo>
                    <a:lnTo>
                      <a:pt x="598" y="2548"/>
                    </a:lnTo>
                    <a:lnTo>
                      <a:pt x="661"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3" name="Google Shape;3140;p66"/>
              <p:cNvSpPr/>
              <p:nvPr/>
            </p:nvSpPr>
            <p:spPr>
              <a:xfrm>
                <a:off x="2673690" y="894741"/>
                <a:ext cx="96721" cy="347660"/>
              </a:xfrm>
              <a:custGeom>
                <a:avLst/>
                <a:gdLst/>
                <a:ahLst/>
                <a:cxnLst/>
                <a:rect l="l" t="t" r="r" b="b"/>
                <a:pathLst>
                  <a:path w="651" h="2340" extrusionOk="0">
                    <a:moveTo>
                      <a:pt x="1" y="1"/>
                    </a:moveTo>
                    <a:lnTo>
                      <a:pt x="11" y="2339"/>
                    </a:lnTo>
                    <a:lnTo>
                      <a:pt x="651" y="2339"/>
                    </a:lnTo>
                    <a:lnTo>
                      <a:pt x="588" y="32"/>
                    </a:lnTo>
                    <a:lnTo>
                      <a:pt x="1" y="1"/>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4" name="Google Shape;3141;p66"/>
              <p:cNvSpPr/>
              <p:nvPr/>
            </p:nvSpPr>
            <p:spPr>
              <a:xfrm>
                <a:off x="2778137" y="863689"/>
                <a:ext cx="70126" cy="266539"/>
              </a:xfrm>
              <a:custGeom>
                <a:avLst/>
                <a:gdLst/>
                <a:ahLst/>
                <a:cxnLst/>
                <a:rect l="l" t="t" r="r" b="b"/>
                <a:pathLst>
                  <a:path w="472" h="1794" extrusionOk="0">
                    <a:moveTo>
                      <a:pt x="0" y="0"/>
                    </a:moveTo>
                    <a:lnTo>
                      <a:pt x="11" y="1772"/>
                    </a:lnTo>
                    <a:cubicBezTo>
                      <a:pt x="157" y="1783"/>
                      <a:pt x="315" y="1793"/>
                      <a:pt x="472" y="1793"/>
                    </a:cubicBezTo>
                    <a:lnTo>
                      <a:pt x="399"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5" name="Google Shape;3142;p66"/>
              <p:cNvSpPr/>
              <p:nvPr/>
            </p:nvSpPr>
            <p:spPr>
              <a:xfrm>
                <a:off x="2860596" y="863689"/>
                <a:ext cx="104595" cy="268025"/>
              </a:xfrm>
              <a:custGeom>
                <a:avLst/>
                <a:gdLst/>
                <a:ahLst/>
                <a:cxnLst/>
                <a:rect l="l" t="t" r="r" b="b"/>
                <a:pathLst>
                  <a:path w="704" h="1804" extrusionOk="0">
                    <a:moveTo>
                      <a:pt x="1" y="0"/>
                    </a:moveTo>
                    <a:lnTo>
                      <a:pt x="22" y="1804"/>
                    </a:lnTo>
                    <a:lnTo>
                      <a:pt x="64" y="1804"/>
                    </a:lnTo>
                    <a:cubicBezTo>
                      <a:pt x="284" y="1804"/>
                      <a:pt x="504" y="1783"/>
                      <a:pt x="703" y="1772"/>
                    </a:cubicBezTo>
                    <a:lnTo>
                      <a:pt x="599"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6" name="Google Shape;3143;p66"/>
              <p:cNvSpPr/>
              <p:nvPr/>
            </p:nvSpPr>
            <p:spPr>
              <a:xfrm>
                <a:off x="2979009" y="863689"/>
                <a:ext cx="96721" cy="261785"/>
              </a:xfrm>
              <a:custGeom>
                <a:avLst/>
                <a:gdLst/>
                <a:ahLst/>
                <a:cxnLst/>
                <a:rect l="l" t="t" r="r" b="b"/>
                <a:pathLst>
                  <a:path w="651" h="1762" extrusionOk="0">
                    <a:moveTo>
                      <a:pt x="11" y="0"/>
                    </a:moveTo>
                    <a:lnTo>
                      <a:pt x="1" y="1762"/>
                    </a:lnTo>
                    <a:cubicBezTo>
                      <a:pt x="211" y="1730"/>
                      <a:pt x="410" y="1699"/>
                      <a:pt x="609" y="1657"/>
                    </a:cubicBezTo>
                    <a:lnTo>
                      <a:pt x="651"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7" name="Google Shape;3144;p66"/>
              <p:cNvSpPr/>
              <p:nvPr/>
            </p:nvSpPr>
            <p:spPr>
              <a:xfrm>
                <a:off x="2673690" y="894741"/>
                <a:ext cx="93601" cy="230733"/>
              </a:xfrm>
              <a:custGeom>
                <a:avLst/>
                <a:gdLst/>
                <a:ahLst/>
                <a:cxnLst/>
                <a:rect l="l" t="t" r="r" b="b"/>
                <a:pathLst>
                  <a:path w="630" h="1553" extrusionOk="0">
                    <a:moveTo>
                      <a:pt x="1" y="1"/>
                    </a:moveTo>
                    <a:lnTo>
                      <a:pt x="11" y="1448"/>
                    </a:lnTo>
                    <a:cubicBezTo>
                      <a:pt x="210" y="1501"/>
                      <a:pt x="420" y="1532"/>
                      <a:pt x="630" y="1553"/>
                    </a:cubicBezTo>
                    <a:lnTo>
                      <a:pt x="588" y="32"/>
                    </a:lnTo>
                    <a:lnTo>
                      <a:pt x="1" y="1"/>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8" name="Google Shape;3145;p66"/>
              <p:cNvSpPr/>
              <p:nvPr/>
            </p:nvSpPr>
            <p:spPr>
              <a:xfrm>
                <a:off x="2686170" y="913462"/>
                <a:ext cx="64035" cy="23623"/>
              </a:xfrm>
              <a:custGeom>
                <a:avLst/>
                <a:gdLst/>
                <a:ahLst/>
                <a:cxnLst/>
                <a:rect l="l" t="t" r="r" b="b"/>
                <a:pathLst>
                  <a:path w="431" h="159" extrusionOk="0">
                    <a:moveTo>
                      <a:pt x="0" y="1"/>
                    </a:moveTo>
                    <a:lnTo>
                      <a:pt x="0" y="158"/>
                    </a:lnTo>
                    <a:lnTo>
                      <a:pt x="430" y="158"/>
                    </a:lnTo>
                    <a:lnTo>
                      <a:pt x="42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9" name="Google Shape;3146;p66"/>
              <p:cNvSpPr/>
              <p:nvPr/>
            </p:nvSpPr>
            <p:spPr>
              <a:xfrm>
                <a:off x="2687656" y="952388"/>
                <a:ext cx="62549" cy="23623"/>
              </a:xfrm>
              <a:custGeom>
                <a:avLst/>
                <a:gdLst/>
                <a:ahLst/>
                <a:cxnLst/>
                <a:rect l="l" t="t" r="r" b="b"/>
                <a:pathLst>
                  <a:path w="421" h="159" extrusionOk="0">
                    <a:moveTo>
                      <a:pt x="1" y="1"/>
                    </a:moveTo>
                    <a:lnTo>
                      <a:pt x="1" y="158"/>
                    </a:lnTo>
                    <a:lnTo>
                      <a:pt x="420" y="158"/>
                    </a:lnTo>
                    <a:lnTo>
                      <a:pt x="42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0" name="Google Shape;3147;p66"/>
              <p:cNvSpPr/>
              <p:nvPr/>
            </p:nvSpPr>
            <p:spPr>
              <a:xfrm>
                <a:off x="2684536" y="1201695"/>
                <a:ext cx="70275" cy="20503"/>
              </a:xfrm>
              <a:custGeom>
                <a:avLst/>
                <a:gdLst/>
                <a:ahLst/>
                <a:cxnLst/>
                <a:rect l="l" t="t" r="r" b="b"/>
                <a:pathLst>
                  <a:path w="473" h="138" extrusionOk="0">
                    <a:moveTo>
                      <a:pt x="1" y="1"/>
                    </a:moveTo>
                    <a:lnTo>
                      <a:pt x="1" y="137"/>
                    </a:lnTo>
                    <a:lnTo>
                      <a:pt x="473" y="137"/>
                    </a:lnTo>
                    <a:lnTo>
                      <a:pt x="473"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1" name="Google Shape;3148;p66"/>
              <p:cNvSpPr/>
              <p:nvPr/>
            </p:nvSpPr>
            <p:spPr>
              <a:xfrm>
                <a:off x="2807703" y="1198575"/>
                <a:ext cx="10994" cy="17383"/>
              </a:xfrm>
              <a:custGeom>
                <a:avLst/>
                <a:gdLst/>
                <a:ahLst/>
                <a:cxnLst/>
                <a:rect l="l" t="t" r="r" b="b"/>
                <a:pathLst>
                  <a:path w="74" h="117" extrusionOk="0">
                    <a:moveTo>
                      <a:pt x="32" y="1"/>
                    </a:moveTo>
                    <a:cubicBezTo>
                      <a:pt x="11" y="1"/>
                      <a:pt x="0" y="22"/>
                      <a:pt x="0" y="53"/>
                    </a:cubicBezTo>
                    <a:cubicBezTo>
                      <a:pt x="0" y="85"/>
                      <a:pt x="11" y="116"/>
                      <a:pt x="32" y="116"/>
                    </a:cubicBezTo>
                    <a:cubicBezTo>
                      <a:pt x="53" y="116"/>
                      <a:pt x="74" y="85"/>
                      <a:pt x="74" y="53"/>
                    </a:cubicBezTo>
                    <a:cubicBezTo>
                      <a:pt x="74" y="22"/>
                      <a:pt x="53" y="1"/>
                      <a:pt x="3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2" name="Google Shape;3149;p66"/>
              <p:cNvSpPr/>
              <p:nvPr/>
            </p:nvSpPr>
            <p:spPr>
              <a:xfrm>
                <a:off x="2993124" y="1179854"/>
                <a:ext cx="59280" cy="42343"/>
              </a:xfrm>
              <a:custGeom>
                <a:avLst/>
                <a:gdLst/>
                <a:ahLst/>
                <a:cxnLst/>
                <a:rect l="l" t="t" r="r" b="b"/>
                <a:pathLst>
                  <a:path w="399" h="285" extrusionOk="0">
                    <a:moveTo>
                      <a:pt x="0" y="1"/>
                    </a:moveTo>
                    <a:lnTo>
                      <a:pt x="11" y="284"/>
                    </a:lnTo>
                    <a:lnTo>
                      <a:pt x="399" y="284"/>
                    </a:lnTo>
                    <a:lnTo>
                      <a:pt x="388"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3" name="Google Shape;3150;p66"/>
              <p:cNvSpPr/>
              <p:nvPr/>
            </p:nvSpPr>
            <p:spPr>
              <a:xfrm>
                <a:off x="2910517" y="1195455"/>
                <a:ext cx="10994" cy="17383"/>
              </a:xfrm>
              <a:custGeom>
                <a:avLst/>
                <a:gdLst/>
                <a:ahLst/>
                <a:cxnLst/>
                <a:rect l="l" t="t" r="r" b="b"/>
                <a:pathLst>
                  <a:path w="74" h="117" extrusionOk="0">
                    <a:moveTo>
                      <a:pt x="42" y="1"/>
                    </a:moveTo>
                    <a:cubicBezTo>
                      <a:pt x="21" y="1"/>
                      <a:pt x="0" y="22"/>
                      <a:pt x="0" y="53"/>
                    </a:cubicBezTo>
                    <a:cubicBezTo>
                      <a:pt x="0" y="85"/>
                      <a:pt x="21" y="116"/>
                      <a:pt x="42" y="116"/>
                    </a:cubicBezTo>
                    <a:cubicBezTo>
                      <a:pt x="63" y="116"/>
                      <a:pt x="74" y="85"/>
                      <a:pt x="74" y="53"/>
                    </a:cubicBezTo>
                    <a:cubicBezTo>
                      <a:pt x="74" y="22"/>
                      <a:pt x="63" y="1"/>
                      <a:pt x="4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4" name="Google Shape;3151;p66"/>
              <p:cNvSpPr/>
              <p:nvPr/>
            </p:nvSpPr>
            <p:spPr>
              <a:xfrm>
                <a:off x="2901156" y="935302"/>
                <a:ext cx="12629" cy="15749"/>
              </a:xfrm>
              <a:custGeom>
                <a:avLst/>
                <a:gdLst/>
                <a:ahLst/>
                <a:cxnLst/>
                <a:rect l="l" t="t" r="r" b="b"/>
                <a:pathLst>
                  <a:path w="85" h="106" extrusionOk="0">
                    <a:moveTo>
                      <a:pt x="42" y="1"/>
                    </a:moveTo>
                    <a:cubicBezTo>
                      <a:pt x="21" y="1"/>
                      <a:pt x="1" y="22"/>
                      <a:pt x="1" y="53"/>
                    </a:cubicBezTo>
                    <a:cubicBezTo>
                      <a:pt x="1" y="85"/>
                      <a:pt x="21" y="105"/>
                      <a:pt x="42" y="105"/>
                    </a:cubicBezTo>
                    <a:cubicBezTo>
                      <a:pt x="63" y="105"/>
                      <a:pt x="84" y="85"/>
                      <a:pt x="84" y="53"/>
                    </a:cubicBezTo>
                    <a:cubicBezTo>
                      <a:pt x="84" y="22"/>
                      <a:pt x="63" y="1"/>
                      <a:pt x="4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5" name="Google Shape;3152;p66"/>
              <p:cNvSpPr/>
              <p:nvPr/>
            </p:nvSpPr>
            <p:spPr>
              <a:xfrm>
                <a:off x="3014964" y="1140928"/>
                <a:ext cx="14114" cy="18869"/>
              </a:xfrm>
              <a:custGeom>
                <a:avLst/>
                <a:gdLst/>
                <a:ahLst/>
                <a:cxnLst/>
                <a:rect l="l" t="t" r="r" b="b"/>
                <a:pathLst>
                  <a:path w="95" h="127" extrusionOk="0">
                    <a:moveTo>
                      <a:pt x="42" y="1"/>
                    </a:moveTo>
                    <a:cubicBezTo>
                      <a:pt x="21" y="1"/>
                      <a:pt x="0" y="22"/>
                      <a:pt x="0" y="64"/>
                    </a:cubicBezTo>
                    <a:cubicBezTo>
                      <a:pt x="0" y="95"/>
                      <a:pt x="21" y="127"/>
                      <a:pt x="42" y="127"/>
                    </a:cubicBezTo>
                    <a:cubicBezTo>
                      <a:pt x="73" y="127"/>
                      <a:pt x="94" y="95"/>
                      <a:pt x="94" y="64"/>
                    </a:cubicBezTo>
                    <a:cubicBezTo>
                      <a:pt x="94" y="22"/>
                      <a:pt x="73" y="1"/>
                      <a:pt x="42"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6" name="Google Shape;3153;p66"/>
              <p:cNvSpPr/>
              <p:nvPr/>
            </p:nvSpPr>
            <p:spPr>
              <a:xfrm>
                <a:off x="3376296" y="863689"/>
                <a:ext cx="106081" cy="378711"/>
              </a:xfrm>
              <a:custGeom>
                <a:avLst/>
                <a:gdLst/>
                <a:ahLst/>
                <a:cxnLst/>
                <a:rect l="l" t="t" r="r" b="b"/>
                <a:pathLst>
                  <a:path w="714" h="2549" extrusionOk="0">
                    <a:moveTo>
                      <a:pt x="85" y="0"/>
                    </a:moveTo>
                    <a:lnTo>
                      <a:pt x="1" y="2548"/>
                    </a:lnTo>
                    <a:lnTo>
                      <a:pt x="714" y="2548"/>
                    </a:lnTo>
                    <a:lnTo>
                      <a:pt x="672"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7" name="Google Shape;3154;p66"/>
              <p:cNvSpPr/>
              <p:nvPr/>
            </p:nvSpPr>
            <p:spPr>
              <a:xfrm>
                <a:off x="3094303" y="967988"/>
                <a:ext cx="112321" cy="274413"/>
              </a:xfrm>
              <a:custGeom>
                <a:avLst/>
                <a:gdLst/>
                <a:ahLst/>
                <a:cxnLst/>
                <a:rect l="l" t="t" r="r" b="b"/>
                <a:pathLst>
                  <a:path w="756" h="1847" extrusionOk="0">
                    <a:moveTo>
                      <a:pt x="1" y="1"/>
                    </a:moveTo>
                    <a:lnTo>
                      <a:pt x="1" y="1846"/>
                    </a:lnTo>
                    <a:lnTo>
                      <a:pt x="714" y="1846"/>
                    </a:lnTo>
                    <a:lnTo>
                      <a:pt x="756"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8" name="Google Shape;3155;p66"/>
              <p:cNvSpPr/>
              <p:nvPr/>
            </p:nvSpPr>
            <p:spPr>
              <a:xfrm>
                <a:off x="3500949" y="863689"/>
                <a:ext cx="160607" cy="378711"/>
              </a:xfrm>
              <a:custGeom>
                <a:avLst/>
                <a:gdLst/>
                <a:ahLst/>
                <a:cxnLst/>
                <a:rect l="l" t="t" r="r" b="b"/>
                <a:pathLst>
                  <a:path w="1081" h="2549" extrusionOk="0">
                    <a:moveTo>
                      <a:pt x="64" y="0"/>
                    </a:moveTo>
                    <a:lnTo>
                      <a:pt x="1" y="2548"/>
                    </a:lnTo>
                    <a:lnTo>
                      <a:pt x="1081" y="2548"/>
                    </a:lnTo>
                    <a:lnTo>
                      <a:pt x="955"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9" name="Google Shape;3156;p66"/>
              <p:cNvSpPr/>
              <p:nvPr/>
            </p:nvSpPr>
            <p:spPr>
              <a:xfrm>
                <a:off x="3220590" y="894741"/>
                <a:ext cx="141887" cy="347660"/>
              </a:xfrm>
              <a:custGeom>
                <a:avLst/>
                <a:gdLst/>
                <a:ahLst/>
                <a:cxnLst/>
                <a:rect l="l" t="t" r="r" b="b"/>
                <a:pathLst>
                  <a:path w="955" h="2340" extrusionOk="0">
                    <a:moveTo>
                      <a:pt x="74" y="1"/>
                    </a:moveTo>
                    <a:lnTo>
                      <a:pt x="0" y="2339"/>
                    </a:lnTo>
                    <a:lnTo>
                      <a:pt x="954" y="2339"/>
                    </a:lnTo>
                    <a:lnTo>
                      <a:pt x="944" y="32"/>
                    </a:lnTo>
                    <a:lnTo>
                      <a:pt x="74"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0" name="Google Shape;3157;p66"/>
              <p:cNvSpPr/>
              <p:nvPr/>
            </p:nvSpPr>
            <p:spPr>
              <a:xfrm>
                <a:off x="3381050" y="863689"/>
                <a:ext cx="99841" cy="266539"/>
              </a:xfrm>
              <a:custGeom>
                <a:avLst/>
                <a:gdLst/>
                <a:ahLst/>
                <a:cxnLst/>
                <a:rect l="l" t="t" r="r" b="b"/>
                <a:pathLst>
                  <a:path w="672" h="1794" extrusionOk="0">
                    <a:moveTo>
                      <a:pt x="53" y="0"/>
                    </a:moveTo>
                    <a:lnTo>
                      <a:pt x="0" y="1772"/>
                    </a:lnTo>
                    <a:cubicBezTo>
                      <a:pt x="210" y="1783"/>
                      <a:pt x="441" y="1793"/>
                      <a:pt x="671" y="1793"/>
                    </a:cubicBezTo>
                    <a:lnTo>
                      <a:pt x="640"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1" name="Google Shape;3158;p66"/>
              <p:cNvSpPr/>
              <p:nvPr/>
            </p:nvSpPr>
            <p:spPr>
              <a:xfrm>
                <a:off x="3094303" y="967988"/>
                <a:ext cx="112321" cy="140401"/>
              </a:xfrm>
              <a:custGeom>
                <a:avLst/>
                <a:gdLst/>
                <a:ahLst/>
                <a:cxnLst/>
                <a:rect l="l" t="t" r="r" b="b"/>
                <a:pathLst>
                  <a:path w="756" h="945" extrusionOk="0">
                    <a:moveTo>
                      <a:pt x="1" y="1"/>
                    </a:moveTo>
                    <a:lnTo>
                      <a:pt x="1" y="787"/>
                    </a:lnTo>
                    <a:cubicBezTo>
                      <a:pt x="232" y="850"/>
                      <a:pt x="473" y="903"/>
                      <a:pt x="735" y="945"/>
                    </a:cubicBezTo>
                    <a:lnTo>
                      <a:pt x="756"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2" name="Google Shape;3159;p66"/>
              <p:cNvSpPr/>
              <p:nvPr/>
            </p:nvSpPr>
            <p:spPr>
              <a:xfrm>
                <a:off x="3504070" y="863689"/>
                <a:ext cx="151247" cy="268025"/>
              </a:xfrm>
              <a:custGeom>
                <a:avLst/>
                <a:gdLst/>
                <a:ahLst/>
                <a:cxnLst/>
                <a:rect l="l" t="t" r="r" b="b"/>
                <a:pathLst>
                  <a:path w="1018" h="1804" extrusionOk="0">
                    <a:moveTo>
                      <a:pt x="43" y="0"/>
                    </a:moveTo>
                    <a:lnTo>
                      <a:pt x="1" y="1804"/>
                    </a:lnTo>
                    <a:lnTo>
                      <a:pt x="74" y="1804"/>
                    </a:lnTo>
                    <a:cubicBezTo>
                      <a:pt x="399" y="1804"/>
                      <a:pt x="714" y="1783"/>
                      <a:pt x="1018" y="1772"/>
                    </a:cubicBezTo>
                    <a:lnTo>
                      <a:pt x="934"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3" name="Google Shape;3160;p66"/>
              <p:cNvSpPr/>
              <p:nvPr/>
            </p:nvSpPr>
            <p:spPr>
              <a:xfrm>
                <a:off x="3225196" y="894741"/>
                <a:ext cx="135647" cy="230733"/>
              </a:xfrm>
              <a:custGeom>
                <a:avLst/>
                <a:gdLst/>
                <a:ahLst/>
                <a:cxnLst/>
                <a:rect l="l" t="t" r="r" b="b"/>
                <a:pathLst>
                  <a:path w="913" h="1553" extrusionOk="0">
                    <a:moveTo>
                      <a:pt x="43" y="1"/>
                    </a:moveTo>
                    <a:lnTo>
                      <a:pt x="1" y="1448"/>
                    </a:lnTo>
                    <a:cubicBezTo>
                      <a:pt x="284" y="1501"/>
                      <a:pt x="588" y="1532"/>
                      <a:pt x="913" y="1553"/>
                    </a:cubicBezTo>
                    <a:lnTo>
                      <a:pt x="913" y="32"/>
                    </a:lnTo>
                    <a:lnTo>
                      <a:pt x="43"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4" name="Google Shape;3161;p66"/>
              <p:cNvSpPr/>
              <p:nvPr/>
            </p:nvSpPr>
            <p:spPr>
              <a:xfrm>
                <a:off x="3250157" y="913462"/>
                <a:ext cx="93601" cy="23623"/>
              </a:xfrm>
              <a:custGeom>
                <a:avLst/>
                <a:gdLst/>
                <a:ahLst/>
                <a:cxnLst/>
                <a:rect l="l" t="t" r="r" b="b"/>
                <a:pathLst>
                  <a:path w="630" h="159" extrusionOk="0">
                    <a:moveTo>
                      <a:pt x="0" y="1"/>
                    </a:moveTo>
                    <a:lnTo>
                      <a:pt x="0" y="158"/>
                    </a:lnTo>
                    <a:lnTo>
                      <a:pt x="630" y="158"/>
                    </a:lnTo>
                    <a:lnTo>
                      <a:pt x="63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5" name="Google Shape;3162;p66"/>
              <p:cNvSpPr/>
              <p:nvPr/>
            </p:nvSpPr>
            <p:spPr>
              <a:xfrm>
                <a:off x="3250157" y="952388"/>
                <a:ext cx="93601" cy="23623"/>
              </a:xfrm>
              <a:custGeom>
                <a:avLst/>
                <a:gdLst/>
                <a:ahLst/>
                <a:cxnLst/>
                <a:rect l="l" t="t" r="r" b="b"/>
                <a:pathLst>
                  <a:path w="630" h="159" extrusionOk="0">
                    <a:moveTo>
                      <a:pt x="0" y="1"/>
                    </a:moveTo>
                    <a:lnTo>
                      <a:pt x="0" y="158"/>
                    </a:lnTo>
                    <a:lnTo>
                      <a:pt x="619" y="158"/>
                    </a:lnTo>
                    <a:lnTo>
                      <a:pt x="63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6" name="Google Shape;3163;p66"/>
              <p:cNvSpPr/>
              <p:nvPr/>
            </p:nvSpPr>
            <p:spPr>
              <a:xfrm>
                <a:off x="3234556" y="1201695"/>
                <a:ext cx="106081" cy="20503"/>
              </a:xfrm>
              <a:custGeom>
                <a:avLst/>
                <a:gdLst/>
                <a:ahLst/>
                <a:cxnLst/>
                <a:rect l="l" t="t" r="r" b="b"/>
                <a:pathLst>
                  <a:path w="714" h="138" extrusionOk="0">
                    <a:moveTo>
                      <a:pt x="1" y="1"/>
                    </a:moveTo>
                    <a:lnTo>
                      <a:pt x="1" y="137"/>
                    </a:lnTo>
                    <a:lnTo>
                      <a:pt x="703" y="137"/>
                    </a:lnTo>
                    <a:lnTo>
                      <a:pt x="714"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7" name="Google Shape;3164;p66"/>
              <p:cNvSpPr/>
              <p:nvPr/>
            </p:nvSpPr>
            <p:spPr>
              <a:xfrm>
                <a:off x="3416857" y="1198575"/>
                <a:ext cx="17234" cy="17383"/>
              </a:xfrm>
              <a:custGeom>
                <a:avLst/>
                <a:gdLst/>
                <a:ahLst/>
                <a:cxnLst/>
                <a:rect l="l" t="t" r="r" b="b"/>
                <a:pathLst>
                  <a:path w="116" h="117" extrusionOk="0">
                    <a:moveTo>
                      <a:pt x="63" y="1"/>
                    </a:moveTo>
                    <a:cubicBezTo>
                      <a:pt x="32" y="1"/>
                      <a:pt x="0" y="22"/>
                      <a:pt x="0" y="53"/>
                    </a:cubicBezTo>
                    <a:cubicBezTo>
                      <a:pt x="0" y="85"/>
                      <a:pt x="21" y="116"/>
                      <a:pt x="53" y="116"/>
                    </a:cubicBezTo>
                    <a:cubicBezTo>
                      <a:pt x="84" y="116"/>
                      <a:pt x="116" y="85"/>
                      <a:pt x="116" y="53"/>
                    </a:cubicBezTo>
                    <a:cubicBezTo>
                      <a:pt x="116" y="22"/>
                      <a:pt x="95" y="1"/>
                      <a:pt x="63"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8" name="Google Shape;3165;p66"/>
              <p:cNvSpPr/>
              <p:nvPr/>
            </p:nvSpPr>
            <p:spPr>
              <a:xfrm>
                <a:off x="3105297" y="982103"/>
                <a:ext cx="76515" cy="39075"/>
              </a:xfrm>
              <a:custGeom>
                <a:avLst/>
                <a:gdLst/>
                <a:ahLst/>
                <a:cxnLst/>
                <a:rect l="l" t="t" r="r" b="b"/>
                <a:pathLst>
                  <a:path w="515" h="263" extrusionOk="0">
                    <a:moveTo>
                      <a:pt x="514" y="0"/>
                    </a:moveTo>
                    <a:lnTo>
                      <a:pt x="11" y="21"/>
                    </a:lnTo>
                    <a:lnTo>
                      <a:pt x="0" y="262"/>
                    </a:lnTo>
                    <a:lnTo>
                      <a:pt x="514" y="241"/>
                    </a:lnTo>
                    <a:lnTo>
                      <a:pt x="514"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9" name="Google Shape;3166;p66"/>
              <p:cNvSpPr/>
              <p:nvPr/>
            </p:nvSpPr>
            <p:spPr>
              <a:xfrm>
                <a:off x="3106783" y="1195455"/>
                <a:ext cx="71909" cy="39223"/>
              </a:xfrm>
              <a:custGeom>
                <a:avLst/>
                <a:gdLst/>
                <a:ahLst/>
                <a:cxnLst/>
                <a:rect l="l" t="t" r="r" b="b"/>
                <a:pathLst>
                  <a:path w="484" h="264" extrusionOk="0">
                    <a:moveTo>
                      <a:pt x="483" y="1"/>
                    </a:moveTo>
                    <a:lnTo>
                      <a:pt x="11" y="22"/>
                    </a:lnTo>
                    <a:lnTo>
                      <a:pt x="1" y="263"/>
                    </a:lnTo>
                    <a:lnTo>
                      <a:pt x="483" y="242"/>
                    </a:lnTo>
                    <a:lnTo>
                      <a:pt x="483"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60" name="Google Shape;3167;p66"/>
              <p:cNvSpPr/>
              <p:nvPr/>
            </p:nvSpPr>
            <p:spPr>
              <a:xfrm>
                <a:off x="3571076" y="1195455"/>
                <a:ext cx="17234" cy="17383"/>
              </a:xfrm>
              <a:custGeom>
                <a:avLst/>
                <a:gdLst/>
                <a:ahLst/>
                <a:cxnLst/>
                <a:rect l="l" t="t" r="r" b="b"/>
                <a:pathLst>
                  <a:path w="116" h="117" extrusionOk="0">
                    <a:moveTo>
                      <a:pt x="64" y="1"/>
                    </a:moveTo>
                    <a:cubicBezTo>
                      <a:pt x="32" y="1"/>
                      <a:pt x="1" y="22"/>
                      <a:pt x="1" y="53"/>
                    </a:cubicBezTo>
                    <a:cubicBezTo>
                      <a:pt x="1" y="85"/>
                      <a:pt x="22" y="116"/>
                      <a:pt x="53" y="116"/>
                    </a:cubicBezTo>
                    <a:cubicBezTo>
                      <a:pt x="85" y="116"/>
                      <a:pt x="116" y="85"/>
                      <a:pt x="116" y="53"/>
                    </a:cubicBezTo>
                    <a:cubicBezTo>
                      <a:pt x="116" y="22"/>
                      <a:pt x="95" y="1"/>
                      <a:pt x="64"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61" name="Google Shape;3168;p66"/>
              <p:cNvSpPr/>
              <p:nvPr/>
            </p:nvSpPr>
            <p:spPr>
              <a:xfrm>
                <a:off x="3566471" y="935302"/>
                <a:ext cx="17234" cy="15749"/>
              </a:xfrm>
              <a:custGeom>
                <a:avLst/>
                <a:gdLst/>
                <a:ahLst/>
                <a:cxnLst/>
                <a:rect l="l" t="t" r="r" b="b"/>
                <a:pathLst>
                  <a:path w="116" h="106" extrusionOk="0">
                    <a:moveTo>
                      <a:pt x="63" y="1"/>
                    </a:moveTo>
                    <a:cubicBezTo>
                      <a:pt x="32" y="1"/>
                      <a:pt x="11" y="22"/>
                      <a:pt x="11" y="53"/>
                    </a:cubicBezTo>
                    <a:cubicBezTo>
                      <a:pt x="0" y="85"/>
                      <a:pt x="32" y="105"/>
                      <a:pt x="63" y="105"/>
                    </a:cubicBezTo>
                    <a:cubicBezTo>
                      <a:pt x="95" y="105"/>
                      <a:pt x="116" y="85"/>
                      <a:pt x="116" y="53"/>
                    </a:cubicBezTo>
                    <a:cubicBezTo>
                      <a:pt x="116" y="22"/>
                      <a:pt x="95" y="1"/>
                      <a:pt x="63"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62" name="Google Shape;3169;p66"/>
              <p:cNvSpPr/>
              <p:nvPr/>
            </p:nvSpPr>
            <p:spPr>
              <a:xfrm>
                <a:off x="2080137" y="863689"/>
                <a:ext cx="110687" cy="378711"/>
              </a:xfrm>
              <a:custGeom>
                <a:avLst/>
                <a:gdLst/>
                <a:ahLst/>
                <a:cxnLst/>
                <a:rect l="l" t="t" r="r" b="b"/>
                <a:pathLst>
                  <a:path w="745" h="2549" extrusionOk="0">
                    <a:moveTo>
                      <a:pt x="0" y="0"/>
                    </a:moveTo>
                    <a:lnTo>
                      <a:pt x="32" y="2548"/>
                    </a:lnTo>
                    <a:lnTo>
                      <a:pt x="745" y="2548"/>
                    </a:lnTo>
                    <a:lnTo>
                      <a:pt x="587"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63" name="Google Shape;3170;p66"/>
              <p:cNvSpPr/>
              <p:nvPr/>
            </p:nvSpPr>
            <p:spPr>
              <a:xfrm>
                <a:off x="1790269" y="967988"/>
                <a:ext cx="118561" cy="274413"/>
              </a:xfrm>
              <a:custGeom>
                <a:avLst/>
                <a:gdLst/>
                <a:ahLst/>
                <a:cxnLst/>
                <a:rect l="l" t="t" r="r" b="b"/>
                <a:pathLst>
                  <a:path w="798" h="1847" extrusionOk="0">
                    <a:moveTo>
                      <a:pt x="1" y="1"/>
                    </a:moveTo>
                    <a:lnTo>
                      <a:pt x="85" y="1846"/>
                    </a:lnTo>
                    <a:lnTo>
                      <a:pt x="798" y="1846"/>
                    </a:lnTo>
                    <a:lnTo>
                      <a:pt x="766"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64" name="Google Shape;3171;p66"/>
              <p:cNvSpPr/>
              <p:nvPr/>
            </p:nvSpPr>
            <p:spPr>
              <a:xfrm>
                <a:off x="2203156" y="863689"/>
                <a:ext cx="166847" cy="378711"/>
              </a:xfrm>
              <a:custGeom>
                <a:avLst/>
                <a:gdLst/>
                <a:ahLst/>
                <a:cxnLst/>
                <a:rect l="l" t="t" r="r" b="b"/>
                <a:pathLst>
                  <a:path w="1123" h="2549" extrusionOk="0">
                    <a:moveTo>
                      <a:pt x="1" y="0"/>
                    </a:moveTo>
                    <a:lnTo>
                      <a:pt x="43" y="2548"/>
                    </a:lnTo>
                    <a:lnTo>
                      <a:pt x="1123" y="2548"/>
                    </a:lnTo>
                    <a:lnTo>
                      <a:pt x="892"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65" name="Google Shape;3172;p66"/>
              <p:cNvSpPr/>
              <p:nvPr/>
            </p:nvSpPr>
            <p:spPr>
              <a:xfrm>
                <a:off x="2377730" y="863689"/>
                <a:ext cx="145007" cy="378711"/>
              </a:xfrm>
              <a:custGeom>
                <a:avLst/>
                <a:gdLst/>
                <a:ahLst/>
                <a:cxnLst/>
                <a:rect l="l" t="t" r="r" b="b"/>
                <a:pathLst>
                  <a:path w="976" h="2549" extrusionOk="0">
                    <a:moveTo>
                      <a:pt x="32" y="0"/>
                    </a:moveTo>
                    <a:lnTo>
                      <a:pt x="0" y="2548"/>
                    </a:lnTo>
                    <a:lnTo>
                      <a:pt x="891" y="2548"/>
                    </a:lnTo>
                    <a:lnTo>
                      <a:pt x="975"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66" name="Google Shape;3173;p66"/>
              <p:cNvSpPr/>
              <p:nvPr/>
            </p:nvSpPr>
            <p:spPr>
              <a:xfrm>
                <a:off x="1924283" y="894741"/>
                <a:ext cx="146641" cy="347660"/>
              </a:xfrm>
              <a:custGeom>
                <a:avLst/>
                <a:gdLst/>
                <a:ahLst/>
                <a:cxnLst/>
                <a:rect l="l" t="t" r="r" b="b"/>
                <a:pathLst>
                  <a:path w="987" h="2340" extrusionOk="0">
                    <a:moveTo>
                      <a:pt x="1" y="1"/>
                    </a:moveTo>
                    <a:lnTo>
                      <a:pt x="32" y="2339"/>
                    </a:lnTo>
                    <a:lnTo>
                      <a:pt x="986" y="2339"/>
                    </a:lnTo>
                    <a:lnTo>
                      <a:pt x="881" y="32"/>
                    </a:lnTo>
                    <a:lnTo>
                      <a:pt x="1" y="1"/>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67" name="Google Shape;3174;p66"/>
              <p:cNvSpPr/>
              <p:nvPr/>
            </p:nvSpPr>
            <p:spPr>
              <a:xfrm>
                <a:off x="2080137" y="863689"/>
                <a:ext cx="104446" cy="266539"/>
              </a:xfrm>
              <a:custGeom>
                <a:avLst/>
                <a:gdLst/>
                <a:ahLst/>
                <a:cxnLst/>
                <a:rect l="l" t="t" r="r" b="b"/>
                <a:pathLst>
                  <a:path w="703" h="1794" extrusionOk="0">
                    <a:moveTo>
                      <a:pt x="0" y="0"/>
                    </a:moveTo>
                    <a:lnTo>
                      <a:pt x="21" y="1772"/>
                    </a:lnTo>
                    <a:cubicBezTo>
                      <a:pt x="241" y="1783"/>
                      <a:pt x="472" y="1793"/>
                      <a:pt x="703" y="1793"/>
                    </a:cubicBezTo>
                    <a:lnTo>
                      <a:pt x="587"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68" name="Google Shape;3175;p66"/>
              <p:cNvSpPr/>
              <p:nvPr/>
            </p:nvSpPr>
            <p:spPr>
              <a:xfrm>
                <a:off x="1790269" y="967988"/>
                <a:ext cx="115441" cy="140401"/>
              </a:xfrm>
              <a:custGeom>
                <a:avLst/>
                <a:gdLst/>
                <a:ahLst/>
                <a:cxnLst/>
                <a:rect l="l" t="t" r="r" b="b"/>
                <a:pathLst>
                  <a:path w="777" h="945" extrusionOk="0">
                    <a:moveTo>
                      <a:pt x="1" y="1"/>
                    </a:moveTo>
                    <a:lnTo>
                      <a:pt x="43" y="787"/>
                    </a:lnTo>
                    <a:cubicBezTo>
                      <a:pt x="263" y="850"/>
                      <a:pt x="515" y="903"/>
                      <a:pt x="777" y="945"/>
                    </a:cubicBezTo>
                    <a:lnTo>
                      <a:pt x="766"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69" name="Google Shape;3176;p66"/>
              <p:cNvSpPr/>
              <p:nvPr/>
            </p:nvSpPr>
            <p:spPr>
              <a:xfrm>
                <a:off x="2203156" y="863689"/>
                <a:ext cx="156001" cy="268025"/>
              </a:xfrm>
              <a:custGeom>
                <a:avLst/>
                <a:gdLst/>
                <a:ahLst/>
                <a:cxnLst/>
                <a:rect l="l" t="t" r="r" b="b"/>
                <a:pathLst>
                  <a:path w="1050" h="1804" extrusionOk="0">
                    <a:moveTo>
                      <a:pt x="1" y="0"/>
                    </a:moveTo>
                    <a:lnTo>
                      <a:pt x="32" y="1804"/>
                    </a:lnTo>
                    <a:lnTo>
                      <a:pt x="105" y="1804"/>
                    </a:lnTo>
                    <a:cubicBezTo>
                      <a:pt x="431" y="1804"/>
                      <a:pt x="745" y="1783"/>
                      <a:pt x="1049" y="1772"/>
                    </a:cubicBezTo>
                    <a:lnTo>
                      <a:pt x="892"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70" name="Google Shape;3177;p66"/>
              <p:cNvSpPr/>
              <p:nvPr/>
            </p:nvSpPr>
            <p:spPr>
              <a:xfrm>
                <a:off x="2379216" y="863689"/>
                <a:ext cx="145007" cy="261785"/>
              </a:xfrm>
              <a:custGeom>
                <a:avLst/>
                <a:gdLst/>
                <a:ahLst/>
                <a:cxnLst/>
                <a:rect l="l" t="t" r="r" b="b"/>
                <a:pathLst>
                  <a:path w="976" h="1762" extrusionOk="0">
                    <a:moveTo>
                      <a:pt x="22" y="0"/>
                    </a:moveTo>
                    <a:lnTo>
                      <a:pt x="1" y="1762"/>
                    </a:lnTo>
                    <a:cubicBezTo>
                      <a:pt x="315" y="1730"/>
                      <a:pt x="619" y="1699"/>
                      <a:pt x="913" y="1657"/>
                    </a:cubicBezTo>
                    <a:lnTo>
                      <a:pt x="976"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71" name="Google Shape;3178;p66"/>
              <p:cNvSpPr/>
              <p:nvPr/>
            </p:nvSpPr>
            <p:spPr>
              <a:xfrm>
                <a:off x="1924283" y="894741"/>
                <a:ext cx="140401" cy="230733"/>
              </a:xfrm>
              <a:custGeom>
                <a:avLst/>
                <a:gdLst/>
                <a:ahLst/>
                <a:cxnLst/>
                <a:rect l="l" t="t" r="r" b="b"/>
                <a:pathLst>
                  <a:path w="945" h="1553" extrusionOk="0">
                    <a:moveTo>
                      <a:pt x="1" y="1"/>
                    </a:moveTo>
                    <a:lnTo>
                      <a:pt x="22" y="1448"/>
                    </a:lnTo>
                    <a:cubicBezTo>
                      <a:pt x="315" y="1501"/>
                      <a:pt x="619" y="1532"/>
                      <a:pt x="944" y="1553"/>
                    </a:cubicBezTo>
                    <a:lnTo>
                      <a:pt x="881" y="32"/>
                    </a:lnTo>
                    <a:lnTo>
                      <a:pt x="1" y="1"/>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72" name="Google Shape;3179;p66"/>
              <p:cNvSpPr/>
              <p:nvPr/>
            </p:nvSpPr>
            <p:spPr>
              <a:xfrm>
                <a:off x="1944489" y="913462"/>
                <a:ext cx="93749" cy="23623"/>
              </a:xfrm>
              <a:custGeom>
                <a:avLst/>
                <a:gdLst/>
                <a:ahLst/>
                <a:cxnLst/>
                <a:rect l="l" t="t" r="r" b="b"/>
                <a:pathLst>
                  <a:path w="631" h="159" extrusionOk="0">
                    <a:moveTo>
                      <a:pt x="1" y="1"/>
                    </a:moveTo>
                    <a:lnTo>
                      <a:pt x="1" y="158"/>
                    </a:lnTo>
                    <a:lnTo>
                      <a:pt x="630" y="158"/>
                    </a:lnTo>
                    <a:lnTo>
                      <a:pt x="620"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73" name="Google Shape;3180;p66"/>
              <p:cNvSpPr/>
              <p:nvPr/>
            </p:nvSpPr>
            <p:spPr>
              <a:xfrm>
                <a:off x="1946123" y="952388"/>
                <a:ext cx="93601" cy="23623"/>
              </a:xfrm>
              <a:custGeom>
                <a:avLst/>
                <a:gdLst/>
                <a:ahLst/>
                <a:cxnLst/>
                <a:rect l="l" t="t" r="r" b="b"/>
                <a:pathLst>
                  <a:path w="630" h="159" extrusionOk="0">
                    <a:moveTo>
                      <a:pt x="0" y="1"/>
                    </a:moveTo>
                    <a:lnTo>
                      <a:pt x="0" y="158"/>
                    </a:lnTo>
                    <a:lnTo>
                      <a:pt x="630" y="158"/>
                    </a:lnTo>
                    <a:lnTo>
                      <a:pt x="619"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74" name="Google Shape;3181;p66"/>
              <p:cNvSpPr/>
              <p:nvPr/>
            </p:nvSpPr>
            <p:spPr>
              <a:xfrm>
                <a:off x="1941369" y="1201695"/>
                <a:ext cx="104595" cy="20503"/>
              </a:xfrm>
              <a:custGeom>
                <a:avLst/>
                <a:gdLst/>
                <a:ahLst/>
                <a:cxnLst/>
                <a:rect l="l" t="t" r="r" b="b"/>
                <a:pathLst>
                  <a:path w="704" h="138" extrusionOk="0">
                    <a:moveTo>
                      <a:pt x="1" y="1"/>
                    </a:moveTo>
                    <a:lnTo>
                      <a:pt x="1" y="137"/>
                    </a:lnTo>
                    <a:lnTo>
                      <a:pt x="704" y="137"/>
                    </a:lnTo>
                    <a:lnTo>
                      <a:pt x="704"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75" name="Google Shape;3182;p66"/>
              <p:cNvSpPr/>
              <p:nvPr/>
            </p:nvSpPr>
            <p:spPr>
              <a:xfrm>
                <a:off x="2122480" y="1201695"/>
                <a:ext cx="18572" cy="14263"/>
              </a:xfrm>
              <a:custGeom>
                <a:avLst/>
                <a:gdLst/>
                <a:ahLst/>
                <a:cxnLst/>
                <a:rect l="l" t="t" r="r" b="b"/>
                <a:pathLst>
                  <a:path w="125" h="96" extrusionOk="0">
                    <a:moveTo>
                      <a:pt x="104" y="1"/>
                    </a:moveTo>
                    <a:cubicBezTo>
                      <a:pt x="67" y="1"/>
                      <a:pt x="0" y="87"/>
                      <a:pt x="72" y="95"/>
                    </a:cubicBezTo>
                    <a:cubicBezTo>
                      <a:pt x="103" y="95"/>
                      <a:pt x="124" y="64"/>
                      <a:pt x="124" y="32"/>
                    </a:cubicBezTo>
                    <a:cubicBezTo>
                      <a:pt x="124" y="9"/>
                      <a:pt x="116" y="1"/>
                      <a:pt x="104"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76" name="Google Shape;3183;p66"/>
              <p:cNvSpPr/>
              <p:nvPr/>
            </p:nvSpPr>
            <p:spPr>
              <a:xfrm>
                <a:off x="2401057" y="1179854"/>
                <a:ext cx="85875" cy="42343"/>
              </a:xfrm>
              <a:custGeom>
                <a:avLst/>
                <a:gdLst/>
                <a:ahLst/>
                <a:cxnLst/>
                <a:rect l="l" t="t" r="r" b="b"/>
                <a:pathLst>
                  <a:path w="578" h="285" extrusionOk="0">
                    <a:moveTo>
                      <a:pt x="0" y="1"/>
                    </a:moveTo>
                    <a:lnTo>
                      <a:pt x="11" y="284"/>
                    </a:lnTo>
                    <a:lnTo>
                      <a:pt x="577" y="284"/>
                    </a:lnTo>
                    <a:lnTo>
                      <a:pt x="577"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77" name="Google Shape;3184;p66"/>
              <p:cNvSpPr/>
              <p:nvPr/>
            </p:nvSpPr>
            <p:spPr>
              <a:xfrm>
                <a:off x="1804384" y="982103"/>
                <a:ext cx="74881" cy="39075"/>
              </a:xfrm>
              <a:custGeom>
                <a:avLst/>
                <a:gdLst/>
                <a:ahLst/>
                <a:cxnLst/>
                <a:rect l="l" t="t" r="r" b="b"/>
                <a:pathLst>
                  <a:path w="504" h="263" extrusionOk="0">
                    <a:moveTo>
                      <a:pt x="503" y="0"/>
                    </a:moveTo>
                    <a:lnTo>
                      <a:pt x="0" y="21"/>
                    </a:lnTo>
                    <a:lnTo>
                      <a:pt x="0" y="262"/>
                    </a:lnTo>
                    <a:lnTo>
                      <a:pt x="503" y="241"/>
                    </a:lnTo>
                    <a:lnTo>
                      <a:pt x="503" y="0"/>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78" name="Google Shape;3185;p66"/>
              <p:cNvSpPr/>
              <p:nvPr/>
            </p:nvSpPr>
            <p:spPr>
              <a:xfrm>
                <a:off x="1815229" y="1195455"/>
                <a:ext cx="70275" cy="39223"/>
              </a:xfrm>
              <a:custGeom>
                <a:avLst/>
                <a:gdLst/>
                <a:ahLst/>
                <a:cxnLst/>
                <a:rect l="l" t="t" r="r" b="b"/>
                <a:pathLst>
                  <a:path w="473" h="264" extrusionOk="0">
                    <a:moveTo>
                      <a:pt x="472" y="1"/>
                    </a:moveTo>
                    <a:lnTo>
                      <a:pt x="1" y="22"/>
                    </a:lnTo>
                    <a:lnTo>
                      <a:pt x="1" y="263"/>
                    </a:lnTo>
                    <a:lnTo>
                      <a:pt x="472" y="242"/>
                    </a:lnTo>
                    <a:lnTo>
                      <a:pt x="472" y="1"/>
                    </a:ln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79" name="Google Shape;3186;p66"/>
              <p:cNvSpPr/>
              <p:nvPr/>
            </p:nvSpPr>
            <p:spPr>
              <a:xfrm>
                <a:off x="2276403" y="1195455"/>
                <a:ext cx="18869" cy="17383"/>
              </a:xfrm>
              <a:custGeom>
                <a:avLst/>
                <a:gdLst/>
                <a:ahLst/>
                <a:cxnLst/>
                <a:rect l="l" t="t" r="r" b="b"/>
                <a:pathLst>
                  <a:path w="127" h="117" extrusionOk="0">
                    <a:moveTo>
                      <a:pt x="56" y="0"/>
                    </a:moveTo>
                    <a:cubicBezTo>
                      <a:pt x="1" y="0"/>
                      <a:pt x="3" y="116"/>
                      <a:pt x="63" y="116"/>
                    </a:cubicBezTo>
                    <a:cubicBezTo>
                      <a:pt x="95" y="116"/>
                      <a:pt x="126" y="85"/>
                      <a:pt x="126" y="53"/>
                    </a:cubicBezTo>
                    <a:cubicBezTo>
                      <a:pt x="126" y="22"/>
                      <a:pt x="95" y="1"/>
                      <a:pt x="63" y="1"/>
                    </a:cubicBezTo>
                    <a:cubicBezTo>
                      <a:pt x="61" y="0"/>
                      <a:pt x="58" y="0"/>
                      <a:pt x="56"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80" name="Google Shape;3187;p66"/>
              <p:cNvSpPr/>
              <p:nvPr/>
            </p:nvSpPr>
            <p:spPr>
              <a:xfrm>
                <a:off x="2261100" y="938422"/>
                <a:ext cx="18572" cy="12629"/>
              </a:xfrm>
              <a:custGeom>
                <a:avLst/>
                <a:gdLst/>
                <a:ahLst/>
                <a:cxnLst/>
                <a:rect l="l" t="t" r="r" b="b"/>
                <a:pathLst>
                  <a:path w="125" h="85" extrusionOk="0">
                    <a:moveTo>
                      <a:pt x="104" y="0"/>
                    </a:moveTo>
                    <a:cubicBezTo>
                      <a:pt x="67" y="0"/>
                      <a:pt x="1" y="84"/>
                      <a:pt x="72" y="84"/>
                    </a:cubicBezTo>
                    <a:cubicBezTo>
                      <a:pt x="103" y="84"/>
                      <a:pt x="124" y="64"/>
                      <a:pt x="124" y="32"/>
                    </a:cubicBezTo>
                    <a:cubicBezTo>
                      <a:pt x="124" y="9"/>
                      <a:pt x="116" y="0"/>
                      <a:pt x="104"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81" name="Google Shape;3188;p66"/>
              <p:cNvSpPr/>
              <p:nvPr/>
            </p:nvSpPr>
            <p:spPr>
              <a:xfrm>
                <a:off x="2433743" y="1140928"/>
                <a:ext cx="18869" cy="18869"/>
              </a:xfrm>
              <a:custGeom>
                <a:avLst/>
                <a:gdLst/>
                <a:ahLst/>
                <a:cxnLst/>
                <a:rect l="l" t="t" r="r" b="b"/>
                <a:pathLst>
                  <a:path w="127" h="127" extrusionOk="0">
                    <a:moveTo>
                      <a:pt x="64" y="1"/>
                    </a:moveTo>
                    <a:cubicBezTo>
                      <a:pt x="22" y="1"/>
                      <a:pt x="1" y="22"/>
                      <a:pt x="1" y="64"/>
                    </a:cubicBezTo>
                    <a:cubicBezTo>
                      <a:pt x="1" y="95"/>
                      <a:pt x="22" y="127"/>
                      <a:pt x="64" y="127"/>
                    </a:cubicBezTo>
                    <a:cubicBezTo>
                      <a:pt x="95" y="127"/>
                      <a:pt x="126" y="95"/>
                      <a:pt x="126" y="64"/>
                    </a:cubicBezTo>
                    <a:cubicBezTo>
                      <a:pt x="126" y="22"/>
                      <a:pt x="95" y="1"/>
                      <a:pt x="64" y="1"/>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82" name="Google Shape;3189;p66"/>
              <p:cNvSpPr/>
              <p:nvPr/>
            </p:nvSpPr>
            <p:spPr>
              <a:xfrm>
                <a:off x="2446966" y="939759"/>
                <a:ext cx="23177" cy="15897"/>
              </a:xfrm>
              <a:custGeom>
                <a:avLst/>
                <a:gdLst/>
                <a:ahLst/>
                <a:cxnLst/>
                <a:rect l="l" t="t" r="r" b="b"/>
                <a:pathLst>
                  <a:path w="156" h="107" extrusionOk="0">
                    <a:moveTo>
                      <a:pt x="135" y="0"/>
                    </a:moveTo>
                    <a:cubicBezTo>
                      <a:pt x="93" y="0"/>
                      <a:pt x="1" y="107"/>
                      <a:pt x="90" y="107"/>
                    </a:cubicBezTo>
                    <a:cubicBezTo>
                      <a:pt x="121" y="107"/>
                      <a:pt x="153" y="75"/>
                      <a:pt x="153" y="34"/>
                    </a:cubicBezTo>
                    <a:cubicBezTo>
                      <a:pt x="155" y="10"/>
                      <a:pt x="147" y="0"/>
                      <a:pt x="135" y="0"/>
                    </a:cubicBezTo>
                    <a:close/>
                  </a:path>
                </a:pathLst>
              </a:custGeom>
              <a:solidFill>
                <a:srgbClr val="FFF2E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sp>
        <p:nvSpPr>
          <p:cNvPr id="783" name="Google Shape;3190;p66"/>
          <p:cNvSpPr/>
          <p:nvPr/>
        </p:nvSpPr>
        <p:spPr>
          <a:xfrm>
            <a:off x="8" y="2459551"/>
            <a:ext cx="18287984" cy="156002"/>
          </a:xfrm>
          <a:custGeom>
            <a:avLst/>
            <a:gdLst/>
            <a:ahLst/>
            <a:cxnLst/>
            <a:rect l="l" t="t" r="r" b="b"/>
            <a:pathLst>
              <a:path w="27171" h="525" extrusionOk="0">
                <a:moveTo>
                  <a:pt x="1" y="1"/>
                </a:moveTo>
                <a:lnTo>
                  <a:pt x="1" y="525"/>
                </a:lnTo>
                <a:lnTo>
                  <a:pt x="27171" y="525"/>
                </a:lnTo>
                <a:lnTo>
                  <a:pt x="27171" y="1"/>
                </a:ln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pic>
        <p:nvPicPr>
          <p:cNvPr id="790" name="Picture 789">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9385" y="4783535"/>
            <a:ext cx="3109230" cy="1597290"/>
          </a:xfrm>
          <a:prstGeom prst="rect">
            <a:avLst/>
          </a:prstGeom>
        </p:spPr>
      </p:pic>
      <p:pic>
        <p:nvPicPr>
          <p:cNvPr id="791" name="Picture 79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1341" y="4783533"/>
            <a:ext cx="3109230" cy="1597290"/>
          </a:xfrm>
          <a:prstGeom prst="rect">
            <a:avLst/>
          </a:prstGeom>
        </p:spPr>
      </p:pic>
      <p:pic>
        <p:nvPicPr>
          <p:cNvPr id="792" name="Picture 79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27429" y="4783531"/>
            <a:ext cx="3109230" cy="1597290"/>
          </a:xfrm>
          <a:prstGeom prst="rect">
            <a:avLst/>
          </a:prstGeom>
        </p:spPr>
      </p:pic>
      <p:pic>
        <p:nvPicPr>
          <p:cNvPr id="793" name="Picture 79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7513" y="6974039"/>
            <a:ext cx="3109230" cy="1597290"/>
          </a:xfrm>
          <a:prstGeom prst="rect">
            <a:avLst/>
          </a:prstGeom>
        </p:spPr>
      </p:pic>
      <p:pic>
        <p:nvPicPr>
          <p:cNvPr id="794" name="Picture 793">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7805" y="6974041"/>
            <a:ext cx="3109230" cy="1597290"/>
          </a:xfrm>
          <a:prstGeom prst="rect">
            <a:avLst/>
          </a:prstGeom>
        </p:spPr>
      </p:pic>
      <p:pic>
        <p:nvPicPr>
          <p:cNvPr id="5124" name="Picture 4" descr="https://cdn-icons-png.flaticon.com/128/585/585606.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248901" y="7620001"/>
            <a:ext cx="1212878" cy="1212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64846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91"/>
                                        </p:tgtEl>
                                        <p:attrNameLst>
                                          <p:attrName>r</p:attrName>
                                        </p:attrNameLst>
                                      </p:cBhvr>
                                    </p:animRot>
                                    <p:animRot by="-240000">
                                      <p:cBhvr>
                                        <p:cTn id="7" dur="200" fill="hold">
                                          <p:stCondLst>
                                            <p:cond delay="200"/>
                                          </p:stCondLst>
                                        </p:cTn>
                                        <p:tgtEl>
                                          <p:spTgt spid="791"/>
                                        </p:tgtEl>
                                        <p:attrNameLst>
                                          <p:attrName>r</p:attrName>
                                        </p:attrNameLst>
                                      </p:cBhvr>
                                    </p:animRot>
                                    <p:animRot by="240000">
                                      <p:cBhvr>
                                        <p:cTn id="8" dur="200" fill="hold">
                                          <p:stCondLst>
                                            <p:cond delay="400"/>
                                          </p:stCondLst>
                                        </p:cTn>
                                        <p:tgtEl>
                                          <p:spTgt spid="791"/>
                                        </p:tgtEl>
                                        <p:attrNameLst>
                                          <p:attrName>r</p:attrName>
                                        </p:attrNameLst>
                                      </p:cBhvr>
                                    </p:animRot>
                                    <p:animRot by="-240000">
                                      <p:cBhvr>
                                        <p:cTn id="9" dur="200" fill="hold">
                                          <p:stCondLst>
                                            <p:cond delay="600"/>
                                          </p:stCondLst>
                                        </p:cTn>
                                        <p:tgtEl>
                                          <p:spTgt spid="791"/>
                                        </p:tgtEl>
                                        <p:attrNameLst>
                                          <p:attrName>r</p:attrName>
                                        </p:attrNameLst>
                                      </p:cBhvr>
                                    </p:animRot>
                                    <p:animRot by="120000">
                                      <p:cBhvr>
                                        <p:cTn id="10" dur="200" fill="hold">
                                          <p:stCondLst>
                                            <p:cond delay="800"/>
                                          </p:stCondLst>
                                        </p:cTn>
                                        <p:tgtEl>
                                          <p:spTgt spid="79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90"/>
                                        </p:tgtEl>
                                        <p:attrNameLst>
                                          <p:attrName>r</p:attrName>
                                        </p:attrNameLst>
                                      </p:cBhvr>
                                    </p:animRot>
                                    <p:animRot by="-240000">
                                      <p:cBhvr>
                                        <p:cTn id="13" dur="200" fill="hold">
                                          <p:stCondLst>
                                            <p:cond delay="200"/>
                                          </p:stCondLst>
                                        </p:cTn>
                                        <p:tgtEl>
                                          <p:spTgt spid="790"/>
                                        </p:tgtEl>
                                        <p:attrNameLst>
                                          <p:attrName>r</p:attrName>
                                        </p:attrNameLst>
                                      </p:cBhvr>
                                    </p:animRot>
                                    <p:animRot by="240000">
                                      <p:cBhvr>
                                        <p:cTn id="14" dur="200" fill="hold">
                                          <p:stCondLst>
                                            <p:cond delay="400"/>
                                          </p:stCondLst>
                                        </p:cTn>
                                        <p:tgtEl>
                                          <p:spTgt spid="790"/>
                                        </p:tgtEl>
                                        <p:attrNameLst>
                                          <p:attrName>r</p:attrName>
                                        </p:attrNameLst>
                                      </p:cBhvr>
                                    </p:animRot>
                                    <p:animRot by="-240000">
                                      <p:cBhvr>
                                        <p:cTn id="15" dur="200" fill="hold">
                                          <p:stCondLst>
                                            <p:cond delay="600"/>
                                          </p:stCondLst>
                                        </p:cTn>
                                        <p:tgtEl>
                                          <p:spTgt spid="790"/>
                                        </p:tgtEl>
                                        <p:attrNameLst>
                                          <p:attrName>r</p:attrName>
                                        </p:attrNameLst>
                                      </p:cBhvr>
                                    </p:animRot>
                                    <p:animRot by="120000">
                                      <p:cBhvr>
                                        <p:cTn id="16" dur="200" fill="hold">
                                          <p:stCondLst>
                                            <p:cond delay="800"/>
                                          </p:stCondLst>
                                        </p:cTn>
                                        <p:tgtEl>
                                          <p:spTgt spid="79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92"/>
                                        </p:tgtEl>
                                        <p:attrNameLst>
                                          <p:attrName>r</p:attrName>
                                        </p:attrNameLst>
                                      </p:cBhvr>
                                    </p:animRot>
                                    <p:animRot by="-240000">
                                      <p:cBhvr>
                                        <p:cTn id="19" dur="200" fill="hold">
                                          <p:stCondLst>
                                            <p:cond delay="200"/>
                                          </p:stCondLst>
                                        </p:cTn>
                                        <p:tgtEl>
                                          <p:spTgt spid="792"/>
                                        </p:tgtEl>
                                        <p:attrNameLst>
                                          <p:attrName>r</p:attrName>
                                        </p:attrNameLst>
                                      </p:cBhvr>
                                    </p:animRot>
                                    <p:animRot by="240000">
                                      <p:cBhvr>
                                        <p:cTn id="20" dur="200" fill="hold">
                                          <p:stCondLst>
                                            <p:cond delay="400"/>
                                          </p:stCondLst>
                                        </p:cTn>
                                        <p:tgtEl>
                                          <p:spTgt spid="792"/>
                                        </p:tgtEl>
                                        <p:attrNameLst>
                                          <p:attrName>r</p:attrName>
                                        </p:attrNameLst>
                                      </p:cBhvr>
                                    </p:animRot>
                                    <p:animRot by="-240000">
                                      <p:cBhvr>
                                        <p:cTn id="21" dur="200" fill="hold">
                                          <p:stCondLst>
                                            <p:cond delay="600"/>
                                          </p:stCondLst>
                                        </p:cTn>
                                        <p:tgtEl>
                                          <p:spTgt spid="792"/>
                                        </p:tgtEl>
                                        <p:attrNameLst>
                                          <p:attrName>r</p:attrName>
                                        </p:attrNameLst>
                                      </p:cBhvr>
                                    </p:animRot>
                                    <p:animRot by="120000">
                                      <p:cBhvr>
                                        <p:cTn id="22" dur="200" fill="hold">
                                          <p:stCondLst>
                                            <p:cond delay="800"/>
                                          </p:stCondLst>
                                        </p:cTn>
                                        <p:tgtEl>
                                          <p:spTgt spid="79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93"/>
                                        </p:tgtEl>
                                        <p:attrNameLst>
                                          <p:attrName>r</p:attrName>
                                        </p:attrNameLst>
                                      </p:cBhvr>
                                    </p:animRot>
                                    <p:animRot by="-240000">
                                      <p:cBhvr>
                                        <p:cTn id="25" dur="200" fill="hold">
                                          <p:stCondLst>
                                            <p:cond delay="200"/>
                                          </p:stCondLst>
                                        </p:cTn>
                                        <p:tgtEl>
                                          <p:spTgt spid="793"/>
                                        </p:tgtEl>
                                        <p:attrNameLst>
                                          <p:attrName>r</p:attrName>
                                        </p:attrNameLst>
                                      </p:cBhvr>
                                    </p:animRot>
                                    <p:animRot by="240000">
                                      <p:cBhvr>
                                        <p:cTn id="26" dur="200" fill="hold">
                                          <p:stCondLst>
                                            <p:cond delay="400"/>
                                          </p:stCondLst>
                                        </p:cTn>
                                        <p:tgtEl>
                                          <p:spTgt spid="793"/>
                                        </p:tgtEl>
                                        <p:attrNameLst>
                                          <p:attrName>r</p:attrName>
                                        </p:attrNameLst>
                                      </p:cBhvr>
                                    </p:animRot>
                                    <p:animRot by="-240000">
                                      <p:cBhvr>
                                        <p:cTn id="27" dur="200" fill="hold">
                                          <p:stCondLst>
                                            <p:cond delay="600"/>
                                          </p:stCondLst>
                                        </p:cTn>
                                        <p:tgtEl>
                                          <p:spTgt spid="793"/>
                                        </p:tgtEl>
                                        <p:attrNameLst>
                                          <p:attrName>r</p:attrName>
                                        </p:attrNameLst>
                                      </p:cBhvr>
                                    </p:animRot>
                                    <p:animRot by="120000">
                                      <p:cBhvr>
                                        <p:cTn id="28" dur="200" fill="hold">
                                          <p:stCondLst>
                                            <p:cond delay="800"/>
                                          </p:stCondLst>
                                        </p:cTn>
                                        <p:tgtEl>
                                          <p:spTgt spid="79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794"/>
                                        </p:tgtEl>
                                        <p:attrNameLst>
                                          <p:attrName>r</p:attrName>
                                        </p:attrNameLst>
                                      </p:cBhvr>
                                    </p:animRot>
                                    <p:animRot by="-240000">
                                      <p:cBhvr>
                                        <p:cTn id="31" dur="200" fill="hold">
                                          <p:stCondLst>
                                            <p:cond delay="200"/>
                                          </p:stCondLst>
                                        </p:cTn>
                                        <p:tgtEl>
                                          <p:spTgt spid="794"/>
                                        </p:tgtEl>
                                        <p:attrNameLst>
                                          <p:attrName>r</p:attrName>
                                        </p:attrNameLst>
                                      </p:cBhvr>
                                    </p:animRot>
                                    <p:animRot by="240000">
                                      <p:cBhvr>
                                        <p:cTn id="32" dur="200" fill="hold">
                                          <p:stCondLst>
                                            <p:cond delay="400"/>
                                          </p:stCondLst>
                                        </p:cTn>
                                        <p:tgtEl>
                                          <p:spTgt spid="794"/>
                                        </p:tgtEl>
                                        <p:attrNameLst>
                                          <p:attrName>r</p:attrName>
                                        </p:attrNameLst>
                                      </p:cBhvr>
                                    </p:animRot>
                                    <p:animRot by="-240000">
                                      <p:cBhvr>
                                        <p:cTn id="33" dur="200" fill="hold">
                                          <p:stCondLst>
                                            <p:cond delay="600"/>
                                          </p:stCondLst>
                                        </p:cTn>
                                        <p:tgtEl>
                                          <p:spTgt spid="794"/>
                                        </p:tgtEl>
                                        <p:attrNameLst>
                                          <p:attrName>r</p:attrName>
                                        </p:attrNameLst>
                                      </p:cBhvr>
                                    </p:animRot>
                                    <p:animRot by="120000">
                                      <p:cBhvr>
                                        <p:cTn id="34" dur="200" fill="hold">
                                          <p:stCondLst>
                                            <p:cond delay="800"/>
                                          </p:stCondLst>
                                        </p:cTn>
                                        <p:tgtEl>
                                          <p:spTgt spid="7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91"/>
                    </p:tgtEl>
                  </p:cond>
                </p:stCondLst>
                <p:endSync evt="end" delay="0">
                  <p:rtn val="all"/>
                </p:endSync>
                <p:childTnLst>
                  <p:par>
                    <p:cTn id="36" fill="hold">
                      <p:stCondLst>
                        <p:cond delay="0"/>
                      </p:stCondLst>
                      <p:childTnLst>
                        <p:par>
                          <p:cTn id="37" fill="hold">
                            <p:stCondLst>
                              <p:cond delay="0"/>
                            </p:stCondLst>
                            <p:childTnLst>
                              <p:par>
                                <p:cTn id="38" presetID="23" presetClass="exit" presetSubtype="32" fill="hold" nodeType="clickEffect">
                                  <p:stCondLst>
                                    <p:cond delay="0"/>
                                  </p:stCondLst>
                                  <p:childTnLst>
                                    <p:anim calcmode="lin" valueType="num">
                                      <p:cBhvr>
                                        <p:cTn id="39" dur="500"/>
                                        <p:tgtEl>
                                          <p:spTgt spid="791"/>
                                        </p:tgtEl>
                                        <p:attrNameLst>
                                          <p:attrName>ppt_w</p:attrName>
                                        </p:attrNameLst>
                                      </p:cBhvr>
                                      <p:tavLst>
                                        <p:tav tm="0">
                                          <p:val>
                                            <p:strVal val="ppt_w"/>
                                          </p:val>
                                        </p:tav>
                                        <p:tav tm="100000">
                                          <p:val>
                                            <p:fltVal val="0"/>
                                          </p:val>
                                        </p:tav>
                                      </p:tavLst>
                                    </p:anim>
                                    <p:anim calcmode="lin" valueType="num">
                                      <p:cBhvr>
                                        <p:cTn id="40" dur="500"/>
                                        <p:tgtEl>
                                          <p:spTgt spid="791"/>
                                        </p:tgtEl>
                                        <p:attrNameLst>
                                          <p:attrName>ppt_h</p:attrName>
                                        </p:attrNameLst>
                                      </p:cBhvr>
                                      <p:tavLst>
                                        <p:tav tm="0">
                                          <p:val>
                                            <p:strVal val="ppt_h"/>
                                          </p:val>
                                        </p:tav>
                                        <p:tav tm="100000">
                                          <p:val>
                                            <p:fltVal val="0"/>
                                          </p:val>
                                        </p:tav>
                                      </p:tavLst>
                                    </p:anim>
                                    <p:set>
                                      <p:cBhvr>
                                        <p:cTn id="41" dur="1" fill="hold">
                                          <p:stCondLst>
                                            <p:cond delay="499"/>
                                          </p:stCondLst>
                                        </p:cTn>
                                        <p:tgtEl>
                                          <p:spTgt spid="791"/>
                                        </p:tgtEl>
                                        <p:attrNameLst>
                                          <p:attrName>style.visibility</p:attrName>
                                        </p:attrNameLst>
                                      </p:cBhvr>
                                      <p:to>
                                        <p:strVal val="hidden"/>
                                      </p:to>
                                    </p:set>
                                  </p:childTnLst>
                                </p:cTn>
                              </p:par>
                            </p:childTnLst>
                          </p:cTn>
                        </p:par>
                      </p:childTnLst>
                    </p:cTn>
                  </p:par>
                </p:childTnLst>
              </p:cTn>
              <p:nextCondLst>
                <p:cond evt="onClick" delay="0">
                  <p:tgtEl>
                    <p:spTgt spid="791"/>
                  </p:tgtEl>
                </p:cond>
              </p:nextCondLst>
            </p:seq>
            <p:seq concurrent="1" nextAc="seek">
              <p:cTn id="42" restart="whenNotActive" fill="hold" evtFilter="cancelBubble" nodeType="interactiveSeq">
                <p:stCondLst>
                  <p:cond evt="onClick" delay="0">
                    <p:tgtEl>
                      <p:spTgt spid="790"/>
                    </p:tgtEl>
                  </p:cond>
                </p:stCondLst>
                <p:endSync evt="end" delay="0">
                  <p:rtn val="all"/>
                </p:endSync>
                <p:childTnLst>
                  <p:par>
                    <p:cTn id="43" fill="hold">
                      <p:stCondLst>
                        <p:cond delay="0"/>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500"/>
                                        <p:tgtEl>
                                          <p:spTgt spid="790"/>
                                        </p:tgtEl>
                                        <p:attrNameLst>
                                          <p:attrName>ppt_w</p:attrName>
                                        </p:attrNameLst>
                                      </p:cBhvr>
                                      <p:tavLst>
                                        <p:tav tm="0">
                                          <p:val>
                                            <p:strVal val="ppt_w"/>
                                          </p:val>
                                        </p:tav>
                                        <p:tav tm="100000">
                                          <p:val>
                                            <p:fltVal val="0"/>
                                          </p:val>
                                        </p:tav>
                                      </p:tavLst>
                                    </p:anim>
                                    <p:anim calcmode="lin" valueType="num">
                                      <p:cBhvr>
                                        <p:cTn id="47" dur="500"/>
                                        <p:tgtEl>
                                          <p:spTgt spid="790"/>
                                        </p:tgtEl>
                                        <p:attrNameLst>
                                          <p:attrName>ppt_h</p:attrName>
                                        </p:attrNameLst>
                                      </p:cBhvr>
                                      <p:tavLst>
                                        <p:tav tm="0">
                                          <p:val>
                                            <p:strVal val="ppt_h"/>
                                          </p:val>
                                        </p:tav>
                                        <p:tav tm="100000">
                                          <p:val>
                                            <p:fltVal val="0"/>
                                          </p:val>
                                        </p:tav>
                                      </p:tavLst>
                                    </p:anim>
                                    <p:set>
                                      <p:cBhvr>
                                        <p:cTn id="48" dur="1" fill="hold">
                                          <p:stCondLst>
                                            <p:cond delay="499"/>
                                          </p:stCondLst>
                                        </p:cTn>
                                        <p:tgtEl>
                                          <p:spTgt spid="790"/>
                                        </p:tgtEl>
                                        <p:attrNameLst>
                                          <p:attrName>style.visibility</p:attrName>
                                        </p:attrNameLst>
                                      </p:cBhvr>
                                      <p:to>
                                        <p:strVal val="hidden"/>
                                      </p:to>
                                    </p:set>
                                  </p:childTnLst>
                                </p:cTn>
                              </p:par>
                            </p:childTnLst>
                          </p:cTn>
                        </p:par>
                      </p:childTnLst>
                    </p:cTn>
                  </p:par>
                </p:childTnLst>
              </p:cTn>
              <p:nextCondLst>
                <p:cond evt="onClick" delay="0">
                  <p:tgtEl>
                    <p:spTgt spid="790"/>
                  </p:tgtEl>
                </p:cond>
              </p:nextCondLst>
            </p:seq>
            <p:seq concurrent="1" nextAc="seek">
              <p:cTn id="49" restart="whenNotActive" fill="hold" evtFilter="cancelBubble" nodeType="interactiveSeq">
                <p:stCondLst>
                  <p:cond evt="onClick" delay="0">
                    <p:tgtEl>
                      <p:spTgt spid="792"/>
                    </p:tgtEl>
                  </p:cond>
                </p:stCondLst>
                <p:endSync evt="end" delay="0">
                  <p:rtn val="all"/>
                </p:endSync>
                <p:childTnLst>
                  <p:par>
                    <p:cTn id="50" fill="hold">
                      <p:stCondLst>
                        <p:cond delay="0"/>
                      </p:stCondLst>
                      <p:childTnLst>
                        <p:par>
                          <p:cTn id="51" fill="hold">
                            <p:stCondLst>
                              <p:cond delay="0"/>
                            </p:stCondLst>
                            <p:childTnLst>
                              <p:par>
                                <p:cTn id="52" presetID="23" presetClass="exit" presetSubtype="32" fill="hold" nodeType="clickEffect">
                                  <p:stCondLst>
                                    <p:cond delay="0"/>
                                  </p:stCondLst>
                                  <p:childTnLst>
                                    <p:anim calcmode="lin" valueType="num">
                                      <p:cBhvr>
                                        <p:cTn id="53" dur="500"/>
                                        <p:tgtEl>
                                          <p:spTgt spid="792"/>
                                        </p:tgtEl>
                                        <p:attrNameLst>
                                          <p:attrName>ppt_w</p:attrName>
                                        </p:attrNameLst>
                                      </p:cBhvr>
                                      <p:tavLst>
                                        <p:tav tm="0">
                                          <p:val>
                                            <p:strVal val="ppt_w"/>
                                          </p:val>
                                        </p:tav>
                                        <p:tav tm="100000">
                                          <p:val>
                                            <p:fltVal val="0"/>
                                          </p:val>
                                        </p:tav>
                                      </p:tavLst>
                                    </p:anim>
                                    <p:anim calcmode="lin" valueType="num">
                                      <p:cBhvr>
                                        <p:cTn id="54" dur="500"/>
                                        <p:tgtEl>
                                          <p:spTgt spid="792"/>
                                        </p:tgtEl>
                                        <p:attrNameLst>
                                          <p:attrName>ppt_h</p:attrName>
                                        </p:attrNameLst>
                                      </p:cBhvr>
                                      <p:tavLst>
                                        <p:tav tm="0">
                                          <p:val>
                                            <p:strVal val="ppt_h"/>
                                          </p:val>
                                        </p:tav>
                                        <p:tav tm="100000">
                                          <p:val>
                                            <p:fltVal val="0"/>
                                          </p:val>
                                        </p:tav>
                                      </p:tavLst>
                                    </p:anim>
                                    <p:set>
                                      <p:cBhvr>
                                        <p:cTn id="55" dur="1" fill="hold">
                                          <p:stCondLst>
                                            <p:cond delay="499"/>
                                          </p:stCondLst>
                                        </p:cTn>
                                        <p:tgtEl>
                                          <p:spTgt spid="792"/>
                                        </p:tgtEl>
                                        <p:attrNameLst>
                                          <p:attrName>style.visibility</p:attrName>
                                        </p:attrNameLst>
                                      </p:cBhvr>
                                      <p:to>
                                        <p:strVal val="hidden"/>
                                      </p:to>
                                    </p:set>
                                  </p:childTnLst>
                                </p:cTn>
                              </p:par>
                            </p:childTnLst>
                          </p:cTn>
                        </p:par>
                      </p:childTnLst>
                    </p:cTn>
                  </p:par>
                </p:childTnLst>
              </p:cTn>
              <p:nextCondLst>
                <p:cond evt="onClick" delay="0">
                  <p:tgtEl>
                    <p:spTgt spid="792"/>
                  </p:tgtEl>
                </p:cond>
              </p:nextCondLst>
            </p:seq>
            <p:seq concurrent="1" nextAc="seek">
              <p:cTn id="56" restart="whenNotActive" fill="hold" evtFilter="cancelBubble" nodeType="interactiveSeq">
                <p:stCondLst>
                  <p:cond evt="onClick" delay="0">
                    <p:tgtEl>
                      <p:spTgt spid="793"/>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793"/>
                                        </p:tgtEl>
                                        <p:attrNameLst>
                                          <p:attrName>ppt_w</p:attrName>
                                        </p:attrNameLst>
                                      </p:cBhvr>
                                      <p:tavLst>
                                        <p:tav tm="0">
                                          <p:val>
                                            <p:strVal val="ppt_w"/>
                                          </p:val>
                                        </p:tav>
                                        <p:tav tm="100000">
                                          <p:val>
                                            <p:fltVal val="0"/>
                                          </p:val>
                                        </p:tav>
                                      </p:tavLst>
                                    </p:anim>
                                    <p:anim calcmode="lin" valueType="num">
                                      <p:cBhvr>
                                        <p:cTn id="61" dur="500"/>
                                        <p:tgtEl>
                                          <p:spTgt spid="793"/>
                                        </p:tgtEl>
                                        <p:attrNameLst>
                                          <p:attrName>ppt_h</p:attrName>
                                        </p:attrNameLst>
                                      </p:cBhvr>
                                      <p:tavLst>
                                        <p:tav tm="0">
                                          <p:val>
                                            <p:strVal val="ppt_h"/>
                                          </p:val>
                                        </p:tav>
                                        <p:tav tm="100000">
                                          <p:val>
                                            <p:fltVal val="0"/>
                                          </p:val>
                                        </p:tav>
                                      </p:tavLst>
                                    </p:anim>
                                    <p:set>
                                      <p:cBhvr>
                                        <p:cTn id="62" dur="1" fill="hold">
                                          <p:stCondLst>
                                            <p:cond delay="499"/>
                                          </p:stCondLst>
                                        </p:cTn>
                                        <p:tgtEl>
                                          <p:spTgt spid="793"/>
                                        </p:tgtEl>
                                        <p:attrNameLst>
                                          <p:attrName>style.visibility</p:attrName>
                                        </p:attrNameLst>
                                      </p:cBhvr>
                                      <p:to>
                                        <p:strVal val="hidden"/>
                                      </p:to>
                                    </p:set>
                                  </p:childTnLst>
                                </p:cTn>
                              </p:par>
                            </p:childTnLst>
                          </p:cTn>
                        </p:par>
                      </p:childTnLst>
                    </p:cTn>
                  </p:par>
                </p:childTnLst>
              </p:cTn>
              <p:nextCondLst>
                <p:cond evt="onClick" delay="0">
                  <p:tgtEl>
                    <p:spTgt spid="793"/>
                  </p:tgtEl>
                </p:cond>
              </p:nextCondLst>
            </p:seq>
            <p:seq concurrent="1" nextAc="seek">
              <p:cTn id="63" restart="whenNotActive" fill="hold" evtFilter="cancelBubble" nodeType="interactiveSeq">
                <p:stCondLst>
                  <p:cond evt="onClick" delay="0">
                    <p:tgtEl>
                      <p:spTgt spid="794"/>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500"/>
                                        <p:tgtEl>
                                          <p:spTgt spid="794"/>
                                        </p:tgtEl>
                                        <p:attrNameLst>
                                          <p:attrName>ppt_w</p:attrName>
                                        </p:attrNameLst>
                                      </p:cBhvr>
                                      <p:tavLst>
                                        <p:tav tm="0">
                                          <p:val>
                                            <p:strVal val="ppt_w"/>
                                          </p:val>
                                        </p:tav>
                                        <p:tav tm="100000">
                                          <p:val>
                                            <p:fltVal val="0"/>
                                          </p:val>
                                        </p:tav>
                                      </p:tavLst>
                                    </p:anim>
                                    <p:anim calcmode="lin" valueType="num">
                                      <p:cBhvr>
                                        <p:cTn id="68" dur="500"/>
                                        <p:tgtEl>
                                          <p:spTgt spid="794"/>
                                        </p:tgtEl>
                                        <p:attrNameLst>
                                          <p:attrName>ppt_h</p:attrName>
                                        </p:attrNameLst>
                                      </p:cBhvr>
                                      <p:tavLst>
                                        <p:tav tm="0">
                                          <p:val>
                                            <p:strVal val="ppt_h"/>
                                          </p:val>
                                        </p:tav>
                                        <p:tav tm="100000">
                                          <p:val>
                                            <p:fltVal val="0"/>
                                          </p:val>
                                        </p:tav>
                                      </p:tavLst>
                                    </p:anim>
                                    <p:set>
                                      <p:cBhvr>
                                        <p:cTn id="69" dur="1" fill="hold">
                                          <p:stCondLst>
                                            <p:cond delay="499"/>
                                          </p:stCondLst>
                                        </p:cTn>
                                        <p:tgtEl>
                                          <p:spTgt spid="794"/>
                                        </p:tgtEl>
                                        <p:attrNameLst>
                                          <p:attrName>style.visibility</p:attrName>
                                        </p:attrNameLst>
                                      </p:cBhvr>
                                      <p:to>
                                        <p:strVal val="hidden"/>
                                      </p:to>
                                    </p:set>
                                  </p:childTnLst>
                                </p:cTn>
                              </p:par>
                            </p:childTnLst>
                          </p:cTn>
                        </p:par>
                      </p:childTnLst>
                    </p:cTn>
                  </p:par>
                </p:childTnLst>
              </p:cTn>
              <p:nextCondLst>
                <p:cond evt="onClick" delay="0">
                  <p:tgtEl>
                    <p:spTgt spid="79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2F2EF"/>
        </a:solidFill>
        <a:effectLst/>
      </p:bgPr>
    </p:bg>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018AD89B-885D-983C-F4F6-FC485515F49D}"/>
              </a:ext>
            </a:extLst>
          </p:cNvPr>
          <p:cNvSpPr/>
          <p:nvPr/>
        </p:nvSpPr>
        <p:spPr>
          <a:xfrm>
            <a:off x="613613" y="689950"/>
            <a:ext cx="17013713" cy="205740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fr-FR" sz="4000" b="1">
                <a:solidFill>
                  <a:srgbClr val="000000"/>
                </a:solidFill>
                <a:ea typeface="Calibri" panose="020F0502020204030204" pitchFamily="34" charset="0"/>
                <a:cs typeface="Times New Roman" panose="02020603050405020304" pitchFamily="18" charset="0"/>
              </a:rPr>
              <a:t>Câu 1. Phép thử ngẫu nhiên (gọi tắt là phép thử) là gì?</a:t>
            </a:r>
            <a:endParaRPr lang="en-US" sz="4000" b="1" i="1">
              <a:solidFill>
                <a:srgbClr val="000000"/>
              </a:solidFill>
              <a:effectLst/>
              <a:ea typeface="Calibri" panose="020F0502020204030204" pitchFamily="34" charset="0"/>
              <a:cs typeface="Times New Roman" panose="02020603050405020304" pitchFamily="18" charset="0"/>
            </a:endParaRPr>
          </a:p>
        </p:txBody>
      </p:sp>
      <p:sp>
        <p:nvSpPr>
          <p:cNvPr id="6" name="Đáp án đúng">
            <a:extLst>
              <a:ext uri="{FF2B5EF4-FFF2-40B4-BE49-F238E27FC236}">
                <a16:creationId xmlns:a16="http://schemas.microsoft.com/office/drawing/2014/main" id="{4D1DA2F5-D9A5-C765-0E47-25DD326F3067}"/>
              </a:ext>
            </a:extLst>
          </p:cNvPr>
          <p:cNvSpPr/>
          <p:nvPr/>
        </p:nvSpPr>
        <p:spPr>
          <a:xfrm>
            <a:off x="609602" y="3356950"/>
            <a:ext cx="8098315" cy="20913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noProof="1">
                <a:solidFill>
                  <a:prstClr val="black"/>
                </a:solidFill>
                <a:cs typeface="Arial" panose="020B0604020202020204" pitchFamily="34" charset="0"/>
                <a:sym typeface="Arial"/>
              </a:rPr>
              <a:t>A. Hoạt động mà ta không thể biết trước được kết quả của nó</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7" name="Đáp án sai 1">
            <a:extLst>
              <a:ext uri="{FF2B5EF4-FFF2-40B4-BE49-F238E27FC236}">
                <a16:creationId xmlns:a16="http://schemas.microsoft.com/office/drawing/2014/main" id="{1713963F-2894-56F2-E53C-4371936FB85C}"/>
              </a:ext>
            </a:extLst>
          </p:cNvPr>
          <p:cNvSpPr/>
          <p:nvPr/>
        </p:nvSpPr>
        <p:spPr>
          <a:xfrm>
            <a:off x="609602" y="6023950"/>
            <a:ext cx="8098315" cy="20913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cs typeface="Arial" panose="020B0604020202020204" pitchFamily="34" charset="0"/>
                <a:sym typeface="Arial"/>
              </a:rPr>
              <a:t>C. Hoạt động mà ta gieo xúc xắc</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8" name="Đáp án sai 2">
            <a:extLst>
              <a:ext uri="{FF2B5EF4-FFF2-40B4-BE49-F238E27FC236}">
                <a16:creationId xmlns:a16="http://schemas.microsoft.com/office/drawing/2014/main" id="{72E080E8-9CBE-7E1E-25CC-340E27A4D017}"/>
              </a:ext>
            </a:extLst>
          </p:cNvPr>
          <p:cNvSpPr/>
          <p:nvPr/>
        </p:nvSpPr>
        <p:spPr>
          <a:xfrm>
            <a:off x="9525000" y="3356950"/>
            <a:ext cx="8098315" cy="20913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noProof="1">
                <a:solidFill>
                  <a:prstClr val="black"/>
                </a:solidFill>
                <a:cs typeface="Arial" panose="020B0604020202020204" pitchFamily="34" charset="0"/>
                <a:sym typeface="Arial"/>
              </a:rPr>
              <a:t>B. Hoạt động mà ta có thể biết trước được kết quả của nó</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9" name="Đáp án sai 3">
            <a:extLst>
              <a:ext uri="{FF2B5EF4-FFF2-40B4-BE49-F238E27FC236}">
                <a16:creationId xmlns:a16="http://schemas.microsoft.com/office/drawing/2014/main" id="{98AC7C36-17E6-7D99-2014-5789447F054D}"/>
              </a:ext>
            </a:extLst>
          </p:cNvPr>
          <p:cNvSpPr/>
          <p:nvPr/>
        </p:nvSpPr>
        <p:spPr>
          <a:xfrm>
            <a:off x="9525000" y="6023950"/>
            <a:ext cx="8098315" cy="20913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cs typeface="Arial" panose="020B0604020202020204" pitchFamily="34" charset="0"/>
                <a:sym typeface="Arial"/>
              </a:rPr>
              <a:t>D. Cả 3 phương án trên đều sai</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10" name="Đáp án đúng">
            <a:extLst>
              <a:ext uri="{FF2B5EF4-FFF2-40B4-BE49-F238E27FC236}">
                <a16:creationId xmlns:a16="http://schemas.microsoft.com/office/drawing/2014/main" id="{F26A5EAB-E5AD-94BE-45D6-5F46AA945CA3}"/>
              </a:ext>
            </a:extLst>
          </p:cNvPr>
          <p:cNvSpPr/>
          <p:nvPr/>
        </p:nvSpPr>
        <p:spPr>
          <a:xfrm>
            <a:off x="609602" y="3323000"/>
            <a:ext cx="8098315" cy="2125300"/>
          </a:xfrm>
          <a:prstGeom prst="roundRect">
            <a:avLst/>
          </a:prstGeom>
          <a:solidFill>
            <a:srgbClr val="727357"/>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lnSpc>
                <a:spcPct val="150000"/>
              </a:lnSpc>
              <a:defRPr/>
            </a:pPr>
            <a:r>
              <a:rPr lang="vi-VN" sz="4000" b="1" noProof="1">
                <a:solidFill>
                  <a:srgbClr val="FFFFFF"/>
                </a:solidFill>
                <a:cs typeface="Arial" panose="020B0604020202020204" pitchFamily="34" charset="0"/>
                <a:sym typeface="Arial"/>
              </a:rPr>
              <a:t>A. Hoạt động mà ta không thể biết trước được kết quả của nó</a:t>
            </a:r>
          </a:p>
        </p:txBody>
      </p:sp>
      <p:pic>
        <p:nvPicPr>
          <p:cNvPr id="9218" name="Picture 2" descr="https://cdn-icons-png.flaticon.com/128/7988/798897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6210039" y="8572500"/>
            <a:ext cx="1413276" cy="1413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6964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2F2EF"/>
        </a:solidFill>
        <a:effectLst/>
      </p:bgPr>
    </p:bg>
    <p:spTree>
      <p:nvGrpSpPr>
        <p:cNvPr id="1" name=""/>
        <p:cNvGrpSpPr/>
        <p:nvPr/>
      </p:nvGrpSpPr>
      <p:grpSpPr>
        <a:xfrm>
          <a:off x="0" y="0"/>
          <a:ext cx="0" cy="0"/>
          <a:chOff x="0" y="0"/>
          <a:chExt cx="0" cy="0"/>
        </a:xfrm>
      </p:grpSpPr>
      <p:sp>
        <p:nvSpPr>
          <p:cNvPr id="18" name="Câu hỏi">
            <a:extLst>
              <a:ext uri="{FF2B5EF4-FFF2-40B4-BE49-F238E27FC236}">
                <a16:creationId xmlns:a16="http://schemas.microsoft.com/office/drawing/2014/main" id="{018AD89B-885D-983C-F4F6-FC485515F49D}"/>
              </a:ext>
            </a:extLst>
          </p:cNvPr>
          <p:cNvSpPr/>
          <p:nvPr/>
        </p:nvSpPr>
        <p:spPr>
          <a:xfrm>
            <a:off x="613613" y="689950"/>
            <a:ext cx="17013713" cy="205740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vi-VN" sz="4000" b="1">
                <a:solidFill>
                  <a:srgbClr val="000000"/>
                </a:solidFill>
                <a:ea typeface="Calibri" panose="020F0502020204030204" pitchFamily="34" charset="0"/>
                <a:cs typeface="Times New Roman" panose="02020603050405020304" pitchFamily="18" charset="0"/>
              </a:rPr>
              <a:t>Câu 2. Một hoạt động mà ta không thể biết trước được kết quả của nó thì được gọi là:</a:t>
            </a:r>
            <a:endParaRPr lang="en-US" sz="4000" b="1" i="1">
              <a:solidFill>
                <a:srgbClr val="000000"/>
              </a:solidFill>
              <a:effectLst/>
              <a:ea typeface="Calibri" panose="020F0502020204030204" pitchFamily="34" charset="0"/>
              <a:cs typeface="Times New Roman" panose="02020603050405020304" pitchFamily="18" charset="0"/>
            </a:endParaRPr>
          </a:p>
        </p:txBody>
      </p:sp>
      <p:sp>
        <p:nvSpPr>
          <p:cNvPr id="19" name="Đáp án đúng">
            <a:extLst>
              <a:ext uri="{FF2B5EF4-FFF2-40B4-BE49-F238E27FC236}">
                <a16:creationId xmlns:a16="http://schemas.microsoft.com/office/drawing/2014/main" id="{4D1DA2F5-D9A5-C765-0E47-25DD326F3067}"/>
              </a:ext>
            </a:extLst>
          </p:cNvPr>
          <p:cNvSpPr/>
          <p:nvPr/>
        </p:nvSpPr>
        <p:spPr>
          <a:xfrm>
            <a:off x="609602" y="3356950"/>
            <a:ext cx="8098315" cy="20913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cs typeface="Arial" panose="020B0604020202020204" pitchFamily="34" charset="0"/>
                <a:sym typeface="Arial"/>
              </a:rPr>
              <a:t>A. Không gian mẫu</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20" name="Đáp án sai 1">
            <a:extLst>
              <a:ext uri="{FF2B5EF4-FFF2-40B4-BE49-F238E27FC236}">
                <a16:creationId xmlns:a16="http://schemas.microsoft.com/office/drawing/2014/main" id="{1713963F-2894-56F2-E53C-4371936FB85C}"/>
              </a:ext>
            </a:extLst>
          </p:cNvPr>
          <p:cNvSpPr/>
          <p:nvPr/>
        </p:nvSpPr>
        <p:spPr>
          <a:xfrm>
            <a:off x="609602" y="6023950"/>
            <a:ext cx="8098315" cy="20913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cs typeface="Arial" panose="020B0604020202020204" pitchFamily="34" charset="0"/>
                <a:sym typeface="Arial"/>
              </a:rPr>
              <a:t>C. Phép thử ngẫu nhiên</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21" name="Đáp án sai 2">
            <a:extLst>
              <a:ext uri="{FF2B5EF4-FFF2-40B4-BE49-F238E27FC236}">
                <a16:creationId xmlns:a16="http://schemas.microsoft.com/office/drawing/2014/main" id="{72E080E8-9CBE-7E1E-25CC-340E27A4D017}"/>
              </a:ext>
            </a:extLst>
          </p:cNvPr>
          <p:cNvSpPr/>
          <p:nvPr/>
        </p:nvSpPr>
        <p:spPr>
          <a:xfrm>
            <a:off x="9525000" y="3356950"/>
            <a:ext cx="8098315" cy="20913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cs typeface="Arial" panose="020B0604020202020204" pitchFamily="34" charset="0"/>
                <a:sym typeface="Arial"/>
              </a:rPr>
              <a:t>B. Phép thử</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22" name="Đáp án sai 3">
            <a:extLst>
              <a:ext uri="{FF2B5EF4-FFF2-40B4-BE49-F238E27FC236}">
                <a16:creationId xmlns:a16="http://schemas.microsoft.com/office/drawing/2014/main" id="{98AC7C36-17E6-7D99-2014-5789447F054D}"/>
              </a:ext>
            </a:extLst>
          </p:cNvPr>
          <p:cNvSpPr/>
          <p:nvPr/>
        </p:nvSpPr>
        <p:spPr>
          <a:xfrm>
            <a:off x="9525000" y="6023950"/>
            <a:ext cx="8098315" cy="20913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cs typeface="Arial" panose="020B0604020202020204" pitchFamily="34" charset="0"/>
                <a:sym typeface="Arial"/>
              </a:rPr>
              <a:t>D. Cả B, C đều đúng</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23" name="Đáp án đúng">
            <a:extLst>
              <a:ext uri="{FF2B5EF4-FFF2-40B4-BE49-F238E27FC236}">
                <a16:creationId xmlns:a16="http://schemas.microsoft.com/office/drawing/2014/main" id="{F26A5EAB-E5AD-94BE-45D6-5F46AA945CA3}"/>
              </a:ext>
            </a:extLst>
          </p:cNvPr>
          <p:cNvSpPr/>
          <p:nvPr/>
        </p:nvSpPr>
        <p:spPr>
          <a:xfrm>
            <a:off x="9525000" y="6023950"/>
            <a:ext cx="8098315" cy="2091350"/>
          </a:xfrm>
          <a:prstGeom prst="roundRect">
            <a:avLst/>
          </a:prstGeom>
          <a:solidFill>
            <a:srgbClr val="727357"/>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000" b="1" noProof="1">
                <a:solidFill>
                  <a:srgbClr val="FFFFFF"/>
                </a:solidFill>
                <a:cs typeface="Arial" panose="020B0604020202020204" pitchFamily="34" charset="0"/>
                <a:sym typeface="Arial"/>
              </a:rPr>
              <a:t>D. Cả B, C đều đúng</a:t>
            </a:r>
          </a:p>
        </p:txBody>
      </p:sp>
      <p:pic>
        <p:nvPicPr>
          <p:cNvPr id="24" name="Picture 2" descr="https://cdn-icons-png.flaticon.com/128/7988/798897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6210039" y="8572500"/>
            <a:ext cx="1413276" cy="1413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1937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2F2EF"/>
        </a:solidFill>
        <a:effectLst/>
      </p:bgPr>
    </p:bg>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018AD89B-885D-983C-F4F6-FC485515F49D}"/>
              </a:ext>
            </a:extLst>
          </p:cNvPr>
          <p:cNvSpPr/>
          <p:nvPr/>
        </p:nvSpPr>
        <p:spPr>
          <a:xfrm>
            <a:off x="613613" y="689950"/>
            <a:ext cx="17013713" cy="205740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vi-VN" sz="4000" b="1">
                <a:solidFill>
                  <a:srgbClr val="000000"/>
                </a:solidFill>
                <a:ea typeface="Calibri" panose="020F0502020204030204" pitchFamily="34" charset="0"/>
                <a:cs typeface="Times New Roman" panose="02020603050405020304" pitchFamily="18" charset="0"/>
              </a:rPr>
              <a:t>Câu 3. Trong các thí nghiệm sau thí nghiệm nào không phải là phép thử ngẫu nhiên:</a:t>
            </a:r>
            <a:endParaRPr lang="en-US" sz="4000" b="1" i="1">
              <a:solidFill>
                <a:srgbClr val="000000"/>
              </a:solidFill>
              <a:effectLst/>
              <a:ea typeface="Calibri" panose="020F0502020204030204" pitchFamily="34" charset="0"/>
              <a:cs typeface="Times New Roman" panose="02020603050405020304" pitchFamily="18"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609602" y="3356950"/>
            <a:ext cx="8098315" cy="20913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noProof="1">
                <a:solidFill>
                  <a:prstClr val="black"/>
                </a:solidFill>
                <a:cs typeface="Arial" panose="020B0604020202020204" pitchFamily="34" charset="0"/>
                <a:sym typeface="Arial"/>
              </a:rPr>
              <a:t>A. Gieo đồng tiền xem xuất hiện mặt ngửa hay mặt sấp</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16" name="Đáp án sai 1">
            <a:extLst>
              <a:ext uri="{FF2B5EF4-FFF2-40B4-BE49-F238E27FC236}">
                <a16:creationId xmlns:a16="http://schemas.microsoft.com/office/drawing/2014/main" id="{1713963F-2894-56F2-E53C-4371936FB85C}"/>
              </a:ext>
            </a:extLst>
          </p:cNvPr>
          <p:cNvSpPr/>
          <p:nvPr/>
        </p:nvSpPr>
        <p:spPr>
          <a:xfrm>
            <a:off x="609602" y="6023950"/>
            <a:ext cx="8098315" cy="20913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noProof="1">
                <a:solidFill>
                  <a:prstClr val="black"/>
                </a:solidFill>
                <a:cs typeface="Arial" panose="020B0604020202020204" pitchFamily="34" charset="0"/>
                <a:sym typeface="Arial"/>
              </a:rPr>
              <a:t>C. Chọn bất kì 1 học sinh trong lớp và xem là nam hay nữ</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17" name="Đáp án sai 2">
            <a:extLst>
              <a:ext uri="{FF2B5EF4-FFF2-40B4-BE49-F238E27FC236}">
                <a16:creationId xmlns:a16="http://schemas.microsoft.com/office/drawing/2014/main" id="{72E080E8-9CBE-7E1E-25CC-340E27A4D017}"/>
              </a:ext>
            </a:extLst>
          </p:cNvPr>
          <p:cNvSpPr/>
          <p:nvPr/>
        </p:nvSpPr>
        <p:spPr>
          <a:xfrm>
            <a:off x="9525000" y="3356950"/>
            <a:ext cx="8098315" cy="20913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noProof="1">
                <a:solidFill>
                  <a:prstClr val="black"/>
                </a:solidFill>
                <a:cs typeface="Arial" panose="020B0604020202020204" pitchFamily="34" charset="0"/>
                <a:sym typeface="Arial"/>
              </a:rPr>
              <a:t>B. Gieo 3 đồng tiền và xem có mấy đồng tiền lật ngửa</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18" name="Đáp án sai 3">
            <a:extLst>
              <a:ext uri="{FF2B5EF4-FFF2-40B4-BE49-F238E27FC236}">
                <a16:creationId xmlns:a16="http://schemas.microsoft.com/office/drawing/2014/main" id="{98AC7C36-17E6-7D99-2014-5789447F054D}"/>
              </a:ext>
            </a:extLst>
          </p:cNvPr>
          <p:cNvSpPr/>
          <p:nvPr/>
        </p:nvSpPr>
        <p:spPr>
          <a:xfrm>
            <a:off x="9525000" y="6023950"/>
            <a:ext cx="8098315" cy="36915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000" noProof="1">
                <a:solidFill>
                  <a:prstClr val="black"/>
                </a:solidFill>
                <a:cs typeface="Arial" panose="020B0604020202020204" pitchFamily="34" charset="0"/>
                <a:sym typeface="Arial"/>
              </a:rPr>
              <a:t>D. Bỏ hai viên bi xanh và ba viên bi đỏ trong một chiếc hộp, sau đó lấy từng viên một để đếm xem có tất cả bao nhiêu viên bi.</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19" name="Đáp án đúng">
            <a:extLst>
              <a:ext uri="{FF2B5EF4-FFF2-40B4-BE49-F238E27FC236}">
                <a16:creationId xmlns:a16="http://schemas.microsoft.com/office/drawing/2014/main" id="{F26A5EAB-E5AD-94BE-45D6-5F46AA945CA3}"/>
              </a:ext>
            </a:extLst>
          </p:cNvPr>
          <p:cNvSpPr/>
          <p:nvPr/>
        </p:nvSpPr>
        <p:spPr>
          <a:xfrm>
            <a:off x="9537032" y="6023950"/>
            <a:ext cx="8098315" cy="3691550"/>
          </a:xfrm>
          <a:prstGeom prst="roundRect">
            <a:avLst/>
          </a:prstGeom>
          <a:solidFill>
            <a:srgbClr val="727357"/>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defRPr/>
            </a:pPr>
            <a:r>
              <a:rPr lang="vi-VN" sz="4000" noProof="1">
                <a:solidFill>
                  <a:srgbClr val="FFFFFF"/>
                </a:solidFill>
                <a:cs typeface="Arial" panose="020B0604020202020204" pitchFamily="34" charset="0"/>
                <a:sym typeface="Arial"/>
              </a:rPr>
              <a:t>D. Bỏ hai viên bi xanh và ba viên bi đỏ trong một chiếc hộp, sau đó lấy từng viên một để đếm xem có tất cả bao nhiêu viên bi.</a:t>
            </a:r>
          </a:p>
        </p:txBody>
      </p:sp>
      <p:pic>
        <p:nvPicPr>
          <p:cNvPr id="20" name="Picture 2" descr="https://cdn-icons-png.flaticon.com/128/7988/798897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623" y="8648700"/>
            <a:ext cx="1413276" cy="1413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48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2F2EF"/>
        </a:solidFill>
        <a:effectLst/>
      </p:bgPr>
    </p:bg>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018AD89B-885D-983C-F4F6-FC485515F49D}"/>
              </a:ext>
            </a:extLst>
          </p:cNvPr>
          <p:cNvSpPr/>
          <p:nvPr/>
        </p:nvSpPr>
        <p:spPr>
          <a:xfrm>
            <a:off x="613613" y="571500"/>
            <a:ext cx="17013713" cy="30819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vi-VN" sz="4000" b="1">
                <a:solidFill>
                  <a:srgbClr val="000000"/>
                </a:solidFill>
                <a:ea typeface="Calibri" panose="020F0502020204030204" pitchFamily="34" charset="0"/>
                <a:cs typeface="Times New Roman" panose="02020603050405020304" pitchFamily="18" charset="0"/>
              </a:rPr>
              <a:t>Câu 4. Gieo hai đồng tiền một lần. Kí hiệu S, N lầm lượt để chỉ đồng tiền lật sấp, lật ngửa. Xác định biến cố M: “Hai đồng tiền xuất hiện hai mặt không giống nhau”.</a:t>
            </a:r>
            <a:endParaRPr lang="en-US" sz="4000" b="1" i="1">
              <a:solidFill>
                <a:srgbClr val="000000"/>
              </a:solidFill>
              <a:effectLst/>
              <a:ea typeface="Calibri" panose="020F0502020204030204" pitchFamily="34" charset="0"/>
              <a:cs typeface="Times New Roman" panose="02020603050405020304" pitchFamily="18"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609602" y="4261184"/>
            <a:ext cx="8098315" cy="175260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cs typeface="Arial" panose="020B0604020202020204" pitchFamily="34" charset="0"/>
                <a:sym typeface="Arial"/>
              </a:rPr>
              <a:t>A. M = {NN, SS}</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16" name="Đáp án sai 1">
            <a:extLst>
              <a:ext uri="{FF2B5EF4-FFF2-40B4-BE49-F238E27FC236}">
                <a16:creationId xmlns:a16="http://schemas.microsoft.com/office/drawing/2014/main" id="{1713963F-2894-56F2-E53C-4371936FB85C}"/>
              </a:ext>
            </a:extLst>
          </p:cNvPr>
          <p:cNvSpPr/>
          <p:nvPr/>
        </p:nvSpPr>
        <p:spPr>
          <a:xfrm>
            <a:off x="609602" y="6591300"/>
            <a:ext cx="8098315" cy="175260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cs typeface="Arial" panose="020B0604020202020204" pitchFamily="34" charset="0"/>
                <a:sym typeface="Arial"/>
              </a:rPr>
              <a:t>C. M = {NS, NN}</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17" name="Đáp án sai 2">
            <a:extLst>
              <a:ext uri="{FF2B5EF4-FFF2-40B4-BE49-F238E27FC236}">
                <a16:creationId xmlns:a16="http://schemas.microsoft.com/office/drawing/2014/main" id="{72E080E8-9CBE-7E1E-25CC-340E27A4D017}"/>
              </a:ext>
            </a:extLst>
          </p:cNvPr>
          <p:cNvSpPr/>
          <p:nvPr/>
        </p:nvSpPr>
        <p:spPr>
          <a:xfrm>
            <a:off x="9525000" y="4261184"/>
            <a:ext cx="8098315" cy="175260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cs typeface="Arial" panose="020B0604020202020204" pitchFamily="34" charset="0"/>
                <a:sym typeface="Arial"/>
              </a:rPr>
              <a:t>B. M = {NS, SN}</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18" name="Đáp án sai 3">
            <a:extLst>
              <a:ext uri="{FF2B5EF4-FFF2-40B4-BE49-F238E27FC236}">
                <a16:creationId xmlns:a16="http://schemas.microsoft.com/office/drawing/2014/main" id="{98AC7C36-17E6-7D99-2014-5789447F054D}"/>
              </a:ext>
            </a:extLst>
          </p:cNvPr>
          <p:cNvSpPr/>
          <p:nvPr/>
        </p:nvSpPr>
        <p:spPr>
          <a:xfrm>
            <a:off x="9525000" y="6591300"/>
            <a:ext cx="8098315" cy="175260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cs typeface="Arial" panose="020B0604020202020204" pitchFamily="34" charset="0"/>
                <a:sym typeface="Arial"/>
              </a:rPr>
              <a:t>D. M = {SS, SN}</a:t>
            </a:r>
            <a:endParaRPr lang="vi-VN" sz="4000" noProof="1">
              <a:solidFill>
                <a:prstClr val="black"/>
              </a:solidFill>
              <a:latin typeface="Arial" panose="020B0604020202020204" pitchFamily="34" charset="0"/>
              <a:cs typeface="Arial" panose="020B0604020202020204" pitchFamily="34" charset="0"/>
              <a:sym typeface="Arial"/>
            </a:endParaRPr>
          </a:p>
        </p:txBody>
      </p:sp>
      <p:pic>
        <p:nvPicPr>
          <p:cNvPr id="20" name="Picture 2" descr="https://cdn-icons-png.flaticon.com/128/7988/798897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6210039" y="8572500"/>
            <a:ext cx="1413276" cy="1413278"/>
          </a:xfrm>
          <a:prstGeom prst="rect">
            <a:avLst/>
          </a:prstGeom>
          <a:noFill/>
          <a:extLst>
            <a:ext uri="{909E8E84-426E-40DD-AFC4-6F175D3DCCD1}">
              <a14:hiddenFill xmlns:a14="http://schemas.microsoft.com/office/drawing/2010/main">
                <a:solidFill>
                  <a:srgbClr val="FFFFFF"/>
                </a:solidFill>
              </a14:hiddenFill>
            </a:ext>
          </a:extLst>
        </p:spPr>
      </p:pic>
      <p:sp>
        <p:nvSpPr>
          <p:cNvPr id="21" name="Đáp án đúng">
            <a:extLst>
              <a:ext uri="{FF2B5EF4-FFF2-40B4-BE49-F238E27FC236}">
                <a16:creationId xmlns:a16="http://schemas.microsoft.com/office/drawing/2014/main" id="{F26A5EAB-E5AD-94BE-45D6-5F46AA945CA3}"/>
              </a:ext>
            </a:extLst>
          </p:cNvPr>
          <p:cNvSpPr/>
          <p:nvPr/>
        </p:nvSpPr>
        <p:spPr>
          <a:xfrm>
            <a:off x="9525000" y="4246075"/>
            <a:ext cx="8098315" cy="1752600"/>
          </a:xfrm>
          <a:prstGeom prst="roundRect">
            <a:avLst/>
          </a:prstGeom>
          <a:solidFill>
            <a:srgbClr val="727357"/>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000" b="1" noProof="1">
                <a:solidFill>
                  <a:srgbClr val="FFFFFF"/>
                </a:solidFill>
                <a:cs typeface="Arial" panose="020B0604020202020204" pitchFamily="34" charset="0"/>
                <a:sym typeface="Arial"/>
              </a:rPr>
              <a:t>B. M = {NS, SN}</a:t>
            </a:r>
          </a:p>
        </p:txBody>
      </p:sp>
    </p:spTree>
    <p:extLst>
      <p:ext uri="{BB962C8B-B14F-4D97-AF65-F5344CB8AC3E}">
        <p14:creationId xmlns:p14="http://schemas.microsoft.com/office/powerpoint/2010/main" val="24470057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2F2EF"/>
        </a:solidFill>
        <a:effectLst/>
      </p:bgPr>
    </p:bg>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018AD89B-885D-983C-F4F6-FC485515F49D}"/>
              </a:ext>
            </a:extLst>
          </p:cNvPr>
          <p:cNvSpPr/>
          <p:nvPr/>
        </p:nvSpPr>
        <p:spPr>
          <a:xfrm>
            <a:off x="613613" y="571500"/>
            <a:ext cx="17013713" cy="30819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vi-VN" sz="4000" b="1">
                <a:solidFill>
                  <a:srgbClr val="000000"/>
                </a:solidFill>
                <a:ea typeface="Calibri" panose="020F0502020204030204" pitchFamily="34" charset="0"/>
                <a:cs typeface="Times New Roman" panose="02020603050405020304" pitchFamily="18" charset="0"/>
              </a:rPr>
              <a:t>Câu 5. Gieo hai đồng tiền một lần. Kí hiệu S, N lần lượt để chỉ đồng tiền lật sấp, lật ngửa. Mô tả không gian mẫu nào dưới đây là đúng?</a:t>
            </a:r>
            <a:endParaRPr lang="en-US" sz="4000" b="1" i="1">
              <a:solidFill>
                <a:srgbClr val="000000"/>
              </a:solidFill>
              <a:effectLst/>
              <a:ea typeface="Calibri" panose="020F0502020204030204" pitchFamily="34" charset="0"/>
              <a:cs typeface="Times New Roman" panose="02020603050405020304" pitchFamily="18"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609602" y="4261184"/>
            <a:ext cx="8098315" cy="175260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cs typeface="Arial" panose="020B0604020202020204" pitchFamily="34" charset="0"/>
                <a:sym typeface="Arial"/>
              </a:rPr>
              <a:t>A. </a:t>
            </a:r>
            <a:r>
              <a:rPr lang="el-GR" sz="4000" noProof="1">
                <a:solidFill>
                  <a:prstClr val="black"/>
                </a:solidFill>
                <a:cs typeface="Arial" panose="020B0604020202020204" pitchFamily="34" charset="0"/>
                <a:sym typeface="Arial"/>
              </a:rPr>
              <a:t>Ω = {</a:t>
            </a:r>
            <a:r>
              <a:rPr lang="vi-VN" sz="4000" noProof="1">
                <a:solidFill>
                  <a:prstClr val="black"/>
                </a:solidFill>
                <a:cs typeface="Arial" panose="020B0604020202020204" pitchFamily="34" charset="0"/>
                <a:sym typeface="Arial"/>
              </a:rPr>
              <a:t>S, N}</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16" name="Đáp án sai 1">
            <a:extLst>
              <a:ext uri="{FF2B5EF4-FFF2-40B4-BE49-F238E27FC236}">
                <a16:creationId xmlns:a16="http://schemas.microsoft.com/office/drawing/2014/main" id="{1713963F-2894-56F2-E53C-4371936FB85C}"/>
              </a:ext>
            </a:extLst>
          </p:cNvPr>
          <p:cNvSpPr/>
          <p:nvPr/>
        </p:nvSpPr>
        <p:spPr>
          <a:xfrm>
            <a:off x="609602" y="6591300"/>
            <a:ext cx="8098315" cy="175260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cs typeface="Arial" panose="020B0604020202020204" pitchFamily="34" charset="0"/>
                <a:sym typeface="Arial"/>
              </a:rPr>
              <a:t>C. </a:t>
            </a:r>
            <a:r>
              <a:rPr lang="el-GR" sz="4000" noProof="1">
                <a:solidFill>
                  <a:prstClr val="black"/>
                </a:solidFill>
                <a:cs typeface="Arial" panose="020B0604020202020204" pitchFamily="34" charset="0"/>
                <a:sym typeface="Arial"/>
              </a:rPr>
              <a:t>Ω = {</a:t>
            </a:r>
            <a:r>
              <a:rPr lang="en-US" sz="4000" noProof="1">
                <a:solidFill>
                  <a:prstClr val="black"/>
                </a:solidFill>
                <a:cs typeface="Arial" panose="020B0604020202020204" pitchFamily="34" charset="0"/>
                <a:sym typeface="Arial"/>
              </a:rPr>
              <a:t>SN, NS}</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17" name="Đáp án sai 2">
            <a:extLst>
              <a:ext uri="{FF2B5EF4-FFF2-40B4-BE49-F238E27FC236}">
                <a16:creationId xmlns:a16="http://schemas.microsoft.com/office/drawing/2014/main" id="{72E080E8-9CBE-7E1E-25CC-340E27A4D017}"/>
              </a:ext>
            </a:extLst>
          </p:cNvPr>
          <p:cNvSpPr/>
          <p:nvPr/>
        </p:nvSpPr>
        <p:spPr>
          <a:xfrm>
            <a:off x="9525000" y="4261184"/>
            <a:ext cx="8098315" cy="175260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cs typeface="Arial" panose="020B0604020202020204" pitchFamily="34" charset="0"/>
                <a:sym typeface="Arial"/>
              </a:rPr>
              <a:t>B. </a:t>
            </a:r>
            <a:r>
              <a:rPr lang="el-GR" sz="4000" noProof="1">
                <a:solidFill>
                  <a:prstClr val="black"/>
                </a:solidFill>
                <a:cs typeface="Arial" panose="020B0604020202020204" pitchFamily="34" charset="0"/>
                <a:sym typeface="Arial"/>
              </a:rPr>
              <a:t>Ω = {</a:t>
            </a:r>
            <a:r>
              <a:rPr lang="vi-VN" sz="4000" noProof="1">
                <a:solidFill>
                  <a:prstClr val="black"/>
                </a:solidFill>
                <a:cs typeface="Arial" panose="020B0604020202020204" pitchFamily="34" charset="0"/>
                <a:sym typeface="Arial"/>
              </a:rPr>
              <a:t>NN, SS}</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18" name="Đáp án sai 3">
            <a:extLst>
              <a:ext uri="{FF2B5EF4-FFF2-40B4-BE49-F238E27FC236}">
                <a16:creationId xmlns:a16="http://schemas.microsoft.com/office/drawing/2014/main" id="{98AC7C36-17E6-7D99-2014-5789447F054D}"/>
              </a:ext>
            </a:extLst>
          </p:cNvPr>
          <p:cNvSpPr/>
          <p:nvPr/>
        </p:nvSpPr>
        <p:spPr>
          <a:xfrm>
            <a:off x="9525000" y="6591300"/>
            <a:ext cx="8098315" cy="175260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cs typeface="Arial" panose="020B0604020202020204" pitchFamily="34" charset="0"/>
                <a:sym typeface="Arial"/>
              </a:rPr>
              <a:t>D. </a:t>
            </a:r>
            <a:r>
              <a:rPr lang="el-GR" sz="4000" noProof="1">
                <a:solidFill>
                  <a:prstClr val="black"/>
                </a:solidFill>
                <a:cs typeface="Arial" panose="020B0604020202020204" pitchFamily="34" charset="0"/>
                <a:sym typeface="Arial"/>
              </a:rPr>
              <a:t>Ω = {</a:t>
            </a:r>
            <a:r>
              <a:rPr lang="vi-VN" sz="4000" noProof="1">
                <a:solidFill>
                  <a:prstClr val="black"/>
                </a:solidFill>
                <a:cs typeface="Arial" panose="020B0604020202020204" pitchFamily="34" charset="0"/>
                <a:sym typeface="Arial"/>
              </a:rPr>
              <a:t>SN, NS, SS, NN}</a:t>
            </a:r>
            <a:endParaRPr lang="vi-VN" sz="4000" noProof="1">
              <a:solidFill>
                <a:prstClr val="black"/>
              </a:solidFill>
              <a:latin typeface="Arial" panose="020B0604020202020204" pitchFamily="34" charset="0"/>
              <a:cs typeface="Arial" panose="020B0604020202020204" pitchFamily="34" charset="0"/>
              <a:sym typeface="Arial"/>
            </a:endParaRPr>
          </a:p>
        </p:txBody>
      </p:sp>
      <p:sp>
        <p:nvSpPr>
          <p:cNvPr id="19" name="Đáp án đúng">
            <a:extLst>
              <a:ext uri="{FF2B5EF4-FFF2-40B4-BE49-F238E27FC236}">
                <a16:creationId xmlns:a16="http://schemas.microsoft.com/office/drawing/2014/main" id="{F26A5EAB-E5AD-94BE-45D6-5F46AA945CA3}"/>
              </a:ext>
            </a:extLst>
          </p:cNvPr>
          <p:cNvSpPr/>
          <p:nvPr/>
        </p:nvSpPr>
        <p:spPr>
          <a:xfrm>
            <a:off x="9529011" y="6591300"/>
            <a:ext cx="8098315" cy="1752600"/>
          </a:xfrm>
          <a:prstGeom prst="roundRect">
            <a:avLst/>
          </a:prstGeom>
          <a:solidFill>
            <a:srgbClr val="727357"/>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000" b="1" noProof="1">
                <a:solidFill>
                  <a:srgbClr val="FFFFFF"/>
                </a:solidFill>
                <a:cs typeface="Arial" panose="020B0604020202020204" pitchFamily="34" charset="0"/>
                <a:sym typeface="Arial"/>
              </a:rPr>
              <a:t>D. </a:t>
            </a:r>
            <a:r>
              <a:rPr lang="el-GR" sz="4000" b="1" noProof="1">
                <a:solidFill>
                  <a:srgbClr val="FFFFFF"/>
                </a:solidFill>
                <a:cs typeface="Arial" panose="020B0604020202020204" pitchFamily="34" charset="0"/>
                <a:sym typeface="Arial"/>
              </a:rPr>
              <a:t>Ω = {</a:t>
            </a:r>
            <a:r>
              <a:rPr lang="vi-VN" sz="4000" b="1" noProof="1">
                <a:solidFill>
                  <a:srgbClr val="FFFFFF"/>
                </a:solidFill>
                <a:cs typeface="Arial" panose="020B0604020202020204" pitchFamily="34" charset="0"/>
                <a:sym typeface="Arial"/>
              </a:rPr>
              <a:t>SN, NS, SS, NN}</a:t>
            </a:r>
          </a:p>
        </p:txBody>
      </p:sp>
      <p:pic>
        <p:nvPicPr>
          <p:cNvPr id="20" name="Picture 2" descr="https://cdn-icons-png.flaticon.com/128/7988/798897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6210039" y="8572500"/>
            <a:ext cx="1413276" cy="1413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088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03" name="Google Shape;2703;p65"/>
          <p:cNvGrpSpPr/>
          <p:nvPr/>
        </p:nvGrpSpPr>
        <p:grpSpPr>
          <a:xfrm rot="1321491" flipH="1">
            <a:off x="15421953" y="3791138"/>
            <a:ext cx="2004138" cy="1061004"/>
            <a:chOff x="-1074225" y="4512538"/>
            <a:chExt cx="714950" cy="378500"/>
          </a:xfrm>
        </p:grpSpPr>
        <p:sp>
          <p:nvSpPr>
            <p:cNvPr id="2704" name="Google Shape;2704;p65"/>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05" name="Google Shape;2705;p65"/>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06" name="Google Shape;2706;p65"/>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07" name="Google Shape;2707;p65"/>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08" name="Google Shape;2708;p65"/>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09" name="Google Shape;2709;p65"/>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10" name="Google Shape;2710;p65"/>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11" name="Google Shape;2711;p65"/>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12" name="Google Shape;2712;p65"/>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13" name="Google Shape;2713;p65"/>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14" name="Google Shape;2714;p65"/>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2715" name="Google Shape;2715;p65"/>
          <p:cNvGrpSpPr/>
          <p:nvPr/>
        </p:nvGrpSpPr>
        <p:grpSpPr>
          <a:xfrm>
            <a:off x="14206188" y="1676825"/>
            <a:ext cx="2004184" cy="1061030"/>
            <a:chOff x="-1074225" y="4512538"/>
            <a:chExt cx="714950" cy="378500"/>
          </a:xfrm>
        </p:grpSpPr>
        <p:sp>
          <p:nvSpPr>
            <p:cNvPr id="2716" name="Google Shape;2716;p65"/>
            <p:cNvSpPr/>
            <p:nvPr/>
          </p:nvSpPr>
          <p:spPr>
            <a:xfrm>
              <a:off x="-962825" y="4548088"/>
              <a:ext cx="188375" cy="120175"/>
            </a:xfrm>
            <a:custGeom>
              <a:avLst/>
              <a:gdLst/>
              <a:ahLst/>
              <a:cxnLst/>
              <a:rect l="l" t="t" r="r" b="b"/>
              <a:pathLst>
                <a:path w="7535" h="4807" extrusionOk="0">
                  <a:moveTo>
                    <a:pt x="2269" y="0"/>
                  </a:moveTo>
                  <a:lnTo>
                    <a:pt x="0" y="2619"/>
                  </a:lnTo>
                  <a:lnTo>
                    <a:pt x="7534" y="4807"/>
                  </a:lnTo>
                  <a:lnTo>
                    <a:pt x="2269" y="0"/>
                  </a:lnTo>
                  <a:close/>
                </a:path>
              </a:pathLst>
            </a:custGeom>
            <a:solidFill>
              <a:srgbClr val="D3BC9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17" name="Google Shape;2717;p65"/>
            <p:cNvSpPr/>
            <p:nvPr/>
          </p:nvSpPr>
          <p:spPr>
            <a:xfrm>
              <a:off x="-1064100" y="4512538"/>
              <a:ext cx="642725" cy="266450"/>
            </a:xfrm>
            <a:custGeom>
              <a:avLst/>
              <a:gdLst/>
              <a:ahLst/>
              <a:cxnLst/>
              <a:rect l="l" t="t" r="r" b="b"/>
              <a:pathLst>
                <a:path w="25709" h="10658" extrusionOk="0">
                  <a:moveTo>
                    <a:pt x="15471" y="1"/>
                  </a:moveTo>
                  <a:cubicBezTo>
                    <a:pt x="14774" y="1"/>
                    <a:pt x="14066" y="74"/>
                    <a:pt x="13395" y="261"/>
                  </a:cubicBezTo>
                  <a:cubicBezTo>
                    <a:pt x="10532" y="1044"/>
                    <a:pt x="8696" y="3582"/>
                    <a:pt x="8696" y="3582"/>
                  </a:cubicBezTo>
                  <a:lnTo>
                    <a:pt x="8075" y="3636"/>
                  </a:lnTo>
                  <a:cubicBezTo>
                    <a:pt x="8075" y="3636"/>
                    <a:pt x="6914" y="1152"/>
                    <a:pt x="5375" y="1098"/>
                  </a:cubicBezTo>
                  <a:cubicBezTo>
                    <a:pt x="5293" y="1094"/>
                    <a:pt x="5208" y="1091"/>
                    <a:pt x="5120" y="1091"/>
                  </a:cubicBezTo>
                  <a:cubicBezTo>
                    <a:pt x="4135" y="1091"/>
                    <a:pt x="2728" y="1465"/>
                    <a:pt x="1" y="4365"/>
                  </a:cubicBezTo>
                  <a:lnTo>
                    <a:pt x="10640" y="10657"/>
                  </a:lnTo>
                  <a:lnTo>
                    <a:pt x="25708" y="9172"/>
                  </a:lnTo>
                  <a:lnTo>
                    <a:pt x="20388" y="963"/>
                  </a:lnTo>
                  <a:cubicBezTo>
                    <a:pt x="20388" y="963"/>
                    <a:pt x="18000" y="1"/>
                    <a:pt x="15471" y="1"/>
                  </a:cubicBezTo>
                  <a:close/>
                </a:path>
              </a:pathLst>
            </a:custGeom>
            <a:solidFill>
              <a:srgbClr val="EAD6B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18" name="Google Shape;2718;p65"/>
            <p:cNvSpPr/>
            <p:nvPr/>
          </p:nvSpPr>
          <p:spPr>
            <a:xfrm>
              <a:off x="-1053975" y="4564288"/>
              <a:ext cx="81050" cy="60775"/>
            </a:xfrm>
            <a:custGeom>
              <a:avLst/>
              <a:gdLst/>
              <a:ahLst/>
              <a:cxnLst/>
              <a:rect l="l" t="t" r="r" b="b"/>
              <a:pathLst>
                <a:path w="3242" h="2431" extrusionOk="0">
                  <a:moveTo>
                    <a:pt x="3241" y="0"/>
                  </a:moveTo>
                  <a:lnTo>
                    <a:pt x="3241" y="0"/>
                  </a:lnTo>
                  <a:cubicBezTo>
                    <a:pt x="3241" y="0"/>
                    <a:pt x="1000" y="1026"/>
                    <a:pt x="1" y="2295"/>
                  </a:cubicBezTo>
                  <a:lnTo>
                    <a:pt x="649" y="2430"/>
                  </a:lnTo>
                  <a:cubicBezTo>
                    <a:pt x="973" y="1377"/>
                    <a:pt x="3241" y="0"/>
                    <a:pt x="3241" y="0"/>
                  </a:cubicBezTo>
                  <a:close/>
                </a:path>
              </a:pathLst>
            </a:custGeom>
            <a:solidFill>
              <a:srgbClr val="D3BC9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19" name="Google Shape;2719;p65"/>
            <p:cNvSpPr/>
            <p:nvPr/>
          </p:nvSpPr>
          <p:spPr>
            <a:xfrm>
              <a:off x="-997925" y="4570088"/>
              <a:ext cx="98575" cy="24600"/>
            </a:xfrm>
            <a:custGeom>
              <a:avLst/>
              <a:gdLst/>
              <a:ahLst/>
              <a:cxnLst/>
              <a:rect l="l" t="t" r="r" b="b"/>
              <a:pathLst>
                <a:path w="3943" h="984" extrusionOk="0">
                  <a:moveTo>
                    <a:pt x="2190" y="1"/>
                  </a:moveTo>
                  <a:cubicBezTo>
                    <a:pt x="1509" y="1"/>
                    <a:pt x="734" y="287"/>
                    <a:pt x="0" y="983"/>
                  </a:cubicBezTo>
                  <a:cubicBezTo>
                    <a:pt x="748" y="458"/>
                    <a:pt x="1433" y="227"/>
                    <a:pt x="2069" y="227"/>
                  </a:cubicBezTo>
                  <a:cubicBezTo>
                    <a:pt x="2741" y="227"/>
                    <a:pt x="3360" y="485"/>
                    <a:pt x="3943" y="929"/>
                  </a:cubicBezTo>
                  <a:cubicBezTo>
                    <a:pt x="3613" y="370"/>
                    <a:pt x="2962" y="1"/>
                    <a:pt x="2190" y="1"/>
                  </a:cubicBezTo>
                  <a:close/>
                </a:path>
              </a:pathLst>
            </a:custGeom>
            <a:solidFill>
              <a:srgbClr val="D3BC9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20" name="Google Shape;2720;p65"/>
            <p:cNvSpPr/>
            <p:nvPr/>
          </p:nvSpPr>
          <p:spPr>
            <a:xfrm>
              <a:off x="-837950" y="4525788"/>
              <a:ext cx="162050" cy="93200"/>
            </a:xfrm>
            <a:custGeom>
              <a:avLst/>
              <a:gdLst/>
              <a:ahLst/>
              <a:cxnLst/>
              <a:rect l="l" t="t" r="r" b="b"/>
              <a:pathLst>
                <a:path w="6482" h="3728" extrusionOk="0">
                  <a:moveTo>
                    <a:pt x="6482" y="1"/>
                  </a:moveTo>
                  <a:lnTo>
                    <a:pt x="6482" y="1"/>
                  </a:lnTo>
                  <a:cubicBezTo>
                    <a:pt x="6481" y="1"/>
                    <a:pt x="1702" y="190"/>
                    <a:pt x="1" y="3727"/>
                  </a:cubicBezTo>
                  <a:lnTo>
                    <a:pt x="541" y="3727"/>
                  </a:lnTo>
                  <a:cubicBezTo>
                    <a:pt x="1891" y="1405"/>
                    <a:pt x="3997" y="433"/>
                    <a:pt x="6482" y="1"/>
                  </a:cubicBezTo>
                  <a:close/>
                </a:path>
              </a:pathLst>
            </a:custGeom>
            <a:solidFill>
              <a:srgbClr val="D3BC9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21" name="Google Shape;2721;p65"/>
            <p:cNvSpPr/>
            <p:nvPr/>
          </p:nvSpPr>
          <p:spPr>
            <a:xfrm>
              <a:off x="-742750" y="4536413"/>
              <a:ext cx="151925" cy="23850"/>
            </a:xfrm>
            <a:custGeom>
              <a:avLst/>
              <a:gdLst/>
              <a:ahLst/>
              <a:cxnLst/>
              <a:rect l="l" t="t" r="r" b="b"/>
              <a:pathLst>
                <a:path w="6077" h="954" extrusionOk="0">
                  <a:moveTo>
                    <a:pt x="3227" y="1"/>
                  </a:moveTo>
                  <a:cubicBezTo>
                    <a:pt x="2104" y="1"/>
                    <a:pt x="979" y="320"/>
                    <a:pt x="0" y="953"/>
                  </a:cubicBezTo>
                  <a:cubicBezTo>
                    <a:pt x="987" y="460"/>
                    <a:pt x="2035" y="224"/>
                    <a:pt x="3133" y="224"/>
                  </a:cubicBezTo>
                  <a:cubicBezTo>
                    <a:pt x="4080" y="224"/>
                    <a:pt x="5064" y="400"/>
                    <a:pt x="6076" y="737"/>
                  </a:cubicBezTo>
                  <a:cubicBezTo>
                    <a:pt x="5194" y="245"/>
                    <a:pt x="4211" y="1"/>
                    <a:pt x="3227" y="1"/>
                  </a:cubicBezTo>
                  <a:close/>
                </a:path>
              </a:pathLst>
            </a:custGeom>
            <a:solidFill>
              <a:srgbClr val="D3BC9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22" name="Google Shape;2722;p65"/>
            <p:cNvSpPr/>
            <p:nvPr/>
          </p:nvSpPr>
          <p:spPr>
            <a:xfrm>
              <a:off x="-877100" y="4605913"/>
              <a:ext cx="40525" cy="25475"/>
            </a:xfrm>
            <a:custGeom>
              <a:avLst/>
              <a:gdLst/>
              <a:ahLst/>
              <a:cxnLst/>
              <a:rect l="l" t="t" r="r" b="b"/>
              <a:pathLst>
                <a:path w="1621" h="1019" extrusionOk="0">
                  <a:moveTo>
                    <a:pt x="906" y="0"/>
                  </a:moveTo>
                  <a:cubicBezTo>
                    <a:pt x="597" y="0"/>
                    <a:pt x="303" y="178"/>
                    <a:pt x="136" y="441"/>
                  </a:cubicBezTo>
                  <a:cubicBezTo>
                    <a:pt x="1" y="738"/>
                    <a:pt x="217" y="981"/>
                    <a:pt x="595" y="1009"/>
                  </a:cubicBezTo>
                  <a:cubicBezTo>
                    <a:pt x="639" y="1015"/>
                    <a:pt x="684" y="1019"/>
                    <a:pt x="728" y="1019"/>
                  </a:cubicBezTo>
                  <a:cubicBezTo>
                    <a:pt x="1033" y="1019"/>
                    <a:pt x="1324" y="859"/>
                    <a:pt x="1513" y="576"/>
                  </a:cubicBezTo>
                  <a:cubicBezTo>
                    <a:pt x="1621" y="306"/>
                    <a:pt x="1432" y="36"/>
                    <a:pt x="1027" y="9"/>
                  </a:cubicBezTo>
                  <a:cubicBezTo>
                    <a:pt x="987" y="3"/>
                    <a:pt x="946" y="0"/>
                    <a:pt x="906" y="0"/>
                  </a:cubicBezTo>
                  <a:close/>
                </a:path>
              </a:pathLst>
            </a:custGeom>
            <a:solidFill>
              <a:srgbClr val="725D5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23" name="Google Shape;2723;p65"/>
            <p:cNvSpPr/>
            <p:nvPr/>
          </p:nvSpPr>
          <p:spPr>
            <a:xfrm>
              <a:off x="-1074225" y="4544038"/>
              <a:ext cx="714950" cy="347000"/>
            </a:xfrm>
            <a:custGeom>
              <a:avLst/>
              <a:gdLst/>
              <a:ahLst/>
              <a:cxnLst/>
              <a:rect l="l" t="t" r="r" b="b"/>
              <a:pathLst>
                <a:path w="28598" h="13880" extrusionOk="0">
                  <a:moveTo>
                    <a:pt x="21604" y="0"/>
                  </a:moveTo>
                  <a:lnTo>
                    <a:pt x="9560" y="2781"/>
                  </a:lnTo>
                  <a:lnTo>
                    <a:pt x="8426" y="2916"/>
                  </a:lnTo>
                  <a:lnTo>
                    <a:pt x="136" y="2916"/>
                  </a:lnTo>
                  <a:lnTo>
                    <a:pt x="1" y="3321"/>
                  </a:lnTo>
                  <a:lnTo>
                    <a:pt x="8237" y="12746"/>
                  </a:lnTo>
                  <a:lnTo>
                    <a:pt x="16446" y="13880"/>
                  </a:lnTo>
                  <a:lnTo>
                    <a:pt x="20226" y="13880"/>
                  </a:lnTo>
                  <a:lnTo>
                    <a:pt x="28597" y="11558"/>
                  </a:lnTo>
                  <a:lnTo>
                    <a:pt x="21604"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24" name="Google Shape;2724;p65"/>
            <p:cNvSpPr/>
            <p:nvPr/>
          </p:nvSpPr>
          <p:spPr>
            <a:xfrm>
              <a:off x="-836575" y="4548088"/>
              <a:ext cx="382800" cy="253850"/>
            </a:xfrm>
            <a:custGeom>
              <a:avLst/>
              <a:gdLst/>
              <a:ahLst/>
              <a:cxnLst/>
              <a:rect l="l" t="t" r="r" b="b"/>
              <a:pathLst>
                <a:path w="15312" h="10154" extrusionOk="0">
                  <a:moveTo>
                    <a:pt x="12126" y="0"/>
                  </a:moveTo>
                  <a:lnTo>
                    <a:pt x="82" y="2781"/>
                  </a:lnTo>
                  <a:lnTo>
                    <a:pt x="1" y="2781"/>
                  </a:lnTo>
                  <a:cubicBezTo>
                    <a:pt x="838" y="4699"/>
                    <a:pt x="2107" y="6373"/>
                    <a:pt x="3727" y="7642"/>
                  </a:cubicBezTo>
                  <a:cubicBezTo>
                    <a:pt x="5795" y="9315"/>
                    <a:pt x="8089" y="10154"/>
                    <a:pt x="10091" y="10154"/>
                  </a:cubicBezTo>
                  <a:cubicBezTo>
                    <a:pt x="11934" y="10154"/>
                    <a:pt x="13530" y="9444"/>
                    <a:pt x="14475" y="8020"/>
                  </a:cubicBezTo>
                  <a:cubicBezTo>
                    <a:pt x="14988" y="7183"/>
                    <a:pt x="15285" y="6238"/>
                    <a:pt x="15312" y="5266"/>
                  </a:cubicBezTo>
                  <a:lnTo>
                    <a:pt x="12126"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25" name="Google Shape;2725;p65"/>
            <p:cNvSpPr/>
            <p:nvPr/>
          </p:nvSpPr>
          <p:spPr>
            <a:xfrm>
              <a:off x="-815650" y="4565638"/>
              <a:ext cx="407775" cy="318650"/>
            </a:xfrm>
            <a:custGeom>
              <a:avLst/>
              <a:gdLst/>
              <a:ahLst/>
              <a:cxnLst/>
              <a:rect l="l" t="t" r="r" b="b"/>
              <a:pathLst>
                <a:path w="16311" h="12746" extrusionOk="0">
                  <a:moveTo>
                    <a:pt x="10774" y="270"/>
                  </a:moveTo>
                  <a:lnTo>
                    <a:pt x="15959" y="9802"/>
                  </a:lnTo>
                  <a:lnTo>
                    <a:pt x="7507" y="12476"/>
                  </a:lnTo>
                  <a:lnTo>
                    <a:pt x="405" y="2782"/>
                  </a:lnTo>
                  <a:lnTo>
                    <a:pt x="10774" y="270"/>
                  </a:lnTo>
                  <a:close/>
                  <a:moveTo>
                    <a:pt x="10855" y="0"/>
                  </a:moveTo>
                  <a:lnTo>
                    <a:pt x="162" y="2620"/>
                  </a:lnTo>
                  <a:lnTo>
                    <a:pt x="0" y="2647"/>
                  </a:lnTo>
                  <a:lnTo>
                    <a:pt x="7345" y="12665"/>
                  </a:lnTo>
                  <a:lnTo>
                    <a:pt x="7399" y="12746"/>
                  </a:lnTo>
                  <a:lnTo>
                    <a:pt x="16310" y="9964"/>
                  </a:lnTo>
                  <a:lnTo>
                    <a:pt x="10855" y="0"/>
                  </a:lnTo>
                  <a:close/>
                </a:path>
              </a:pathLst>
            </a:custGeom>
            <a:solidFill>
              <a:srgbClr val="EAD6B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26" name="Google Shape;2726;p65"/>
            <p:cNvSpPr/>
            <p:nvPr/>
          </p:nvSpPr>
          <p:spPr>
            <a:xfrm>
              <a:off x="-1074225" y="4627063"/>
              <a:ext cx="411150" cy="263975"/>
            </a:xfrm>
            <a:custGeom>
              <a:avLst/>
              <a:gdLst/>
              <a:ahLst/>
              <a:cxnLst/>
              <a:rect l="l" t="t" r="r" b="b"/>
              <a:pathLst>
                <a:path w="16446" h="10559" extrusionOk="0">
                  <a:moveTo>
                    <a:pt x="1" y="0"/>
                  </a:moveTo>
                  <a:lnTo>
                    <a:pt x="8237" y="9425"/>
                  </a:lnTo>
                  <a:lnTo>
                    <a:pt x="16446" y="10559"/>
                  </a:lnTo>
                  <a:lnTo>
                    <a:pt x="16446" y="10559"/>
                  </a:lnTo>
                  <a:lnTo>
                    <a:pt x="8426" y="135"/>
                  </a:lnTo>
                  <a:lnTo>
                    <a:pt x="1" y="0"/>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27" name="Google Shape;2727;p65"/>
            <p:cNvSpPr/>
            <p:nvPr/>
          </p:nvSpPr>
          <p:spPr>
            <a:xfrm>
              <a:off x="-1049250" y="4639888"/>
              <a:ext cx="346350" cy="230900"/>
            </a:xfrm>
            <a:custGeom>
              <a:avLst/>
              <a:gdLst/>
              <a:ahLst/>
              <a:cxnLst/>
              <a:rect l="l" t="t" r="r" b="b"/>
              <a:pathLst>
                <a:path w="13854" h="9236" extrusionOk="0">
                  <a:moveTo>
                    <a:pt x="568" y="271"/>
                  </a:moveTo>
                  <a:lnTo>
                    <a:pt x="7049" y="649"/>
                  </a:lnTo>
                  <a:lnTo>
                    <a:pt x="13341" y="9020"/>
                  </a:lnTo>
                  <a:lnTo>
                    <a:pt x="13341" y="9020"/>
                  </a:lnTo>
                  <a:lnTo>
                    <a:pt x="7535" y="8237"/>
                  </a:lnTo>
                  <a:lnTo>
                    <a:pt x="568" y="271"/>
                  </a:lnTo>
                  <a:close/>
                  <a:moveTo>
                    <a:pt x="1" y="1"/>
                  </a:moveTo>
                  <a:lnTo>
                    <a:pt x="7292" y="8372"/>
                  </a:lnTo>
                  <a:lnTo>
                    <a:pt x="13854" y="9236"/>
                  </a:lnTo>
                  <a:lnTo>
                    <a:pt x="13854" y="9236"/>
                  </a:lnTo>
                  <a:lnTo>
                    <a:pt x="13827" y="9182"/>
                  </a:lnTo>
                  <a:lnTo>
                    <a:pt x="7211" y="406"/>
                  </a:lnTo>
                  <a:lnTo>
                    <a:pt x="7076" y="406"/>
                  </a:lnTo>
                  <a:lnTo>
                    <a:pt x="1" y="1"/>
                  </a:lnTo>
                  <a:close/>
                </a:path>
              </a:pathLst>
            </a:custGeom>
            <a:solidFill>
              <a:srgbClr val="EAD6B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2728" name="Google Shape;2728;p65"/>
          <p:cNvGrpSpPr/>
          <p:nvPr/>
        </p:nvGrpSpPr>
        <p:grpSpPr>
          <a:xfrm>
            <a:off x="-89835" y="475158"/>
            <a:ext cx="3958662" cy="10428664"/>
            <a:chOff x="187882" y="877704"/>
            <a:chExt cx="1979331" cy="5214332"/>
          </a:xfrm>
        </p:grpSpPr>
        <p:sp>
          <p:nvSpPr>
            <p:cNvPr id="2729" name="Google Shape;2729;p65"/>
            <p:cNvSpPr/>
            <p:nvPr/>
          </p:nvSpPr>
          <p:spPr>
            <a:xfrm>
              <a:off x="1641208" y="2357086"/>
              <a:ext cx="61964" cy="1294412"/>
            </a:xfrm>
            <a:custGeom>
              <a:avLst/>
              <a:gdLst/>
              <a:ahLst/>
              <a:cxnLst/>
              <a:rect l="l" t="t" r="r" b="b"/>
              <a:pathLst>
                <a:path w="264" h="5515" extrusionOk="0">
                  <a:moveTo>
                    <a:pt x="86" y="1"/>
                  </a:moveTo>
                  <a:lnTo>
                    <a:pt x="1" y="35"/>
                  </a:lnTo>
                  <a:cubicBezTo>
                    <a:pt x="162" y="874"/>
                    <a:pt x="120" y="2172"/>
                    <a:pt x="77" y="3318"/>
                  </a:cubicBezTo>
                  <a:cubicBezTo>
                    <a:pt x="43" y="4282"/>
                    <a:pt x="10" y="5120"/>
                    <a:pt x="119" y="5511"/>
                  </a:cubicBezTo>
                  <a:lnTo>
                    <a:pt x="119" y="5511"/>
                  </a:lnTo>
                  <a:lnTo>
                    <a:pt x="205" y="5472"/>
                  </a:lnTo>
                  <a:cubicBezTo>
                    <a:pt x="103" y="5107"/>
                    <a:pt x="137" y="4276"/>
                    <a:pt x="171" y="3318"/>
                  </a:cubicBezTo>
                  <a:cubicBezTo>
                    <a:pt x="213" y="2164"/>
                    <a:pt x="264" y="866"/>
                    <a:pt x="86" y="1"/>
                  </a:cubicBezTo>
                  <a:close/>
                  <a:moveTo>
                    <a:pt x="119" y="5511"/>
                  </a:moveTo>
                  <a:lnTo>
                    <a:pt x="111" y="5515"/>
                  </a:lnTo>
                  <a:lnTo>
                    <a:pt x="120" y="5515"/>
                  </a:lnTo>
                  <a:cubicBezTo>
                    <a:pt x="119" y="5514"/>
                    <a:pt x="119" y="5512"/>
                    <a:pt x="119" y="551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30" name="Google Shape;2730;p65"/>
            <p:cNvSpPr/>
            <p:nvPr/>
          </p:nvSpPr>
          <p:spPr>
            <a:xfrm>
              <a:off x="1621492" y="3597533"/>
              <a:ext cx="103743" cy="101863"/>
            </a:xfrm>
            <a:custGeom>
              <a:avLst/>
              <a:gdLst/>
              <a:ahLst/>
              <a:cxnLst/>
              <a:rect l="l" t="t" r="r" b="b"/>
              <a:pathLst>
                <a:path w="442" h="434" extrusionOk="0">
                  <a:moveTo>
                    <a:pt x="221" y="1"/>
                  </a:moveTo>
                  <a:cubicBezTo>
                    <a:pt x="102" y="1"/>
                    <a:pt x="0" y="94"/>
                    <a:pt x="0" y="213"/>
                  </a:cubicBezTo>
                  <a:cubicBezTo>
                    <a:pt x="0" y="331"/>
                    <a:pt x="93" y="433"/>
                    <a:pt x="212" y="433"/>
                  </a:cubicBezTo>
                  <a:cubicBezTo>
                    <a:pt x="331" y="433"/>
                    <a:pt x="433" y="331"/>
                    <a:pt x="433" y="213"/>
                  </a:cubicBezTo>
                  <a:cubicBezTo>
                    <a:pt x="441" y="94"/>
                    <a:pt x="339" y="1"/>
                    <a:pt x="221" y="1"/>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31" name="Google Shape;2731;p65"/>
            <p:cNvSpPr/>
            <p:nvPr/>
          </p:nvSpPr>
          <p:spPr>
            <a:xfrm>
              <a:off x="1034000" y="1833450"/>
              <a:ext cx="109850" cy="4258586"/>
            </a:xfrm>
            <a:custGeom>
              <a:avLst/>
              <a:gdLst/>
              <a:ahLst/>
              <a:cxnLst/>
              <a:rect l="l" t="t" r="r" b="b"/>
              <a:pathLst>
                <a:path w="468" h="17637" extrusionOk="0">
                  <a:moveTo>
                    <a:pt x="1" y="1"/>
                  </a:moveTo>
                  <a:cubicBezTo>
                    <a:pt x="94" y="6431"/>
                    <a:pt x="111" y="12445"/>
                    <a:pt x="1" y="17637"/>
                  </a:cubicBezTo>
                  <a:lnTo>
                    <a:pt x="467" y="17637"/>
                  </a:lnTo>
                  <a:cubicBezTo>
                    <a:pt x="221" y="12140"/>
                    <a:pt x="255" y="6210"/>
                    <a:pt x="467"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32" name="Google Shape;2732;p65"/>
            <p:cNvSpPr/>
            <p:nvPr/>
          </p:nvSpPr>
          <p:spPr>
            <a:xfrm>
              <a:off x="1034012" y="1833447"/>
              <a:ext cx="109845" cy="1810064"/>
            </a:xfrm>
            <a:custGeom>
              <a:avLst/>
              <a:gdLst/>
              <a:ahLst/>
              <a:cxnLst/>
              <a:rect l="l" t="t" r="r" b="b"/>
              <a:pathLst>
                <a:path w="468" h="7712" extrusionOk="0">
                  <a:moveTo>
                    <a:pt x="1" y="1"/>
                  </a:moveTo>
                  <a:cubicBezTo>
                    <a:pt x="35" y="2580"/>
                    <a:pt x="60" y="5099"/>
                    <a:pt x="69" y="7525"/>
                  </a:cubicBezTo>
                  <a:cubicBezTo>
                    <a:pt x="145" y="7593"/>
                    <a:pt x="221" y="7661"/>
                    <a:pt x="306" y="7712"/>
                  </a:cubicBezTo>
                  <a:cubicBezTo>
                    <a:pt x="323" y="5192"/>
                    <a:pt x="382" y="2622"/>
                    <a:pt x="467"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33" name="Google Shape;2733;p65"/>
            <p:cNvSpPr/>
            <p:nvPr/>
          </p:nvSpPr>
          <p:spPr>
            <a:xfrm>
              <a:off x="187882" y="2265549"/>
              <a:ext cx="1979331" cy="448526"/>
            </a:xfrm>
            <a:custGeom>
              <a:avLst/>
              <a:gdLst/>
              <a:ahLst/>
              <a:cxnLst/>
              <a:rect l="l" t="t" r="r" b="b"/>
              <a:pathLst>
                <a:path w="8433" h="1911" extrusionOk="0">
                  <a:moveTo>
                    <a:pt x="382" y="0"/>
                  </a:moveTo>
                  <a:cubicBezTo>
                    <a:pt x="128" y="0"/>
                    <a:pt x="0" y="1723"/>
                    <a:pt x="212" y="1867"/>
                  </a:cubicBezTo>
                  <a:cubicBezTo>
                    <a:pt x="238" y="1883"/>
                    <a:pt x="265" y="1890"/>
                    <a:pt x="294" y="1890"/>
                  </a:cubicBezTo>
                  <a:cubicBezTo>
                    <a:pt x="505" y="1890"/>
                    <a:pt x="781" y="1502"/>
                    <a:pt x="781" y="1502"/>
                  </a:cubicBezTo>
                  <a:cubicBezTo>
                    <a:pt x="781" y="1502"/>
                    <a:pt x="849" y="1773"/>
                    <a:pt x="984" y="1807"/>
                  </a:cubicBezTo>
                  <a:cubicBezTo>
                    <a:pt x="998" y="1811"/>
                    <a:pt x="1012" y="1812"/>
                    <a:pt x="1026" y="1812"/>
                  </a:cubicBezTo>
                  <a:cubicBezTo>
                    <a:pt x="1151" y="1812"/>
                    <a:pt x="1281" y="1689"/>
                    <a:pt x="1281" y="1689"/>
                  </a:cubicBezTo>
                  <a:cubicBezTo>
                    <a:pt x="1281" y="1689"/>
                    <a:pt x="1341" y="1833"/>
                    <a:pt x="1553" y="1833"/>
                  </a:cubicBezTo>
                  <a:cubicBezTo>
                    <a:pt x="1765" y="1833"/>
                    <a:pt x="2045" y="1655"/>
                    <a:pt x="2045" y="1655"/>
                  </a:cubicBezTo>
                  <a:cubicBezTo>
                    <a:pt x="2045" y="1655"/>
                    <a:pt x="2299" y="1765"/>
                    <a:pt x="2460" y="1765"/>
                  </a:cubicBezTo>
                  <a:cubicBezTo>
                    <a:pt x="2622" y="1765"/>
                    <a:pt x="2834" y="1570"/>
                    <a:pt x="2834" y="1570"/>
                  </a:cubicBezTo>
                  <a:cubicBezTo>
                    <a:pt x="2834" y="1570"/>
                    <a:pt x="2893" y="1841"/>
                    <a:pt x="3131" y="1858"/>
                  </a:cubicBezTo>
                  <a:cubicBezTo>
                    <a:pt x="3134" y="1858"/>
                    <a:pt x="3137" y="1859"/>
                    <a:pt x="3140" y="1859"/>
                  </a:cubicBezTo>
                  <a:cubicBezTo>
                    <a:pt x="3276" y="1859"/>
                    <a:pt x="3473" y="1688"/>
                    <a:pt x="3589" y="1655"/>
                  </a:cubicBezTo>
                  <a:cubicBezTo>
                    <a:pt x="3593" y="1654"/>
                    <a:pt x="3598" y="1653"/>
                    <a:pt x="3603" y="1653"/>
                  </a:cubicBezTo>
                  <a:cubicBezTo>
                    <a:pt x="3719" y="1653"/>
                    <a:pt x="3901" y="1911"/>
                    <a:pt x="4038" y="1911"/>
                  </a:cubicBezTo>
                  <a:cubicBezTo>
                    <a:pt x="4044" y="1911"/>
                    <a:pt x="4049" y="1910"/>
                    <a:pt x="4055" y="1909"/>
                  </a:cubicBezTo>
                  <a:cubicBezTo>
                    <a:pt x="4284" y="1867"/>
                    <a:pt x="4428" y="1740"/>
                    <a:pt x="4556" y="1646"/>
                  </a:cubicBezTo>
                  <a:cubicBezTo>
                    <a:pt x="4556" y="1646"/>
                    <a:pt x="4708" y="1790"/>
                    <a:pt x="4844" y="1790"/>
                  </a:cubicBezTo>
                  <a:cubicBezTo>
                    <a:pt x="4988" y="1790"/>
                    <a:pt x="5107" y="1519"/>
                    <a:pt x="5107" y="1519"/>
                  </a:cubicBezTo>
                  <a:cubicBezTo>
                    <a:pt x="5107" y="1519"/>
                    <a:pt x="5362" y="1595"/>
                    <a:pt x="5574" y="1612"/>
                  </a:cubicBezTo>
                  <a:cubicBezTo>
                    <a:pt x="5581" y="1613"/>
                    <a:pt x="5588" y="1613"/>
                    <a:pt x="5596" y="1613"/>
                  </a:cubicBezTo>
                  <a:cubicBezTo>
                    <a:pt x="5808" y="1613"/>
                    <a:pt x="6108" y="1392"/>
                    <a:pt x="6108" y="1392"/>
                  </a:cubicBezTo>
                  <a:cubicBezTo>
                    <a:pt x="6108" y="1392"/>
                    <a:pt x="6244" y="1621"/>
                    <a:pt x="6456" y="1621"/>
                  </a:cubicBezTo>
                  <a:cubicBezTo>
                    <a:pt x="6676" y="1621"/>
                    <a:pt x="6804" y="1417"/>
                    <a:pt x="6804" y="1417"/>
                  </a:cubicBezTo>
                  <a:cubicBezTo>
                    <a:pt x="6804" y="1417"/>
                    <a:pt x="7035" y="1664"/>
                    <a:pt x="7196" y="1664"/>
                  </a:cubicBezTo>
                  <a:cubicBezTo>
                    <a:pt x="7201" y="1664"/>
                    <a:pt x="7206" y="1664"/>
                    <a:pt x="7211" y="1663"/>
                  </a:cubicBezTo>
                  <a:cubicBezTo>
                    <a:pt x="7381" y="1638"/>
                    <a:pt x="7584" y="1273"/>
                    <a:pt x="7584" y="1273"/>
                  </a:cubicBezTo>
                  <a:cubicBezTo>
                    <a:pt x="7584" y="1273"/>
                    <a:pt x="7791" y="1741"/>
                    <a:pt x="8111" y="1741"/>
                  </a:cubicBezTo>
                  <a:cubicBezTo>
                    <a:pt x="8122" y="1741"/>
                    <a:pt x="8133" y="1741"/>
                    <a:pt x="8144" y="1740"/>
                  </a:cubicBezTo>
                  <a:cubicBezTo>
                    <a:pt x="8432" y="1714"/>
                    <a:pt x="8280" y="272"/>
                    <a:pt x="8068" y="68"/>
                  </a:cubicBezTo>
                  <a:lnTo>
                    <a:pt x="8076" y="68"/>
                  </a:lnTo>
                  <a:lnTo>
                    <a:pt x="382"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34" name="Google Shape;2734;p65"/>
            <p:cNvSpPr/>
            <p:nvPr/>
          </p:nvSpPr>
          <p:spPr>
            <a:xfrm>
              <a:off x="257591" y="1038950"/>
              <a:ext cx="1834043" cy="1328210"/>
            </a:xfrm>
            <a:custGeom>
              <a:avLst/>
              <a:gdLst/>
              <a:ahLst/>
              <a:cxnLst/>
              <a:rect l="l" t="t" r="r" b="b"/>
              <a:pathLst>
                <a:path w="7814" h="5659" extrusionOk="0">
                  <a:moveTo>
                    <a:pt x="6558" y="1"/>
                  </a:moveTo>
                  <a:cubicBezTo>
                    <a:pt x="6558" y="1"/>
                    <a:pt x="1256" y="43"/>
                    <a:pt x="1179" y="60"/>
                  </a:cubicBezTo>
                  <a:cubicBezTo>
                    <a:pt x="1095" y="86"/>
                    <a:pt x="0" y="5260"/>
                    <a:pt x="0" y="5260"/>
                  </a:cubicBezTo>
                  <a:cubicBezTo>
                    <a:pt x="1301" y="5561"/>
                    <a:pt x="2640" y="5659"/>
                    <a:pt x="3833" y="5659"/>
                  </a:cubicBezTo>
                  <a:cubicBezTo>
                    <a:pt x="6080" y="5659"/>
                    <a:pt x="7813" y="5311"/>
                    <a:pt x="7813" y="5311"/>
                  </a:cubicBezTo>
                  <a:lnTo>
                    <a:pt x="6558"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35" name="Google Shape;2735;p65"/>
            <p:cNvSpPr/>
            <p:nvPr/>
          </p:nvSpPr>
          <p:spPr>
            <a:xfrm>
              <a:off x="1535823" y="1787678"/>
              <a:ext cx="388449" cy="514009"/>
            </a:xfrm>
            <a:custGeom>
              <a:avLst/>
              <a:gdLst/>
              <a:ahLst/>
              <a:cxnLst/>
              <a:rect l="l" t="t" r="r" b="b"/>
              <a:pathLst>
                <a:path w="1655" h="2190" extrusionOk="0">
                  <a:moveTo>
                    <a:pt x="1426" y="1"/>
                  </a:moveTo>
                  <a:cubicBezTo>
                    <a:pt x="1425" y="1"/>
                    <a:pt x="1137" y="1137"/>
                    <a:pt x="0" y="2189"/>
                  </a:cubicBezTo>
                  <a:cubicBezTo>
                    <a:pt x="1324" y="1943"/>
                    <a:pt x="1655" y="1137"/>
                    <a:pt x="1426" y="1"/>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36" name="Google Shape;2736;p65"/>
            <p:cNvSpPr/>
            <p:nvPr/>
          </p:nvSpPr>
          <p:spPr>
            <a:xfrm>
              <a:off x="448645" y="1038950"/>
              <a:ext cx="1425878" cy="1286432"/>
            </a:xfrm>
            <a:custGeom>
              <a:avLst/>
              <a:gdLst/>
              <a:ahLst/>
              <a:cxnLst/>
              <a:rect l="l" t="t" r="r" b="b"/>
              <a:pathLst>
                <a:path w="6075" h="5481" extrusionOk="0">
                  <a:moveTo>
                    <a:pt x="5540" y="1"/>
                  </a:moveTo>
                  <a:cubicBezTo>
                    <a:pt x="4607" y="9"/>
                    <a:pt x="756" y="43"/>
                    <a:pt x="391" y="60"/>
                  </a:cubicBezTo>
                  <a:cubicBezTo>
                    <a:pt x="247" y="501"/>
                    <a:pt x="196" y="993"/>
                    <a:pt x="162" y="1502"/>
                  </a:cubicBezTo>
                  <a:cubicBezTo>
                    <a:pt x="1" y="4149"/>
                    <a:pt x="1434" y="5481"/>
                    <a:pt x="2987" y="5481"/>
                  </a:cubicBezTo>
                  <a:cubicBezTo>
                    <a:pt x="4539" y="5481"/>
                    <a:pt x="6074" y="3878"/>
                    <a:pt x="5786" y="1502"/>
                  </a:cubicBezTo>
                  <a:cubicBezTo>
                    <a:pt x="5727" y="968"/>
                    <a:pt x="5701" y="459"/>
                    <a:pt x="5540" y="1"/>
                  </a:cubicBezTo>
                  <a:close/>
                </a:path>
              </a:pathLst>
            </a:custGeom>
            <a:solidFill>
              <a:schemeClr val="hlink"/>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37" name="Google Shape;2737;p65"/>
            <p:cNvSpPr/>
            <p:nvPr/>
          </p:nvSpPr>
          <p:spPr>
            <a:xfrm>
              <a:off x="1571733" y="1049043"/>
              <a:ext cx="127449" cy="625495"/>
            </a:xfrm>
            <a:custGeom>
              <a:avLst/>
              <a:gdLst/>
              <a:ahLst/>
              <a:cxnLst/>
              <a:rect l="l" t="t" r="r" b="b"/>
              <a:pathLst>
                <a:path w="543" h="2665" extrusionOk="0">
                  <a:moveTo>
                    <a:pt x="127" y="0"/>
                  </a:moveTo>
                  <a:lnTo>
                    <a:pt x="127" y="0"/>
                  </a:lnTo>
                  <a:cubicBezTo>
                    <a:pt x="229" y="347"/>
                    <a:pt x="288" y="736"/>
                    <a:pt x="288" y="1141"/>
                  </a:cubicBezTo>
                  <a:lnTo>
                    <a:pt x="288" y="1141"/>
                  </a:lnTo>
                  <a:cubicBezTo>
                    <a:pt x="288" y="1708"/>
                    <a:pt x="178" y="2224"/>
                    <a:pt x="0" y="2664"/>
                  </a:cubicBezTo>
                  <a:cubicBezTo>
                    <a:pt x="322" y="2316"/>
                    <a:pt x="543" y="1638"/>
                    <a:pt x="543" y="857"/>
                  </a:cubicBezTo>
                  <a:cubicBezTo>
                    <a:pt x="543" y="594"/>
                    <a:pt x="518" y="340"/>
                    <a:pt x="475" y="102"/>
                  </a:cubicBezTo>
                  <a:cubicBezTo>
                    <a:pt x="458" y="77"/>
                    <a:pt x="450" y="43"/>
                    <a:pt x="433" y="9"/>
                  </a:cubicBezTo>
                  <a:cubicBezTo>
                    <a:pt x="390" y="9"/>
                    <a:pt x="280" y="9"/>
                    <a:pt x="127"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38" name="Google Shape;2738;p65"/>
            <p:cNvSpPr/>
            <p:nvPr/>
          </p:nvSpPr>
          <p:spPr>
            <a:xfrm>
              <a:off x="275429" y="2112283"/>
              <a:ext cx="1798132" cy="163591"/>
            </a:xfrm>
            <a:custGeom>
              <a:avLst/>
              <a:gdLst/>
              <a:ahLst/>
              <a:cxnLst/>
              <a:rect l="l" t="t" r="r" b="b"/>
              <a:pathLst>
                <a:path w="7661" h="697" extrusionOk="0">
                  <a:moveTo>
                    <a:pt x="68" y="0"/>
                  </a:moveTo>
                  <a:cubicBezTo>
                    <a:pt x="43" y="136"/>
                    <a:pt x="18" y="246"/>
                    <a:pt x="1" y="348"/>
                  </a:cubicBezTo>
                  <a:cubicBezTo>
                    <a:pt x="1284" y="609"/>
                    <a:pt x="2588" y="697"/>
                    <a:pt x="3763" y="697"/>
                  </a:cubicBezTo>
                  <a:cubicBezTo>
                    <a:pt x="5531" y="697"/>
                    <a:pt x="7003" y="498"/>
                    <a:pt x="7661" y="391"/>
                  </a:cubicBezTo>
                  <a:lnTo>
                    <a:pt x="7576" y="43"/>
                  </a:lnTo>
                  <a:cubicBezTo>
                    <a:pt x="6882" y="149"/>
                    <a:pt x="5456" y="334"/>
                    <a:pt x="3756" y="334"/>
                  </a:cubicBezTo>
                  <a:cubicBezTo>
                    <a:pt x="2608" y="334"/>
                    <a:pt x="1335" y="250"/>
                    <a:pt x="77"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39" name="Google Shape;2739;p65"/>
            <p:cNvSpPr/>
            <p:nvPr/>
          </p:nvSpPr>
          <p:spPr>
            <a:xfrm>
              <a:off x="247498" y="2073086"/>
              <a:ext cx="1853994" cy="162887"/>
            </a:xfrm>
            <a:custGeom>
              <a:avLst/>
              <a:gdLst/>
              <a:ahLst/>
              <a:cxnLst/>
              <a:rect l="l" t="t" r="r" b="b"/>
              <a:pathLst>
                <a:path w="7899" h="694" extrusionOk="0">
                  <a:moveTo>
                    <a:pt x="181" y="0"/>
                  </a:moveTo>
                  <a:cubicBezTo>
                    <a:pt x="109" y="0"/>
                    <a:pt x="41" y="54"/>
                    <a:pt x="26" y="125"/>
                  </a:cubicBezTo>
                  <a:lnTo>
                    <a:pt x="26" y="133"/>
                  </a:lnTo>
                  <a:cubicBezTo>
                    <a:pt x="1" y="218"/>
                    <a:pt x="60" y="312"/>
                    <a:pt x="154" y="328"/>
                  </a:cubicBezTo>
                  <a:cubicBezTo>
                    <a:pt x="1418" y="602"/>
                    <a:pt x="2713" y="693"/>
                    <a:pt x="3874" y="693"/>
                  </a:cubicBezTo>
                  <a:cubicBezTo>
                    <a:pt x="5734" y="693"/>
                    <a:pt x="7250" y="460"/>
                    <a:pt x="7746" y="371"/>
                  </a:cubicBezTo>
                  <a:cubicBezTo>
                    <a:pt x="7839" y="362"/>
                    <a:pt x="7899" y="269"/>
                    <a:pt x="7873" y="176"/>
                  </a:cubicBezTo>
                  <a:lnTo>
                    <a:pt x="7873" y="167"/>
                  </a:lnTo>
                  <a:cubicBezTo>
                    <a:pt x="7858" y="93"/>
                    <a:pt x="7792" y="45"/>
                    <a:pt x="7719" y="45"/>
                  </a:cubicBezTo>
                  <a:cubicBezTo>
                    <a:pt x="7708" y="45"/>
                    <a:pt x="7697" y="46"/>
                    <a:pt x="7686" y="49"/>
                  </a:cubicBezTo>
                  <a:cubicBezTo>
                    <a:pt x="7136" y="137"/>
                    <a:pt x="5663" y="352"/>
                    <a:pt x="3868" y="352"/>
                  </a:cubicBezTo>
                  <a:cubicBezTo>
                    <a:pt x="2731" y="352"/>
                    <a:pt x="1465" y="266"/>
                    <a:pt x="221" y="6"/>
                  </a:cubicBezTo>
                  <a:cubicBezTo>
                    <a:pt x="208" y="2"/>
                    <a:pt x="194" y="0"/>
                    <a:pt x="181"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40" name="Google Shape;2740;p65"/>
            <p:cNvSpPr/>
            <p:nvPr/>
          </p:nvSpPr>
          <p:spPr>
            <a:xfrm>
              <a:off x="498403" y="1038950"/>
              <a:ext cx="1332228" cy="143641"/>
            </a:xfrm>
            <a:custGeom>
              <a:avLst/>
              <a:gdLst/>
              <a:ahLst/>
              <a:cxnLst/>
              <a:rect l="l" t="t" r="r" b="b"/>
              <a:pathLst>
                <a:path w="5676" h="612" extrusionOk="0">
                  <a:moveTo>
                    <a:pt x="5667" y="593"/>
                  </a:moveTo>
                  <a:lnTo>
                    <a:pt x="5667" y="595"/>
                  </a:lnTo>
                  <a:lnTo>
                    <a:pt x="5676" y="595"/>
                  </a:lnTo>
                  <a:cubicBezTo>
                    <a:pt x="5673" y="594"/>
                    <a:pt x="5670" y="594"/>
                    <a:pt x="5667" y="593"/>
                  </a:cubicBezTo>
                  <a:close/>
                  <a:moveTo>
                    <a:pt x="5532" y="1"/>
                  </a:moveTo>
                  <a:cubicBezTo>
                    <a:pt x="5532" y="1"/>
                    <a:pt x="230" y="43"/>
                    <a:pt x="153" y="60"/>
                  </a:cubicBezTo>
                  <a:cubicBezTo>
                    <a:pt x="136" y="69"/>
                    <a:pt x="77" y="281"/>
                    <a:pt x="1" y="612"/>
                  </a:cubicBezTo>
                  <a:cubicBezTo>
                    <a:pt x="723" y="429"/>
                    <a:pt x="1650" y="351"/>
                    <a:pt x="2613" y="351"/>
                  </a:cubicBezTo>
                  <a:cubicBezTo>
                    <a:pt x="3661" y="351"/>
                    <a:pt x="4752" y="444"/>
                    <a:pt x="5667" y="593"/>
                  </a:cubicBezTo>
                  <a:lnTo>
                    <a:pt x="5667" y="593"/>
                  </a:lnTo>
                  <a:lnTo>
                    <a:pt x="5532" y="1"/>
                  </a:ln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41" name="Google Shape;2741;p65"/>
            <p:cNvSpPr/>
            <p:nvPr/>
          </p:nvSpPr>
          <p:spPr>
            <a:xfrm>
              <a:off x="406866" y="877704"/>
              <a:ext cx="1489486" cy="279067"/>
            </a:xfrm>
            <a:custGeom>
              <a:avLst/>
              <a:gdLst/>
              <a:ahLst/>
              <a:cxnLst/>
              <a:rect l="l" t="t" r="r" b="b"/>
              <a:pathLst>
                <a:path w="6346" h="1189" extrusionOk="0">
                  <a:moveTo>
                    <a:pt x="3283" y="1"/>
                  </a:moveTo>
                  <a:cubicBezTo>
                    <a:pt x="1561" y="1"/>
                    <a:pt x="238" y="332"/>
                    <a:pt x="119" y="366"/>
                  </a:cubicBezTo>
                  <a:cubicBezTo>
                    <a:pt x="0" y="408"/>
                    <a:pt x="425" y="1188"/>
                    <a:pt x="425" y="1188"/>
                  </a:cubicBezTo>
                  <a:cubicBezTo>
                    <a:pt x="1104" y="1007"/>
                    <a:pt x="2122" y="926"/>
                    <a:pt x="3173" y="926"/>
                  </a:cubicBezTo>
                  <a:cubicBezTo>
                    <a:pt x="4182" y="926"/>
                    <a:pt x="5222" y="1000"/>
                    <a:pt x="6023" y="1129"/>
                  </a:cubicBezTo>
                  <a:cubicBezTo>
                    <a:pt x="6023" y="1129"/>
                    <a:pt x="6346" y="612"/>
                    <a:pt x="6219" y="527"/>
                  </a:cubicBezTo>
                  <a:cubicBezTo>
                    <a:pt x="6100" y="450"/>
                    <a:pt x="5005" y="1"/>
                    <a:pt x="3283"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42" name="Google Shape;2742;p65"/>
            <p:cNvSpPr/>
            <p:nvPr/>
          </p:nvSpPr>
          <p:spPr>
            <a:xfrm>
              <a:off x="452635" y="877704"/>
              <a:ext cx="1405928" cy="195511"/>
            </a:xfrm>
            <a:custGeom>
              <a:avLst/>
              <a:gdLst/>
              <a:ahLst/>
              <a:cxnLst/>
              <a:rect l="l" t="t" r="r" b="b"/>
              <a:pathLst>
                <a:path w="5990" h="833" extrusionOk="0">
                  <a:moveTo>
                    <a:pt x="3088" y="1"/>
                  </a:moveTo>
                  <a:cubicBezTo>
                    <a:pt x="1485" y="1"/>
                    <a:pt x="314" y="264"/>
                    <a:pt x="1" y="349"/>
                  </a:cubicBezTo>
                  <a:cubicBezTo>
                    <a:pt x="637" y="637"/>
                    <a:pt x="1841" y="832"/>
                    <a:pt x="3216" y="832"/>
                  </a:cubicBezTo>
                  <a:cubicBezTo>
                    <a:pt x="4318" y="832"/>
                    <a:pt x="5311" y="705"/>
                    <a:pt x="5990" y="510"/>
                  </a:cubicBezTo>
                  <a:cubicBezTo>
                    <a:pt x="5752" y="391"/>
                    <a:pt x="4692" y="1"/>
                    <a:pt x="3088"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43" name="Google Shape;2743;p65"/>
            <p:cNvSpPr/>
            <p:nvPr/>
          </p:nvSpPr>
          <p:spPr>
            <a:xfrm>
              <a:off x="1219199" y="2412948"/>
              <a:ext cx="87782" cy="268975"/>
            </a:xfrm>
            <a:custGeom>
              <a:avLst/>
              <a:gdLst/>
              <a:ahLst/>
              <a:cxnLst/>
              <a:rect l="l" t="t" r="r" b="b"/>
              <a:pathLst>
                <a:path w="374" h="1146" extrusionOk="0">
                  <a:moveTo>
                    <a:pt x="187" y="0"/>
                  </a:moveTo>
                  <a:cubicBezTo>
                    <a:pt x="85" y="0"/>
                    <a:pt x="9" y="509"/>
                    <a:pt x="1" y="1137"/>
                  </a:cubicBezTo>
                  <a:cubicBezTo>
                    <a:pt x="60" y="1095"/>
                    <a:pt x="111" y="1052"/>
                    <a:pt x="162" y="1018"/>
                  </a:cubicBezTo>
                  <a:cubicBezTo>
                    <a:pt x="162" y="1018"/>
                    <a:pt x="264" y="1112"/>
                    <a:pt x="374" y="1145"/>
                  </a:cubicBezTo>
                  <a:cubicBezTo>
                    <a:pt x="374" y="509"/>
                    <a:pt x="289" y="0"/>
                    <a:pt x="187"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44" name="Google Shape;2744;p65"/>
            <p:cNvSpPr/>
            <p:nvPr/>
          </p:nvSpPr>
          <p:spPr>
            <a:xfrm>
              <a:off x="1573611" y="2444634"/>
              <a:ext cx="83792" cy="183541"/>
            </a:xfrm>
            <a:custGeom>
              <a:avLst/>
              <a:gdLst/>
              <a:ahLst/>
              <a:cxnLst/>
              <a:rect l="l" t="t" r="r" b="b"/>
              <a:pathLst>
                <a:path w="357" h="782" extrusionOk="0">
                  <a:moveTo>
                    <a:pt x="179" y="1"/>
                  </a:moveTo>
                  <a:cubicBezTo>
                    <a:pt x="102" y="1"/>
                    <a:pt x="34" y="315"/>
                    <a:pt x="1" y="747"/>
                  </a:cubicBezTo>
                  <a:cubicBezTo>
                    <a:pt x="119" y="688"/>
                    <a:pt x="204" y="620"/>
                    <a:pt x="204" y="620"/>
                  </a:cubicBezTo>
                  <a:cubicBezTo>
                    <a:pt x="204" y="620"/>
                    <a:pt x="264" y="714"/>
                    <a:pt x="357" y="781"/>
                  </a:cubicBezTo>
                  <a:cubicBezTo>
                    <a:pt x="331" y="332"/>
                    <a:pt x="255" y="1"/>
                    <a:pt x="179"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45" name="Google Shape;2745;p65"/>
            <p:cNvSpPr/>
            <p:nvPr/>
          </p:nvSpPr>
          <p:spPr>
            <a:xfrm>
              <a:off x="815028" y="2452614"/>
              <a:ext cx="87782" cy="243157"/>
            </a:xfrm>
            <a:custGeom>
              <a:avLst/>
              <a:gdLst/>
              <a:ahLst/>
              <a:cxnLst/>
              <a:rect l="l" t="t" r="r" b="b"/>
              <a:pathLst>
                <a:path w="374" h="1036" extrusionOk="0">
                  <a:moveTo>
                    <a:pt x="187" y="1"/>
                  </a:moveTo>
                  <a:cubicBezTo>
                    <a:pt x="94" y="1"/>
                    <a:pt x="26" y="374"/>
                    <a:pt x="1" y="892"/>
                  </a:cubicBezTo>
                  <a:cubicBezTo>
                    <a:pt x="94" y="832"/>
                    <a:pt x="162" y="773"/>
                    <a:pt x="162" y="773"/>
                  </a:cubicBezTo>
                  <a:cubicBezTo>
                    <a:pt x="162" y="773"/>
                    <a:pt x="204" y="968"/>
                    <a:pt x="374" y="1036"/>
                  </a:cubicBezTo>
                  <a:cubicBezTo>
                    <a:pt x="357" y="450"/>
                    <a:pt x="280" y="1"/>
                    <a:pt x="187"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46" name="Google Shape;2746;p65"/>
            <p:cNvSpPr/>
            <p:nvPr/>
          </p:nvSpPr>
          <p:spPr>
            <a:xfrm>
              <a:off x="460615" y="2480544"/>
              <a:ext cx="85905" cy="213349"/>
            </a:xfrm>
            <a:custGeom>
              <a:avLst/>
              <a:gdLst/>
              <a:ahLst/>
              <a:cxnLst/>
              <a:rect l="l" t="t" r="r" b="b"/>
              <a:pathLst>
                <a:path w="366" h="909" extrusionOk="0">
                  <a:moveTo>
                    <a:pt x="179" y="1"/>
                  </a:moveTo>
                  <a:cubicBezTo>
                    <a:pt x="94" y="1"/>
                    <a:pt x="26" y="365"/>
                    <a:pt x="1" y="857"/>
                  </a:cubicBezTo>
                  <a:cubicBezTo>
                    <a:pt x="68" y="824"/>
                    <a:pt x="128" y="773"/>
                    <a:pt x="128" y="773"/>
                  </a:cubicBezTo>
                  <a:cubicBezTo>
                    <a:pt x="128" y="773"/>
                    <a:pt x="179" y="900"/>
                    <a:pt x="365" y="908"/>
                  </a:cubicBezTo>
                  <a:cubicBezTo>
                    <a:pt x="340" y="391"/>
                    <a:pt x="272" y="1"/>
                    <a:pt x="179"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47" name="Google Shape;2747;p65"/>
            <p:cNvSpPr/>
            <p:nvPr/>
          </p:nvSpPr>
          <p:spPr>
            <a:xfrm>
              <a:off x="633831" y="2568091"/>
              <a:ext cx="67832" cy="103975"/>
            </a:xfrm>
            <a:custGeom>
              <a:avLst/>
              <a:gdLst/>
              <a:ahLst/>
              <a:cxnLst/>
              <a:rect l="l" t="t" r="r" b="b"/>
              <a:pathLst>
                <a:path w="289" h="443" extrusionOk="0">
                  <a:moveTo>
                    <a:pt x="145" y="1"/>
                  </a:moveTo>
                  <a:cubicBezTo>
                    <a:pt x="85" y="1"/>
                    <a:pt x="34" y="179"/>
                    <a:pt x="1" y="442"/>
                  </a:cubicBezTo>
                  <a:cubicBezTo>
                    <a:pt x="85" y="408"/>
                    <a:pt x="145" y="366"/>
                    <a:pt x="145" y="366"/>
                  </a:cubicBezTo>
                  <a:cubicBezTo>
                    <a:pt x="145" y="366"/>
                    <a:pt x="204" y="400"/>
                    <a:pt x="289" y="425"/>
                  </a:cubicBezTo>
                  <a:cubicBezTo>
                    <a:pt x="255" y="171"/>
                    <a:pt x="204" y="1"/>
                    <a:pt x="145"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48" name="Google Shape;2748;p65"/>
            <p:cNvSpPr/>
            <p:nvPr/>
          </p:nvSpPr>
          <p:spPr>
            <a:xfrm>
              <a:off x="1370587" y="2558234"/>
              <a:ext cx="63842" cy="91771"/>
            </a:xfrm>
            <a:custGeom>
              <a:avLst/>
              <a:gdLst/>
              <a:ahLst/>
              <a:cxnLst/>
              <a:rect l="l" t="t" r="r" b="b"/>
              <a:pathLst>
                <a:path w="272" h="391" extrusionOk="0">
                  <a:moveTo>
                    <a:pt x="144" y="0"/>
                  </a:moveTo>
                  <a:cubicBezTo>
                    <a:pt x="85" y="0"/>
                    <a:pt x="43" y="153"/>
                    <a:pt x="0" y="391"/>
                  </a:cubicBezTo>
                  <a:cubicBezTo>
                    <a:pt x="43" y="331"/>
                    <a:pt x="68" y="272"/>
                    <a:pt x="68" y="272"/>
                  </a:cubicBezTo>
                  <a:cubicBezTo>
                    <a:pt x="68" y="272"/>
                    <a:pt x="153" y="297"/>
                    <a:pt x="272" y="323"/>
                  </a:cubicBezTo>
                  <a:cubicBezTo>
                    <a:pt x="238" y="119"/>
                    <a:pt x="195" y="0"/>
                    <a:pt x="144"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49" name="Google Shape;2749;p65"/>
            <p:cNvSpPr/>
            <p:nvPr/>
          </p:nvSpPr>
          <p:spPr>
            <a:xfrm>
              <a:off x="1768655" y="2540396"/>
              <a:ext cx="61964" cy="97638"/>
            </a:xfrm>
            <a:custGeom>
              <a:avLst/>
              <a:gdLst/>
              <a:ahLst/>
              <a:cxnLst/>
              <a:rect l="l" t="t" r="r" b="b"/>
              <a:pathLst>
                <a:path w="264" h="416" extrusionOk="0">
                  <a:moveTo>
                    <a:pt x="128" y="0"/>
                  </a:moveTo>
                  <a:cubicBezTo>
                    <a:pt x="77" y="0"/>
                    <a:pt x="35" y="127"/>
                    <a:pt x="1" y="331"/>
                  </a:cubicBezTo>
                  <a:cubicBezTo>
                    <a:pt x="43" y="289"/>
                    <a:pt x="69" y="246"/>
                    <a:pt x="69" y="246"/>
                  </a:cubicBezTo>
                  <a:cubicBezTo>
                    <a:pt x="69" y="246"/>
                    <a:pt x="162" y="339"/>
                    <a:pt x="264" y="416"/>
                  </a:cubicBezTo>
                  <a:cubicBezTo>
                    <a:pt x="230" y="161"/>
                    <a:pt x="179" y="0"/>
                    <a:pt x="12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50" name="Google Shape;2750;p65"/>
            <p:cNvSpPr/>
            <p:nvPr/>
          </p:nvSpPr>
          <p:spPr>
            <a:xfrm>
              <a:off x="992234" y="2558234"/>
              <a:ext cx="69944" cy="115711"/>
            </a:xfrm>
            <a:custGeom>
              <a:avLst/>
              <a:gdLst/>
              <a:ahLst/>
              <a:cxnLst/>
              <a:rect l="l" t="t" r="r" b="b"/>
              <a:pathLst>
                <a:path w="298" h="493" extrusionOk="0">
                  <a:moveTo>
                    <a:pt x="145" y="0"/>
                  </a:moveTo>
                  <a:cubicBezTo>
                    <a:pt x="146" y="0"/>
                    <a:pt x="148" y="1"/>
                    <a:pt x="149" y="1"/>
                  </a:cubicBezTo>
                  <a:lnTo>
                    <a:pt x="149" y="1"/>
                  </a:lnTo>
                  <a:cubicBezTo>
                    <a:pt x="150" y="1"/>
                    <a:pt x="152" y="0"/>
                    <a:pt x="153" y="0"/>
                  </a:cubicBezTo>
                  <a:close/>
                  <a:moveTo>
                    <a:pt x="149" y="1"/>
                  </a:moveTo>
                  <a:cubicBezTo>
                    <a:pt x="83" y="9"/>
                    <a:pt x="34" y="202"/>
                    <a:pt x="0" y="493"/>
                  </a:cubicBezTo>
                  <a:cubicBezTo>
                    <a:pt x="60" y="459"/>
                    <a:pt x="119" y="425"/>
                    <a:pt x="162" y="408"/>
                  </a:cubicBezTo>
                  <a:cubicBezTo>
                    <a:pt x="166" y="407"/>
                    <a:pt x="171" y="406"/>
                    <a:pt x="176" y="406"/>
                  </a:cubicBezTo>
                  <a:cubicBezTo>
                    <a:pt x="209" y="406"/>
                    <a:pt x="253" y="430"/>
                    <a:pt x="297" y="467"/>
                  </a:cubicBezTo>
                  <a:cubicBezTo>
                    <a:pt x="264" y="185"/>
                    <a:pt x="215" y="8"/>
                    <a:pt x="149"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2751" name="Google Shape;2751;p65"/>
          <p:cNvGrpSpPr/>
          <p:nvPr/>
        </p:nvGrpSpPr>
        <p:grpSpPr>
          <a:xfrm>
            <a:off x="10264648" y="6594952"/>
            <a:ext cx="7807716" cy="3653712"/>
            <a:chOff x="-1294235" y="2130167"/>
            <a:chExt cx="859843" cy="402382"/>
          </a:xfrm>
        </p:grpSpPr>
        <p:sp>
          <p:nvSpPr>
            <p:cNvPr id="2752" name="Google Shape;2752;p65"/>
            <p:cNvSpPr/>
            <p:nvPr/>
          </p:nvSpPr>
          <p:spPr>
            <a:xfrm>
              <a:off x="-678565" y="2155913"/>
              <a:ext cx="43569" cy="20853"/>
            </a:xfrm>
            <a:custGeom>
              <a:avLst/>
              <a:gdLst/>
              <a:ahLst/>
              <a:cxnLst/>
              <a:rect l="l" t="t" r="r" b="b"/>
              <a:pathLst>
                <a:path w="374" h="179" extrusionOk="0">
                  <a:moveTo>
                    <a:pt x="0" y="0"/>
                  </a:moveTo>
                  <a:lnTo>
                    <a:pt x="0" y="178"/>
                  </a:lnTo>
                  <a:lnTo>
                    <a:pt x="374" y="178"/>
                  </a:lnTo>
                  <a:lnTo>
                    <a:pt x="374"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53" name="Google Shape;2753;p65"/>
            <p:cNvSpPr/>
            <p:nvPr/>
          </p:nvSpPr>
          <p:spPr>
            <a:xfrm>
              <a:off x="-568945" y="2146943"/>
              <a:ext cx="77236" cy="39726"/>
            </a:xfrm>
            <a:custGeom>
              <a:avLst/>
              <a:gdLst/>
              <a:ahLst/>
              <a:cxnLst/>
              <a:rect l="l" t="t" r="r" b="b"/>
              <a:pathLst>
                <a:path w="663" h="341" extrusionOk="0">
                  <a:moveTo>
                    <a:pt x="663" y="1"/>
                  </a:moveTo>
                  <a:lnTo>
                    <a:pt x="1" y="35"/>
                  </a:lnTo>
                  <a:lnTo>
                    <a:pt x="9" y="340"/>
                  </a:lnTo>
                  <a:lnTo>
                    <a:pt x="663" y="315"/>
                  </a:lnTo>
                  <a:lnTo>
                    <a:pt x="663"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54" name="Google Shape;2754;p65"/>
            <p:cNvSpPr/>
            <p:nvPr/>
          </p:nvSpPr>
          <p:spPr>
            <a:xfrm>
              <a:off x="-1294235" y="2185503"/>
              <a:ext cx="147366" cy="347046"/>
            </a:xfrm>
            <a:custGeom>
              <a:avLst/>
              <a:gdLst/>
              <a:ahLst/>
              <a:cxnLst/>
              <a:rect l="l" t="t" r="r" b="b"/>
              <a:pathLst>
                <a:path w="1265" h="2979" extrusionOk="0">
                  <a:moveTo>
                    <a:pt x="111" y="1"/>
                  </a:moveTo>
                  <a:lnTo>
                    <a:pt x="0" y="2978"/>
                  </a:lnTo>
                  <a:lnTo>
                    <a:pt x="1264" y="2978"/>
                  </a:lnTo>
                  <a:lnTo>
                    <a:pt x="1154" y="85"/>
                  </a:lnTo>
                  <a:lnTo>
                    <a:pt x="111"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55" name="Google Shape;2755;p65"/>
            <p:cNvSpPr/>
            <p:nvPr/>
          </p:nvSpPr>
          <p:spPr>
            <a:xfrm>
              <a:off x="-693360" y="2130167"/>
              <a:ext cx="98904" cy="402382"/>
            </a:xfrm>
            <a:custGeom>
              <a:avLst/>
              <a:gdLst/>
              <a:ahLst/>
              <a:cxnLst/>
              <a:rect l="l" t="t" r="r" b="b"/>
              <a:pathLst>
                <a:path w="849" h="3454" extrusionOk="0">
                  <a:moveTo>
                    <a:pt x="0" y="1"/>
                  </a:moveTo>
                  <a:lnTo>
                    <a:pt x="26" y="3453"/>
                  </a:lnTo>
                  <a:lnTo>
                    <a:pt x="848" y="3453"/>
                  </a:lnTo>
                  <a:lnTo>
                    <a:pt x="670" y="1"/>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56" name="Google Shape;2756;p65"/>
            <p:cNvSpPr/>
            <p:nvPr/>
          </p:nvSpPr>
          <p:spPr>
            <a:xfrm>
              <a:off x="-584671" y="2130167"/>
              <a:ext cx="150279" cy="402382"/>
            </a:xfrm>
            <a:custGeom>
              <a:avLst/>
              <a:gdLst/>
              <a:ahLst/>
              <a:cxnLst/>
              <a:rect l="l" t="t" r="r" b="b"/>
              <a:pathLst>
                <a:path w="1290" h="3454" extrusionOk="0">
                  <a:moveTo>
                    <a:pt x="0" y="1"/>
                  </a:moveTo>
                  <a:lnTo>
                    <a:pt x="51" y="3453"/>
                  </a:lnTo>
                  <a:lnTo>
                    <a:pt x="1290" y="3453"/>
                  </a:lnTo>
                  <a:lnTo>
                    <a:pt x="1027"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57" name="Google Shape;2757;p65"/>
            <p:cNvSpPr/>
            <p:nvPr/>
          </p:nvSpPr>
          <p:spPr>
            <a:xfrm>
              <a:off x="-834667" y="2163835"/>
              <a:ext cx="131523" cy="368715"/>
            </a:xfrm>
            <a:custGeom>
              <a:avLst/>
              <a:gdLst/>
              <a:ahLst/>
              <a:cxnLst/>
              <a:rect l="l" t="t" r="r" b="b"/>
              <a:pathLst>
                <a:path w="1129" h="3165" extrusionOk="0">
                  <a:moveTo>
                    <a:pt x="0" y="0"/>
                  </a:moveTo>
                  <a:lnTo>
                    <a:pt x="34" y="3164"/>
                  </a:lnTo>
                  <a:lnTo>
                    <a:pt x="1128" y="3164"/>
                  </a:lnTo>
                  <a:lnTo>
                    <a:pt x="1009" y="42"/>
                  </a:lnTo>
                  <a:lnTo>
                    <a:pt x="0" y="0"/>
                  </a:ln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58" name="Google Shape;2758;p65"/>
            <p:cNvSpPr/>
            <p:nvPr/>
          </p:nvSpPr>
          <p:spPr>
            <a:xfrm>
              <a:off x="-915747" y="2158825"/>
              <a:ext cx="65354" cy="373724"/>
            </a:xfrm>
            <a:custGeom>
              <a:avLst/>
              <a:gdLst/>
              <a:ahLst/>
              <a:cxnLst/>
              <a:rect l="l" t="t" r="r" b="b"/>
              <a:pathLst>
                <a:path w="561" h="3208" extrusionOk="0">
                  <a:moveTo>
                    <a:pt x="0" y="1"/>
                  </a:moveTo>
                  <a:lnTo>
                    <a:pt x="26" y="3207"/>
                  </a:lnTo>
                  <a:lnTo>
                    <a:pt x="560" y="3207"/>
                  </a:lnTo>
                  <a:lnTo>
                    <a:pt x="442" y="1"/>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59" name="Google Shape;2759;p65"/>
            <p:cNvSpPr/>
            <p:nvPr/>
          </p:nvSpPr>
          <p:spPr>
            <a:xfrm>
              <a:off x="-1146987" y="2279400"/>
              <a:ext cx="123601" cy="253149"/>
            </a:xfrm>
            <a:custGeom>
              <a:avLst/>
              <a:gdLst/>
              <a:ahLst/>
              <a:cxnLst/>
              <a:rect l="l" t="t" r="r" b="b"/>
              <a:pathLst>
                <a:path w="1061" h="2173" extrusionOk="0">
                  <a:moveTo>
                    <a:pt x="0" y="1"/>
                  </a:moveTo>
                  <a:lnTo>
                    <a:pt x="111" y="2172"/>
                  </a:lnTo>
                  <a:lnTo>
                    <a:pt x="1061" y="2172"/>
                  </a:lnTo>
                  <a:lnTo>
                    <a:pt x="1010" y="1"/>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60" name="Google Shape;2760;p65"/>
            <p:cNvSpPr/>
            <p:nvPr/>
          </p:nvSpPr>
          <p:spPr>
            <a:xfrm>
              <a:off x="-1007660" y="2188532"/>
              <a:ext cx="86090" cy="344017"/>
            </a:xfrm>
            <a:custGeom>
              <a:avLst/>
              <a:gdLst/>
              <a:ahLst/>
              <a:cxnLst/>
              <a:rect l="l" t="t" r="r" b="b"/>
              <a:pathLst>
                <a:path w="739" h="2953" extrusionOk="0">
                  <a:moveTo>
                    <a:pt x="0" y="0"/>
                  </a:moveTo>
                  <a:lnTo>
                    <a:pt x="26" y="2952"/>
                  </a:lnTo>
                  <a:lnTo>
                    <a:pt x="739" y="2952"/>
                  </a:lnTo>
                  <a:lnTo>
                    <a:pt x="662" y="43"/>
                  </a:lnTo>
                  <a:lnTo>
                    <a:pt x="0"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61" name="Google Shape;2761;p65"/>
            <p:cNvSpPr/>
            <p:nvPr/>
          </p:nvSpPr>
          <p:spPr>
            <a:xfrm>
              <a:off x="-671692" y="2496784"/>
              <a:ext cx="60461" cy="22834"/>
            </a:xfrm>
            <a:custGeom>
              <a:avLst/>
              <a:gdLst/>
              <a:ahLst/>
              <a:cxnLst/>
              <a:rect l="l" t="t" r="r" b="b"/>
              <a:pathLst>
                <a:path w="519" h="196" extrusionOk="0">
                  <a:moveTo>
                    <a:pt x="1" y="1"/>
                  </a:moveTo>
                  <a:lnTo>
                    <a:pt x="1" y="196"/>
                  </a:lnTo>
                  <a:lnTo>
                    <a:pt x="518" y="196"/>
                  </a:lnTo>
                  <a:lnTo>
                    <a:pt x="518"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62" name="Google Shape;2762;p65"/>
            <p:cNvSpPr/>
            <p:nvPr/>
          </p:nvSpPr>
          <p:spPr>
            <a:xfrm>
              <a:off x="-672624" y="2457291"/>
              <a:ext cx="60344" cy="23882"/>
            </a:xfrm>
            <a:custGeom>
              <a:avLst/>
              <a:gdLst/>
              <a:ahLst/>
              <a:cxnLst/>
              <a:rect l="l" t="t" r="r" b="b"/>
              <a:pathLst>
                <a:path w="518" h="205" extrusionOk="0">
                  <a:moveTo>
                    <a:pt x="0" y="0"/>
                  </a:moveTo>
                  <a:lnTo>
                    <a:pt x="0" y="204"/>
                  </a:lnTo>
                  <a:lnTo>
                    <a:pt x="518" y="204"/>
                  </a:lnTo>
                  <a:lnTo>
                    <a:pt x="518"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63" name="Google Shape;2763;p65"/>
            <p:cNvSpPr/>
            <p:nvPr/>
          </p:nvSpPr>
          <p:spPr>
            <a:xfrm>
              <a:off x="-801117" y="2484901"/>
              <a:ext cx="67334" cy="30755"/>
            </a:xfrm>
            <a:custGeom>
              <a:avLst/>
              <a:gdLst/>
              <a:ahLst/>
              <a:cxnLst/>
              <a:rect l="l" t="t" r="r" b="b"/>
              <a:pathLst>
                <a:path w="578" h="264" extrusionOk="0">
                  <a:moveTo>
                    <a:pt x="0" y="1"/>
                  </a:moveTo>
                  <a:lnTo>
                    <a:pt x="9" y="264"/>
                  </a:lnTo>
                  <a:lnTo>
                    <a:pt x="577" y="264"/>
                  </a:lnTo>
                  <a:lnTo>
                    <a:pt x="569"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64" name="Google Shape;2764;p65"/>
            <p:cNvSpPr/>
            <p:nvPr/>
          </p:nvSpPr>
          <p:spPr>
            <a:xfrm>
              <a:off x="-904913" y="2501793"/>
              <a:ext cx="40657" cy="17824"/>
            </a:xfrm>
            <a:custGeom>
              <a:avLst/>
              <a:gdLst/>
              <a:ahLst/>
              <a:cxnLst/>
              <a:rect l="l" t="t" r="r" b="b"/>
              <a:pathLst>
                <a:path w="349" h="153" extrusionOk="0">
                  <a:moveTo>
                    <a:pt x="1" y="0"/>
                  </a:moveTo>
                  <a:lnTo>
                    <a:pt x="1" y="153"/>
                  </a:lnTo>
                  <a:lnTo>
                    <a:pt x="349" y="153"/>
                  </a:lnTo>
                  <a:lnTo>
                    <a:pt x="349"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65" name="Google Shape;2765;p65"/>
            <p:cNvSpPr/>
            <p:nvPr/>
          </p:nvSpPr>
          <p:spPr>
            <a:xfrm>
              <a:off x="-991817" y="2475115"/>
              <a:ext cx="47530" cy="42522"/>
            </a:xfrm>
            <a:custGeom>
              <a:avLst/>
              <a:gdLst/>
              <a:ahLst/>
              <a:cxnLst/>
              <a:rect l="l" t="t" r="r" b="b"/>
              <a:pathLst>
                <a:path w="408" h="365" extrusionOk="0">
                  <a:moveTo>
                    <a:pt x="0" y="0"/>
                  </a:moveTo>
                  <a:lnTo>
                    <a:pt x="9" y="365"/>
                  </a:lnTo>
                  <a:lnTo>
                    <a:pt x="407" y="365"/>
                  </a:lnTo>
                  <a:lnTo>
                    <a:pt x="399"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66" name="Google Shape;2766;p65"/>
            <p:cNvSpPr/>
            <p:nvPr/>
          </p:nvSpPr>
          <p:spPr>
            <a:xfrm>
              <a:off x="-1256724" y="2204259"/>
              <a:ext cx="57432" cy="38677"/>
            </a:xfrm>
            <a:custGeom>
              <a:avLst/>
              <a:gdLst/>
              <a:ahLst/>
              <a:cxnLst/>
              <a:rect l="l" t="t" r="r" b="b"/>
              <a:pathLst>
                <a:path w="493" h="332" extrusionOk="0">
                  <a:moveTo>
                    <a:pt x="1" y="1"/>
                  </a:moveTo>
                  <a:lnTo>
                    <a:pt x="1" y="306"/>
                  </a:lnTo>
                  <a:lnTo>
                    <a:pt x="493" y="332"/>
                  </a:lnTo>
                  <a:lnTo>
                    <a:pt x="484" y="26"/>
                  </a:lnTo>
                  <a:lnTo>
                    <a:pt x="1"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67" name="Google Shape;2767;p65"/>
            <p:cNvSpPr/>
            <p:nvPr/>
          </p:nvSpPr>
          <p:spPr>
            <a:xfrm>
              <a:off x="-565916" y="2481989"/>
              <a:ext cx="111719" cy="38677"/>
            </a:xfrm>
            <a:custGeom>
              <a:avLst/>
              <a:gdLst/>
              <a:ahLst/>
              <a:cxnLst/>
              <a:rect l="l" t="t" r="r" b="b"/>
              <a:pathLst>
                <a:path w="959" h="332" extrusionOk="0">
                  <a:moveTo>
                    <a:pt x="0" y="1"/>
                  </a:moveTo>
                  <a:lnTo>
                    <a:pt x="9" y="314"/>
                  </a:lnTo>
                  <a:lnTo>
                    <a:pt x="959" y="331"/>
                  </a:lnTo>
                  <a:lnTo>
                    <a:pt x="942" y="26"/>
                  </a:lnTo>
                  <a:lnTo>
                    <a:pt x="0"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68" name="Google Shape;2768;p65"/>
            <p:cNvSpPr/>
            <p:nvPr/>
          </p:nvSpPr>
          <p:spPr>
            <a:xfrm>
              <a:off x="-1126251" y="2494803"/>
              <a:ext cx="85158" cy="22834"/>
            </a:xfrm>
            <a:custGeom>
              <a:avLst/>
              <a:gdLst/>
              <a:ahLst/>
              <a:cxnLst/>
              <a:rect l="l" t="t" r="r" b="b"/>
              <a:pathLst>
                <a:path w="731" h="196" extrusionOk="0">
                  <a:moveTo>
                    <a:pt x="1" y="1"/>
                  </a:moveTo>
                  <a:lnTo>
                    <a:pt x="9" y="196"/>
                  </a:lnTo>
                  <a:lnTo>
                    <a:pt x="730" y="196"/>
                  </a:lnTo>
                  <a:lnTo>
                    <a:pt x="722"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2769" name="Google Shape;2769;p65"/>
          <p:cNvGrpSpPr/>
          <p:nvPr/>
        </p:nvGrpSpPr>
        <p:grpSpPr>
          <a:xfrm>
            <a:off x="2151951" y="7006539"/>
            <a:ext cx="7936622" cy="3242178"/>
            <a:chOff x="-2184318" y="2154918"/>
            <a:chExt cx="863803" cy="352871"/>
          </a:xfrm>
        </p:grpSpPr>
        <p:sp>
          <p:nvSpPr>
            <p:cNvPr id="2770" name="Google Shape;2770;p65"/>
            <p:cNvSpPr/>
            <p:nvPr/>
          </p:nvSpPr>
          <p:spPr>
            <a:xfrm>
              <a:off x="-2184318" y="2154918"/>
              <a:ext cx="150279" cy="352871"/>
            </a:xfrm>
            <a:custGeom>
              <a:avLst/>
              <a:gdLst/>
              <a:ahLst/>
              <a:cxnLst/>
              <a:rect l="l" t="t" r="r" b="b"/>
              <a:pathLst>
                <a:path w="1290" h="3029" extrusionOk="0">
                  <a:moveTo>
                    <a:pt x="0" y="0"/>
                  </a:moveTo>
                  <a:lnTo>
                    <a:pt x="51" y="3028"/>
                  </a:lnTo>
                  <a:lnTo>
                    <a:pt x="1289" y="3028"/>
                  </a:lnTo>
                  <a:lnTo>
                    <a:pt x="1026" y="0"/>
                  </a:ln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71" name="Google Shape;2771;p65"/>
            <p:cNvSpPr/>
            <p:nvPr/>
          </p:nvSpPr>
          <p:spPr>
            <a:xfrm>
              <a:off x="-1419535" y="2154918"/>
              <a:ext cx="99021" cy="352871"/>
            </a:xfrm>
            <a:custGeom>
              <a:avLst/>
              <a:gdLst/>
              <a:ahLst/>
              <a:cxnLst/>
              <a:rect l="l" t="t" r="r" b="b"/>
              <a:pathLst>
                <a:path w="850" h="3029" extrusionOk="0">
                  <a:moveTo>
                    <a:pt x="1" y="0"/>
                  </a:moveTo>
                  <a:lnTo>
                    <a:pt x="35" y="3028"/>
                  </a:lnTo>
                  <a:lnTo>
                    <a:pt x="849" y="3028"/>
                  </a:lnTo>
                  <a:lnTo>
                    <a:pt x="671"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72" name="Google Shape;2772;p65"/>
            <p:cNvSpPr/>
            <p:nvPr/>
          </p:nvSpPr>
          <p:spPr>
            <a:xfrm>
              <a:off x="-2018314" y="2154918"/>
              <a:ext cx="131523" cy="352871"/>
            </a:xfrm>
            <a:custGeom>
              <a:avLst/>
              <a:gdLst/>
              <a:ahLst/>
              <a:cxnLst/>
              <a:rect l="l" t="t" r="r" b="b"/>
              <a:pathLst>
                <a:path w="1129" h="3029" extrusionOk="0">
                  <a:moveTo>
                    <a:pt x="34" y="0"/>
                  </a:moveTo>
                  <a:lnTo>
                    <a:pt x="0" y="3028"/>
                  </a:lnTo>
                  <a:lnTo>
                    <a:pt x="1018" y="3028"/>
                  </a:lnTo>
                  <a:lnTo>
                    <a:pt x="1128"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73" name="Google Shape;2773;p65"/>
            <p:cNvSpPr/>
            <p:nvPr/>
          </p:nvSpPr>
          <p:spPr>
            <a:xfrm>
              <a:off x="-1662542" y="2252660"/>
              <a:ext cx="94943" cy="255130"/>
            </a:xfrm>
            <a:custGeom>
              <a:avLst/>
              <a:gdLst/>
              <a:ahLst/>
              <a:cxnLst/>
              <a:rect l="l" t="t" r="r" b="b"/>
              <a:pathLst>
                <a:path w="815" h="2190" extrusionOk="0">
                  <a:moveTo>
                    <a:pt x="42" y="1"/>
                  </a:moveTo>
                  <a:lnTo>
                    <a:pt x="0" y="2189"/>
                  </a:lnTo>
                  <a:lnTo>
                    <a:pt x="814" y="2189"/>
                  </a:lnTo>
                  <a:lnTo>
                    <a:pt x="772"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74" name="Google Shape;2774;p65"/>
            <p:cNvSpPr/>
            <p:nvPr/>
          </p:nvSpPr>
          <p:spPr>
            <a:xfrm>
              <a:off x="-1753523" y="2154918"/>
              <a:ext cx="77236" cy="352871"/>
            </a:xfrm>
            <a:custGeom>
              <a:avLst/>
              <a:gdLst/>
              <a:ahLst/>
              <a:cxnLst/>
              <a:rect l="l" t="t" r="r" b="b"/>
              <a:pathLst>
                <a:path w="663" h="3029" extrusionOk="0">
                  <a:moveTo>
                    <a:pt x="1" y="0"/>
                  </a:moveTo>
                  <a:lnTo>
                    <a:pt x="68" y="3028"/>
                  </a:lnTo>
                  <a:lnTo>
                    <a:pt x="662" y="3028"/>
                  </a:lnTo>
                  <a:lnTo>
                    <a:pt x="628" y="0"/>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75" name="Google Shape;2775;p65"/>
            <p:cNvSpPr/>
            <p:nvPr/>
          </p:nvSpPr>
          <p:spPr>
            <a:xfrm>
              <a:off x="-1886909" y="2189402"/>
              <a:ext cx="127562" cy="318388"/>
            </a:xfrm>
            <a:custGeom>
              <a:avLst/>
              <a:gdLst/>
              <a:ahLst/>
              <a:cxnLst/>
              <a:rect l="l" t="t" r="r" b="b"/>
              <a:pathLst>
                <a:path w="1095" h="2733" extrusionOk="0">
                  <a:moveTo>
                    <a:pt x="94" y="1"/>
                  </a:moveTo>
                  <a:lnTo>
                    <a:pt x="0" y="2732"/>
                  </a:lnTo>
                  <a:lnTo>
                    <a:pt x="1095" y="2732"/>
                  </a:lnTo>
                  <a:lnTo>
                    <a:pt x="993" y="77"/>
                  </a:lnTo>
                  <a:lnTo>
                    <a:pt x="94" y="1"/>
                  </a:ln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76" name="Google Shape;2776;p65"/>
            <p:cNvSpPr/>
            <p:nvPr/>
          </p:nvSpPr>
          <p:spPr>
            <a:xfrm>
              <a:off x="-1560842" y="2183577"/>
              <a:ext cx="131639" cy="324213"/>
            </a:xfrm>
            <a:custGeom>
              <a:avLst/>
              <a:gdLst/>
              <a:ahLst/>
              <a:cxnLst/>
              <a:rect l="l" t="t" r="r" b="b"/>
              <a:pathLst>
                <a:path w="1130" h="2783" extrusionOk="0">
                  <a:moveTo>
                    <a:pt x="1" y="0"/>
                  </a:moveTo>
                  <a:lnTo>
                    <a:pt x="35" y="2782"/>
                  </a:lnTo>
                  <a:lnTo>
                    <a:pt x="1129" y="2782"/>
                  </a:lnTo>
                  <a:lnTo>
                    <a:pt x="1010" y="42"/>
                  </a:lnTo>
                  <a:lnTo>
                    <a:pt x="1"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77" name="Google Shape;2777;p65"/>
            <p:cNvSpPr/>
            <p:nvPr/>
          </p:nvSpPr>
          <p:spPr>
            <a:xfrm>
              <a:off x="-2000607" y="2469111"/>
              <a:ext cx="78168" cy="23882"/>
            </a:xfrm>
            <a:custGeom>
              <a:avLst/>
              <a:gdLst/>
              <a:ahLst/>
              <a:cxnLst/>
              <a:rect l="l" t="t" r="r" b="b"/>
              <a:pathLst>
                <a:path w="671" h="205" extrusionOk="0">
                  <a:moveTo>
                    <a:pt x="1" y="1"/>
                  </a:moveTo>
                  <a:lnTo>
                    <a:pt x="1" y="204"/>
                  </a:lnTo>
                  <a:lnTo>
                    <a:pt x="663" y="204"/>
                  </a:lnTo>
                  <a:lnTo>
                    <a:pt x="671"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78" name="Google Shape;2778;p65"/>
            <p:cNvSpPr/>
            <p:nvPr/>
          </p:nvSpPr>
          <p:spPr>
            <a:xfrm>
              <a:off x="-1999558" y="2429619"/>
              <a:ext cx="78168" cy="23765"/>
            </a:xfrm>
            <a:custGeom>
              <a:avLst/>
              <a:gdLst/>
              <a:ahLst/>
              <a:cxnLst/>
              <a:rect l="l" t="t" r="r" b="b"/>
              <a:pathLst>
                <a:path w="671" h="204" extrusionOk="0">
                  <a:moveTo>
                    <a:pt x="9" y="0"/>
                  </a:moveTo>
                  <a:lnTo>
                    <a:pt x="0" y="204"/>
                  </a:lnTo>
                  <a:lnTo>
                    <a:pt x="670" y="204"/>
                  </a:lnTo>
                  <a:lnTo>
                    <a:pt x="670"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79" name="Google Shape;2779;p65"/>
            <p:cNvSpPr/>
            <p:nvPr/>
          </p:nvSpPr>
          <p:spPr>
            <a:xfrm>
              <a:off x="-1862212" y="2459209"/>
              <a:ext cx="76188" cy="30755"/>
            </a:xfrm>
            <a:custGeom>
              <a:avLst/>
              <a:gdLst/>
              <a:ahLst/>
              <a:cxnLst/>
              <a:rect l="l" t="t" r="r" b="b"/>
              <a:pathLst>
                <a:path w="654" h="264" extrusionOk="0">
                  <a:moveTo>
                    <a:pt x="9" y="1"/>
                  </a:moveTo>
                  <a:lnTo>
                    <a:pt x="0" y="264"/>
                  </a:lnTo>
                  <a:lnTo>
                    <a:pt x="645" y="264"/>
                  </a:lnTo>
                  <a:lnTo>
                    <a:pt x="654"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80" name="Google Shape;2780;p65"/>
            <p:cNvSpPr/>
            <p:nvPr/>
          </p:nvSpPr>
          <p:spPr>
            <a:xfrm>
              <a:off x="-2006548" y="2169713"/>
              <a:ext cx="87138" cy="20853"/>
            </a:xfrm>
            <a:custGeom>
              <a:avLst/>
              <a:gdLst/>
              <a:ahLst/>
              <a:cxnLst/>
              <a:rect l="l" t="t" r="r" b="b"/>
              <a:pathLst>
                <a:path w="748" h="179" extrusionOk="0">
                  <a:moveTo>
                    <a:pt x="1" y="0"/>
                  </a:moveTo>
                  <a:lnTo>
                    <a:pt x="1" y="178"/>
                  </a:lnTo>
                  <a:lnTo>
                    <a:pt x="747" y="178"/>
                  </a:lnTo>
                  <a:lnTo>
                    <a:pt x="747"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81" name="Google Shape;2781;p65"/>
            <p:cNvSpPr/>
            <p:nvPr/>
          </p:nvSpPr>
          <p:spPr>
            <a:xfrm>
              <a:off x="-1644834" y="2473072"/>
              <a:ext cx="58480" cy="18873"/>
            </a:xfrm>
            <a:custGeom>
              <a:avLst/>
              <a:gdLst/>
              <a:ahLst/>
              <a:cxnLst/>
              <a:rect l="l" t="t" r="r" b="b"/>
              <a:pathLst>
                <a:path w="502" h="162" extrusionOk="0">
                  <a:moveTo>
                    <a:pt x="9" y="1"/>
                  </a:moveTo>
                  <a:lnTo>
                    <a:pt x="1" y="162"/>
                  </a:lnTo>
                  <a:lnTo>
                    <a:pt x="493" y="162"/>
                  </a:lnTo>
                  <a:lnTo>
                    <a:pt x="501"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82" name="Google Shape;2782;p65"/>
            <p:cNvSpPr/>
            <p:nvPr/>
          </p:nvSpPr>
          <p:spPr>
            <a:xfrm>
              <a:off x="-1732787" y="2452336"/>
              <a:ext cx="46598" cy="44619"/>
            </a:xfrm>
            <a:custGeom>
              <a:avLst/>
              <a:gdLst/>
              <a:ahLst/>
              <a:cxnLst/>
              <a:rect l="l" t="t" r="r" b="b"/>
              <a:pathLst>
                <a:path w="400" h="383" extrusionOk="0">
                  <a:moveTo>
                    <a:pt x="399" y="0"/>
                  </a:moveTo>
                  <a:lnTo>
                    <a:pt x="1" y="17"/>
                  </a:lnTo>
                  <a:lnTo>
                    <a:pt x="1" y="382"/>
                  </a:lnTo>
                  <a:lnTo>
                    <a:pt x="399" y="365"/>
                  </a:lnTo>
                  <a:lnTo>
                    <a:pt x="399"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83" name="Google Shape;2783;p65"/>
            <p:cNvSpPr/>
            <p:nvPr/>
          </p:nvSpPr>
          <p:spPr>
            <a:xfrm>
              <a:off x="-1533117" y="2202333"/>
              <a:ext cx="68266" cy="36697"/>
            </a:xfrm>
            <a:custGeom>
              <a:avLst/>
              <a:gdLst/>
              <a:ahLst/>
              <a:cxnLst/>
              <a:rect l="l" t="t" r="r" b="b"/>
              <a:pathLst>
                <a:path w="586" h="315" extrusionOk="0">
                  <a:moveTo>
                    <a:pt x="9" y="0"/>
                  </a:moveTo>
                  <a:lnTo>
                    <a:pt x="0" y="314"/>
                  </a:lnTo>
                  <a:lnTo>
                    <a:pt x="586" y="314"/>
                  </a:lnTo>
                  <a:lnTo>
                    <a:pt x="586"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84" name="Google Shape;2784;p65"/>
            <p:cNvSpPr/>
            <p:nvPr/>
          </p:nvSpPr>
          <p:spPr>
            <a:xfrm>
              <a:off x="-1412546" y="2173674"/>
              <a:ext cx="55452" cy="38677"/>
            </a:xfrm>
            <a:custGeom>
              <a:avLst/>
              <a:gdLst/>
              <a:ahLst/>
              <a:cxnLst/>
              <a:rect l="l" t="t" r="r" b="b"/>
              <a:pathLst>
                <a:path w="476" h="332" extrusionOk="0">
                  <a:moveTo>
                    <a:pt x="9" y="0"/>
                  </a:moveTo>
                  <a:lnTo>
                    <a:pt x="0" y="306"/>
                  </a:lnTo>
                  <a:lnTo>
                    <a:pt x="467" y="331"/>
                  </a:lnTo>
                  <a:lnTo>
                    <a:pt x="475" y="17"/>
                  </a:lnTo>
                  <a:lnTo>
                    <a:pt x="9"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85" name="Google Shape;2785;p65"/>
            <p:cNvSpPr/>
            <p:nvPr/>
          </p:nvSpPr>
          <p:spPr>
            <a:xfrm>
              <a:off x="-2153796" y="2449307"/>
              <a:ext cx="68383" cy="38677"/>
            </a:xfrm>
            <a:custGeom>
              <a:avLst/>
              <a:gdLst/>
              <a:ahLst/>
              <a:cxnLst/>
              <a:rect l="l" t="t" r="r" b="b"/>
              <a:pathLst>
                <a:path w="587" h="332" extrusionOk="0">
                  <a:moveTo>
                    <a:pt x="586" y="1"/>
                  </a:moveTo>
                  <a:lnTo>
                    <a:pt x="9" y="26"/>
                  </a:lnTo>
                  <a:lnTo>
                    <a:pt x="1" y="332"/>
                  </a:lnTo>
                  <a:lnTo>
                    <a:pt x="578" y="306"/>
                  </a:lnTo>
                  <a:lnTo>
                    <a:pt x="5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86" name="Google Shape;2786;p65"/>
            <p:cNvSpPr/>
            <p:nvPr/>
          </p:nvSpPr>
          <p:spPr>
            <a:xfrm>
              <a:off x="-2172552" y="2174606"/>
              <a:ext cx="87138" cy="37745"/>
            </a:xfrm>
            <a:custGeom>
              <a:avLst/>
              <a:gdLst/>
              <a:ahLst/>
              <a:cxnLst/>
              <a:rect l="l" t="t" r="r" b="b"/>
              <a:pathLst>
                <a:path w="748" h="324" extrusionOk="0">
                  <a:moveTo>
                    <a:pt x="747" y="1"/>
                  </a:moveTo>
                  <a:lnTo>
                    <a:pt x="9" y="18"/>
                  </a:lnTo>
                  <a:lnTo>
                    <a:pt x="1" y="323"/>
                  </a:lnTo>
                  <a:lnTo>
                    <a:pt x="739" y="315"/>
                  </a:lnTo>
                  <a:lnTo>
                    <a:pt x="747"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87" name="Google Shape;2787;p65"/>
            <p:cNvSpPr/>
            <p:nvPr/>
          </p:nvSpPr>
          <p:spPr>
            <a:xfrm>
              <a:off x="-1542087" y="2466199"/>
              <a:ext cx="90051" cy="27726"/>
            </a:xfrm>
            <a:custGeom>
              <a:avLst/>
              <a:gdLst/>
              <a:ahLst/>
              <a:cxnLst/>
              <a:rect l="l" t="t" r="r" b="b"/>
              <a:pathLst>
                <a:path w="773" h="238" extrusionOk="0">
                  <a:moveTo>
                    <a:pt x="1" y="0"/>
                  </a:moveTo>
                  <a:lnTo>
                    <a:pt x="18" y="238"/>
                  </a:lnTo>
                  <a:lnTo>
                    <a:pt x="773" y="238"/>
                  </a:lnTo>
                  <a:lnTo>
                    <a:pt x="764"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88" name="Google Shape;2788;p65"/>
            <p:cNvSpPr/>
            <p:nvPr/>
          </p:nvSpPr>
          <p:spPr>
            <a:xfrm>
              <a:off x="-1407653" y="2425658"/>
              <a:ext cx="68266" cy="73277"/>
            </a:xfrm>
            <a:custGeom>
              <a:avLst/>
              <a:gdLst/>
              <a:ahLst/>
              <a:cxnLst/>
              <a:rect l="l" t="t" r="r" b="b"/>
              <a:pathLst>
                <a:path w="586" h="629" extrusionOk="0">
                  <a:moveTo>
                    <a:pt x="1" y="0"/>
                  </a:moveTo>
                  <a:lnTo>
                    <a:pt x="9" y="628"/>
                  </a:lnTo>
                  <a:lnTo>
                    <a:pt x="586" y="628"/>
                  </a:lnTo>
                  <a:lnTo>
                    <a:pt x="577"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92" name="Group 91"/>
          <p:cNvGrpSpPr/>
          <p:nvPr/>
        </p:nvGrpSpPr>
        <p:grpSpPr>
          <a:xfrm>
            <a:off x="5095209" y="2019300"/>
            <a:ext cx="8468391" cy="3905090"/>
            <a:chOff x="401290" y="2228155"/>
            <a:chExt cx="4955364" cy="1952545"/>
          </a:xfrm>
        </p:grpSpPr>
        <p:sp>
          <p:nvSpPr>
            <p:cNvPr id="93" name="Google Shape;660;p30"/>
            <p:cNvSpPr/>
            <p:nvPr/>
          </p:nvSpPr>
          <p:spPr>
            <a:xfrm>
              <a:off x="401290" y="2228155"/>
              <a:ext cx="4925742" cy="1921417"/>
            </a:xfrm>
            <a:prstGeom prst="roundRect">
              <a:avLst/>
            </a:pr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4" name="Google Shape;661;p30"/>
            <p:cNvSpPr/>
            <p:nvPr/>
          </p:nvSpPr>
          <p:spPr>
            <a:xfrm>
              <a:off x="430912" y="2259283"/>
              <a:ext cx="4925742" cy="1921417"/>
            </a:xfrm>
            <a:prstGeom prst="roundRect">
              <a:avLst/>
            </a:prstGeom>
            <a:noFill/>
            <a:ln w="12700"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5" name="TextBox 94"/>
            <p:cNvSpPr txBox="1"/>
            <p:nvPr/>
          </p:nvSpPr>
          <p:spPr>
            <a:xfrm>
              <a:off x="471958" y="2438224"/>
              <a:ext cx="4862475" cy="1540101"/>
            </a:xfrm>
            <a:prstGeom prst="rect">
              <a:avLst/>
            </a:prstGeom>
            <a:noFill/>
          </p:spPr>
          <p:txBody>
            <a:bodyPr wrap="square" rtlCol="0">
              <a:spAutoFit/>
            </a:bodyPr>
            <a:lstStyle/>
            <a:p>
              <a:pPr algn="ctr" defTabSz="1828800">
                <a:lnSpc>
                  <a:spcPct val="150000"/>
                </a:lnSpc>
                <a:buClr>
                  <a:srgbClr val="000000"/>
                </a:buClr>
              </a:pPr>
              <a:r>
                <a:rPr lang="en-US" sz="4500" b="1" kern="0">
                  <a:solidFill>
                    <a:srgbClr val="000000"/>
                  </a:solidFill>
                  <a:latin typeface="Arial"/>
                  <a:cs typeface="Arial"/>
                  <a:sym typeface="Arial"/>
                </a:rPr>
                <a:t>Trò chơi kết thúc, mời cả lớp cùng chuyển sang nội dung tiếp theo!</a:t>
              </a:r>
            </a:p>
          </p:txBody>
        </p:sp>
      </p:grpSp>
    </p:spTree>
    <p:extLst>
      <p:ext uri="{BB962C8B-B14F-4D97-AF65-F5344CB8AC3E}">
        <p14:creationId xmlns:p14="http://schemas.microsoft.com/office/powerpoint/2010/main" val="2051846186"/>
      </p:ext>
    </p:extLst>
  </p:cSld>
  <p:clrMapOvr>
    <a:masterClrMapping/>
  </p:clrMapOvr>
  <p:transition spd="med">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21" name="Rectangle 20"/>
          <p:cNvSpPr/>
          <p:nvPr/>
        </p:nvSpPr>
        <p:spPr>
          <a:xfrm>
            <a:off x="196516" y="48619"/>
            <a:ext cx="17907000" cy="5493812"/>
          </a:xfrm>
          <a:prstGeom prst="rect">
            <a:avLst/>
          </a:prstGeom>
        </p:spPr>
        <p:txBody>
          <a:bodyPr wrap="square">
            <a:spAutoFit/>
          </a:bodyPr>
          <a:lstStyle/>
          <a:p>
            <a:pPr lvl="0" algn="just">
              <a:lnSpc>
                <a:spcPct val="150000"/>
              </a:lnSpc>
            </a:pPr>
            <a:r>
              <a:rPr kumimoji="0" lang="en-US" sz="39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 (SGK-tr56). </a:t>
            </a:r>
            <a:r>
              <a:rPr lang="vi-VN" sz="3900">
                <a:solidFill>
                  <a:srgbClr val="000000"/>
                </a:solidFill>
                <a:ea typeface="Times New Roman" panose="02020603050405020304" pitchFamily="18" charset="0"/>
                <a:cs typeface="Arial" panose="020B0604020202020204" pitchFamily="34" charset="0"/>
              </a:rPr>
              <a:t>Một hộp chứa 1 quả bóng màu xanh, 1 quả bóng màu vàng và 1 quả bóng màu đỏ.</a:t>
            </a:r>
            <a:r>
              <a:rPr lang="en-US" sz="3900">
                <a:solidFill>
                  <a:srgbClr val="000000"/>
                </a:solidFill>
                <a:ea typeface="Times New Roman" panose="02020603050405020304" pitchFamily="18" charset="0"/>
                <a:cs typeface="Arial" panose="020B0604020202020204" pitchFamily="34" charset="0"/>
              </a:rPr>
              <a:t> </a:t>
            </a:r>
            <a:r>
              <a:rPr lang="vi-VN" sz="3900">
                <a:solidFill>
                  <a:srgbClr val="000000"/>
                </a:solidFill>
                <a:ea typeface="Times New Roman" panose="02020603050405020304" pitchFamily="18" charset="0"/>
                <a:cs typeface="Arial" panose="020B0604020202020204" pitchFamily="34" charset="0"/>
              </a:rPr>
              <a:t>Trong các hoạt động sau, hoạt động nào là phép thử ngẫu nhiên? Hãy xác định</a:t>
            </a:r>
            <a:r>
              <a:rPr lang="en-US" sz="3900">
                <a:solidFill>
                  <a:srgbClr val="000000"/>
                </a:solidFill>
                <a:ea typeface="Times New Roman" panose="02020603050405020304" pitchFamily="18" charset="0"/>
                <a:cs typeface="Arial" panose="020B0604020202020204" pitchFamily="34" charset="0"/>
              </a:rPr>
              <a:t> </a:t>
            </a:r>
            <a:r>
              <a:rPr lang="vi-VN" sz="3900">
                <a:solidFill>
                  <a:srgbClr val="000000"/>
                </a:solidFill>
                <a:ea typeface="Times New Roman" panose="02020603050405020304" pitchFamily="18" charset="0"/>
                <a:cs typeface="Arial" panose="020B0604020202020204" pitchFamily="34" charset="0"/>
              </a:rPr>
              <a:t>không gian mẫu của các phép thử ngẫu nhiên đó.</a:t>
            </a:r>
            <a:endParaRPr lang="en-US" sz="39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3900">
                <a:solidFill>
                  <a:srgbClr val="000000"/>
                </a:solidFill>
                <a:ea typeface="Times New Roman" panose="02020603050405020304" pitchFamily="18" charset="0"/>
                <a:cs typeface="Arial" panose="020B0604020202020204" pitchFamily="34" charset="0"/>
              </a:rPr>
              <a:t>a) Lấy bất kì 1 quả bóng từ hộp.</a:t>
            </a:r>
            <a:endParaRPr lang="en-US" sz="39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3900">
                <a:solidFill>
                  <a:srgbClr val="000000"/>
                </a:solidFill>
                <a:ea typeface="Times New Roman" panose="02020603050405020304" pitchFamily="18" charset="0"/>
                <a:cs typeface="Arial" panose="020B0604020202020204" pitchFamily="34" charset="0"/>
              </a:rPr>
              <a:t>b) Lấy đồng thời 3 quả bóng từ hộp.</a:t>
            </a:r>
            <a:endParaRPr lang="en-US" sz="39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3900">
                <a:solidFill>
                  <a:srgbClr val="000000"/>
                </a:solidFill>
                <a:ea typeface="Times New Roman" panose="02020603050405020304" pitchFamily="18" charset="0"/>
                <a:cs typeface="Arial" panose="020B0604020202020204" pitchFamily="34" charset="0"/>
              </a:rPr>
              <a:t>c) Lấy lần lượt 3 quả bóng từ hộp một cách ngẫu nhiên.</a:t>
            </a:r>
            <a:endParaRPr kumimoji="0" lang="en-US" sz="39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3124200" y="6802498"/>
                <a:ext cx="14979316" cy="2964914"/>
              </a:xfrm>
              <a:prstGeom prst="rect">
                <a:avLst/>
              </a:prstGeom>
            </p:spPr>
            <p:txBody>
              <a:bodyPr wrap="square">
                <a:spAutoFit/>
              </a:bodyPr>
              <a:lstStyle/>
              <a:p>
                <a:pPr algn="just">
                  <a:lnSpc>
                    <a:spcPct val="150000"/>
                  </a:lnSpc>
                  <a:spcAft>
                    <a:spcPts val="800"/>
                  </a:spcAft>
                </a:pPr>
                <a:r>
                  <a:rPr lang="fr-FR" sz="4000">
                    <a:latin typeface="Arial" panose="020B0604020202020204" pitchFamily="34" charset="0"/>
                    <a:ea typeface="Calibri" panose="020F0502020204030204" pitchFamily="34" charset="0"/>
                    <a:cs typeface="Arial" panose="020B0604020202020204" pitchFamily="34" charset="0"/>
                  </a:rPr>
                  <a:t>Kí hiệu quả bóng màu xanh, vàng, đỏ lần lượt là X, V, Đ.</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fr-FR" sz="4000">
                    <a:effectLst/>
                    <a:latin typeface="Arial" panose="020B0604020202020204" pitchFamily="34" charset="0"/>
                    <a:ea typeface="Calibri" panose="020F0502020204030204" pitchFamily="34" charset="0"/>
                    <a:cs typeface="Arial" panose="020B0604020202020204" pitchFamily="34" charset="0"/>
                  </a:rPr>
                  <a:t>a) Hoạt động lấy bất kì 1 quả bóng từ hộp là phép thử ngẫu nhiên có không gian mẫu là : Ω</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𝑉</m:t>
                        </m:r>
                        <m:r>
                          <a:rPr lang="fr-FR" sz="4000" i="1">
                            <a:effectLst/>
                            <a:latin typeface="Cambria Math" panose="02040503050406030204" pitchFamily="18" charset="0"/>
                            <a:ea typeface="Calibri" panose="020F0502020204030204" pitchFamily="34" charset="0"/>
                            <a:cs typeface="Times New Roman" panose="02020603050405020304" pitchFamily="18" charset="0"/>
                          </a:rPr>
                          <m:t>,Đ</m:t>
                        </m:r>
                      </m:e>
                    </m:d>
                  </m:oMath>
                </a14:m>
                <a:r>
                  <a:rPr lang="fr-FR"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3124200" y="6802498"/>
                <a:ext cx="14979316" cy="2964914"/>
              </a:xfrm>
              <a:prstGeom prst="rect">
                <a:avLst/>
              </a:prstGeom>
              <a:blipFill>
                <a:blip r:embed="rId2"/>
                <a:stretch>
                  <a:fillRect l="-1465" r="-1425" b="-4115"/>
                </a:stretch>
              </a:blipFill>
            </p:spPr>
            <p:txBody>
              <a:bodyPr/>
              <a:lstStyle/>
              <a:p>
                <a:r>
                  <a:rPr lang="en-US">
                    <a:noFill/>
                  </a:rPr>
                  <a:t> </a:t>
                </a:r>
              </a:p>
            </p:txBody>
          </p:sp>
        </mc:Fallback>
      </mc:AlternateContent>
      <p:grpSp>
        <p:nvGrpSpPr>
          <p:cNvPr id="27" name="Group 26"/>
          <p:cNvGrpSpPr/>
          <p:nvPr/>
        </p:nvGrpSpPr>
        <p:grpSpPr>
          <a:xfrm>
            <a:off x="1143000" y="5676900"/>
            <a:ext cx="1759618" cy="1371600"/>
            <a:chOff x="1720676" y="776148"/>
            <a:chExt cx="1693681" cy="831312"/>
          </a:xfrm>
        </p:grpSpPr>
        <p:pic>
          <p:nvPicPr>
            <p:cNvPr id="28" name="Picture 27"/>
            <p:cNvPicPr>
              <a:picLocks noChangeAspect="1"/>
            </p:cNvPicPr>
            <p:nvPr/>
          </p:nvPicPr>
          <p:blipFill>
            <a:blip r:embed="rId3" cstate="print">
              <a:duotone>
                <a:prstClr val="black"/>
                <a:srgbClr val="727357">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29" name="TextBox 28"/>
            <p:cNvSpPr txBox="1"/>
            <p:nvPr/>
          </p:nvSpPr>
          <p:spPr>
            <a:xfrm>
              <a:off x="1815395" y="914700"/>
              <a:ext cx="1437014" cy="447696"/>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31" name="Freeform 15"/>
          <p:cNvSpPr/>
          <p:nvPr/>
        </p:nvSpPr>
        <p:spPr>
          <a:xfrm rot="582310">
            <a:off x="-152656" y="7741338"/>
            <a:ext cx="1825663" cy="2677639"/>
          </a:xfrm>
          <a:custGeom>
            <a:avLst/>
            <a:gdLst/>
            <a:ahLst/>
            <a:cxnLst/>
            <a:rect l="l" t="t" r="r" b="b"/>
            <a:pathLst>
              <a:path w="1825663" h="2677639">
                <a:moveTo>
                  <a:pt x="0" y="0"/>
                </a:moveTo>
                <a:lnTo>
                  <a:pt x="1825663" y="0"/>
                </a:lnTo>
                <a:lnTo>
                  <a:pt x="1825663" y="2677639"/>
                </a:lnTo>
                <a:lnTo>
                  <a:pt x="0" y="2677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2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 name="Rectangle 24"/>
              <p:cNvSpPr/>
              <p:nvPr/>
            </p:nvSpPr>
            <p:spPr>
              <a:xfrm>
                <a:off x="2743200" y="2400300"/>
                <a:ext cx="14249400" cy="5341270"/>
              </a:xfrm>
              <a:prstGeom prst="rect">
                <a:avLst/>
              </a:prstGeom>
            </p:spPr>
            <p:txBody>
              <a:bodyPr wrap="square">
                <a:spAutoFit/>
              </a:bodyPr>
              <a:lstStyle/>
              <a:p>
                <a:pPr marL="0" marR="0" lvl="0" indent="0" algn="just" defTabSz="914400" rtl="0" eaLnBrk="1" fontAlgn="auto" latinLnBrk="0" hangingPunct="1">
                  <a:lnSpc>
                    <a:spcPct val="165000"/>
                  </a:lnSpc>
                  <a:spcBef>
                    <a:spcPts val="600"/>
                  </a:spcBef>
                  <a:spcAft>
                    <a:spcPts val="60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Hoạt động lấy ra đồng thời 3 quả bóng từ hộp không là phép thử ngẫu nhiên vì chỉ có 1 kết quả có thể xảy ra.</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65000"/>
                  </a:lnSpc>
                  <a:spcBef>
                    <a:spcPts val="600"/>
                  </a:spcBef>
                  <a:spcAft>
                    <a:spcPts val="60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Hoạt động lấy lần lượt 3 quả bóng từ hộp một cách ngẫu nhiên là phép thử ngẫu nhiên có không gian mẫu là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65000"/>
                  </a:lnSpc>
                  <a:spcBef>
                    <a:spcPts val="600"/>
                  </a:spcBef>
                  <a:spcAft>
                    <a:spcPts val="60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Ω</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𝑋</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,Đ,</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𝑋</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,Đ</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Đ,</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𝑋</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Đ,</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𝑋</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𝑋</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,Đ</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,Đ,</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𝑋</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e>
                    </m:d>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743200" y="2400300"/>
                <a:ext cx="14249400" cy="5341270"/>
              </a:xfrm>
              <a:prstGeom prst="rect">
                <a:avLst/>
              </a:prstGeom>
              <a:blipFill>
                <a:blip r:embed="rId2"/>
                <a:stretch>
                  <a:fillRect l="-1497" r="-1454" b="-3995"/>
                </a:stretch>
              </a:blipFill>
            </p:spPr>
            <p:txBody>
              <a:bodyPr/>
              <a:lstStyle/>
              <a:p>
                <a:r>
                  <a:rPr lang="en-US">
                    <a:noFill/>
                  </a:rPr>
                  <a:t> </a:t>
                </a:r>
              </a:p>
            </p:txBody>
          </p:sp>
        </mc:Fallback>
      </mc:AlternateContent>
      <p:grpSp>
        <p:nvGrpSpPr>
          <p:cNvPr id="27" name="Group 26"/>
          <p:cNvGrpSpPr/>
          <p:nvPr/>
        </p:nvGrpSpPr>
        <p:grpSpPr>
          <a:xfrm>
            <a:off x="995614" y="800100"/>
            <a:ext cx="1759618" cy="1371600"/>
            <a:chOff x="1720676" y="776148"/>
            <a:chExt cx="1693681" cy="831312"/>
          </a:xfrm>
        </p:grpSpPr>
        <p:pic>
          <p:nvPicPr>
            <p:cNvPr id="28" name="Picture 27"/>
            <p:cNvPicPr>
              <a:picLocks noChangeAspect="1"/>
            </p:cNvPicPr>
            <p:nvPr/>
          </p:nvPicPr>
          <p:blipFill>
            <a:blip r:embed="rId3" cstate="print">
              <a:duotone>
                <a:prstClr val="black"/>
                <a:srgbClr val="727357">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29" name="TextBox 28"/>
            <p:cNvSpPr txBox="1"/>
            <p:nvPr/>
          </p:nvSpPr>
          <p:spPr>
            <a:xfrm>
              <a:off x="1815395" y="914700"/>
              <a:ext cx="1437014" cy="447696"/>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31" name="Freeform 15"/>
          <p:cNvSpPr/>
          <p:nvPr/>
        </p:nvSpPr>
        <p:spPr>
          <a:xfrm rot="582310">
            <a:off x="-152656" y="7741338"/>
            <a:ext cx="1825663" cy="2677639"/>
          </a:xfrm>
          <a:custGeom>
            <a:avLst/>
            <a:gdLst/>
            <a:ahLst/>
            <a:cxnLst/>
            <a:rect l="l" t="t" r="r" b="b"/>
            <a:pathLst>
              <a:path w="1825663" h="2677639">
                <a:moveTo>
                  <a:pt x="0" y="0"/>
                </a:moveTo>
                <a:lnTo>
                  <a:pt x="1825663" y="0"/>
                </a:lnTo>
                <a:lnTo>
                  <a:pt x="1825663" y="2677639"/>
                </a:lnTo>
                <a:lnTo>
                  <a:pt x="0" y="2677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6040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wipe(left)">
                                      <p:cBhvr>
                                        <p:cTn id="12" dur="500"/>
                                        <p:tgtEl>
                                          <p:spTgt spid="25">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Effect transition="in" filter="wipe(left)">
                                      <p:cBhvr>
                                        <p:cTn id="15"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27357"/>
        </a:solidFill>
        <a:effectLst/>
      </p:bgPr>
    </p:bg>
    <p:spTree>
      <p:nvGrpSpPr>
        <p:cNvPr id="1" name=""/>
        <p:cNvGrpSpPr/>
        <p:nvPr/>
      </p:nvGrpSpPr>
      <p:grpSpPr>
        <a:xfrm>
          <a:off x="0" y="0"/>
          <a:ext cx="0" cy="0"/>
          <a:chOff x="0" y="0"/>
          <a:chExt cx="0" cy="0"/>
        </a:xfrm>
      </p:grpSpPr>
      <p:sp>
        <p:nvSpPr>
          <p:cNvPr id="8" name="Rectangle 7"/>
          <p:cNvSpPr/>
          <p:nvPr/>
        </p:nvSpPr>
        <p:spPr>
          <a:xfrm>
            <a:off x="533400" y="495300"/>
            <a:ext cx="17221200" cy="9296400"/>
          </a:xfrm>
          <a:prstGeom prst="rect">
            <a:avLst/>
          </a:prstGeom>
          <a:solidFill>
            <a:srgbClr val="F2F2EF"/>
          </a:solidFill>
          <a:ln>
            <a:solidFill>
              <a:srgbClr val="F2F2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62000" y="495300"/>
            <a:ext cx="16840200" cy="3785652"/>
          </a:xfrm>
          <a:prstGeom prst="rect">
            <a:avLst/>
          </a:prstGeom>
        </p:spPr>
        <p:txBody>
          <a:bodyPr wrap="square">
            <a:spAutoFit/>
          </a:bodyPr>
          <a:lstStyle/>
          <a:p>
            <a:pPr lvl="0" algn="just">
              <a:lnSpc>
                <a:spcPct val="150000"/>
              </a:lnSpc>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Bài 2 (SGK-tr56). </a:t>
            </a:r>
            <a:r>
              <a:rPr lang="vi-VN" sz="4000">
                <a:solidFill>
                  <a:srgbClr val="000000"/>
                </a:solidFill>
                <a:ea typeface="Times New Roman" panose="02020603050405020304" pitchFamily="18" charset="0"/>
                <a:cs typeface="Arial" panose="020B0604020202020204" pitchFamily="34" charset="0"/>
              </a:rPr>
              <a:t>Bạn An viết ngẫu nhiên một số tự nhiên có 2 chữ số.</a:t>
            </a:r>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a) Xác định không gian mẫu của phép thử.</a:t>
            </a:r>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b) Hãy xác định các kết quả thuận lợi cho mỗi biến cố sau:</a:t>
            </a:r>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A: “Số được viết là số tròn chục”;</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B: “Số được viết là số chính phương</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000000"/>
                </a:solidFill>
                <a:ea typeface="Times New Roman" panose="02020603050405020304" pitchFamily="18" charset="0"/>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p:txBody>
      </p:sp>
      <p:grpSp>
        <p:nvGrpSpPr>
          <p:cNvPr id="12" name="Group 11"/>
          <p:cNvGrpSpPr/>
          <p:nvPr/>
        </p:nvGrpSpPr>
        <p:grpSpPr>
          <a:xfrm>
            <a:off x="8239125" y="4381500"/>
            <a:ext cx="1809750" cy="1423895"/>
            <a:chOff x="1720676" y="776148"/>
            <a:chExt cx="1693681" cy="831312"/>
          </a:xfrm>
        </p:grpSpPr>
        <p:pic>
          <p:nvPicPr>
            <p:cNvPr id="13" name="Picture 12"/>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4" name="TextBox 13"/>
            <p:cNvSpPr txBox="1"/>
            <p:nvPr/>
          </p:nvSpPr>
          <p:spPr>
            <a:xfrm>
              <a:off x="1815395" y="928789"/>
              <a:ext cx="1437014" cy="41529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762000" y="5981700"/>
                <a:ext cx="16840200" cy="3671583"/>
              </a:xfrm>
              <a:prstGeom prst="rect">
                <a:avLst/>
              </a:prstGeom>
            </p:spPr>
            <p:txBody>
              <a:bodyPr wrap="square">
                <a:spAutoFit/>
              </a:bodyPr>
              <a:lstStyle/>
              <a:p>
                <a:pPr algn="just">
                  <a:lnSpc>
                    <a:spcPct val="150000"/>
                  </a:lnSpc>
                </a:pPr>
                <a:r>
                  <a:rPr lang="fr-FR" sz="4000">
                    <a:latin typeface="Arial" panose="020B0604020202020204" pitchFamily="34" charset="0"/>
                    <a:ea typeface="Calibri" panose="020F0502020204030204" pitchFamily="34" charset="0"/>
                    <a:cs typeface="Arial" panose="020B0604020202020204" pitchFamily="34" charset="0"/>
                  </a:rPr>
                  <a:t>a) Không gian mẫu của phép thử là : Ω</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10;11;12;…;99</m:t>
                        </m:r>
                      </m:e>
                    </m:d>
                  </m:oMath>
                </a14:m>
                <a:r>
                  <a:rPr lang="fr-FR"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a:effectLst/>
                    <a:latin typeface="Arial" panose="020B0604020202020204" pitchFamily="34" charset="0"/>
                    <a:ea typeface="Calibri" panose="020F0502020204030204" pitchFamily="34" charset="0"/>
                    <a:cs typeface="Arial" panose="020B0604020202020204" pitchFamily="34" charset="0"/>
                  </a:rPr>
                  <a:t>b) Các kết quả thuận lợi cho biến cố A là : 10 ; 20 ; 30 ; 40 ; 50 ; 60 ; 70 ; 80 ; 90.</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a:effectLst/>
                    <a:latin typeface="Arial" panose="020B0604020202020204" pitchFamily="34" charset="0"/>
                    <a:ea typeface="Calibri" panose="020F0502020204030204" pitchFamily="34" charset="0"/>
                    <a:cs typeface="Arial" panose="020B0604020202020204" pitchFamily="34" charset="0"/>
                  </a:rPr>
                  <a:t>Các kết quả thuận lợi cho biến cố B là : 16 ; 25 ; 36 ; 49 ; 64 ; 81.</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2000" y="5981700"/>
                <a:ext cx="16840200" cy="3671583"/>
              </a:xfrm>
              <a:prstGeom prst="rect">
                <a:avLst/>
              </a:prstGeom>
              <a:blipFill>
                <a:blip r:embed="rId4"/>
                <a:stretch>
                  <a:fillRect l="-1267" r="-1231" b="-6136"/>
                </a:stretch>
              </a:blipFill>
            </p:spPr>
            <p:txBody>
              <a:bodyPr/>
              <a:lstStyle/>
              <a:p>
                <a:r>
                  <a:rPr lang="en-US">
                    <a:noFill/>
                  </a:rPr>
                  <a:t> </a:t>
                </a:r>
              </a:p>
            </p:txBody>
          </p:sp>
        </mc:Fallback>
      </mc:AlternateContent>
      <p:sp>
        <p:nvSpPr>
          <p:cNvPr id="15" name="Freeform 7"/>
          <p:cNvSpPr/>
          <p:nvPr/>
        </p:nvSpPr>
        <p:spPr>
          <a:xfrm rot="20505959" flipH="1">
            <a:off x="16665455" y="4585004"/>
            <a:ext cx="1632532" cy="2067392"/>
          </a:xfrm>
          <a:custGeom>
            <a:avLst/>
            <a:gdLst/>
            <a:ahLst/>
            <a:cxnLst/>
            <a:rect l="l" t="t" r="r" b="b"/>
            <a:pathLst>
              <a:path w="2888185" h="3288824">
                <a:moveTo>
                  <a:pt x="0" y="0"/>
                </a:moveTo>
                <a:lnTo>
                  <a:pt x="2888186" y="0"/>
                </a:lnTo>
                <a:lnTo>
                  <a:pt x="2888186" y="3288824"/>
                </a:lnTo>
                <a:lnTo>
                  <a:pt x="0" y="3288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92609915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2" name="Group 2"/>
          <p:cNvGrpSpPr/>
          <p:nvPr/>
        </p:nvGrpSpPr>
        <p:grpSpPr>
          <a:xfrm>
            <a:off x="-476336" y="495300"/>
            <a:ext cx="19423425" cy="1455333"/>
            <a:chOff x="0" y="0"/>
            <a:chExt cx="5477794" cy="857170"/>
          </a:xfrm>
        </p:grpSpPr>
        <p:sp>
          <p:nvSpPr>
            <p:cNvPr id="3" name="Freeform 3"/>
            <p:cNvSpPr/>
            <p:nvPr/>
          </p:nvSpPr>
          <p:spPr>
            <a:xfrm>
              <a:off x="0" y="0"/>
              <a:ext cx="5477794" cy="857170"/>
            </a:xfrm>
            <a:custGeom>
              <a:avLst/>
              <a:gdLst/>
              <a:ahLst/>
              <a:cxnLst/>
              <a:rect l="l" t="t" r="r" b="b"/>
              <a:pathLst>
                <a:path w="5477794" h="857170">
                  <a:moveTo>
                    <a:pt x="5979" y="0"/>
                  </a:moveTo>
                  <a:lnTo>
                    <a:pt x="5471815" y="0"/>
                  </a:lnTo>
                  <a:cubicBezTo>
                    <a:pt x="5473401" y="0"/>
                    <a:pt x="5474922" y="630"/>
                    <a:pt x="5476043" y="1751"/>
                  </a:cubicBezTo>
                  <a:cubicBezTo>
                    <a:pt x="5477164" y="2872"/>
                    <a:pt x="5477794" y="4393"/>
                    <a:pt x="5477794" y="5979"/>
                  </a:cubicBezTo>
                  <a:lnTo>
                    <a:pt x="5477794" y="851191"/>
                  </a:lnTo>
                  <a:cubicBezTo>
                    <a:pt x="5477794" y="854493"/>
                    <a:pt x="5475117" y="857170"/>
                    <a:pt x="5471815" y="857170"/>
                  </a:cubicBezTo>
                  <a:lnTo>
                    <a:pt x="5979" y="857170"/>
                  </a:lnTo>
                  <a:cubicBezTo>
                    <a:pt x="4393" y="857170"/>
                    <a:pt x="2872" y="856540"/>
                    <a:pt x="1751" y="855419"/>
                  </a:cubicBezTo>
                  <a:cubicBezTo>
                    <a:pt x="630" y="854297"/>
                    <a:pt x="0" y="852777"/>
                    <a:pt x="0" y="851191"/>
                  </a:cubicBezTo>
                  <a:lnTo>
                    <a:pt x="0" y="5979"/>
                  </a:lnTo>
                  <a:cubicBezTo>
                    <a:pt x="0" y="2677"/>
                    <a:pt x="2677" y="0"/>
                    <a:pt x="5979" y="0"/>
                  </a:cubicBezTo>
                  <a:close/>
                </a:path>
              </a:pathLst>
            </a:custGeom>
            <a:solidFill>
              <a:srgbClr val="727357"/>
            </a:solidFill>
          </p:spPr>
        </p:sp>
        <p:sp>
          <p:nvSpPr>
            <p:cNvPr id="4" name="TextBox 4"/>
            <p:cNvSpPr txBox="1"/>
            <p:nvPr/>
          </p:nvSpPr>
          <p:spPr>
            <a:xfrm>
              <a:off x="0" y="-19050"/>
              <a:ext cx="5477794" cy="876220"/>
            </a:xfrm>
            <a:prstGeom prst="rect">
              <a:avLst/>
            </a:prstGeom>
          </p:spPr>
          <p:txBody>
            <a:bodyPr lIns="48876" tIns="48876" rIns="48876" bIns="48876" rtlCol="0" anchor="ctr"/>
            <a:lstStyle/>
            <a:p>
              <a:pPr algn="ctr">
                <a:lnSpc>
                  <a:spcPts val="1333"/>
                </a:lnSpc>
              </a:pPr>
              <a:endParaRPr/>
            </a:p>
          </p:txBody>
        </p:sp>
      </p:grpSp>
      <p:grpSp>
        <p:nvGrpSpPr>
          <p:cNvPr id="5" name="Group 5"/>
          <p:cNvGrpSpPr/>
          <p:nvPr/>
        </p:nvGrpSpPr>
        <p:grpSpPr>
          <a:xfrm>
            <a:off x="1369869" y="3042291"/>
            <a:ext cx="6724852" cy="1211763"/>
            <a:chOff x="0" y="0"/>
            <a:chExt cx="1214295" cy="253764"/>
          </a:xfrm>
        </p:grpSpPr>
        <p:sp>
          <p:nvSpPr>
            <p:cNvPr id="6" name="Freeform 6"/>
            <p:cNvSpPr/>
            <p:nvPr/>
          </p:nvSpPr>
          <p:spPr>
            <a:xfrm>
              <a:off x="0" y="0"/>
              <a:ext cx="1214295" cy="253764"/>
            </a:xfrm>
            <a:custGeom>
              <a:avLst/>
              <a:gdLst/>
              <a:ahLst/>
              <a:cxnLst/>
              <a:rect l="l" t="t" r="r" b="b"/>
              <a:pathLst>
                <a:path w="1214295" h="253764">
                  <a:moveTo>
                    <a:pt x="26971" y="0"/>
                  </a:moveTo>
                  <a:lnTo>
                    <a:pt x="1187324" y="0"/>
                  </a:lnTo>
                  <a:cubicBezTo>
                    <a:pt x="1194477" y="0"/>
                    <a:pt x="1201337" y="2842"/>
                    <a:pt x="1206395" y="7900"/>
                  </a:cubicBezTo>
                  <a:cubicBezTo>
                    <a:pt x="1211453" y="12958"/>
                    <a:pt x="1214295" y="19818"/>
                    <a:pt x="1214295" y="26971"/>
                  </a:cubicBezTo>
                  <a:lnTo>
                    <a:pt x="1214295" y="226793"/>
                  </a:lnTo>
                  <a:cubicBezTo>
                    <a:pt x="1214295" y="233946"/>
                    <a:pt x="1211453" y="240806"/>
                    <a:pt x="1206395" y="245864"/>
                  </a:cubicBezTo>
                  <a:cubicBezTo>
                    <a:pt x="1201337" y="250922"/>
                    <a:pt x="1194477" y="253764"/>
                    <a:pt x="1187324" y="253764"/>
                  </a:cubicBezTo>
                  <a:lnTo>
                    <a:pt x="26971" y="253764"/>
                  </a:lnTo>
                  <a:cubicBezTo>
                    <a:pt x="19818" y="253764"/>
                    <a:pt x="12958" y="250922"/>
                    <a:pt x="7900" y="245864"/>
                  </a:cubicBezTo>
                  <a:cubicBezTo>
                    <a:pt x="2842" y="240806"/>
                    <a:pt x="0" y="233946"/>
                    <a:pt x="0" y="226793"/>
                  </a:cubicBezTo>
                  <a:lnTo>
                    <a:pt x="0" y="26971"/>
                  </a:lnTo>
                  <a:cubicBezTo>
                    <a:pt x="0" y="19818"/>
                    <a:pt x="2842" y="12958"/>
                    <a:pt x="7900" y="7900"/>
                  </a:cubicBezTo>
                  <a:cubicBezTo>
                    <a:pt x="12958" y="2842"/>
                    <a:pt x="19818" y="0"/>
                    <a:pt x="26971" y="0"/>
                  </a:cubicBezTo>
                  <a:close/>
                </a:path>
              </a:pathLst>
            </a:custGeom>
            <a:solidFill>
              <a:srgbClr val="727357"/>
            </a:solidFill>
          </p:spPr>
        </p:sp>
        <p:sp>
          <p:nvSpPr>
            <p:cNvPr id="7" name="TextBox 7"/>
            <p:cNvSpPr txBox="1"/>
            <p:nvPr/>
          </p:nvSpPr>
          <p:spPr>
            <a:xfrm>
              <a:off x="0" y="-19050"/>
              <a:ext cx="1214295" cy="272814"/>
            </a:xfrm>
            <a:prstGeom prst="rect">
              <a:avLst/>
            </a:prstGeom>
          </p:spPr>
          <p:txBody>
            <a:bodyPr lIns="48876" tIns="48876" rIns="48876" bIns="48876" rtlCol="0" anchor="ctr"/>
            <a:lstStyle/>
            <a:p>
              <a:pPr algn="ctr">
                <a:lnSpc>
                  <a:spcPts val="1333"/>
                </a:lnSpc>
              </a:pPr>
              <a:endParaRPr sz="5000" b="1">
                <a:latin typeface="Arial" panose="020B0604020202020204" pitchFamily="34" charset="0"/>
                <a:cs typeface="Arial" panose="020B0604020202020204" pitchFamily="34" charset="0"/>
              </a:endParaRPr>
            </a:p>
          </p:txBody>
        </p:sp>
      </p:grpSp>
      <p:grpSp>
        <p:nvGrpSpPr>
          <p:cNvPr id="8" name="Group 8"/>
          <p:cNvGrpSpPr/>
          <p:nvPr/>
        </p:nvGrpSpPr>
        <p:grpSpPr>
          <a:xfrm>
            <a:off x="1369869" y="4947291"/>
            <a:ext cx="6724852" cy="2416779"/>
            <a:chOff x="0" y="0"/>
            <a:chExt cx="1214295" cy="1509038"/>
          </a:xfrm>
        </p:grpSpPr>
        <p:sp>
          <p:nvSpPr>
            <p:cNvPr id="9" name="Freeform 9"/>
            <p:cNvSpPr/>
            <p:nvPr/>
          </p:nvSpPr>
          <p:spPr>
            <a:xfrm>
              <a:off x="0" y="0"/>
              <a:ext cx="1214295" cy="1509038"/>
            </a:xfrm>
            <a:custGeom>
              <a:avLst/>
              <a:gdLst/>
              <a:ahLst/>
              <a:cxnLst/>
              <a:rect l="l" t="t" r="r" b="b"/>
              <a:pathLst>
                <a:path w="1214295" h="1509038">
                  <a:moveTo>
                    <a:pt x="35961" y="0"/>
                  </a:moveTo>
                  <a:lnTo>
                    <a:pt x="1178334" y="0"/>
                  </a:lnTo>
                  <a:cubicBezTo>
                    <a:pt x="1198194" y="0"/>
                    <a:pt x="1214295" y="16100"/>
                    <a:pt x="1214295" y="35961"/>
                  </a:cubicBezTo>
                  <a:lnTo>
                    <a:pt x="1214295" y="1473076"/>
                  </a:lnTo>
                  <a:cubicBezTo>
                    <a:pt x="1214295" y="1482614"/>
                    <a:pt x="1210506" y="1491761"/>
                    <a:pt x="1203762" y="1498505"/>
                  </a:cubicBezTo>
                  <a:cubicBezTo>
                    <a:pt x="1197018" y="1505249"/>
                    <a:pt x="1187871" y="1509038"/>
                    <a:pt x="1178334" y="1509038"/>
                  </a:cubicBezTo>
                  <a:lnTo>
                    <a:pt x="35961" y="1509038"/>
                  </a:lnTo>
                  <a:cubicBezTo>
                    <a:pt x="16100" y="1509038"/>
                    <a:pt x="0" y="1492937"/>
                    <a:pt x="0" y="1473076"/>
                  </a:cubicBezTo>
                  <a:lnTo>
                    <a:pt x="0" y="35961"/>
                  </a:lnTo>
                  <a:cubicBezTo>
                    <a:pt x="0" y="26424"/>
                    <a:pt x="3789" y="17277"/>
                    <a:pt x="10533" y="10533"/>
                  </a:cubicBezTo>
                  <a:cubicBezTo>
                    <a:pt x="17277" y="3789"/>
                    <a:pt x="26424" y="0"/>
                    <a:pt x="35961" y="0"/>
                  </a:cubicBezTo>
                  <a:close/>
                </a:path>
              </a:pathLst>
            </a:custGeom>
            <a:solidFill>
              <a:srgbClr val="FFFFFF"/>
            </a:solidFill>
          </p:spPr>
        </p:sp>
        <p:sp>
          <p:nvSpPr>
            <p:cNvPr id="10" name="TextBox 10"/>
            <p:cNvSpPr txBox="1"/>
            <p:nvPr/>
          </p:nvSpPr>
          <p:spPr>
            <a:xfrm>
              <a:off x="0" y="-19050"/>
              <a:ext cx="1214295" cy="1528088"/>
            </a:xfrm>
            <a:prstGeom prst="rect">
              <a:avLst/>
            </a:prstGeom>
          </p:spPr>
          <p:txBody>
            <a:bodyPr lIns="48876" tIns="48876" rIns="48876" bIns="48876" rtlCol="0" anchor="ctr"/>
            <a:lstStyle/>
            <a:p>
              <a:pPr algn="ctr">
                <a:lnSpc>
                  <a:spcPts val="1333"/>
                </a:lnSpc>
              </a:pPr>
              <a:endParaRPr/>
            </a:p>
          </p:txBody>
        </p:sp>
      </p:grpSp>
      <p:grpSp>
        <p:nvGrpSpPr>
          <p:cNvPr id="11" name="Group 11"/>
          <p:cNvGrpSpPr/>
          <p:nvPr/>
        </p:nvGrpSpPr>
        <p:grpSpPr>
          <a:xfrm>
            <a:off x="10267748" y="3009900"/>
            <a:ext cx="6724852" cy="1211763"/>
            <a:chOff x="0" y="0"/>
            <a:chExt cx="1214295" cy="253764"/>
          </a:xfrm>
        </p:grpSpPr>
        <p:sp>
          <p:nvSpPr>
            <p:cNvPr id="12" name="Freeform 12"/>
            <p:cNvSpPr/>
            <p:nvPr/>
          </p:nvSpPr>
          <p:spPr>
            <a:xfrm>
              <a:off x="0" y="0"/>
              <a:ext cx="1214295" cy="253764"/>
            </a:xfrm>
            <a:custGeom>
              <a:avLst/>
              <a:gdLst/>
              <a:ahLst/>
              <a:cxnLst/>
              <a:rect l="l" t="t" r="r" b="b"/>
              <a:pathLst>
                <a:path w="1214295" h="253764">
                  <a:moveTo>
                    <a:pt x="26971" y="0"/>
                  </a:moveTo>
                  <a:lnTo>
                    <a:pt x="1187324" y="0"/>
                  </a:lnTo>
                  <a:cubicBezTo>
                    <a:pt x="1194477" y="0"/>
                    <a:pt x="1201337" y="2842"/>
                    <a:pt x="1206395" y="7900"/>
                  </a:cubicBezTo>
                  <a:cubicBezTo>
                    <a:pt x="1211453" y="12958"/>
                    <a:pt x="1214295" y="19818"/>
                    <a:pt x="1214295" y="26971"/>
                  </a:cubicBezTo>
                  <a:lnTo>
                    <a:pt x="1214295" y="226793"/>
                  </a:lnTo>
                  <a:cubicBezTo>
                    <a:pt x="1214295" y="233946"/>
                    <a:pt x="1211453" y="240806"/>
                    <a:pt x="1206395" y="245864"/>
                  </a:cubicBezTo>
                  <a:cubicBezTo>
                    <a:pt x="1201337" y="250922"/>
                    <a:pt x="1194477" y="253764"/>
                    <a:pt x="1187324" y="253764"/>
                  </a:cubicBezTo>
                  <a:lnTo>
                    <a:pt x="26971" y="253764"/>
                  </a:lnTo>
                  <a:cubicBezTo>
                    <a:pt x="19818" y="253764"/>
                    <a:pt x="12958" y="250922"/>
                    <a:pt x="7900" y="245864"/>
                  </a:cubicBezTo>
                  <a:cubicBezTo>
                    <a:pt x="2842" y="240806"/>
                    <a:pt x="0" y="233946"/>
                    <a:pt x="0" y="226793"/>
                  </a:cubicBezTo>
                  <a:lnTo>
                    <a:pt x="0" y="26971"/>
                  </a:lnTo>
                  <a:cubicBezTo>
                    <a:pt x="0" y="19818"/>
                    <a:pt x="2842" y="12958"/>
                    <a:pt x="7900" y="7900"/>
                  </a:cubicBezTo>
                  <a:cubicBezTo>
                    <a:pt x="12958" y="2842"/>
                    <a:pt x="19818" y="0"/>
                    <a:pt x="26971" y="0"/>
                  </a:cubicBezTo>
                  <a:close/>
                </a:path>
              </a:pathLst>
            </a:custGeom>
            <a:solidFill>
              <a:srgbClr val="727357"/>
            </a:solidFill>
          </p:spPr>
        </p:sp>
        <p:sp>
          <p:nvSpPr>
            <p:cNvPr id="13" name="TextBox 13"/>
            <p:cNvSpPr txBox="1"/>
            <p:nvPr/>
          </p:nvSpPr>
          <p:spPr>
            <a:xfrm>
              <a:off x="0" y="-19050"/>
              <a:ext cx="1214295" cy="272814"/>
            </a:xfrm>
            <a:prstGeom prst="rect">
              <a:avLst/>
            </a:prstGeom>
          </p:spPr>
          <p:txBody>
            <a:bodyPr lIns="48876" tIns="48876" rIns="48876" bIns="48876" rtlCol="0" anchor="ctr"/>
            <a:lstStyle/>
            <a:p>
              <a:pPr algn="ctr">
                <a:lnSpc>
                  <a:spcPts val="1333"/>
                </a:lnSpc>
              </a:pPr>
              <a:endParaRPr sz="5000" b="1">
                <a:latin typeface="Arial" panose="020B0604020202020204" pitchFamily="34" charset="0"/>
                <a:cs typeface="Arial" panose="020B0604020202020204" pitchFamily="34" charset="0"/>
              </a:endParaRPr>
            </a:p>
          </p:txBody>
        </p:sp>
      </p:grpSp>
      <p:grpSp>
        <p:nvGrpSpPr>
          <p:cNvPr id="14" name="Group 14"/>
          <p:cNvGrpSpPr/>
          <p:nvPr/>
        </p:nvGrpSpPr>
        <p:grpSpPr>
          <a:xfrm>
            <a:off x="10267748" y="4914900"/>
            <a:ext cx="6724852" cy="2416779"/>
            <a:chOff x="0" y="0"/>
            <a:chExt cx="1214295" cy="1509038"/>
          </a:xfrm>
        </p:grpSpPr>
        <p:sp>
          <p:nvSpPr>
            <p:cNvPr id="15" name="Freeform 15"/>
            <p:cNvSpPr/>
            <p:nvPr/>
          </p:nvSpPr>
          <p:spPr>
            <a:xfrm>
              <a:off x="0" y="0"/>
              <a:ext cx="1214295" cy="1509038"/>
            </a:xfrm>
            <a:custGeom>
              <a:avLst/>
              <a:gdLst/>
              <a:ahLst/>
              <a:cxnLst/>
              <a:rect l="l" t="t" r="r" b="b"/>
              <a:pathLst>
                <a:path w="1214295" h="1509038">
                  <a:moveTo>
                    <a:pt x="35961" y="0"/>
                  </a:moveTo>
                  <a:lnTo>
                    <a:pt x="1178334" y="0"/>
                  </a:lnTo>
                  <a:cubicBezTo>
                    <a:pt x="1198194" y="0"/>
                    <a:pt x="1214295" y="16100"/>
                    <a:pt x="1214295" y="35961"/>
                  </a:cubicBezTo>
                  <a:lnTo>
                    <a:pt x="1214295" y="1473076"/>
                  </a:lnTo>
                  <a:cubicBezTo>
                    <a:pt x="1214295" y="1482614"/>
                    <a:pt x="1210506" y="1491761"/>
                    <a:pt x="1203762" y="1498505"/>
                  </a:cubicBezTo>
                  <a:cubicBezTo>
                    <a:pt x="1197018" y="1505249"/>
                    <a:pt x="1187871" y="1509038"/>
                    <a:pt x="1178334" y="1509038"/>
                  </a:cubicBezTo>
                  <a:lnTo>
                    <a:pt x="35961" y="1509038"/>
                  </a:lnTo>
                  <a:cubicBezTo>
                    <a:pt x="16100" y="1509038"/>
                    <a:pt x="0" y="1492937"/>
                    <a:pt x="0" y="1473076"/>
                  </a:cubicBezTo>
                  <a:lnTo>
                    <a:pt x="0" y="35961"/>
                  </a:lnTo>
                  <a:cubicBezTo>
                    <a:pt x="0" y="26424"/>
                    <a:pt x="3789" y="17277"/>
                    <a:pt x="10533" y="10533"/>
                  </a:cubicBezTo>
                  <a:cubicBezTo>
                    <a:pt x="17277" y="3789"/>
                    <a:pt x="26424" y="0"/>
                    <a:pt x="35961" y="0"/>
                  </a:cubicBezTo>
                  <a:close/>
                </a:path>
              </a:pathLst>
            </a:custGeom>
            <a:solidFill>
              <a:srgbClr val="FFFFFF"/>
            </a:solidFill>
          </p:spPr>
        </p:sp>
        <p:sp>
          <p:nvSpPr>
            <p:cNvPr id="16" name="TextBox 16"/>
            <p:cNvSpPr txBox="1"/>
            <p:nvPr/>
          </p:nvSpPr>
          <p:spPr>
            <a:xfrm>
              <a:off x="0" y="-19050"/>
              <a:ext cx="1214295" cy="1528088"/>
            </a:xfrm>
            <a:prstGeom prst="rect">
              <a:avLst/>
            </a:prstGeom>
          </p:spPr>
          <p:txBody>
            <a:bodyPr lIns="48876" tIns="48876" rIns="48876" bIns="48876" rtlCol="0" anchor="ctr"/>
            <a:lstStyle/>
            <a:p>
              <a:pPr algn="ctr">
                <a:lnSpc>
                  <a:spcPts val="1333"/>
                </a:lnSpc>
              </a:pPr>
              <a:endParaRPr/>
            </a:p>
          </p:txBody>
        </p:sp>
      </p:grpSp>
      <p:sp>
        <p:nvSpPr>
          <p:cNvPr id="24" name="TextBox 24"/>
          <p:cNvSpPr txBox="1"/>
          <p:nvPr/>
        </p:nvSpPr>
        <p:spPr>
          <a:xfrm>
            <a:off x="2431568" y="3437837"/>
            <a:ext cx="4601451" cy="656077"/>
          </a:xfrm>
          <a:prstGeom prst="rect">
            <a:avLst/>
          </a:prstGeom>
        </p:spPr>
        <p:txBody>
          <a:bodyPr wrap="square" lIns="0" tIns="0" rIns="0" bIns="0" rtlCol="0" anchor="t">
            <a:spAutoFit/>
          </a:bodyPr>
          <a:lstStyle/>
          <a:p>
            <a:pPr algn="ctr">
              <a:lnSpc>
                <a:spcPts val="5040"/>
              </a:lnSpc>
            </a:pPr>
            <a:r>
              <a:rPr lang="en-US" sz="6000" b="1">
                <a:solidFill>
                  <a:srgbClr val="FFFFFF"/>
                </a:solidFill>
                <a:latin typeface="Arial" panose="020B0604020202020204" pitchFamily="34" charset="0"/>
                <a:ea typeface="Barlow Bold"/>
                <a:cs typeface="Arial" panose="020B0604020202020204" pitchFamily="34" charset="0"/>
                <a:sym typeface="Barlow Bold"/>
              </a:rPr>
              <a:t>1</a:t>
            </a:r>
          </a:p>
        </p:txBody>
      </p:sp>
      <p:sp>
        <p:nvSpPr>
          <p:cNvPr id="25" name="TextBox 25"/>
          <p:cNvSpPr txBox="1"/>
          <p:nvPr/>
        </p:nvSpPr>
        <p:spPr>
          <a:xfrm>
            <a:off x="11329447" y="3435233"/>
            <a:ext cx="4601451" cy="656077"/>
          </a:xfrm>
          <a:prstGeom prst="rect">
            <a:avLst/>
          </a:prstGeom>
        </p:spPr>
        <p:txBody>
          <a:bodyPr wrap="square" lIns="0" tIns="0" rIns="0" bIns="0" rtlCol="0" anchor="t">
            <a:spAutoFit/>
          </a:bodyPr>
          <a:lstStyle/>
          <a:p>
            <a:pPr algn="ctr">
              <a:lnSpc>
                <a:spcPts val="5040"/>
              </a:lnSpc>
            </a:pPr>
            <a:r>
              <a:rPr lang="en-US" sz="6000" b="1">
                <a:solidFill>
                  <a:srgbClr val="FFFFFF"/>
                </a:solidFill>
                <a:latin typeface="Arial" panose="020B0604020202020204" pitchFamily="34" charset="0"/>
                <a:ea typeface="Barlow Bold"/>
                <a:cs typeface="Arial" panose="020B0604020202020204" pitchFamily="34" charset="0"/>
                <a:sym typeface="Barlow Bold"/>
              </a:rPr>
              <a:t>2</a:t>
            </a:r>
          </a:p>
        </p:txBody>
      </p:sp>
      <p:sp>
        <p:nvSpPr>
          <p:cNvPr id="28" name="TextBox 10"/>
          <p:cNvSpPr txBox="1"/>
          <p:nvPr/>
        </p:nvSpPr>
        <p:spPr>
          <a:xfrm>
            <a:off x="1028700" y="738545"/>
            <a:ext cx="16230600" cy="923330"/>
          </a:xfrm>
          <a:prstGeom prst="rect">
            <a:avLst/>
          </a:prstGeom>
        </p:spPr>
        <p:txBody>
          <a:bodyPr lIns="0" tIns="0" rIns="0" bIns="0" rtlCol="0" anchor="t">
            <a:spAutoFit/>
          </a:bodyPr>
          <a:lstStyle/>
          <a:p>
            <a:pPr algn="ctr"/>
            <a:r>
              <a:rPr lang="en-US" sz="6000" b="1">
                <a:solidFill>
                  <a:srgbClr val="FFFFFF"/>
                </a:solidFill>
                <a:latin typeface="Arial" panose="020B0604020202020204" pitchFamily="34" charset="0"/>
                <a:ea typeface="Rustic Printed"/>
                <a:cs typeface="Arial" panose="020B0604020202020204" pitchFamily="34" charset="0"/>
                <a:sym typeface="Rustic Printed"/>
              </a:rPr>
              <a:t>NỘI DUNG BÀI HỌC </a:t>
            </a:r>
          </a:p>
        </p:txBody>
      </p:sp>
      <p:sp>
        <p:nvSpPr>
          <p:cNvPr id="29" name="Rectangle 28"/>
          <p:cNvSpPr/>
          <p:nvPr/>
        </p:nvSpPr>
        <p:spPr>
          <a:xfrm>
            <a:off x="1816484" y="5763870"/>
            <a:ext cx="5831624" cy="784830"/>
          </a:xfrm>
          <a:prstGeom prst="rect">
            <a:avLst/>
          </a:prstGeom>
        </p:spPr>
        <p:txBody>
          <a:bodyPr wrap="square">
            <a:spAutoFit/>
          </a:bodyPr>
          <a:lstStyle/>
          <a:p>
            <a:pPr algn="ctr">
              <a:spcBef>
                <a:spcPts val="300"/>
              </a:spcBef>
              <a:spcAft>
                <a:spcPts val="300"/>
              </a:spcAft>
              <a:tabLst>
                <a:tab pos="2719705" algn="l"/>
              </a:tabLst>
            </a:pPr>
            <a:r>
              <a:rPr lang="vi-VN" sz="4500" b="1">
                <a:ea typeface="Malgun Gothic" panose="020B0503020000020004" pitchFamily="34" charset="-127"/>
                <a:cs typeface="Times New Roman" panose="02020603050405020304" pitchFamily="18" charset="0"/>
              </a:rPr>
              <a:t>Không gian mẫu</a:t>
            </a:r>
            <a:endParaRPr lang="en-US" sz="4500">
              <a:effectLst/>
              <a:ea typeface="Calibri" panose="020F0502020204030204" pitchFamily="34" charset="0"/>
              <a:cs typeface="Times New Roman" panose="02020603050405020304" pitchFamily="18" charset="0"/>
            </a:endParaRPr>
          </a:p>
        </p:txBody>
      </p:sp>
      <p:sp>
        <p:nvSpPr>
          <p:cNvPr id="30" name="Rectangle 29"/>
          <p:cNvSpPr/>
          <p:nvPr/>
        </p:nvSpPr>
        <p:spPr>
          <a:xfrm>
            <a:off x="10714362" y="5763870"/>
            <a:ext cx="5831624" cy="784830"/>
          </a:xfrm>
          <a:prstGeom prst="rect">
            <a:avLst/>
          </a:prstGeom>
        </p:spPr>
        <p:txBody>
          <a:bodyPr wrap="square">
            <a:spAutoFit/>
          </a:bodyPr>
          <a:lstStyle/>
          <a:p>
            <a:pPr algn="ctr">
              <a:spcBef>
                <a:spcPts val="300"/>
              </a:spcBef>
              <a:spcAft>
                <a:spcPts val="300"/>
              </a:spcAft>
              <a:tabLst>
                <a:tab pos="2719705" algn="l"/>
              </a:tabLst>
            </a:pPr>
            <a:r>
              <a:rPr lang="vi-VN" sz="4500" b="1">
                <a:ea typeface="Malgun Gothic" panose="020B0503020000020004" pitchFamily="34" charset="-127"/>
                <a:cs typeface="Times New Roman" panose="02020603050405020304" pitchFamily="18" charset="0"/>
              </a:rPr>
              <a:t>Biến cố</a:t>
            </a:r>
            <a:endParaRPr lang="en-US" sz="4500">
              <a:effectLst/>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2"/>
          <a:stretch>
            <a:fillRect/>
          </a:stretch>
        </p:blipFill>
        <p:spPr>
          <a:xfrm>
            <a:off x="7166246" y="6299573"/>
            <a:ext cx="3955507" cy="3949327"/>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9"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2" name="Group 2"/>
          <p:cNvGrpSpPr/>
          <p:nvPr/>
        </p:nvGrpSpPr>
        <p:grpSpPr>
          <a:xfrm>
            <a:off x="-304800" y="-38100"/>
            <a:ext cx="18821400" cy="8763000"/>
            <a:chOff x="0" y="0"/>
            <a:chExt cx="4577354" cy="549417"/>
          </a:xfrm>
        </p:grpSpPr>
        <p:sp>
          <p:nvSpPr>
            <p:cNvPr id="3" name="Freeform 3"/>
            <p:cNvSpPr/>
            <p:nvPr/>
          </p:nvSpPr>
          <p:spPr>
            <a:xfrm>
              <a:off x="0" y="0"/>
              <a:ext cx="4577354" cy="549417"/>
            </a:xfrm>
            <a:custGeom>
              <a:avLst/>
              <a:gdLst/>
              <a:ahLst/>
              <a:cxnLst/>
              <a:rect l="l" t="t" r="r" b="b"/>
              <a:pathLst>
                <a:path w="4577354" h="549417">
                  <a:moveTo>
                    <a:pt x="14310" y="0"/>
                  </a:moveTo>
                  <a:lnTo>
                    <a:pt x="4563044" y="0"/>
                  </a:lnTo>
                  <a:cubicBezTo>
                    <a:pt x="4566839" y="0"/>
                    <a:pt x="4570479" y="1508"/>
                    <a:pt x="4573162" y="4191"/>
                  </a:cubicBezTo>
                  <a:cubicBezTo>
                    <a:pt x="4575846" y="6875"/>
                    <a:pt x="4577354" y="10515"/>
                    <a:pt x="4577354" y="14310"/>
                  </a:cubicBezTo>
                  <a:lnTo>
                    <a:pt x="4577354" y="535108"/>
                  </a:lnTo>
                  <a:cubicBezTo>
                    <a:pt x="4577354" y="538903"/>
                    <a:pt x="4575846" y="542543"/>
                    <a:pt x="4573162" y="545226"/>
                  </a:cubicBezTo>
                  <a:cubicBezTo>
                    <a:pt x="4570479" y="547910"/>
                    <a:pt x="4566839" y="549417"/>
                    <a:pt x="4563044" y="549417"/>
                  </a:cubicBezTo>
                  <a:lnTo>
                    <a:pt x="14310" y="549417"/>
                  </a:lnTo>
                  <a:cubicBezTo>
                    <a:pt x="10515" y="549417"/>
                    <a:pt x="6875" y="547910"/>
                    <a:pt x="4191" y="545226"/>
                  </a:cubicBezTo>
                  <a:cubicBezTo>
                    <a:pt x="1508" y="542543"/>
                    <a:pt x="0" y="538903"/>
                    <a:pt x="0" y="535108"/>
                  </a:cubicBezTo>
                  <a:lnTo>
                    <a:pt x="0" y="14310"/>
                  </a:lnTo>
                  <a:cubicBezTo>
                    <a:pt x="0" y="10515"/>
                    <a:pt x="1508" y="6875"/>
                    <a:pt x="4191" y="4191"/>
                  </a:cubicBezTo>
                  <a:cubicBezTo>
                    <a:pt x="6875" y="1508"/>
                    <a:pt x="10515" y="0"/>
                    <a:pt x="14310" y="0"/>
                  </a:cubicBezTo>
                  <a:close/>
                </a:path>
              </a:pathLst>
            </a:custGeom>
            <a:solidFill>
              <a:srgbClr val="5B5C48"/>
            </a:solidFill>
          </p:spPr>
        </p:sp>
        <p:sp>
          <p:nvSpPr>
            <p:cNvPr id="4" name="TextBox 4"/>
            <p:cNvSpPr txBox="1"/>
            <p:nvPr/>
          </p:nvSpPr>
          <p:spPr>
            <a:xfrm>
              <a:off x="0" y="-19050"/>
              <a:ext cx="4577354" cy="568467"/>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260685" y="190500"/>
            <a:ext cx="17750589" cy="7109639"/>
          </a:xfrm>
          <a:prstGeom prst="rect">
            <a:avLst/>
          </a:prstGeom>
        </p:spPr>
        <p:txBody>
          <a:bodyPr wrap="square">
            <a:spAutoFit/>
          </a:bodyPr>
          <a:lstStyle/>
          <a:p>
            <a:pPr lvl="0" algn="just">
              <a:lnSpc>
                <a:spcPct val="150000"/>
              </a:lnSpc>
              <a:defRPr/>
            </a:pPr>
            <a:r>
              <a:rPr kumimoji="0" lang="en-US" sz="3800" b="1" i="0" u="none" strike="noStrike" kern="1200" cap="none" spc="0" normalizeH="0" baseline="0" noProof="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Bài 3 (SGK-tr56). </a:t>
            </a:r>
            <a:r>
              <a:rPr lang="vi-VN" sz="3800">
                <a:solidFill>
                  <a:srgbClr val="FFFFFF"/>
                </a:solidFill>
                <a:ea typeface="Times New Roman" panose="02020603050405020304" pitchFamily="18" charset="0"/>
                <a:cs typeface="Arial" panose="020B0604020202020204" pitchFamily="34" charset="0"/>
              </a:rPr>
              <a:t>Trên giá có 1 quyển sách Ngữ văn, 1 quyển sách Mĩ thuật và 1 quyển sách Công nghệ.</a:t>
            </a:r>
            <a:r>
              <a:rPr lang="en-US" sz="3800">
                <a:solidFill>
                  <a:srgbClr val="FFFFFF"/>
                </a:solidFill>
                <a:ea typeface="Times New Roman" panose="02020603050405020304" pitchFamily="18" charset="0"/>
                <a:cs typeface="Arial" panose="020B0604020202020204" pitchFamily="34" charset="0"/>
              </a:rPr>
              <a:t> </a:t>
            </a:r>
            <a:r>
              <a:rPr lang="vi-VN" sz="3800">
                <a:solidFill>
                  <a:srgbClr val="FFFFFF"/>
                </a:solidFill>
                <a:ea typeface="Times New Roman" panose="02020603050405020304" pitchFamily="18" charset="0"/>
                <a:cs typeface="Arial" panose="020B0604020202020204" pitchFamily="34" charset="0"/>
              </a:rPr>
              <a:t>Bạn Hà và bạn Thuý lần lượt lấy ra ngẫu nhiên 1 quyển sách từ giá.</a:t>
            </a:r>
            <a:endParaRPr lang="en-US" sz="3800">
              <a:solidFill>
                <a:srgbClr val="FFFFFF"/>
              </a:solidFill>
              <a:ea typeface="Times New Roman" panose="02020603050405020304" pitchFamily="18" charset="0"/>
              <a:cs typeface="Arial" panose="020B0604020202020204" pitchFamily="34" charset="0"/>
            </a:endParaRPr>
          </a:p>
          <a:p>
            <a:pPr lvl="0" algn="just">
              <a:lnSpc>
                <a:spcPct val="150000"/>
              </a:lnSpc>
              <a:defRPr/>
            </a:pPr>
            <a:r>
              <a:rPr lang="vi-VN" sz="3800">
                <a:solidFill>
                  <a:srgbClr val="FFFFFF"/>
                </a:solidFill>
                <a:ea typeface="Times New Roman" panose="02020603050405020304" pitchFamily="18" charset="0"/>
                <a:cs typeface="Arial" panose="020B0604020202020204" pitchFamily="34" charset="0"/>
              </a:rPr>
              <a:t>a) Xác định không gian mẫu của phép thử.</a:t>
            </a:r>
            <a:endParaRPr lang="en-US" sz="3800">
              <a:solidFill>
                <a:srgbClr val="FFFFFF"/>
              </a:solidFill>
              <a:ea typeface="Times New Roman" panose="02020603050405020304" pitchFamily="18" charset="0"/>
              <a:cs typeface="Arial" panose="020B0604020202020204" pitchFamily="34" charset="0"/>
            </a:endParaRPr>
          </a:p>
          <a:p>
            <a:pPr lvl="0" algn="just">
              <a:lnSpc>
                <a:spcPct val="150000"/>
              </a:lnSpc>
              <a:defRPr/>
            </a:pPr>
            <a:r>
              <a:rPr lang="vi-VN" sz="3800">
                <a:solidFill>
                  <a:srgbClr val="FFFFFF"/>
                </a:solidFill>
                <a:ea typeface="Times New Roman" panose="02020603050405020304" pitchFamily="18" charset="0"/>
                <a:cs typeface="Arial" panose="020B0604020202020204" pitchFamily="34" charset="0"/>
              </a:rPr>
              <a:t>b) Xác định các kết quả thuận lợi cho mỗi biến cố sau:</a:t>
            </a:r>
            <a:r>
              <a:rPr lang="en-US" sz="3800">
                <a:solidFill>
                  <a:srgbClr val="FFFFFF"/>
                </a:solidFill>
                <a:ea typeface="Times New Roman" panose="02020603050405020304" pitchFamily="18" charset="0"/>
                <a:cs typeface="Arial" panose="020B0604020202020204" pitchFamily="34" charset="0"/>
              </a:rPr>
              <a:t> </a:t>
            </a:r>
          </a:p>
          <a:p>
            <a:pPr lvl="0" algn="just">
              <a:lnSpc>
                <a:spcPct val="150000"/>
              </a:lnSpc>
              <a:defRPr/>
            </a:pPr>
            <a:r>
              <a:rPr lang="vi-VN" sz="3800">
                <a:solidFill>
                  <a:srgbClr val="FFFFFF"/>
                </a:solidFill>
                <a:ea typeface="Times New Roman" panose="02020603050405020304" pitchFamily="18" charset="0"/>
                <a:cs typeface="Arial" panose="020B0604020202020204" pitchFamily="34" charset="0"/>
              </a:rPr>
              <a:t>A: “Có 1 quyển sách Ngữ văn trong 2 quyển sách được lấy ra</a:t>
            </a:r>
            <a:r>
              <a:rPr lang="en-US" sz="3800">
                <a:solidFill>
                  <a:srgbClr val="FFFFFF"/>
                </a:solidFill>
                <a:latin typeface="Arial" panose="020B0604020202020204" pitchFamily="34" charset="0"/>
                <a:ea typeface="Times New Roman" panose="02020603050405020304" pitchFamily="18" charset="0"/>
                <a:cs typeface="Arial" panose="020B0604020202020204" pitchFamily="34" charset="0"/>
              </a:rPr>
              <a:t>”</a:t>
            </a:r>
            <a:r>
              <a:rPr lang="vi-VN" sz="3800">
                <a:solidFill>
                  <a:srgbClr val="FFFFFF"/>
                </a:solidFill>
                <a:ea typeface="Times New Roman" panose="02020603050405020304" pitchFamily="18" charset="0"/>
                <a:cs typeface="Arial" panose="020B0604020202020204" pitchFamily="34" charset="0"/>
              </a:rPr>
              <a:t>;</a:t>
            </a:r>
            <a:endParaRPr lang="en-US" sz="3800">
              <a:solidFill>
                <a:srgbClr val="FFFFFF"/>
              </a:solidFill>
              <a:ea typeface="Times New Roman" panose="02020603050405020304" pitchFamily="18" charset="0"/>
              <a:cs typeface="Arial" panose="020B0604020202020204" pitchFamily="34" charset="0"/>
            </a:endParaRPr>
          </a:p>
          <a:p>
            <a:pPr lvl="0" algn="just">
              <a:lnSpc>
                <a:spcPct val="150000"/>
              </a:lnSpc>
              <a:defRPr/>
            </a:pPr>
            <a:r>
              <a:rPr lang="vi-VN" sz="3800">
                <a:solidFill>
                  <a:srgbClr val="FFFFFF"/>
                </a:solidFill>
                <a:ea typeface="Times New Roman" panose="02020603050405020304" pitchFamily="18" charset="0"/>
                <a:cs typeface="Arial" panose="020B0604020202020204" pitchFamily="34" charset="0"/>
              </a:rPr>
              <a:t>B: “Cả 2 quyển sách được lấy ra đều là sách Mĩ thuật</a:t>
            </a:r>
            <a:r>
              <a:rPr lang="en-US" sz="3800">
                <a:solidFill>
                  <a:srgbClr val="FFFFFF"/>
                </a:solidFill>
                <a:latin typeface="Arial" panose="020B0604020202020204" pitchFamily="34" charset="0"/>
                <a:ea typeface="Times New Roman" panose="02020603050405020304" pitchFamily="18" charset="0"/>
                <a:cs typeface="Arial" panose="020B0604020202020204" pitchFamily="34" charset="0"/>
              </a:rPr>
              <a:t>”</a:t>
            </a:r>
            <a:r>
              <a:rPr lang="vi-VN" sz="3800">
                <a:solidFill>
                  <a:srgbClr val="FFFFFF"/>
                </a:solidFill>
                <a:ea typeface="Times New Roman" panose="02020603050405020304" pitchFamily="18" charset="0"/>
                <a:cs typeface="Arial" panose="020B0604020202020204" pitchFamily="34" charset="0"/>
              </a:rPr>
              <a:t>;</a:t>
            </a:r>
            <a:endParaRPr lang="en-US" sz="3800">
              <a:solidFill>
                <a:srgbClr val="FFFFFF"/>
              </a:solidFill>
              <a:ea typeface="Times New Roman" panose="02020603050405020304" pitchFamily="18" charset="0"/>
              <a:cs typeface="Arial" panose="020B0604020202020204" pitchFamily="34" charset="0"/>
            </a:endParaRPr>
          </a:p>
          <a:p>
            <a:pPr lvl="0" algn="just">
              <a:lnSpc>
                <a:spcPct val="150000"/>
              </a:lnSpc>
              <a:defRPr/>
            </a:pPr>
            <a:r>
              <a:rPr lang="vi-VN" sz="3800">
                <a:solidFill>
                  <a:srgbClr val="FFFFFF"/>
                </a:solidFill>
                <a:ea typeface="Times New Roman" panose="02020603050405020304" pitchFamily="18" charset="0"/>
                <a:cs typeface="Arial" panose="020B0604020202020204" pitchFamily="34" charset="0"/>
              </a:rPr>
              <a:t>C: “Không có quyển sách Công nghệ nào trong 2 quyển sách được lấy ra”.</a:t>
            </a:r>
            <a:endParaRPr kumimoji="0" lang="en-US" sz="3800" b="0" i="0" u="none" strike="noStrike" kern="1200" cap="none" spc="0" normalizeH="0" baseline="0" noProof="0">
              <a:ln>
                <a:noFill/>
              </a:ln>
              <a:solidFill>
                <a:srgbClr val="FFFFFF"/>
              </a:solidFill>
              <a:effectLst/>
              <a:uLnTx/>
              <a:uFillTx/>
              <a:latin typeface="Calibri"/>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5641054" y="7560535"/>
            <a:ext cx="1961146" cy="2535965"/>
          </a:xfrm>
          <a:prstGeom prst="rect">
            <a:avLst/>
          </a:prstGeom>
        </p:spPr>
      </p:pic>
    </p:spTree>
    <p:extLst>
      <p:ext uri="{BB962C8B-B14F-4D97-AF65-F5344CB8AC3E}">
        <p14:creationId xmlns:p14="http://schemas.microsoft.com/office/powerpoint/2010/main" val="122300168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36" name="Group 35"/>
          <p:cNvGrpSpPr/>
          <p:nvPr/>
        </p:nvGrpSpPr>
        <p:grpSpPr>
          <a:xfrm>
            <a:off x="677779" y="495300"/>
            <a:ext cx="1759618" cy="1371600"/>
            <a:chOff x="1720676" y="776148"/>
            <a:chExt cx="1693681" cy="831312"/>
          </a:xfrm>
        </p:grpSpPr>
        <p:pic>
          <p:nvPicPr>
            <p:cNvPr id="37" name="Picture 36"/>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38" name="TextBox 37"/>
            <p:cNvSpPr txBox="1"/>
            <p:nvPr/>
          </p:nvSpPr>
          <p:spPr>
            <a:xfrm>
              <a:off x="1815395" y="914700"/>
              <a:ext cx="1437014" cy="4383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6" name="Rectangle 5"/>
          <p:cNvSpPr/>
          <p:nvPr/>
        </p:nvSpPr>
        <p:spPr>
          <a:xfrm>
            <a:off x="677779" y="2247900"/>
            <a:ext cx="16924421" cy="6133795"/>
          </a:xfrm>
          <a:prstGeom prst="rect">
            <a:avLst/>
          </a:prstGeom>
        </p:spPr>
        <p:txBody>
          <a:bodyPr wrap="square">
            <a:spAutoFit/>
          </a:bodyPr>
          <a:lstStyle/>
          <a:p>
            <a:pPr algn="just">
              <a:lnSpc>
                <a:spcPct val="150000"/>
              </a:lnSpc>
              <a:spcBef>
                <a:spcPts val="600"/>
              </a:spcBef>
              <a:spcAft>
                <a:spcPts val="600"/>
              </a:spcAft>
            </a:pPr>
            <a:r>
              <a:rPr lang="vi-VN" sz="4000">
                <a:ea typeface="Calibri" panose="020F0502020204030204" pitchFamily="34" charset="0"/>
                <a:cs typeface="Times New Roman" panose="02020603050405020304" pitchFamily="18" charset="0"/>
              </a:rPr>
              <a:t>a) Kí hiệu sách Ngữ văn, Mĩ Thuật và Công nghệ lần lượt là N, M, C. </a:t>
            </a:r>
            <a:endParaRPr lang="en-US" sz="400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a:ea typeface="Calibri" panose="020F0502020204030204" pitchFamily="34" charset="0"/>
                <a:cs typeface="Times New Roman" panose="02020603050405020304" pitchFamily="18" charset="0"/>
              </a:rPr>
              <a:t>Kí hiệu XY là kết quả bạn Hà lấy được sách X, bạn Thúy lấy được sách Y. Không gian mẫu của phép thử là : </a:t>
            </a:r>
            <a:r>
              <a:rPr lang="el-GR" sz="4000">
                <a:ea typeface="Calibri" panose="020F0502020204030204" pitchFamily="34" charset="0"/>
                <a:cs typeface="Times New Roman" panose="02020603050405020304" pitchFamily="18" charset="0"/>
              </a:rPr>
              <a:t>Ω =</a:t>
            </a:r>
            <a:r>
              <a:rPr lang="en-US" sz="4000">
                <a:ea typeface="Calibri" panose="020F0502020204030204" pitchFamily="34" charset="0"/>
                <a:cs typeface="Times New Roman" panose="02020603050405020304" pitchFamily="18" charset="0"/>
              </a:rPr>
              <a:t> </a:t>
            </a:r>
            <a:r>
              <a:rPr lang="el-GR" sz="4000">
                <a:ea typeface="Calibri" panose="020F0502020204030204" pitchFamily="34" charset="0"/>
                <a:cs typeface="Times New Roman" panose="02020603050405020304" pitchFamily="18" charset="0"/>
              </a:rPr>
              <a:t>{</a:t>
            </a:r>
            <a:r>
              <a:rPr lang="vi-VN" sz="4000">
                <a:ea typeface="Calibri" panose="020F0502020204030204" pitchFamily="34" charset="0"/>
                <a:cs typeface="Times New Roman" panose="02020603050405020304" pitchFamily="18" charset="0"/>
              </a:rPr>
              <a:t>NM;</a:t>
            </a: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NC;</a:t>
            </a: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MN;</a:t>
            </a: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MC;</a:t>
            </a: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CN;</a:t>
            </a:r>
            <a:r>
              <a:rPr lang="en-US" sz="400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CM}.</a:t>
            </a:r>
          </a:p>
          <a:p>
            <a:pPr marL="2519363" indent="-2519363" algn="just">
              <a:lnSpc>
                <a:spcPct val="150000"/>
              </a:lnSpc>
              <a:spcBef>
                <a:spcPts val="600"/>
              </a:spcBef>
              <a:spcAft>
                <a:spcPts val="600"/>
              </a:spcAft>
            </a:pPr>
            <a:r>
              <a:rPr lang="vi-VN" sz="4000">
                <a:ea typeface="Calibri" panose="020F0502020204030204" pitchFamily="34" charset="0"/>
                <a:cs typeface="Times New Roman" panose="02020603050405020304" pitchFamily="18" charset="0"/>
              </a:rPr>
              <a:t>b) Các kết quả thuận lợi cho biến cố A là : NM, NC, MN, CN.</a:t>
            </a:r>
          </a:p>
          <a:p>
            <a:pPr marL="2519363" indent="-2519363" algn="just">
              <a:lnSpc>
                <a:spcPct val="150000"/>
              </a:lnSpc>
              <a:spcBef>
                <a:spcPts val="600"/>
              </a:spcBef>
              <a:spcAft>
                <a:spcPts val="600"/>
              </a:spcAft>
            </a:pPr>
            <a:r>
              <a:rPr lang="vi-VN" sz="4000">
                <a:ea typeface="Calibri" panose="020F0502020204030204" pitchFamily="34" charset="0"/>
                <a:cs typeface="Times New Roman" panose="02020603050405020304" pitchFamily="18" charset="0"/>
              </a:rPr>
              <a:t>Không có kết quả nào thuận lợi cho biến cố B.</a:t>
            </a:r>
          </a:p>
          <a:p>
            <a:pPr marL="2519363" indent="-2519363" algn="just">
              <a:lnSpc>
                <a:spcPct val="150000"/>
              </a:lnSpc>
              <a:spcBef>
                <a:spcPts val="600"/>
              </a:spcBef>
              <a:spcAft>
                <a:spcPts val="600"/>
              </a:spcAft>
            </a:pPr>
            <a:r>
              <a:rPr lang="vi-VN" sz="4000">
                <a:ea typeface="Calibri" panose="020F0502020204030204" pitchFamily="34" charset="0"/>
                <a:cs typeface="Times New Roman" panose="02020603050405020304" pitchFamily="18" charset="0"/>
              </a:rPr>
              <a:t>Các kết quả thuận lợi cho biến cố C là : NM, MN.</a:t>
            </a:r>
          </a:p>
        </p:txBody>
      </p:sp>
      <p:pic>
        <p:nvPicPr>
          <p:cNvPr id="7" name="Picture 6"/>
          <p:cNvPicPr>
            <a:picLocks noChangeAspect="1"/>
          </p:cNvPicPr>
          <p:nvPr/>
        </p:nvPicPr>
        <p:blipFill>
          <a:blip r:embed="rId4"/>
          <a:stretch>
            <a:fillRect/>
          </a:stretch>
        </p:blipFill>
        <p:spPr>
          <a:xfrm>
            <a:off x="15641054" y="7505700"/>
            <a:ext cx="1961146" cy="2535965"/>
          </a:xfrm>
          <a:prstGeom prst="rect">
            <a:avLst/>
          </a:prstGeom>
        </p:spPr>
      </p:pic>
    </p:spTree>
    <p:extLst>
      <p:ext uri="{BB962C8B-B14F-4D97-AF65-F5344CB8AC3E}">
        <p14:creationId xmlns:p14="http://schemas.microsoft.com/office/powerpoint/2010/main" val="406846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left)">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42" name="Freeform 2"/>
          <p:cNvSpPr/>
          <p:nvPr/>
        </p:nvSpPr>
        <p:spPr>
          <a:xfrm flipH="1">
            <a:off x="-890244" y="-4838026"/>
            <a:ext cx="20183234" cy="19963053"/>
          </a:xfrm>
          <a:custGeom>
            <a:avLst/>
            <a:gdLst/>
            <a:ahLst/>
            <a:cxnLst/>
            <a:rect l="l" t="t" r="r" b="b"/>
            <a:pathLst>
              <a:path w="20183234" h="19963053">
                <a:moveTo>
                  <a:pt x="20183233" y="0"/>
                </a:moveTo>
                <a:lnTo>
                  <a:pt x="0" y="0"/>
                </a:lnTo>
                <a:lnTo>
                  <a:pt x="0" y="19963052"/>
                </a:lnTo>
                <a:lnTo>
                  <a:pt x="20183233" y="19963052"/>
                </a:lnTo>
                <a:lnTo>
                  <a:pt x="20183233"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034716" y="1714500"/>
            <a:ext cx="16230600" cy="5638800"/>
            <a:chOff x="0" y="0"/>
            <a:chExt cx="6045067" cy="555574"/>
          </a:xfrm>
        </p:grpSpPr>
        <p:sp>
          <p:nvSpPr>
            <p:cNvPr id="6" name="Freeform 6"/>
            <p:cNvSpPr/>
            <p:nvPr/>
          </p:nvSpPr>
          <p:spPr>
            <a:xfrm>
              <a:off x="0" y="0"/>
              <a:ext cx="6045067" cy="555574"/>
            </a:xfrm>
            <a:custGeom>
              <a:avLst/>
              <a:gdLst/>
              <a:ahLst/>
              <a:cxnLst/>
              <a:rect l="l" t="t" r="r" b="b"/>
              <a:pathLst>
                <a:path w="6045067" h="555574">
                  <a:moveTo>
                    <a:pt x="9540" y="0"/>
                  </a:moveTo>
                  <a:lnTo>
                    <a:pt x="6035527" y="0"/>
                  </a:lnTo>
                  <a:cubicBezTo>
                    <a:pt x="6040796" y="0"/>
                    <a:pt x="6045067" y="4271"/>
                    <a:pt x="6045067" y="9540"/>
                  </a:cubicBezTo>
                  <a:lnTo>
                    <a:pt x="6045067" y="546034"/>
                  </a:lnTo>
                  <a:cubicBezTo>
                    <a:pt x="6045067" y="548564"/>
                    <a:pt x="6044062" y="550991"/>
                    <a:pt x="6042273" y="552780"/>
                  </a:cubicBezTo>
                  <a:cubicBezTo>
                    <a:pt x="6040484" y="554569"/>
                    <a:pt x="6038057" y="555574"/>
                    <a:pt x="6035527" y="555574"/>
                  </a:cubicBezTo>
                  <a:lnTo>
                    <a:pt x="9540" y="555574"/>
                  </a:lnTo>
                  <a:cubicBezTo>
                    <a:pt x="4271" y="555574"/>
                    <a:pt x="0" y="551303"/>
                    <a:pt x="0" y="546034"/>
                  </a:cubicBezTo>
                  <a:lnTo>
                    <a:pt x="0" y="9540"/>
                  </a:lnTo>
                  <a:cubicBezTo>
                    <a:pt x="0" y="4271"/>
                    <a:pt x="4271" y="0"/>
                    <a:pt x="9540" y="0"/>
                  </a:cubicBezTo>
                  <a:close/>
                </a:path>
              </a:pathLst>
            </a:custGeom>
            <a:solidFill>
              <a:srgbClr val="575845"/>
            </a:solidFill>
          </p:spPr>
        </p:sp>
        <p:sp>
          <p:nvSpPr>
            <p:cNvPr id="7" name="TextBox 7"/>
            <p:cNvSpPr txBox="1"/>
            <p:nvPr/>
          </p:nvSpPr>
          <p:spPr>
            <a:xfrm>
              <a:off x="0" y="19050"/>
              <a:ext cx="6045067" cy="536524"/>
            </a:xfrm>
            <a:prstGeom prst="rect">
              <a:avLst/>
            </a:prstGeom>
          </p:spPr>
          <p:txBody>
            <a:bodyPr lIns="34562" tIns="34562" rIns="34562" bIns="34562" rtlCol="0" anchor="ctr"/>
            <a:lstStyle/>
            <a:p>
              <a:pPr marL="0" marR="0" lvl="0" indent="0" algn="ctr" defTabSz="914400" rtl="0" eaLnBrk="1" fontAlgn="auto" latinLnBrk="0" hangingPunct="1">
                <a:lnSpc>
                  <a:spcPts val="1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ectangle 36"/>
          <p:cNvSpPr/>
          <p:nvPr/>
        </p:nvSpPr>
        <p:spPr>
          <a:xfrm>
            <a:off x="7470608" y="3695700"/>
            <a:ext cx="9369592"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719705" algn="l"/>
              </a:tabLst>
              <a:defRPr/>
            </a:pPr>
            <a:r>
              <a:rPr kumimoji="0" lang="en-US" sz="10000" b="1" i="0" u="none" strike="noStrike" kern="1200" cap="none" spc="0" normalizeH="0" baseline="0" noProof="0">
                <a:ln>
                  <a:noFill/>
                </a:ln>
                <a:solidFill>
                  <a:srgbClr val="FFFF00"/>
                </a:solidFill>
                <a:effectLst/>
                <a:uLnTx/>
                <a:uFillTx/>
                <a:latin typeface="Arial" panose="020B0604020202020204" pitchFamily="34" charset="0"/>
                <a:ea typeface="Malgun Gothic" panose="020B0503020000020004" pitchFamily="34" charset="-127"/>
                <a:cs typeface="Times New Roman" panose="02020603050405020304" pitchFamily="18" charset="0"/>
              </a:rPr>
              <a:t>VẬN</a:t>
            </a:r>
            <a:r>
              <a:rPr kumimoji="0" lang="en-US" sz="10000" b="1" i="0" u="none" strike="noStrike" kern="1200" cap="none" spc="0" normalizeH="0" noProof="0">
                <a:ln>
                  <a:noFill/>
                </a:ln>
                <a:solidFill>
                  <a:srgbClr val="FFFF00"/>
                </a:solidFill>
                <a:effectLst/>
                <a:uLnTx/>
                <a:uFillTx/>
                <a:latin typeface="Arial" panose="020B0604020202020204" pitchFamily="34" charset="0"/>
                <a:ea typeface="Malgun Gothic" panose="020B0503020000020004" pitchFamily="34" charset="-127"/>
                <a:cs typeface="Times New Roman" panose="02020603050405020304" pitchFamily="18" charset="0"/>
              </a:rPr>
              <a:t> DỤNG</a:t>
            </a:r>
            <a:endParaRPr kumimoji="0" lang="en-US" sz="10000" b="0" i="0" u="none" strike="noStrike" kern="1200" cap="none" spc="0" normalizeH="0" baseline="0" noProof="0">
              <a:ln>
                <a:noFill/>
              </a:ln>
              <a:solidFill>
                <a:srgbClr val="FFFF00"/>
              </a:solidFill>
              <a:effectLst/>
              <a:uLnTx/>
              <a:uFillTx/>
              <a:latin typeface="Calibri"/>
              <a:ea typeface="Calibri" panose="020F0502020204030204" pitchFamily="34" charset="0"/>
              <a:cs typeface="Times New Roman" panose="02020603050405020304" pitchFamily="18" charset="0"/>
            </a:endParaRPr>
          </a:p>
        </p:txBody>
      </p:sp>
      <p:sp>
        <p:nvSpPr>
          <p:cNvPr id="50" name="Freeform 19"/>
          <p:cNvSpPr/>
          <p:nvPr/>
        </p:nvSpPr>
        <p:spPr>
          <a:xfrm>
            <a:off x="1524000" y="2229065"/>
            <a:ext cx="5181600" cy="4526274"/>
          </a:xfrm>
          <a:custGeom>
            <a:avLst/>
            <a:gdLst/>
            <a:ahLst/>
            <a:cxnLst/>
            <a:rect l="l" t="t" r="r" b="b"/>
            <a:pathLst>
              <a:path w="2265262" h="2187008">
                <a:moveTo>
                  <a:pt x="0" y="0"/>
                </a:moveTo>
                <a:lnTo>
                  <a:pt x="2265262" y="0"/>
                </a:lnTo>
                <a:lnTo>
                  <a:pt x="2265262" y="2187008"/>
                </a:lnTo>
                <a:lnTo>
                  <a:pt x="0" y="2187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1" name="Freeform 25"/>
          <p:cNvSpPr/>
          <p:nvPr/>
        </p:nvSpPr>
        <p:spPr>
          <a:xfrm rot="3521998" flipH="1">
            <a:off x="15042936" y="7107898"/>
            <a:ext cx="1553240" cy="2458424"/>
          </a:xfrm>
          <a:custGeom>
            <a:avLst/>
            <a:gdLst/>
            <a:ahLst/>
            <a:cxnLst/>
            <a:rect l="l" t="t" r="r" b="b"/>
            <a:pathLst>
              <a:path w="1172749" h="1837641">
                <a:moveTo>
                  <a:pt x="1172749" y="0"/>
                </a:moveTo>
                <a:lnTo>
                  <a:pt x="0" y="0"/>
                </a:lnTo>
                <a:lnTo>
                  <a:pt x="0" y="1837641"/>
                </a:lnTo>
                <a:lnTo>
                  <a:pt x="1172749" y="1837641"/>
                </a:lnTo>
                <a:lnTo>
                  <a:pt x="1172749"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52569450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40" name="Group 2"/>
          <p:cNvGrpSpPr/>
          <p:nvPr/>
        </p:nvGrpSpPr>
        <p:grpSpPr>
          <a:xfrm>
            <a:off x="0" y="9551670"/>
            <a:ext cx="18288000" cy="544830"/>
            <a:chOff x="0" y="0"/>
            <a:chExt cx="4577354" cy="647835"/>
          </a:xfrm>
        </p:grpSpPr>
        <p:sp>
          <p:nvSpPr>
            <p:cNvPr id="41" name="Freeform 3"/>
            <p:cNvSpPr/>
            <p:nvPr/>
          </p:nvSpPr>
          <p:spPr>
            <a:xfrm>
              <a:off x="0" y="0"/>
              <a:ext cx="4577354" cy="647835"/>
            </a:xfrm>
            <a:custGeom>
              <a:avLst/>
              <a:gdLst/>
              <a:ahLst/>
              <a:cxnLst/>
              <a:rect l="l" t="t" r="r" b="b"/>
              <a:pathLst>
                <a:path w="4577354" h="647835">
                  <a:moveTo>
                    <a:pt x="14310" y="0"/>
                  </a:moveTo>
                  <a:lnTo>
                    <a:pt x="4563044" y="0"/>
                  </a:lnTo>
                  <a:cubicBezTo>
                    <a:pt x="4566839" y="0"/>
                    <a:pt x="4570479" y="1508"/>
                    <a:pt x="4573162" y="4191"/>
                  </a:cubicBezTo>
                  <a:cubicBezTo>
                    <a:pt x="4575846" y="6875"/>
                    <a:pt x="4577354" y="10515"/>
                    <a:pt x="4577354" y="14310"/>
                  </a:cubicBezTo>
                  <a:lnTo>
                    <a:pt x="4577354" y="633525"/>
                  </a:lnTo>
                  <a:cubicBezTo>
                    <a:pt x="4577354" y="637321"/>
                    <a:pt x="4575846" y="640960"/>
                    <a:pt x="4573162" y="643644"/>
                  </a:cubicBezTo>
                  <a:cubicBezTo>
                    <a:pt x="4570479" y="646328"/>
                    <a:pt x="4566839" y="647835"/>
                    <a:pt x="4563044" y="647835"/>
                  </a:cubicBezTo>
                  <a:lnTo>
                    <a:pt x="14310" y="647835"/>
                  </a:lnTo>
                  <a:cubicBezTo>
                    <a:pt x="10515" y="647835"/>
                    <a:pt x="6875" y="646328"/>
                    <a:pt x="4191" y="643644"/>
                  </a:cubicBezTo>
                  <a:cubicBezTo>
                    <a:pt x="1508" y="640960"/>
                    <a:pt x="0" y="637321"/>
                    <a:pt x="0" y="633525"/>
                  </a:cubicBezTo>
                  <a:lnTo>
                    <a:pt x="0" y="14310"/>
                  </a:lnTo>
                  <a:cubicBezTo>
                    <a:pt x="0" y="10515"/>
                    <a:pt x="1508" y="6875"/>
                    <a:pt x="4191" y="4191"/>
                  </a:cubicBezTo>
                  <a:cubicBezTo>
                    <a:pt x="6875" y="1508"/>
                    <a:pt x="10515" y="0"/>
                    <a:pt x="14310" y="0"/>
                  </a:cubicBezTo>
                  <a:close/>
                </a:path>
              </a:pathLst>
            </a:custGeom>
            <a:solidFill>
              <a:srgbClr val="727357"/>
            </a:solidFill>
          </p:spPr>
        </p:sp>
        <p:sp>
          <p:nvSpPr>
            <p:cNvPr id="42" name="TextBox 4"/>
            <p:cNvSpPr txBox="1"/>
            <p:nvPr/>
          </p:nvSpPr>
          <p:spPr>
            <a:xfrm>
              <a:off x="0" y="-19050"/>
              <a:ext cx="4577354" cy="666885"/>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p:cNvSpPr/>
          <p:nvPr/>
        </p:nvSpPr>
        <p:spPr>
          <a:xfrm>
            <a:off x="228600" y="38100"/>
            <a:ext cx="17830800" cy="4708981"/>
          </a:xfrm>
          <a:prstGeom prst="rect">
            <a:avLst/>
          </a:prstGeom>
        </p:spPr>
        <p:txBody>
          <a:bodyPr wrap="square">
            <a:spAutoFit/>
          </a:bodyPr>
          <a:lstStyle/>
          <a:p>
            <a:pPr lvl="0" algn="just">
              <a:lnSpc>
                <a:spcPct val="150000"/>
              </a:lnSpc>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Bài 4 (SGK-tr56). </a:t>
            </a:r>
            <a:r>
              <a:rPr lang="vi-VN" sz="4000">
                <a:solidFill>
                  <a:srgbClr val="000000"/>
                </a:solidFill>
                <a:ea typeface="Times New Roman" panose="02020603050405020304" pitchFamily="18" charset="0"/>
                <a:cs typeface="Arial" panose="020B0604020202020204" pitchFamily="34" charset="0"/>
              </a:rPr>
              <a:t>Bạn Việt giải một đề thi gồm có 3 bài được đánh số 1; 2; 3. Việt chọn lần lượt các bài để</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giải theo một thứ tự ngẫu nhiên. </a:t>
            </a:r>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a) Xác định không gian mẫu của phép thử.</a:t>
            </a:r>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b) Xác định các kết quả thuận lợi cho mỗi biến cố sau:</a:t>
            </a:r>
            <a:endParaRPr lang="en-US" sz="40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000">
                <a:solidFill>
                  <a:srgbClr val="000000"/>
                </a:solidFill>
                <a:ea typeface="Times New Roman" panose="02020603050405020304" pitchFamily="18" charset="0"/>
                <a:cs typeface="Arial" panose="020B0604020202020204" pitchFamily="34" charset="0"/>
              </a:rPr>
              <a:t>A:</a:t>
            </a:r>
            <a:r>
              <a:rPr lang="en-US" sz="4000">
                <a:solidFill>
                  <a:srgbClr val="000000"/>
                </a:solidFill>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000000"/>
                </a:solidFill>
                <a:ea typeface="Times New Roman" panose="02020603050405020304" pitchFamily="18" charset="0"/>
                <a:cs typeface="Arial" panose="020B0604020202020204" pitchFamily="34" charset="0"/>
              </a:rPr>
              <a:t>Việt giải bài 2 đầu tiên</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000000"/>
                </a:solidFill>
                <a:ea typeface="Times New Roman" panose="02020603050405020304" pitchFamily="18" charset="0"/>
                <a:cs typeface="Arial" panose="020B0604020202020204" pitchFamily="34" charset="0"/>
              </a:rPr>
              <a:t>;</a:t>
            </a:r>
            <a:r>
              <a:rPr lang="en-US" sz="4000">
                <a:solidFill>
                  <a:srgbClr val="000000"/>
                </a:solidFill>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B: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000000"/>
                </a:solidFill>
                <a:ea typeface="Times New Roman" panose="02020603050405020304" pitchFamily="18" charset="0"/>
                <a:cs typeface="Arial" panose="020B0604020202020204" pitchFamily="34" charset="0"/>
              </a:rPr>
              <a:t>Việt giải bài 1 trước bài 3</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000000"/>
                </a:solidFill>
                <a:ea typeface="Times New Roman" panose="02020603050405020304" pitchFamily="18" charset="0"/>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p:txBody>
      </p:sp>
      <p:grpSp>
        <p:nvGrpSpPr>
          <p:cNvPr id="15" name="Group 14"/>
          <p:cNvGrpSpPr/>
          <p:nvPr/>
        </p:nvGrpSpPr>
        <p:grpSpPr>
          <a:xfrm>
            <a:off x="8264191" y="4797213"/>
            <a:ext cx="1759618" cy="1371600"/>
            <a:chOff x="1720676" y="776148"/>
            <a:chExt cx="1693681" cy="831312"/>
          </a:xfrm>
        </p:grpSpPr>
        <p:pic>
          <p:nvPicPr>
            <p:cNvPr id="16" name="Picture 15"/>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7" name="TextBox 16"/>
            <p:cNvSpPr txBox="1"/>
            <p:nvPr/>
          </p:nvSpPr>
          <p:spPr>
            <a:xfrm>
              <a:off x="1815395" y="914700"/>
              <a:ext cx="1437014" cy="4383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228600" y="6510047"/>
                <a:ext cx="17830800" cy="2862322"/>
              </a:xfrm>
              <a:prstGeom prst="rect">
                <a:avLst/>
              </a:prstGeom>
            </p:spPr>
            <p:txBody>
              <a:bodyPr wrap="square">
                <a:spAutoFit/>
              </a:bodyPr>
              <a:lstStyle/>
              <a:p>
                <a:pPr algn="just">
                  <a:lnSpc>
                    <a:spcPct val="150000"/>
                  </a:lnSpc>
                </a:pPr>
                <a:r>
                  <a:rPr lang="fr-FR" sz="4000">
                    <a:latin typeface="Arial" panose="020B0604020202020204" pitchFamily="34" charset="0"/>
                    <a:ea typeface="Calibri" panose="020F0502020204030204" pitchFamily="34" charset="0"/>
                    <a:cs typeface="Arial" panose="020B0604020202020204" pitchFamily="34" charset="0"/>
                  </a:rPr>
                  <a:t>a) Kí hiệu (i, j, k) là kết quả bạn Việt giải lần lượt các bài i, j, k. </a:t>
                </a:r>
              </a:p>
              <a:p>
                <a:pPr algn="just">
                  <a:lnSpc>
                    <a:spcPct val="150000"/>
                  </a:lnSpc>
                </a:pPr>
                <a:r>
                  <a:rPr lang="fr-FR" sz="4000">
                    <a:latin typeface="Arial" panose="020B0604020202020204" pitchFamily="34" charset="0"/>
                    <a:ea typeface="Calibri" panose="020F0502020204030204" pitchFamily="34" charset="0"/>
                    <a:cs typeface="Arial" panose="020B0604020202020204" pitchFamily="34" charset="0"/>
                  </a:rPr>
                  <a:t>Không gian mẫu của phép thử là : </a:t>
                </a:r>
              </a:p>
              <a:p>
                <a:pPr algn="ctr">
                  <a:lnSpc>
                    <a:spcPct val="150000"/>
                  </a:lnSpc>
                </a:pPr>
                <a:r>
                  <a:rPr lang="fr-FR" sz="4000">
                    <a:latin typeface="Arial" panose="020B0604020202020204" pitchFamily="34" charset="0"/>
                    <a:ea typeface="Calibri" panose="020F0502020204030204" pitchFamily="34" charset="0"/>
                    <a:cs typeface="Arial" panose="020B0604020202020204" pitchFamily="34" charset="0"/>
                  </a:rPr>
                  <a:t>Ω</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1;2;3</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1;3;2</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2;1;3</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2;3;1</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3;1;2</m:t>
                            </m:r>
                          </m:e>
                        </m:d>
                        <m:r>
                          <a:rPr lang="fr-FR" sz="4000" i="1">
                            <a:effectLst/>
                            <a:latin typeface="Cambria Math" panose="02040503050406030204" pitchFamily="18" charset="0"/>
                            <a:ea typeface="Calibri" panose="020F0502020204030204" pitchFamily="34" charset="0"/>
                            <a:cs typeface="Times New Roman" panose="02020603050405020304" pitchFamily="18" charset="0"/>
                          </a:rPr>
                          <m:t>;(3;2;1)</m:t>
                        </m:r>
                      </m:e>
                    </m:d>
                  </m:oMath>
                </a14:m>
                <a:r>
                  <a:rPr lang="fr-FR"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8600" y="6510047"/>
                <a:ext cx="17830800" cy="2862322"/>
              </a:xfrm>
              <a:prstGeom prst="rect">
                <a:avLst/>
              </a:prstGeom>
              <a:blipFill>
                <a:blip r:embed="rId4"/>
                <a:stretch>
                  <a:fillRect l="-1231" b="-4478"/>
                </a:stretch>
              </a:blipFill>
            </p:spPr>
            <p:txBody>
              <a:bodyPr/>
              <a:lstStyle/>
              <a:p>
                <a:r>
                  <a:rPr lang="en-US">
                    <a:noFill/>
                  </a:rPr>
                  <a:t> </a:t>
                </a:r>
              </a:p>
            </p:txBody>
          </p:sp>
        </mc:Fallback>
      </mc:AlternateContent>
      <p:sp>
        <p:nvSpPr>
          <p:cNvPr id="12" name="Freeform 32"/>
          <p:cNvSpPr/>
          <p:nvPr/>
        </p:nvSpPr>
        <p:spPr>
          <a:xfrm>
            <a:off x="16611600" y="5905500"/>
            <a:ext cx="2414254" cy="1531954"/>
          </a:xfrm>
          <a:custGeom>
            <a:avLst/>
            <a:gdLst/>
            <a:ahLst/>
            <a:cxnLst/>
            <a:rect l="l" t="t" r="r" b="b"/>
            <a:pathLst>
              <a:path w="2414254" h="1531954">
                <a:moveTo>
                  <a:pt x="0" y="0"/>
                </a:moveTo>
                <a:lnTo>
                  <a:pt x="2414254" y="0"/>
                </a:lnTo>
                <a:lnTo>
                  <a:pt x="2414254" y="1531954"/>
                </a:lnTo>
                <a:lnTo>
                  <a:pt x="0" y="15319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6499301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6" dur="500"/>
                                        <p:tgtEl>
                                          <p:spTgt spid="4">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40" name="Group 2"/>
          <p:cNvGrpSpPr/>
          <p:nvPr/>
        </p:nvGrpSpPr>
        <p:grpSpPr>
          <a:xfrm>
            <a:off x="0" y="9551670"/>
            <a:ext cx="18288000" cy="544830"/>
            <a:chOff x="0" y="0"/>
            <a:chExt cx="4577354" cy="647835"/>
          </a:xfrm>
        </p:grpSpPr>
        <p:sp>
          <p:nvSpPr>
            <p:cNvPr id="41" name="Freeform 3"/>
            <p:cNvSpPr/>
            <p:nvPr/>
          </p:nvSpPr>
          <p:spPr>
            <a:xfrm>
              <a:off x="0" y="0"/>
              <a:ext cx="4577354" cy="647835"/>
            </a:xfrm>
            <a:custGeom>
              <a:avLst/>
              <a:gdLst/>
              <a:ahLst/>
              <a:cxnLst/>
              <a:rect l="l" t="t" r="r" b="b"/>
              <a:pathLst>
                <a:path w="4577354" h="647835">
                  <a:moveTo>
                    <a:pt x="14310" y="0"/>
                  </a:moveTo>
                  <a:lnTo>
                    <a:pt x="4563044" y="0"/>
                  </a:lnTo>
                  <a:cubicBezTo>
                    <a:pt x="4566839" y="0"/>
                    <a:pt x="4570479" y="1508"/>
                    <a:pt x="4573162" y="4191"/>
                  </a:cubicBezTo>
                  <a:cubicBezTo>
                    <a:pt x="4575846" y="6875"/>
                    <a:pt x="4577354" y="10515"/>
                    <a:pt x="4577354" y="14310"/>
                  </a:cubicBezTo>
                  <a:lnTo>
                    <a:pt x="4577354" y="633525"/>
                  </a:lnTo>
                  <a:cubicBezTo>
                    <a:pt x="4577354" y="637321"/>
                    <a:pt x="4575846" y="640960"/>
                    <a:pt x="4573162" y="643644"/>
                  </a:cubicBezTo>
                  <a:cubicBezTo>
                    <a:pt x="4570479" y="646328"/>
                    <a:pt x="4566839" y="647835"/>
                    <a:pt x="4563044" y="647835"/>
                  </a:cubicBezTo>
                  <a:lnTo>
                    <a:pt x="14310" y="647835"/>
                  </a:lnTo>
                  <a:cubicBezTo>
                    <a:pt x="10515" y="647835"/>
                    <a:pt x="6875" y="646328"/>
                    <a:pt x="4191" y="643644"/>
                  </a:cubicBezTo>
                  <a:cubicBezTo>
                    <a:pt x="1508" y="640960"/>
                    <a:pt x="0" y="637321"/>
                    <a:pt x="0" y="633525"/>
                  </a:cubicBezTo>
                  <a:lnTo>
                    <a:pt x="0" y="14310"/>
                  </a:lnTo>
                  <a:cubicBezTo>
                    <a:pt x="0" y="10515"/>
                    <a:pt x="1508" y="6875"/>
                    <a:pt x="4191" y="4191"/>
                  </a:cubicBezTo>
                  <a:cubicBezTo>
                    <a:pt x="6875" y="1508"/>
                    <a:pt x="10515" y="0"/>
                    <a:pt x="14310" y="0"/>
                  </a:cubicBezTo>
                  <a:close/>
                </a:path>
              </a:pathLst>
            </a:custGeom>
            <a:solidFill>
              <a:srgbClr val="727357"/>
            </a:solidFill>
          </p:spPr>
        </p:sp>
        <p:sp>
          <p:nvSpPr>
            <p:cNvPr id="42" name="TextBox 4"/>
            <p:cNvSpPr txBox="1"/>
            <p:nvPr/>
          </p:nvSpPr>
          <p:spPr>
            <a:xfrm>
              <a:off x="0" y="-19050"/>
              <a:ext cx="4577354" cy="666885"/>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p:cNvSpPr/>
          <p:nvPr/>
        </p:nvSpPr>
        <p:spPr>
          <a:xfrm>
            <a:off x="228600" y="38100"/>
            <a:ext cx="17830800" cy="470898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4 (SGK-tr56).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Bạn Việt giải một đề thi gồm có 3 bài được đánh số 1; 2; 3. Việt chọn lần lượt các bài để</a:t>
            </a:r>
            <a:r>
              <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giải theo một thứ tự ngẫu nhiên. </a:t>
            </a:r>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Xác định không gian mẫu của phép thử.</a:t>
            </a:r>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Xác định các kết quả thuận lợi cho mỗi biến cố sau:</a:t>
            </a:r>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rPr>
              <a:t>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Việt giải bài 2 đầu tiên</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Việt giải bài 1 trước bài 3</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rial" panose="020B0604020202020204" pitchFamily="34" charset="0"/>
            </a:endParaRPr>
          </a:p>
        </p:txBody>
      </p:sp>
      <p:grpSp>
        <p:nvGrpSpPr>
          <p:cNvPr id="15" name="Group 14"/>
          <p:cNvGrpSpPr/>
          <p:nvPr/>
        </p:nvGrpSpPr>
        <p:grpSpPr>
          <a:xfrm>
            <a:off x="8264191" y="4914900"/>
            <a:ext cx="1759618" cy="1371600"/>
            <a:chOff x="1720676" y="776148"/>
            <a:chExt cx="1693681" cy="831312"/>
          </a:xfrm>
        </p:grpSpPr>
        <p:pic>
          <p:nvPicPr>
            <p:cNvPr id="16" name="Picture 15"/>
            <p:cNvPicPr>
              <a:picLocks noChangeAspect="1"/>
            </p:cNvPicPr>
            <p:nvPr/>
          </p:nvPicPr>
          <p:blipFill>
            <a:blip r:embed="rId2" cstate="print">
              <a:duotone>
                <a:prstClr val="black"/>
                <a:srgbClr val="727357">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17" name="TextBox 16"/>
            <p:cNvSpPr txBox="1"/>
            <p:nvPr/>
          </p:nvSpPr>
          <p:spPr>
            <a:xfrm>
              <a:off x="1815395" y="914700"/>
              <a:ext cx="1437014" cy="43836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228600" y="6896100"/>
                <a:ext cx="17830800" cy="2041585"/>
              </a:xfrm>
              <a:prstGeom prst="rect">
                <a:avLst/>
              </a:prstGeom>
            </p:spPr>
            <p:txBody>
              <a:bodyPr wrap="square">
                <a:spAutoFit/>
              </a:bodyPr>
              <a:lstStyle/>
              <a:p>
                <a:pPr lvl="0" algn="just">
                  <a:lnSpc>
                    <a:spcPct val="150000"/>
                  </a:lnSpc>
                  <a:spcAft>
                    <a:spcPts val="800"/>
                  </a:spcAft>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 Các kết quả thuận lợi cho biến cố A là : </a:t>
                </a:r>
                <a14:m>
                  <m:oMath xmlns:m="http://schemas.openxmlformats.org/officeDocument/2006/math">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 ; 1 ; 3) ; (2 ; 3 ; 1)</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800"/>
                  </a:spcAft>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Các kết quả thuận lợi cho biến cố B là : </a:t>
                </a:r>
                <a14:m>
                  <m:oMath xmlns:m="http://schemas.openxmlformats.org/officeDocument/2006/math">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 ; 2 ; 3) ; (1 ; 3 ; 2) ; (2 ; 1 ; 3)</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8600" y="6896100"/>
                <a:ext cx="17830800" cy="2041585"/>
              </a:xfrm>
              <a:prstGeom prst="rect">
                <a:avLst/>
              </a:prstGeom>
              <a:blipFill>
                <a:blip r:embed="rId4"/>
                <a:stretch>
                  <a:fillRect l="-1231" b="-6269"/>
                </a:stretch>
              </a:blipFill>
            </p:spPr>
            <p:txBody>
              <a:bodyPr/>
              <a:lstStyle/>
              <a:p>
                <a:r>
                  <a:rPr lang="en-US">
                    <a:noFill/>
                  </a:rPr>
                  <a:t> </a:t>
                </a:r>
              </a:p>
            </p:txBody>
          </p:sp>
        </mc:Fallback>
      </mc:AlternateContent>
      <p:sp>
        <p:nvSpPr>
          <p:cNvPr id="10" name="Freeform 32"/>
          <p:cNvSpPr/>
          <p:nvPr/>
        </p:nvSpPr>
        <p:spPr>
          <a:xfrm>
            <a:off x="16611600" y="5905500"/>
            <a:ext cx="2414254" cy="1531954"/>
          </a:xfrm>
          <a:custGeom>
            <a:avLst/>
            <a:gdLst/>
            <a:ahLst/>
            <a:cxnLst/>
            <a:rect l="l" t="t" r="r" b="b"/>
            <a:pathLst>
              <a:path w="2414254" h="1531954">
                <a:moveTo>
                  <a:pt x="0" y="0"/>
                </a:moveTo>
                <a:lnTo>
                  <a:pt x="2414254" y="0"/>
                </a:lnTo>
                <a:lnTo>
                  <a:pt x="2414254" y="1531954"/>
                </a:lnTo>
                <a:lnTo>
                  <a:pt x="0" y="15319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00374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2" name="Group 2"/>
          <p:cNvGrpSpPr/>
          <p:nvPr/>
        </p:nvGrpSpPr>
        <p:grpSpPr>
          <a:xfrm>
            <a:off x="685800" y="756950"/>
            <a:ext cx="16992600" cy="1948150"/>
            <a:chOff x="0" y="0"/>
            <a:chExt cx="4577354" cy="549417"/>
          </a:xfrm>
        </p:grpSpPr>
        <p:sp>
          <p:nvSpPr>
            <p:cNvPr id="3" name="Freeform 3"/>
            <p:cNvSpPr/>
            <p:nvPr/>
          </p:nvSpPr>
          <p:spPr>
            <a:xfrm>
              <a:off x="0" y="0"/>
              <a:ext cx="4577354" cy="549417"/>
            </a:xfrm>
            <a:custGeom>
              <a:avLst/>
              <a:gdLst/>
              <a:ahLst/>
              <a:cxnLst/>
              <a:rect l="l" t="t" r="r" b="b"/>
              <a:pathLst>
                <a:path w="4577354" h="549417">
                  <a:moveTo>
                    <a:pt x="14310" y="0"/>
                  </a:moveTo>
                  <a:lnTo>
                    <a:pt x="4563044" y="0"/>
                  </a:lnTo>
                  <a:cubicBezTo>
                    <a:pt x="4566839" y="0"/>
                    <a:pt x="4570479" y="1508"/>
                    <a:pt x="4573162" y="4191"/>
                  </a:cubicBezTo>
                  <a:cubicBezTo>
                    <a:pt x="4575846" y="6875"/>
                    <a:pt x="4577354" y="10515"/>
                    <a:pt x="4577354" y="14310"/>
                  </a:cubicBezTo>
                  <a:lnTo>
                    <a:pt x="4577354" y="535108"/>
                  </a:lnTo>
                  <a:cubicBezTo>
                    <a:pt x="4577354" y="538903"/>
                    <a:pt x="4575846" y="542543"/>
                    <a:pt x="4573162" y="545226"/>
                  </a:cubicBezTo>
                  <a:cubicBezTo>
                    <a:pt x="4570479" y="547910"/>
                    <a:pt x="4566839" y="549417"/>
                    <a:pt x="4563044" y="549417"/>
                  </a:cubicBezTo>
                  <a:lnTo>
                    <a:pt x="14310" y="549417"/>
                  </a:lnTo>
                  <a:cubicBezTo>
                    <a:pt x="10515" y="549417"/>
                    <a:pt x="6875" y="547910"/>
                    <a:pt x="4191" y="545226"/>
                  </a:cubicBezTo>
                  <a:cubicBezTo>
                    <a:pt x="1508" y="542543"/>
                    <a:pt x="0" y="538903"/>
                    <a:pt x="0" y="535108"/>
                  </a:cubicBezTo>
                  <a:lnTo>
                    <a:pt x="0" y="14310"/>
                  </a:lnTo>
                  <a:cubicBezTo>
                    <a:pt x="0" y="10515"/>
                    <a:pt x="1508" y="6875"/>
                    <a:pt x="4191" y="4191"/>
                  </a:cubicBezTo>
                  <a:cubicBezTo>
                    <a:pt x="6875" y="1508"/>
                    <a:pt x="10515" y="0"/>
                    <a:pt x="14310" y="0"/>
                  </a:cubicBezTo>
                  <a:close/>
                </a:path>
              </a:pathLst>
            </a:custGeom>
            <a:solidFill>
              <a:srgbClr val="5B5C48"/>
            </a:solidFill>
          </p:spPr>
        </p:sp>
        <p:sp>
          <p:nvSpPr>
            <p:cNvPr id="4" name="TextBox 4"/>
            <p:cNvSpPr txBox="1"/>
            <p:nvPr/>
          </p:nvSpPr>
          <p:spPr>
            <a:xfrm>
              <a:off x="0" y="-19050"/>
              <a:ext cx="4577354" cy="568467"/>
            </a:xfrm>
            <a:prstGeom prst="rect">
              <a:avLst/>
            </a:prstGeom>
          </p:spPr>
          <p:txBody>
            <a:bodyPr lIns="48876" tIns="48876" rIns="48876" bIns="48876" rtlCol="0" anchor="ctr"/>
            <a:lstStyle/>
            <a:p>
              <a:pPr algn="ctr">
                <a:lnSpc>
                  <a:spcPts val="1333"/>
                </a:lnSpc>
              </a:pPr>
              <a:endParaRPr/>
            </a:p>
          </p:txBody>
        </p:sp>
      </p:grpSp>
      <p:sp>
        <p:nvSpPr>
          <p:cNvPr id="34" name="TextBox 10"/>
          <p:cNvSpPr txBox="1"/>
          <p:nvPr/>
        </p:nvSpPr>
        <p:spPr>
          <a:xfrm>
            <a:off x="1028700" y="1258595"/>
            <a:ext cx="16230600" cy="923330"/>
          </a:xfrm>
          <a:prstGeom prst="rect">
            <a:avLst/>
          </a:prstGeom>
        </p:spPr>
        <p:txBody>
          <a:bodyPr lIns="0" tIns="0" rIns="0" bIns="0" rtlCol="0" anchor="t">
            <a:spAutoFit/>
          </a:bodyPr>
          <a:lstStyle/>
          <a:p>
            <a:pPr lvl="0" algn="ctr"/>
            <a:r>
              <a:rPr lang="vi-VN" sz="6000" b="1">
                <a:solidFill>
                  <a:srgbClr val="FFFFFF"/>
                </a:solidFill>
                <a:ea typeface="Rustic Printed"/>
                <a:cs typeface="Arial" panose="020B0604020202020204" pitchFamily="34" charset="0"/>
                <a:sym typeface="Rustic Printed"/>
              </a:rPr>
              <a:t>HƯỚNG DẪN VỀ NHÀ</a:t>
            </a:r>
            <a:endParaRPr kumimoji="0" lang="en-US" sz="6000" b="1" i="0" u="none" strike="noStrike" kern="1200" cap="none" spc="0" normalizeH="0" baseline="0" noProof="0">
              <a:ln>
                <a:noFill/>
              </a:ln>
              <a:solidFill>
                <a:srgbClr val="FFFFFF"/>
              </a:solidFill>
              <a:effectLst/>
              <a:uLnTx/>
              <a:uFillTx/>
              <a:latin typeface="Arial" panose="020B0604020202020204" pitchFamily="34" charset="0"/>
              <a:ea typeface="Rustic Printed"/>
              <a:cs typeface="Arial" panose="020B0604020202020204" pitchFamily="34" charset="0"/>
              <a:sym typeface="Rustic Printed"/>
            </a:endParaRPr>
          </a:p>
        </p:txBody>
      </p:sp>
      <p:grpSp>
        <p:nvGrpSpPr>
          <p:cNvPr id="36" name="Group 8"/>
          <p:cNvGrpSpPr/>
          <p:nvPr/>
        </p:nvGrpSpPr>
        <p:grpSpPr>
          <a:xfrm>
            <a:off x="685800" y="3821905"/>
            <a:ext cx="5029200" cy="4919019"/>
            <a:chOff x="0" y="0"/>
            <a:chExt cx="1214295" cy="1509038"/>
          </a:xfrm>
        </p:grpSpPr>
        <p:sp>
          <p:nvSpPr>
            <p:cNvPr id="37" name="Freeform 9"/>
            <p:cNvSpPr/>
            <p:nvPr/>
          </p:nvSpPr>
          <p:spPr>
            <a:xfrm>
              <a:off x="0" y="0"/>
              <a:ext cx="1214295" cy="1509038"/>
            </a:xfrm>
            <a:custGeom>
              <a:avLst/>
              <a:gdLst/>
              <a:ahLst/>
              <a:cxnLst/>
              <a:rect l="l" t="t" r="r" b="b"/>
              <a:pathLst>
                <a:path w="1214295" h="1509038">
                  <a:moveTo>
                    <a:pt x="35961" y="0"/>
                  </a:moveTo>
                  <a:lnTo>
                    <a:pt x="1178334" y="0"/>
                  </a:lnTo>
                  <a:cubicBezTo>
                    <a:pt x="1198194" y="0"/>
                    <a:pt x="1214295" y="16100"/>
                    <a:pt x="1214295" y="35961"/>
                  </a:cubicBezTo>
                  <a:lnTo>
                    <a:pt x="1214295" y="1473076"/>
                  </a:lnTo>
                  <a:cubicBezTo>
                    <a:pt x="1214295" y="1482614"/>
                    <a:pt x="1210506" y="1491761"/>
                    <a:pt x="1203762" y="1498505"/>
                  </a:cubicBezTo>
                  <a:cubicBezTo>
                    <a:pt x="1197018" y="1505249"/>
                    <a:pt x="1187871" y="1509038"/>
                    <a:pt x="1178334" y="1509038"/>
                  </a:cubicBezTo>
                  <a:lnTo>
                    <a:pt x="35961" y="1509038"/>
                  </a:lnTo>
                  <a:cubicBezTo>
                    <a:pt x="16100" y="1509038"/>
                    <a:pt x="0" y="1492937"/>
                    <a:pt x="0" y="1473076"/>
                  </a:cubicBezTo>
                  <a:lnTo>
                    <a:pt x="0" y="35961"/>
                  </a:lnTo>
                  <a:cubicBezTo>
                    <a:pt x="0" y="26424"/>
                    <a:pt x="3789" y="17277"/>
                    <a:pt x="10533" y="10533"/>
                  </a:cubicBezTo>
                  <a:cubicBezTo>
                    <a:pt x="17277" y="3789"/>
                    <a:pt x="26424" y="0"/>
                    <a:pt x="35961" y="0"/>
                  </a:cubicBezTo>
                  <a:close/>
                </a:path>
              </a:pathLst>
            </a:custGeom>
            <a:solidFill>
              <a:srgbClr val="FFFFFF"/>
            </a:solidFill>
          </p:spPr>
        </p:sp>
        <p:sp>
          <p:nvSpPr>
            <p:cNvPr id="38" name="TextBox 10"/>
            <p:cNvSpPr txBox="1"/>
            <p:nvPr/>
          </p:nvSpPr>
          <p:spPr>
            <a:xfrm>
              <a:off x="0" y="-19050"/>
              <a:ext cx="1214295" cy="1528088"/>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14"/>
          <p:cNvGrpSpPr/>
          <p:nvPr/>
        </p:nvGrpSpPr>
        <p:grpSpPr>
          <a:xfrm>
            <a:off x="6667500" y="3757797"/>
            <a:ext cx="5029200" cy="4919019"/>
            <a:chOff x="0" y="0"/>
            <a:chExt cx="1214295" cy="1509038"/>
          </a:xfrm>
        </p:grpSpPr>
        <p:sp>
          <p:nvSpPr>
            <p:cNvPr id="40" name="Freeform 15"/>
            <p:cNvSpPr/>
            <p:nvPr/>
          </p:nvSpPr>
          <p:spPr>
            <a:xfrm>
              <a:off x="0" y="0"/>
              <a:ext cx="1214295" cy="1509038"/>
            </a:xfrm>
            <a:custGeom>
              <a:avLst/>
              <a:gdLst/>
              <a:ahLst/>
              <a:cxnLst/>
              <a:rect l="l" t="t" r="r" b="b"/>
              <a:pathLst>
                <a:path w="1214295" h="1509038">
                  <a:moveTo>
                    <a:pt x="35961" y="0"/>
                  </a:moveTo>
                  <a:lnTo>
                    <a:pt x="1178334" y="0"/>
                  </a:lnTo>
                  <a:cubicBezTo>
                    <a:pt x="1198194" y="0"/>
                    <a:pt x="1214295" y="16100"/>
                    <a:pt x="1214295" y="35961"/>
                  </a:cubicBezTo>
                  <a:lnTo>
                    <a:pt x="1214295" y="1473076"/>
                  </a:lnTo>
                  <a:cubicBezTo>
                    <a:pt x="1214295" y="1482614"/>
                    <a:pt x="1210506" y="1491761"/>
                    <a:pt x="1203762" y="1498505"/>
                  </a:cubicBezTo>
                  <a:cubicBezTo>
                    <a:pt x="1197018" y="1505249"/>
                    <a:pt x="1187871" y="1509038"/>
                    <a:pt x="1178334" y="1509038"/>
                  </a:cubicBezTo>
                  <a:lnTo>
                    <a:pt x="35961" y="1509038"/>
                  </a:lnTo>
                  <a:cubicBezTo>
                    <a:pt x="16100" y="1509038"/>
                    <a:pt x="0" y="1492937"/>
                    <a:pt x="0" y="1473076"/>
                  </a:cubicBezTo>
                  <a:lnTo>
                    <a:pt x="0" y="35961"/>
                  </a:lnTo>
                  <a:cubicBezTo>
                    <a:pt x="0" y="26424"/>
                    <a:pt x="3789" y="17277"/>
                    <a:pt x="10533" y="10533"/>
                  </a:cubicBezTo>
                  <a:cubicBezTo>
                    <a:pt x="17277" y="3789"/>
                    <a:pt x="26424" y="0"/>
                    <a:pt x="35961" y="0"/>
                  </a:cubicBezTo>
                  <a:close/>
                </a:path>
              </a:pathLst>
            </a:custGeom>
            <a:solidFill>
              <a:srgbClr val="FFFFFF"/>
            </a:solidFill>
          </p:spPr>
        </p:sp>
        <p:sp>
          <p:nvSpPr>
            <p:cNvPr id="41" name="TextBox 16"/>
            <p:cNvSpPr txBox="1"/>
            <p:nvPr/>
          </p:nvSpPr>
          <p:spPr>
            <a:xfrm>
              <a:off x="0" y="-19050"/>
              <a:ext cx="1214295" cy="1528088"/>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Rectangle 42"/>
          <p:cNvSpPr/>
          <p:nvPr/>
        </p:nvSpPr>
        <p:spPr>
          <a:xfrm>
            <a:off x="1774552" y="4152900"/>
            <a:ext cx="2842772" cy="3208571"/>
          </a:xfrm>
          <a:prstGeom prst="rect">
            <a:avLst/>
          </a:prstGeom>
        </p:spPr>
        <p:txBody>
          <a:bodyPr wrap="square">
            <a:spAutoFit/>
          </a:bodyPr>
          <a:lstStyle/>
          <a:p>
            <a:pPr lvl="0" algn="just">
              <a:lnSpc>
                <a:spcPct val="150000"/>
              </a:lnSpc>
              <a:spcBef>
                <a:spcPts val="300"/>
              </a:spcBef>
              <a:spcAft>
                <a:spcPts val="300"/>
              </a:spcAft>
            </a:pPr>
            <a:r>
              <a:rPr lang="pt-BR" sz="4500">
                <a:solidFill>
                  <a:prstClr val="black"/>
                </a:solidFill>
                <a:latin typeface="Arial" panose="020B0604020202020204" pitchFamily="34" charset="0"/>
                <a:ea typeface="Calibri" panose="020F0502020204030204" pitchFamily="34" charset="0"/>
                <a:cs typeface="Arial" panose="020B0604020202020204" pitchFamily="34" charset="0"/>
              </a:rPr>
              <a:t>Ghi nhớ kiến thức trong bài.</a:t>
            </a:r>
            <a:endParaRPr lang="en-US" sz="45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44" name="Rectangle 43"/>
          <p:cNvSpPr/>
          <p:nvPr/>
        </p:nvSpPr>
        <p:spPr>
          <a:xfrm>
            <a:off x="7387108" y="4155897"/>
            <a:ext cx="3589983" cy="3080202"/>
          </a:xfrm>
          <a:prstGeom prst="rect">
            <a:avLst/>
          </a:prstGeom>
        </p:spPr>
        <p:txBody>
          <a:bodyPr wrap="square">
            <a:spAutoFit/>
          </a:bodyPr>
          <a:lstStyle/>
          <a:p>
            <a:pPr lvl="0" algn="just">
              <a:lnSpc>
                <a:spcPct val="150000"/>
              </a:lnSpc>
              <a:spcBef>
                <a:spcPts val="300"/>
              </a:spcBef>
              <a:spcAft>
                <a:spcPts val="300"/>
              </a:spcAft>
            </a:pPr>
            <a:r>
              <a:rPr lang="pt-BR" sz="4500">
                <a:solidFill>
                  <a:prstClr val="black"/>
                </a:solidFill>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5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45" name="Group 14"/>
          <p:cNvGrpSpPr/>
          <p:nvPr/>
        </p:nvGrpSpPr>
        <p:grpSpPr>
          <a:xfrm>
            <a:off x="12649200" y="3695700"/>
            <a:ext cx="5029200" cy="4919019"/>
            <a:chOff x="0" y="0"/>
            <a:chExt cx="1214295" cy="1509038"/>
          </a:xfrm>
        </p:grpSpPr>
        <p:sp>
          <p:nvSpPr>
            <p:cNvPr id="46" name="Freeform 15"/>
            <p:cNvSpPr/>
            <p:nvPr/>
          </p:nvSpPr>
          <p:spPr>
            <a:xfrm>
              <a:off x="0" y="0"/>
              <a:ext cx="1214295" cy="1509038"/>
            </a:xfrm>
            <a:custGeom>
              <a:avLst/>
              <a:gdLst/>
              <a:ahLst/>
              <a:cxnLst/>
              <a:rect l="l" t="t" r="r" b="b"/>
              <a:pathLst>
                <a:path w="1214295" h="1509038">
                  <a:moveTo>
                    <a:pt x="35961" y="0"/>
                  </a:moveTo>
                  <a:lnTo>
                    <a:pt x="1178334" y="0"/>
                  </a:lnTo>
                  <a:cubicBezTo>
                    <a:pt x="1198194" y="0"/>
                    <a:pt x="1214295" y="16100"/>
                    <a:pt x="1214295" y="35961"/>
                  </a:cubicBezTo>
                  <a:lnTo>
                    <a:pt x="1214295" y="1473076"/>
                  </a:lnTo>
                  <a:cubicBezTo>
                    <a:pt x="1214295" y="1482614"/>
                    <a:pt x="1210506" y="1491761"/>
                    <a:pt x="1203762" y="1498505"/>
                  </a:cubicBezTo>
                  <a:cubicBezTo>
                    <a:pt x="1197018" y="1505249"/>
                    <a:pt x="1187871" y="1509038"/>
                    <a:pt x="1178334" y="1509038"/>
                  </a:cubicBezTo>
                  <a:lnTo>
                    <a:pt x="35961" y="1509038"/>
                  </a:lnTo>
                  <a:cubicBezTo>
                    <a:pt x="16100" y="1509038"/>
                    <a:pt x="0" y="1492937"/>
                    <a:pt x="0" y="1473076"/>
                  </a:cubicBezTo>
                  <a:lnTo>
                    <a:pt x="0" y="35961"/>
                  </a:lnTo>
                  <a:cubicBezTo>
                    <a:pt x="0" y="26424"/>
                    <a:pt x="3789" y="17277"/>
                    <a:pt x="10533" y="10533"/>
                  </a:cubicBezTo>
                  <a:cubicBezTo>
                    <a:pt x="17277" y="3789"/>
                    <a:pt x="26424" y="0"/>
                    <a:pt x="35961" y="0"/>
                  </a:cubicBezTo>
                  <a:close/>
                </a:path>
              </a:pathLst>
            </a:custGeom>
            <a:solidFill>
              <a:srgbClr val="FFFFFF"/>
            </a:solidFill>
          </p:spPr>
        </p:sp>
        <p:sp>
          <p:nvSpPr>
            <p:cNvPr id="47" name="TextBox 16"/>
            <p:cNvSpPr txBox="1"/>
            <p:nvPr/>
          </p:nvSpPr>
          <p:spPr>
            <a:xfrm>
              <a:off x="0" y="-19050"/>
              <a:ext cx="1214295" cy="1528088"/>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Rectangle 47"/>
          <p:cNvSpPr/>
          <p:nvPr/>
        </p:nvSpPr>
        <p:spPr>
          <a:xfrm>
            <a:off x="12825522" y="4152900"/>
            <a:ext cx="4708639" cy="3208571"/>
          </a:xfrm>
          <a:prstGeom prst="rect">
            <a:avLst/>
          </a:prstGeom>
        </p:spPr>
        <p:txBody>
          <a:bodyPr wrap="square">
            <a:spAutoFit/>
          </a:bodyPr>
          <a:lstStyle/>
          <a:p>
            <a:pPr lvl="0" algn="just">
              <a:lnSpc>
                <a:spcPct val="150000"/>
              </a:lnSpc>
              <a:spcBef>
                <a:spcPts val="300"/>
              </a:spcBef>
              <a:spcAft>
                <a:spcPts val="300"/>
              </a:spcAft>
            </a:pPr>
            <a:r>
              <a:rPr lang="pt-BR" sz="4500">
                <a:solidFill>
                  <a:prstClr val="black"/>
                </a:solidFill>
                <a:latin typeface="Arial" panose="020B0604020202020204" pitchFamily="34" charset="0"/>
                <a:ea typeface="Calibri" panose="020F0502020204030204" pitchFamily="34" charset="0"/>
                <a:cs typeface="Arial" panose="020B0604020202020204" pitchFamily="34" charset="0"/>
              </a:rPr>
              <a:t>Chuẩn bị bài sau</a:t>
            </a:r>
            <a:r>
              <a:rPr lang="vi-VN" sz="4500">
                <a:solidFill>
                  <a:prstClr val="black"/>
                </a:solidFill>
                <a:ea typeface="Calibri" panose="020F0502020204030204" pitchFamily="34" charset="0"/>
                <a:cs typeface="Arial" panose="020B0604020202020204" pitchFamily="34" charset="0"/>
              </a:rPr>
              <a:t>: </a:t>
            </a:r>
            <a:r>
              <a:rPr lang="en-US" sz="4500" b="1">
                <a:solidFill>
                  <a:prstClr val="black"/>
                </a:solidFill>
                <a:latin typeface="Arial" panose="020B0604020202020204" pitchFamily="34" charset="0"/>
                <a:ea typeface="Calibri" panose="020F0502020204030204" pitchFamily="34" charset="0"/>
                <a:cs typeface="Arial" panose="020B0604020202020204" pitchFamily="34" charset="0"/>
              </a:rPr>
              <a:t>Bài 2.</a:t>
            </a:r>
            <a:r>
              <a:rPr lang="en-US" sz="4500">
                <a:solidFill>
                  <a:prstClr val="black"/>
                </a:solidFill>
                <a:ea typeface="Calibri" panose="020F0502020204030204" pitchFamily="34" charset="0"/>
                <a:cs typeface="Arial" panose="020B0604020202020204" pitchFamily="34" charset="0"/>
              </a:rPr>
              <a:t> </a:t>
            </a:r>
            <a:r>
              <a:rPr lang="pt-BR" sz="4500" b="1">
                <a:solidFill>
                  <a:prstClr val="black"/>
                </a:solidFill>
                <a:latin typeface="Arial" panose="020B0604020202020204" pitchFamily="34" charset="0"/>
                <a:ea typeface="Calibri" panose="020F0502020204030204" pitchFamily="34" charset="0"/>
                <a:cs typeface="Arial" panose="020B0604020202020204" pitchFamily="34" charset="0"/>
              </a:rPr>
              <a:t>Xác suất của biến cố.</a:t>
            </a:r>
            <a:endParaRPr lang="en-US" sz="45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49" name="Freeform 33"/>
          <p:cNvSpPr/>
          <p:nvPr/>
        </p:nvSpPr>
        <p:spPr>
          <a:xfrm flipH="1">
            <a:off x="657722" y="8374336"/>
            <a:ext cx="1685811" cy="1645964"/>
          </a:xfrm>
          <a:custGeom>
            <a:avLst/>
            <a:gdLst/>
            <a:ahLst/>
            <a:cxnLst/>
            <a:rect l="l" t="t" r="r" b="b"/>
            <a:pathLst>
              <a:path w="1685811" h="1645964">
                <a:moveTo>
                  <a:pt x="1685811" y="0"/>
                </a:moveTo>
                <a:lnTo>
                  <a:pt x="0" y="0"/>
                </a:lnTo>
                <a:lnTo>
                  <a:pt x="0" y="1645964"/>
                </a:lnTo>
                <a:lnTo>
                  <a:pt x="1685811" y="1645964"/>
                </a:lnTo>
                <a:lnTo>
                  <a:pt x="168581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0" name="Freeform 17"/>
          <p:cNvSpPr/>
          <p:nvPr/>
        </p:nvSpPr>
        <p:spPr>
          <a:xfrm>
            <a:off x="9829800" y="8092453"/>
            <a:ext cx="3017674" cy="1799631"/>
          </a:xfrm>
          <a:custGeom>
            <a:avLst/>
            <a:gdLst/>
            <a:ahLst/>
            <a:cxnLst/>
            <a:rect l="l" t="t" r="r" b="b"/>
            <a:pathLst>
              <a:path w="3017674" h="1799631">
                <a:moveTo>
                  <a:pt x="0" y="0"/>
                </a:moveTo>
                <a:lnTo>
                  <a:pt x="3017674" y="0"/>
                </a:lnTo>
                <a:lnTo>
                  <a:pt x="3017674" y="1799631"/>
                </a:lnTo>
                <a:lnTo>
                  <a:pt x="0" y="17996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arn(inVertical)">
                                      <p:cBhvr>
                                        <p:cTn id="14" dur="500"/>
                                        <p:tgtEl>
                                          <p:spTgt spid="44"/>
                                        </p:tgtEl>
                                      </p:cBhvr>
                                    </p:animEffect>
                                  </p:childTnLst>
                                </p:cTn>
                              </p:par>
                              <p:par>
                                <p:cTn id="15" presetID="16" presetClass="entr" presetSubtype="21"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barn(inVertical)">
                                      <p:cBhvr>
                                        <p:cTn id="21" dur="500"/>
                                        <p:tgtEl>
                                          <p:spTgt spid="48"/>
                                        </p:tgtEl>
                                      </p:cBhvr>
                                    </p:animEffect>
                                  </p:childTnLst>
                                </p:cTn>
                              </p:par>
                              <p:par>
                                <p:cTn id="22" presetID="16" presetClass="entr" presetSubtype="21"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arn(inVertical)">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2" name="Freeform 2"/>
          <p:cNvSpPr/>
          <p:nvPr/>
        </p:nvSpPr>
        <p:spPr>
          <a:xfrm flipH="1">
            <a:off x="-890244" y="-4838026"/>
            <a:ext cx="20183234" cy="19963053"/>
          </a:xfrm>
          <a:custGeom>
            <a:avLst/>
            <a:gdLst/>
            <a:ahLst/>
            <a:cxnLst/>
            <a:rect l="l" t="t" r="r" b="b"/>
            <a:pathLst>
              <a:path w="20183234" h="19963053">
                <a:moveTo>
                  <a:pt x="20183233" y="0"/>
                </a:moveTo>
                <a:lnTo>
                  <a:pt x="0" y="0"/>
                </a:lnTo>
                <a:lnTo>
                  <a:pt x="0" y="19963052"/>
                </a:lnTo>
                <a:lnTo>
                  <a:pt x="20183233" y="19963052"/>
                </a:lnTo>
                <a:lnTo>
                  <a:pt x="2018323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52600" y="495300"/>
            <a:ext cx="15544800" cy="9220200"/>
          </a:xfrm>
          <a:custGeom>
            <a:avLst/>
            <a:gdLst/>
            <a:ahLst/>
            <a:cxnLst/>
            <a:rect l="l" t="t" r="r" b="b"/>
            <a:pathLst>
              <a:path w="13103297" h="8076396">
                <a:moveTo>
                  <a:pt x="0" y="0"/>
                </a:moveTo>
                <a:lnTo>
                  <a:pt x="13103296" y="0"/>
                </a:lnTo>
                <a:lnTo>
                  <a:pt x="13103296" y="8076396"/>
                </a:lnTo>
                <a:lnTo>
                  <a:pt x="0" y="80763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4313321" y="2242847"/>
            <a:ext cx="10423358" cy="564385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500" b="1" i="0" u="none" strike="noStrike" kern="1200" cap="none" spc="0" normalizeH="0" baseline="0" noProof="0">
                <a:ln>
                  <a:noFill/>
                </a:ln>
                <a:solidFill>
                  <a:srgbClr val="5B5C48"/>
                </a:solidFill>
                <a:effectLst/>
                <a:uLnTx/>
                <a:uFillTx/>
                <a:latin typeface="Arial" panose="020B0604020202020204" pitchFamily="34" charset="0"/>
                <a:ea typeface="Rustic Printed"/>
                <a:cs typeface="Arial" panose="020B0604020202020204" pitchFamily="34" charset="0"/>
                <a:sym typeface="Rustic Printed"/>
              </a:rPr>
              <a:t>CẢM</a:t>
            </a:r>
            <a:r>
              <a:rPr kumimoji="0" lang="en-US" sz="8500" b="1" i="0" u="none" strike="noStrike" kern="1200" cap="none" spc="0" normalizeH="0" noProof="0">
                <a:ln>
                  <a:noFill/>
                </a:ln>
                <a:solidFill>
                  <a:srgbClr val="5B5C48"/>
                </a:solidFill>
                <a:effectLst/>
                <a:uLnTx/>
                <a:uFillTx/>
                <a:latin typeface="Arial" panose="020B0604020202020204" pitchFamily="34" charset="0"/>
                <a:ea typeface="Rustic Printed"/>
                <a:cs typeface="Arial" panose="020B0604020202020204" pitchFamily="34" charset="0"/>
                <a:sym typeface="Rustic Printed"/>
              </a:rPr>
              <a:t> ƠN </a:t>
            </a:r>
            <a:r>
              <a:rPr kumimoji="0" lang="en-US" sz="8500" b="1" i="0" u="none" strike="noStrike" kern="1200" cap="none" spc="0" normalizeH="0" baseline="0" noProof="0">
                <a:ln>
                  <a:noFill/>
                </a:ln>
                <a:solidFill>
                  <a:srgbClr val="5B5C48"/>
                </a:solidFill>
                <a:effectLst/>
                <a:uLnTx/>
                <a:uFillTx/>
                <a:latin typeface="Arial" panose="020B0604020202020204" pitchFamily="34" charset="0"/>
                <a:ea typeface="Rustic Printed"/>
                <a:cs typeface="Arial" panose="020B0604020202020204" pitchFamily="34" charset="0"/>
                <a:sym typeface="Rustic Printed"/>
              </a:rPr>
              <a:t>CẢ LỚP ĐÃ THAM GIA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500" b="1" i="0" u="none" strike="noStrike" kern="1200" cap="none" spc="0" normalizeH="0" baseline="0" noProof="0">
                <a:ln>
                  <a:noFill/>
                </a:ln>
                <a:solidFill>
                  <a:srgbClr val="5B5C48"/>
                </a:solidFill>
                <a:effectLst/>
                <a:uLnTx/>
                <a:uFillTx/>
                <a:latin typeface="Arial" panose="020B0604020202020204" pitchFamily="34" charset="0"/>
                <a:ea typeface="Rustic Printed"/>
                <a:cs typeface="Arial" panose="020B0604020202020204" pitchFamily="34" charset="0"/>
                <a:sym typeface="Rustic Printed"/>
              </a:rPr>
              <a:t>TIẾT HỌC!</a:t>
            </a:r>
          </a:p>
        </p:txBody>
      </p:sp>
      <p:sp>
        <p:nvSpPr>
          <p:cNvPr id="7" name="Freeform 7"/>
          <p:cNvSpPr/>
          <p:nvPr/>
        </p:nvSpPr>
        <p:spPr>
          <a:xfrm rot="1930554">
            <a:off x="16399319" y="7469689"/>
            <a:ext cx="2458760" cy="2342528"/>
          </a:xfrm>
          <a:custGeom>
            <a:avLst/>
            <a:gdLst/>
            <a:ahLst/>
            <a:cxnLst/>
            <a:rect l="l" t="t" r="r" b="b"/>
            <a:pathLst>
              <a:path w="2458760" h="2342528">
                <a:moveTo>
                  <a:pt x="0" y="0"/>
                </a:moveTo>
                <a:lnTo>
                  <a:pt x="2458760" y="0"/>
                </a:lnTo>
                <a:lnTo>
                  <a:pt x="2458760" y="2342527"/>
                </a:lnTo>
                <a:lnTo>
                  <a:pt x="0" y="2342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7"/>
          <p:cNvSpPr/>
          <p:nvPr/>
        </p:nvSpPr>
        <p:spPr>
          <a:xfrm rot="-423143">
            <a:off x="-415393" y="6833316"/>
            <a:ext cx="2888185" cy="3288824"/>
          </a:xfrm>
          <a:custGeom>
            <a:avLst/>
            <a:gdLst/>
            <a:ahLst/>
            <a:cxnLst/>
            <a:rect l="l" t="t" r="r" b="b"/>
            <a:pathLst>
              <a:path w="2888185" h="3288824">
                <a:moveTo>
                  <a:pt x="0" y="0"/>
                </a:moveTo>
                <a:lnTo>
                  <a:pt x="2888186" y="0"/>
                </a:lnTo>
                <a:lnTo>
                  <a:pt x="2888186" y="3288824"/>
                </a:lnTo>
                <a:lnTo>
                  <a:pt x="0" y="32888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967152212"/>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42" name="Freeform 2"/>
          <p:cNvSpPr/>
          <p:nvPr/>
        </p:nvSpPr>
        <p:spPr>
          <a:xfrm flipH="1">
            <a:off x="-890244" y="-4838026"/>
            <a:ext cx="20183234" cy="19963053"/>
          </a:xfrm>
          <a:custGeom>
            <a:avLst/>
            <a:gdLst/>
            <a:ahLst/>
            <a:cxnLst/>
            <a:rect l="l" t="t" r="r" b="b"/>
            <a:pathLst>
              <a:path w="20183234" h="19963053">
                <a:moveTo>
                  <a:pt x="20183233" y="0"/>
                </a:moveTo>
                <a:lnTo>
                  <a:pt x="0" y="0"/>
                </a:lnTo>
                <a:lnTo>
                  <a:pt x="0" y="19963052"/>
                </a:lnTo>
                <a:lnTo>
                  <a:pt x="20183233" y="19963052"/>
                </a:lnTo>
                <a:lnTo>
                  <a:pt x="20183233"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034716" y="3486270"/>
            <a:ext cx="16230600" cy="2114765"/>
            <a:chOff x="0" y="0"/>
            <a:chExt cx="6045067" cy="555574"/>
          </a:xfrm>
        </p:grpSpPr>
        <p:sp>
          <p:nvSpPr>
            <p:cNvPr id="6" name="Freeform 6"/>
            <p:cNvSpPr/>
            <p:nvPr/>
          </p:nvSpPr>
          <p:spPr>
            <a:xfrm>
              <a:off x="0" y="0"/>
              <a:ext cx="6045067" cy="555574"/>
            </a:xfrm>
            <a:custGeom>
              <a:avLst/>
              <a:gdLst/>
              <a:ahLst/>
              <a:cxnLst/>
              <a:rect l="l" t="t" r="r" b="b"/>
              <a:pathLst>
                <a:path w="6045067" h="555574">
                  <a:moveTo>
                    <a:pt x="9540" y="0"/>
                  </a:moveTo>
                  <a:lnTo>
                    <a:pt x="6035527" y="0"/>
                  </a:lnTo>
                  <a:cubicBezTo>
                    <a:pt x="6040796" y="0"/>
                    <a:pt x="6045067" y="4271"/>
                    <a:pt x="6045067" y="9540"/>
                  </a:cubicBezTo>
                  <a:lnTo>
                    <a:pt x="6045067" y="546034"/>
                  </a:lnTo>
                  <a:cubicBezTo>
                    <a:pt x="6045067" y="548564"/>
                    <a:pt x="6044062" y="550991"/>
                    <a:pt x="6042273" y="552780"/>
                  </a:cubicBezTo>
                  <a:cubicBezTo>
                    <a:pt x="6040484" y="554569"/>
                    <a:pt x="6038057" y="555574"/>
                    <a:pt x="6035527" y="555574"/>
                  </a:cubicBezTo>
                  <a:lnTo>
                    <a:pt x="9540" y="555574"/>
                  </a:lnTo>
                  <a:cubicBezTo>
                    <a:pt x="4271" y="555574"/>
                    <a:pt x="0" y="551303"/>
                    <a:pt x="0" y="546034"/>
                  </a:cubicBezTo>
                  <a:lnTo>
                    <a:pt x="0" y="9540"/>
                  </a:lnTo>
                  <a:cubicBezTo>
                    <a:pt x="0" y="4271"/>
                    <a:pt x="4271" y="0"/>
                    <a:pt x="9540" y="0"/>
                  </a:cubicBezTo>
                  <a:close/>
                </a:path>
              </a:pathLst>
            </a:custGeom>
            <a:solidFill>
              <a:srgbClr val="575845"/>
            </a:solidFill>
          </p:spPr>
        </p:sp>
        <p:sp>
          <p:nvSpPr>
            <p:cNvPr id="7" name="TextBox 7"/>
            <p:cNvSpPr txBox="1"/>
            <p:nvPr/>
          </p:nvSpPr>
          <p:spPr>
            <a:xfrm>
              <a:off x="0" y="19050"/>
              <a:ext cx="6045067" cy="536524"/>
            </a:xfrm>
            <a:prstGeom prst="rect">
              <a:avLst/>
            </a:prstGeom>
          </p:spPr>
          <p:txBody>
            <a:bodyPr lIns="34562" tIns="34562" rIns="34562" bIns="34562" rtlCol="0" anchor="ctr"/>
            <a:lstStyle/>
            <a:p>
              <a:pPr marL="0" marR="0" lvl="0" indent="0" algn="ctr" defTabSz="914400" rtl="0" eaLnBrk="1" fontAlgn="auto" latinLnBrk="0" hangingPunct="1">
                <a:lnSpc>
                  <a:spcPts val="194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ectangle 36"/>
          <p:cNvSpPr/>
          <p:nvPr/>
        </p:nvSpPr>
        <p:spPr>
          <a:xfrm>
            <a:off x="2292016" y="-342900"/>
            <a:ext cx="13754100" cy="5943935"/>
          </a:xfrm>
          <a:prstGeom prst="rect">
            <a:avLst/>
          </a:prstGeom>
        </p:spPr>
        <p:txBody>
          <a:bodyPr wrap="square">
            <a:spAutoFit/>
          </a:bodyPr>
          <a:lstStyle/>
          <a:p>
            <a:pPr lvl="0" algn="just">
              <a:lnSpc>
                <a:spcPct val="160000"/>
              </a:lnSpc>
              <a:tabLst>
                <a:tab pos="2719705" algn="l"/>
              </a:tabLst>
            </a:pPr>
            <a:r>
              <a:rPr lang="en-US" sz="15000" b="1">
                <a:solidFill>
                  <a:srgbClr val="575845"/>
                </a:solidFill>
                <a:latin typeface="Arial" panose="020B0604020202020204" pitchFamily="34" charset="0"/>
                <a:ea typeface="Malgun Gothic" panose="020B0503020000020004" pitchFamily="34" charset="-127"/>
                <a:cs typeface="Arial" panose="020B0604020202020204" pitchFamily="34" charset="0"/>
              </a:rPr>
              <a:t>1. </a:t>
            </a:r>
          </a:p>
          <a:p>
            <a:pPr lvl="0" algn="ctr">
              <a:lnSpc>
                <a:spcPct val="165000"/>
              </a:lnSpc>
              <a:tabLst>
                <a:tab pos="2719705" algn="l"/>
              </a:tabLst>
            </a:pPr>
            <a:r>
              <a:rPr lang="vi-VN" sz="8500" b="1">
                <a:solidFill>
                  <a:srgbClr val="FFFF00"/>
                </a:solidFill>
                <a:ea typeface="Malgun Gothic" panose="020B0503020000020004" pitchFamily="34" charset="-127"/>
                <a:cs typeface="Times New Roman" panose="02020603050405020304" pitchFamily="18" charset="0"/>
              </a:rPr>
              <a:t>KHÔNG GIAN MẪU</a:t>
            </a:r>
          </a:p>
        </p:txBody>
      </p:sp>
      <p:sp>
        <p:nvSpPr>
          <p:cNvPr id="50" name="Freeform 19"/>
          <p:cNvSpPr/>
          <p:nvPr/>
        </p:nvSpPr>
        <p:spPr>
          <a:xfrm>
            <a:off x="13760116" y="6623384"/>
            <a:ext cx="3724800" cy="3625516"/>
          </a:xfrm>
          <a:custGeom>
            <a:avLst/>
            <a:gdLst/>
            <a:ahLst/>
            <a:cxnLst/>
            <a:rect l="l" t="t" r="r" b="b"/>
            <a:pathLst>
              <a:path w="2265262" h="2187008">
                <a:moveTo>
                  <a:pt x="0" y="0"/>
                </a:moveTo>
                <a:lnTo>
                  <a:pt x="2265262" y="0"/>
                </a:lnTo>
                <a:lnTo>
                  <a:pt x="2265262" y="2187008"/>
                </a:lnTo>
                <a:lnTo>
                  <a:pt x="0" y="2187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1" name="Freeform 25"/>
          <p:cNvSpPr/>
          <p:nvPr/>
        </p:nvSpPr>
        <p:spPr>
          <a:xfrm rot="3521998" flipH="1">
            <a:off x="1818518" y="7197678"/>
            <a:ext cx="1553240" cy="2458424"/>
          </a:xfrm>
          <a:custGeom>
            <a:avLst/>
            <a:gdLst/>
            <a:ahLst/>
            <a:cxnLst/>
            <a:rect l="l" t="t" r="r" b="b"/>
            <a:pathLst>
              <a:path w="1172749" h="1837641">
                <a:moveTo>
                  <a:pt x="1172749" y="0"/>
                </a:moveTo>
                <a:lnTo>
                  <a:pt x="0" y="0"/>
                </a:lnTo>
                <a:lnTo>
                  <a:pt x="0" y="1837641"/>
                </a:lnTo>
                <a:lnTo>
                  <a:pt x="1172749" y="1837641"/>
                </a:lnTo>
                <a:lnTo>
                  <a:pt x="1172749"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18324854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28" name="Group 27"/>
          <p:cNvGrpSpPr/>
          <p:nvPr/>
        </p:nvGrpSpPr>
        <p:grpSpPr>
          <a:xfrm>
            <a:off x="280736" y="114300"/>
            <a:ext cx="17664364" cy="4755086"/>
            <a:chOff x="661736" y="190500"/>
            <a:chExt cx="17664364" cy="4755086"/>
          </a:xfrm>
        </p:grpSpPr>
        <p:grpSp>
          <p:nvGrpSpPr>
            <p:cNvPr id="29" name="Group 28"/>
            <p:cNvGrpSpPr/>
            <p:nvPr/>
          </p:nvGrpSpPr>
          <p:grpSpPr>
            <a:xfrm>
              <a:off x="661736" y="190500"/>
              <a:ext cx="2538663" cy="1145762"/>
              <a:chOff x="5640294" y="251321"/>
              <a:chExt cx="8086112" cy="1691779"/>
            </a:xfrm>
          </p:grpSpPr>
          <p:grpSp>
            <p:nvGrpSpPr>
              <p:cNvPr id="31" name="Group 5"/>
              <p:cNvGrpSpPr/>
              <p:nvPr/>
            </p:nvGrpSpPr>
            <p:grpSpPr>
              <a:xfrm>
                <a:off x="5640294" y="251321"/>
                <a:ext cx="8086112" cy="1691779"/>
                <a:chOff x="0" y="-38100"/>
                <a:chExt cx="988345" cy="145506"/>
              </a:xfrm>
            </p:grpSpPr>
            <p:sp>
              <p:nvSpPr>
                <p:cNvPr id="33" name="Freeform 6"/>
                <p:cNvSpPr/>
                <p:nvPr/>
              </p:nvSpPr>
              <p:spPr>
                <a:xfrm>
                  <a:off x="0" y="0"/>
                  <a:ext cx="988345"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727357"/>
                </a:solidFill>
              </p:spPr>
            </p:sp>
            <p:sp>
              <p:nvSpPr>
                <p:cNvPr id="34"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5857460" y="795648"/>
                <a:ext cx="7677797" cy="1113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HĐKP1.</a:t>
                </a:r>
                <a:endParaRPr kumimoji="0" lang="en-US" sz="4300" b="1" i="0" u="none" strike="noStrike" kern="1200" cap="none" spc="0" normalizeH="0" baseline="0" noProof="0">
                  <a:ln>
                    <a:noFill/>
                  </a:ln>
                  <a:solidFill>
                    <a:prstClr val="white"/>
                  </a:solidFill>
                  <a:effectLst/>
                  <a:uLnTx/>
                  <a:uFillTx/>
                  <a:latin typeface="Calibri"/>
                </a:endParaRPr>
              </a:p>
            </p:txBody>
          </p:sp>
        </p:grpSp>
        <p:sp>
          <p:nvSpPr>
            <p:cNvPr id="30" name="Rectangle 29"/>
            <p:cNvSpPr/>
            <p:nvPr/>
          </p:nvSpPr>
          <p:spPr>
            <a:xfrm>
              <a:off x="723900" y="350674"/>
              <a:ext cx="17602200" cy="459491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                   Hộp thứ nhất có 1 viên bi xanh. Hộp thứ hai có 1 viên bi xanh và 1 viên bi đỏ. Bạn Xuân lấy ra 1 viên bi từ hộp thứ nhất. Bạn Thu lấy ra 1 viên bi từ hộp thứ hai.</a:t>
              </a:r>
            </a:p>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a) Phép thử của bạn Xuân có bao nhiêu kết quả có thể xảy ra?</a:t>
              </a:r>
            </a:p>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b) Phép thử của bạn Thu có bao nhiêu kết quả có thể xảy ra?</a:t>
              </a:r>
            </a:p>
          </p:txBody>
        </p:sp>
      </p:grpSp>
      <p:grpSp>
        <p:nvGrpSpPr>
          <p:cNvPr id="40" name="Group 2"/>
          <p:cNvGrpSpPr/>
          <p:nvPr/>
        </p:nvGrpSpPr>
        <p:grpSpPr>
          <a:xfrm>
            <a:off x="0" y="9410700"/>
            <a:ext cx="18288000" cy="544830"/>
            <a:chOff x="0" y="0"/>
            <a:chExt cx="4577354" cy="647835"/>
          </a:xfrm>
        </p:grpSpPr>
        <p:sp>
          <p:nvSpPr>
            <p:cNvPr id="41" name="Freeform 3"/>
            <p:cNvSpPr/>
            <p:nvPr/>
          </p:nvSpPr>
          <p:spPr>
            <a:xfrm>
              <a:off x="0" y="0"/>
              <a:ext cx="4577354" cy="647835"/>
            </a:xfrm>
            <a:custGeom>
              <a:avLst/>
              <a:gdLst/>
              <a:ahLst/>
              <a:cxnLst/>
              <a:rect l="l" t="t" r="r" b="b"/>
              <a:pathLst>
                <a:path w="4577354" h="647835">
                  <a:moveTo>
                    <a:pt x="14310" y="0"/>
                  </a:moveTo>
                  <a:lnTo>
                    <a:pt x="4563044" y="0"/>
                  </a:lnTo>
                  <a:cubicBezTo>
                    <a:pt x="4566839" y="0"/>
                    <a:pt x="4570479" y="1508"/>
                    <a:pt x="4573162" y="4191"/>
                  </a:cubicBezTo>
                  <a:cubicBezTo>
                    <a:pt x="4575846" y="6875"/>
                    <a:pt x="4577354" y="10515"/>
                    <a:pt x="4577354" y="14310"/>
                  </a:cubicBezTo>
                  <a:lnTo>
                    <a:pt x="4577354" y="633525"/>
                  </a:lnTo>
                  <a:cubicBezTo>
                    <a:pt x="4577354" y="637321"/>
                    <a:pt x="4575846" y="640960"/>
                    <a:pt x="4573162" y="643644"/>
                  </a:cubicBezTo>
                  <a:cubicBezTo>
                    <a:pt x="4570479" y="646328"/>
                    <a:pt x="4566839" y="647835"/>
                    <a:pt x="4563044" y="647835"/>
                  </a:cubicBezTo>
                  <a:lnTo>
                    <a:pt x="14310" y="647835"/>
                  </a:lnTo>
                  <a:cubicBezTo>
                    <a:pt x="10515" y="647835"/>
                    <a:pt x="6875" y="646328"/>
                    <a:pt x="4191" y="643644"/>
                  </a:cubicBezTo>
                  <a:cubicBezTo>
                    <a:pt x="1508" y="640960"/>
                    <a:pt x="0" y="637321"/>
                    <a:pt x="0" y="633525"/>
                  </a:cubicBezTo>
                  <a:lnTo>
                    <a:pt x="0" y="14310"/>
                  </a:lnTo>
                  <a:cubicBezTo>
                    <a:pt x="0" y="10515"/>
                    <a:pt x="1508" y="6875"/>
                    <a:pt x="4191" y="4191"/>
                  </a:cubicBezTo>
                  <a:cubicBezTo>
                    <a:pt x="6875" y="1508"/>
                    <a:pt x="10515" y="0"/>
                    <a:pt x="14310" y="0"/>
                  </a:cubicBezTo>
                  <a:close/>
                </a:path>
              </a:pathLst>
            </a:custGeom>
            <a:solidFill>
              <a:srgbClr val="727357"/>
            </a:solidFill>
          </p:spPr>
        </p:sp>
        <p:sp>
          <p:nvSpPr>
            <p:cNvPr id="42" name="TextBox 4"/>
            <p:cNvSpPr txBox="1"/>
            <p:nvPr/>
          </p:nvSpPr>
          <p:spPr>
            <a:xfrm>
              <a:off x="0" y="-19050"/>
              <a:ext cx="4577354" cy="666885"/>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2"/>
          <a:stretch>
            <a:fillRect/>
          </a:stretch>
        </p:blipFill>
        <p:spPr>
          <a:xfrm>
            <a:off x="14935200" y="3848339"/>
            <a:ext cx="1813280" cy="1529787"/>
          </a:xfrm>
          <a:prstGeom prst="rect">
            <a:avLst/>
          </a:prstGeom>
        </p:spPr>
      </p:pic>
      <p:pic>
        <p:nvPicPr>
          <p:cNvPr id="19" name="Picture 18"/>
          <p:cNvPicPr>
            <a:picLocks noChangeAspect="1"/>
          </p:cNvPicPr>
          <p:nvPr/>
        </p:nvPicPr>
        <p:blipFill>
          <a:blip r:embed="rId3"/>
          <a:stretch>
            <a:fillRect/>
          </a:stretch>
        </p:blipFill>
        <p:spPr>
          <a:xfrm>
            <a:off x="16383000" y="2482180"/>
            <a:ext cx="1799878" cy="1599017"/>
          </a:xfrm>
          <a:prstGeom prst="rect">
            <a:avLst/>
          </a:prstGeom>
        </p:spPr>
      </p:pic>
      <p:grpSp>
        <p:nvGrpSpPr>
          <p:cNvPr id="20" name="Group 19"/>
          <p:cNvGrpSpPr/>
          <p:nvPr/>
        </p:nvGrpSpPr>
        <p:grpSpPr>
          <a:xfrm>
            <a:off x="457200" y="5171574"/>
            <a:ext cx="1828800" cy="1447800"/>
            <a:chOff x="1720676" y="776148"/>
            <a:chExt cx="1693681" cy="831312"/>
          </a:xfrm>
        </p:grpSpPr>
        <p:pic>
          <p:nvPicPr>
            <p:cNvPr id="21" name="Picture 20"/>
            <p:cNvPicPr>
              <a:picLocks noChangeAspect="1"/>
            </p:cNvPicPr>
            <p:nvPr/>
          </p:nvPicPr>
          <p:blipFill>
            <a:blip r:embed="rId4" cstate="print">
              <a:duotone>
                <a:prstClr val="black"/>
                <a:srgbClr val="727357">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22" name="TextBox 21"/>
            <p:cNvSpPr txBox="1"/>
            <p:nvPr/>
          </p:nvSpPr>
          <p:spPr>
            <a:xfrm>
              <a:off x="1815395" y="947244"/>
              <a:ext cx="1437014" cy="48520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6" name="Rectangle 5"/>
          <p:cNvSpPr/>
          <p:nvPr/>
        </p:nvSpPr>
        <p:spPr>
          <a:xfrm>
            <a:off x="2492134" y="6091178"/>
            <a:ext cx="15452966" cy="286232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a) Ta có thể biết chắc chắn viên bi bạn Xuân lấy ra có màu xanh vì trong hộp thứ nhất chỉ có 1 viên bi xanh.</a:t>
            </a:r>
          </a:p>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Do đó, phép thử của bạn Xuân có duy nhất 1 kết quả có thể xảy ra.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grpSp>
        <p:nvGrpSpPr>
          <p:cNvPr id="28" name="Group 27"/>
          <p:cNvGrpSpPr/>
          <p:nvPr/>
        </p:nvGrpSpPr>
        <p:grpSpPr>
          <a:xfrm>
            <a:off x="280736" y="-114300"/>
            <a:ext cx="17664364" cy="4755086"/>
            <a:chOff x="661736" y="190500"/>
            <a:chExt cx="17664364" cy="4755086"/>
          </a:xfrm>
        </p:grpSpPr>
        <p:grpSp>
          <p:nvGrpSpPr>
            <p:cNvPr id="29" name="Group 28"/>
            <p:cNvGrpSpPr/>
            <p:nvPr/>
          </p:nvGrpSpPr>
          <p:grpSpPr>
            <a:xfrm>
              <a:off x="661736" y="190500"/>
              <a:ext cx="2538663" cy="1145762"/>
              <a:chOff x="5640294" y="251321"/>
              <a:chExt cx="8086112" cy="1691779"/>
            </a:xfrm>
          </p:grpSpPr>
          <p:grpSp>
            <p:nvGrpSpPr>
              <p:cNvPr id="31" name="Group 5"/>
              <p:cNvGrpSpPr/>
              <p:nvPr/>
            </p:nvGrpSpPr>
            <p:grpSpPr>
              <a:xfrm>
                <a:off x="5640294" y="251321"/>
                <a:ext cx="8086112" cy="1691779"/>
                <a:chOff x="0" y="-38100"/>
                <a:chExt cx="988345" cy="145506"/>
              </a:xfrm>
            </p:grpSpPr>
            <p:sp>
              <p:nvSpPr>
                <p:cNvPr id="33" name="Freeform 6"/>
                <p:cNvSpPr/>
                <p:nvPr/>
              </p:nvSpPr>
              <p:spPr>
                <a:xfrm>
                  <a:off x="0" y="0"/>
                  <a:ext cx="988345" cy="107406"/>
                </a:xfrm>
                <a:custGeom>
                  <a:avLst/>
                  <a:gdLst/>
                  <a:ahLst/>
                  <a:cxnLst/>
                  <a:rect l="l" t="t" r="r" b="b"/>
                  <a:pathLst>
                    <a:path w="800981" h="107406">
                      <a:moveTo>
                        <a:pt x="53703" y="0"/>
                      </a:moveTo>
                      <a:lnTo>
                        <a:pt x="747278" y="0"/>
                      </a:lnTo>
                      <a:cubicBezTo>
                        <a:pt x="761521" y="0"/>
                        <a:pt x="775180" y="5658"/>
                        <a:pt x="785252" y="15729"/>
                      </a:cubicBezTo>
                      <a:cubicBezTo>
                        <a:pt x="795323" y="25800"/>
                        <a:pt x="800981" y="39460"/>
                        <a:pt x="800981" y="53703"/>
                      </a:cubicBezTo>
                      <a:lnTo>
                        <a:pt x="800981" y="53703"/>
                      </a:lnTo>
                      <a:cubicBezTo>
                        <a:pt x="800981" y="83362"/>
                        <a:pt x="776937" y="107406"/>
                        <a:pt x="747278" y="107406"/>
                      </a:cubicBezTo>
                      <a:lnTo>
                        <a:pt x="53703" y="107406"/>
                      </a:lnTo>
                      <a:cubicBezTo>
                        <a:pt x="39460" y="107406"/>
                        <a:pt x="25800" y="101748"/>
                        <a:pt x="15729" y="91676"/>
                      </a:cubicBezTo>
                      <a:cubicBezTo>
                        <a:pt x="5658" y="81605"/>
                        <a:pt x="0" y="67946"/>
                        <a:pt x="0" y="53703"/>
                      </a:cubicBezTo>
                      <a:lnTo>
                        <a:pt x="0" y="53703"/>
                      </a:lnTo>
                      <a:cubicBezTo>
                        <a:pt x="0" y="39460"/>
                        <a:pt x="5658" y="25800"/>
                        <a:pt x="15729" y="15729"/>
                      </a:cubicBezTo>
                      <a:cubicBezTo>
                        <a:pt x="25800" y="5658"/>
                        <a:pt x="39460" y="0"/>
                        <a:pt x="53703" y="0"/>
                      </a:cubicBezTo>
                      <a:close/>
                    </a:path>
                  </a:pathLst>
                </a:custGeom>
                <a:solidFill>
                  <a:srgbClr val="727357"/>
                </a:solidFill>
              </p:spPr>
            </p:sp>
            <p:sp>
              <p:nvSpPr>
                <p:cNvPr id="34" name="TextBox 7"/>
                <p:cNvSpPr txBox="1"/>
                <p:nvPr/>
              </p:nvSpPr>
              <p:spPr>
                <a:xfrm>
                  <a:off x="0" y="-38100"/>
                  <a:ext cx="800981" cy="14550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5857460" y="795648"/>
                <a:ext cx="7677797" cy="1113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HĐKP1.</a:t>
                </a:r>
                <a:endParaRPr kumimoji="0" lang="en-US" sz="4300" b="1"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Rectangle 29"/>
            <p:cNvSpPr/>
            <p:nvPr/>
          </p:nvSpPr>
          <p:spPr>
            <a:xfrm>
              <a:off x="723900" y="350674"/>
              <a:ext cx="17602200" cy="45949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Hộp thứ nhất có 1 viên bi xanh. Hộp thứ hai có 1 viên bi xanh và 1 viên bi đỏ. Bạn Xuân lấy ra 1 viên bi từ hộp thứ nhất. Bạn Thu lấy ra 1 viên bi từ hộp thứ hai.</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Phép thử của bạn Xuân có bao nhiêu kết quả có thể xảy ra?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Phép thử của bạn Thu có bao nhiêu kết quả có thể xảy ra?</a:t>
              </a:r>
            </a:p>
          </p:txBody>
        </p:sp>
      </p:grpSp>
      <p:grpSp>
        <p:nvGrpSpPr>
          <p:cNvPr id="40" name="Group 2"/>
          <p:cNvGrpSpPr/>
          <p:nvPr/>
        </p:nvGrpSpPr>
        <p:grpSpPr>
          <a:xfrm>
            <a:off x="0" y="9410700"/>
            <a:ext cx="18288000" cy="544830"/>
            <a:chOff x="0" y="0"/>
            <a:chExt cx="4577354" cy="647835"/>
          </a:xfrm>
        </p:grpSpPr>
        <p:sp>
          <p:nvSpPr>
            <p:cNvPr id="41" name="Freeform 3"/>
            <p:cNvSpPr/>
            <p:nvPr/>
          </p:nvSpPr>
          <p:spPr>
            <a:xfrm>
              <a:off x="0" y="0"/>
              <a:ext cx="4577354" cy="647835"/>
            </a:xfrm>
            <a:custGeom>
              <a:avLst/>
              <a:gdLst/>
              <a:ahLst/>
              <a:cxnLst/>
              <a:rect l="l" t="t" r="r" b="b"/>
              <a:pathLst>
                <a:path w="4577354" h="647835">
                  <a:moveTo>
                    <a:pt x="14310" y="0"/>
                  </a:moveTo>
                  <a:lnTo>
                    <a:pt x="4563044" y="0"/>
                  </a:lnTo>
                  <a:cubicBezTo>
                    <a:pt x="4566839" y="0"/>
                    <a:pt x="4570479" y="1508"/>
                    <a:pt x="4573162" y="4191"/>
                  </a:cubicBezTo>
                  <a:cubicBezTo>
                    <a:pt x="4575846" y="6875"/>
                    <a:pt x="4577354" y="10515"/>
                    <a:pt x="4577354" y="14310"/>
                  </a:cubicBezTo>
                  <a:lnTo>
                    <a:pt x="4577354" y="633525"/>
                  </a:lnTo>
                  <a:cubicBezTo>
                    <a:pt x="4577354" y="637321"/>
                    <a:pt x="4575846" y="640960"/>
                    <a:pt x="4573162" y="643644"/>
                  </a:cubicBezTo>
                  <a:cubicBezTo>
                    <a:pt x="4570479" y="646328"/>
                    <a:pt x="4566839" y="647835"/>
                    <a:pt x="4563044" y="647835"/>
                  </a:cubicBezTo>
                  <a:lnTo>
                    <a:pt x="14310" y="647835"/>
                  </a:lnTo>
                  <a:cubicBezTo>
                    <a:pt x="10515" y="647835"/>
                    <a:pt x="6875" y="646328"/>
                    <a:pt x="4191" y="643644"/>
                  </a:cubicBezTo>
                  <a:cubicBezTo>
                    <a:pt x="1508" y="640960"/>
                    <a:pt x="0" y="637321"/>
                    <a:pt x="0" y="633525"/>
                  </a:cubicBezTo>
                  <a:lnTo>
                    <a:pt x="0" y="14310"/>
                  </a:lnTo>
                  <a:cubicBezTo>
                    <a:pt x="0" y="10515"/>
                    <a:pt x="1508" y="6875"/>
                    <a:pt x="4191" y="4191"/>
                  </a:cubicBezTo>
                  <a:cubicBezTo>
                    <a:pt x="6875" y="1508"/>
                    <a:pt x="10515" y="0"/>
                    <a:pt x="14310" y="0"/>
                  </a:cubicBezTo>
                  <a:close/>
                </a:path>
              </a:pathLst>
            </a:custGeom>
            <a:solidFill>
              <a:srgbClr val="727357"/>
            </a:solidFill>
          </p:spPr>
        </p:sp>
        <p:sp>
          <p:nvSpPr>
            <p:cNvPr id="42" name="TextBox 4"/>
            <p:cNvSpPr txBox="1"/>
            <p:nvPr/>
          </p:nvSpPr>
          <p:spPr>
            <a:xfrm>
              <a:off x="0" y="-19050"/>
              <a:ext cx="4577354" cy="666885"/>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2"/>
          <a:stretch>
            <a:fillRect/>
          </a:stretch>
        </p:blipFill>
        <p:spPr>
          <a:xfrm>
            <a:off x="14935200" y="3537859"/>
            <a:ext cx="1813280" cy="1529787"/>
          </a:xfrm>
          <a:prstGeom prst="rect">
            <a:avLst/>
          </a:prstGeom>
        </p:spPr>
      </p:pic>
      <p:pic>
        <p:nvPicPr>
          <p:cNvPr id="19" name="Picture 18"/>
          <p:cNvPicPr>
            <a:picLocks noChangeAspect="1"/>
          </p:cNvPicPr>
          <p:nvPr/>
        </p:nvPicPr>
        <p:blipFill>
          <a:blip r:embed="rId3"/>
          <a:stretch>
            <a:fillRect/>
          </a:stretch>
        </p:blipFill>
        <p:spPr>
          <a:xfrm>
            <a:off x="16383000" y="2171700"/>
            <a:ext cx="1799878" cy="1599017"/>
          </a:xfrm>
          <a:prstGeom prst="rect">
            <a:avLst/>
          </a:prstGeom>
        </p:spPr>
      </p:pic>
      <p:grpSp>
        <p:nvGrpSpPr>
          <p:cNvPr id="20" name="Group 19"/>
          <p:cNvGrpSpPr/>
          <p:nvPr/>
        </p:nvGrpSpPr>
        <p:grpSpPr>
          <a:xfrm>
            <a:off x="457200" y="4762500"/>
            <a:ext cx="1828800" cy="1447800"/>
            <a:chOff x="1720676" y="776148"/>
            <a:chExt cx="1693681" cy="831312"/>
          </a:xfrm>
        </p:grpSpPr>
        <p:pic>
          <p:nvPicPr>
            <p:cNvPr id="21" name="Picture 20"/>
            <p:cNvPicPr>
              <a:picLocks noChangeAspect="1"/>
            </p:cNvPicPr>
            <p:nvPr/>
          </p:nvPicPr>
          <p:blipFill>
            <a:blip r:embed="rId4" cstate="print">
              <a:duotone>
                <a:prstClr val="black"/>
                <a:srgbClr val="727357">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20676" y="776148"/>
              <a:ext cx="1693681" cy="831312"/>
            </a:xfrm>
            <a:prstGeom prst="rect">
              <a:avLst/>
            </a:prstGeom>
          </p:spPr>
        </p:pic>
        <p:sp>
          <p:nvSpPr>
            <p:cNvPr id="22" name="TextBox 21"/>
            <p:cNvSpPr txBox="1"/>
            <p:nvPr/>
          </p:nvSpPr>
          <p:spPr>
            <a:xfrm>
              <a:off x="1815395" y="947244"/>
              <a:ext cx="1437014" cy="48520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6" name="Rectangle 5"/>
          <p:cNvSpPr/>
          <p:nvPr/>
        </p:nvSpPr>
        <p:spPr>
          <a:xfrm>
            <a:off x="2492134" y="5548848"/>
            <a:ext cx="15452966" cy="3785652"/>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Arial" panose="020B0604020202020204" pitchFamily="34" charset="0"/>
              </a:rPr>
              <a:t>b) Viên bi bạn Thu lấy ra có thể có màu xanh hoặc màu đỏ. Do đó, ta không thể biết chắc chắn viên bi bạn Thu lấy ra có màu gì. </a:t>
            </a:r>
            <a:endParaRPr lang="en-US" sz="4000">
              <a:solidFill>
                <a:prstClr val="black"/>
              </a:solidFill>
              <a:ea typeface="Calibri" panose="020F0502020204030204" pitchFamily="34" charset="0"/>
              <a:cs typeface="Arial" panose="020B0604020202020204" pitchFamily="34" charset="0"/>
            </a:endParaRPr>
          </a:p>
          <a:p>
            <a:pPr lvl="0" algn="just">
              <a:lnSpc>
                <a:spcPct val="150000"/>
              </a:lnSpc>
            </a:pPr>
            <a:r>
              <a:rPr lang="vi-VN" sz="4000">
                <a:solidFill>
                  <a:prstClr val="black"/>
                </a:solidFill>
                <a:ea typeface="Calibri" panose="020F0502020204030204" pitchFamily="34" charset="0"/>
                <a:cs typeface="Arial" panose="020B0604020202020204" pitchFamily="34" charset="0"/>
              </a:rPr>
              <a:t>Tuy nhiên, ta biết chỉ có 2 kết quả xảy ra là “Bạn Thu lấy được viên bi màu xanh” và “Bạn Thu lấy được viên bi màu đỏ”.</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961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26" name="Freeform 2"/>
          <p:cNvSpPr/>
          <p:nvPr/>
        </p:nvSpPr>
        <p:spPr>
          <a:xfrm flipH="1">
            <a:off x="-890244" y="-4838026"/>
            <a:ext cx="20183234" cy="19963053"/>
          </a:xfrm>
          <a:custGeom>
            <a:avLst/>
            <a:gdLst/>
            <a:ahLst/>
            <a:cxnLst/>
            <a:rect l="l" t="t" r="r" b="b"/>
            <a:pathLst>
              <a:path w="20183234" h="19963053">
                <a:moveTo>
                  <a:pt x="20183233" y="0"/>
                </a:moveTo>
                <a:lnTo>
                  <a:pt x="0" y="0"/>
                </a:lnTo>
                <a:lnTo>
                  <a:pt x="0" y="19963052"/>
                </a:lnTo>
                <a:lnTo>
                  <a:pt x="20183233" y="19963052"/>
                </a:lnTo>
                <a:lnTo>
                  <a:pt x="20183233"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 name="Group 2"/>
          <p:cNvGrpSpPr/>
          <p:nvPr/>
        </p:nvGrpSpPr>
        <p:grpSpPr>
          <a:xfrm>
            <a:off x="-510340" y="1714500"/>
            <a:ext cx="19423425" cy="6324600"/>
            <a:chOff x="0" y="0"/>
            <a:chExt cx="5477794" cy="857170"/>
          </a:xfrm>
        </p:grpSpPr>
        <p:sp>
          <p:nvSpPr>
            <p:cNvPr id="3" name="Freeform 3"/>
            <p:cNvSpPr/>
            <p:nvPr/>
          </p:nvSpPr>
          <p:spPr>
            <a:xfrm>
              <a:off x="0" y="0"/>
              <a:ext cx="5477794" cy="857170"/>
            </a:xfrm>
            <a:custGeom>
              <a:avLst/>
              <a:gdLst/>
              <a:ahLst/>
              <a:cxnLst/>
              <a:rect l="l" t="t" r="r" b="b"/>
              <a:pathLst>
                <a:path w="5477794" h="857170">
                  <a:moveTo>
                    <a:pt x="5979" y="0"/>
                  </a:moveTo>
                  <a:lnTo>
                    <a:pt x="5471815" y="0"/>
                  </a:lnTo>
                  <a:cubicBezTo>
                    <a:pt x="5473401" y="0"/>
                    <a:pt x="5474922" y="630"/>
                    <a:pt x="5476043" y="1751"/>
                  </a:cubicBezTo>
                  <a:cubicBezTo>
                    <a:pt x="5477164" y="2872"/>
                    <a:pt x="5477794" y="4393"/>
                    <a:pt x="5477794" y="5979"/>
                  </a:cubicBezTo>
                  <a:lnTo>
                    <a:pt x="5477794" y="851191"/>
                  </a:lnTo>
                  <a:cubicBezTo>
                    <a:pt x="5477794" y="854493"/>
                    <a:pt x="5475117" y="857170"/>
                    <a:pt x="5471815" y="857170"/>
                  </a:cubicBezTo>
                  <a:lnTo>
                    <a:pt x="5979" y="857170"/>
                  </a:lnTo>
                  <a:cubicBezTo>
                    <a:pt x="4393" y="857170"/>
                    <a:pt x="2872" y="856540"/>
                    <a:pt x="1751" y="855419"/>
                  </a:cubicBezTo>
                  <a:cubicBezTo>
                    <a:pt x="630" y="854297"/>
                    <a:pt x="0" y="852777"/>
                    <a:pt x="0" y="851191"/>
                  </a:cubicBezTo>
                  <a:lnTo>
                    <a:pt x="0" y="5979"/>
                  </a:lnTo>
                  <a:cubicBezTo>
                    <a:pt x="0" y="2677"/>
                    <a:pt x="2677" y="0"/>
                    <a:pt x="5979" y="0"/>
                  </a:cubicBezTo>
                  <a:close/>
                </a:path>
              </a:pathLst>
            </a:custGeom>
            <a:solidFill>
              <a:srgbClr val="727357"/>
            </a:solidFill>
          </p:spPr>
        </p:sp>
        <p:sp>
          <p:nvSpPr>
            <p:cNvPr id="4" name="TextBox 4"/>
            <p:cNvSpPr txBox="1"/>
            <p:nvPr/>
          </p:nvSpPr>
          <p:spPr>
            <a:xfrm>
              <a:off x="0" y="-19050"/>
              <a:ext cx="5477794" cy="876220"/>
            </a:xfrm>
            <a:prstGeom prst="rect">
              <a:avLst/>
            </a:prstGeom>
          </p:spPr>
          <p:txBody>
            <a:bodyPr lIns="48876" tIns="48876" rIns="48876" bIns="48876" rtlCol="0" anchor="ctr"/>
            <a:lstStyle/>
            <a:p>
              <a:pPr marL="0" marR="0" lvl="0" indent="0" algn="ctr" defTabSz="914400" rtl="0" eaLnBrk="1" fontAlgn="auto" latinLnBrk="0" hangingPunct="1">
                <a:lnSpc>
                  <a:spcPts val="133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5562600" y="1714500"/>
            <a:ext cx="11849100" cy="6049156"/>
          </a:xfrm>
          <a:prstGeom prst="rect">
            <a:avLst/>
          </a:prstGeom>
        </p:spPr>
        <p:txBody>
          <a:bodyPr wrap="square">
            <a:spAutoFit/>
          </a:bodyPr>
          <a:lstStyle/>
          <a:p>
            <a:pPr algn="just">
              <a:lnSpc>
                <a:spcPct val="165000"/>
              </a:lnSpc>
              <a:tabLst>
                <a:tab pos="2719705" algn="l"/>
              </a:tabLst>
            </a:pPr>
            <a:r>
              <a:rPr lang="vi-VN" sz="4000">
                <a:solidFill>
                  <a:schemeClr val="bg1"/>
                </a:solidFill>
                <a:ea typeface="Malgun Gothic" panose="020B0503020000020004" pitchFamily="34" charset="-127"/>
                <a:cs typeface="Arial" panose="020B0604020202020204" pitchFamily="34" charset="0"/>
              </a:rPr>
              <a:t>Các hoạt động mà ta không thể biết trước được kết quả của nó, nhưng biết tất cả các kết quả có thể xảy ra được gọi là </a:t>
            </a:r>
            <a:r>
              <a:rPr lang="vi-VN" sz="4000" i="1">
                <a:solidFill>
                  <a:schemeClr val="bg1"/>
                </a:solidFill>
                <a:ea typeface="Malgun Gothic" panose="020B0503020000020004" pitchFamily="34" charset="-127"/>
                <a:cs typeface="Arial" panose="020B0604020202020204" pitchFamily="34" charset="0"/>
              </a:rPr>
              <a:t>phép thử ngẫu nhiên</a:t>
            </a:r>
            <a:r>
              <a:rPr lang="vi-VN" sz="4000">
                <a:solidFill>
                  <a:schemeClr val="bg1"/>
                </a:solidFill>
                <a:ea typeface="Malgun Gothic" panose="020B0503020000020004" pitchFamily="34" charset="-127"/>
                <a:cs typeface="Arial" panose="020B0604020202020204" pitchFamily="34" charset="0"/>
              </a:rPr>
              <a:t> (gọi là </a:t>
            </a:r>
            <a:r>
              <a:rPr lang="vi-VN" sz="4000" i="1">
                <a:solidFill>
                  <a:schemeClr val="bg1"/>
                </a:solidFill>
                <a:ea typeface="Malgun Gothic" panose="020B0503020000020004" pitchFamily="34" charset="-127"/>
                <a:cs typeface="Arial" panose="020B0604020202020204" pitchFamily="34" charset="0"/>
              </a:rPr>
              <a:t>phép thử</a:t>
            </a:r>
            <a:r>
              <a:rPr lang="vi-VN" sz="4000">
                <a:solidFill>
                  <a:schemeClr val="bg1"/>
                </a:solidFill>
                <a:ea typeface="Malgun Gothic" panose="020B0503020000020004" pitchFamily="34" charset="-127"/>
                <a:cs typeface="Arial" panose="020B0604020202020204" pitchFamily="34" charset="0"/>
              </a:rPr>
              <a:t>).</a:t>
            </a:r>
          </a:p>
          <a:p>
            <a:pPr algn="just">
              <a:lnSpc>
                <a:spcPct val="165000"/>
              </a:lnSpc>
              <a:tabLst>
                <a:tab pos="2719705" algn="l"/>
              </a:tabLst>
            </a:pPr>
            <a:r>
              <a:rPr lang="vi-VN" sz="4000" i="1">
                <a:solidFill>
                  <a:schemeClr val="bg1"/>
                </a:solidFill>
                <a:ea typeface="Malgun Gothic" panose="020B0503020000020004" pitchFamily="34" charset="-127"/>
                <a:cs typeface="Arial" panose="020B0604020202020204" pitchFamily="34" charset="0"/>
              </a:rPr>
              <a:t>Không gian mẫu</a:t>
            </a:r>
            <a:r>
              <a:rPr lang="vi-VN" sz="4000">
                <a:solidFill>
                  <a:schemeClr val="bg1"/>
                </a:solidFill>
                <a:ea typeface="Malgun Gothic" panose="020B0503020000020004" pitchFamily="34" charset="-127"/>
                <a:cs typeface="Arial" panose="020B0604020202020204" pitchFamily="34" charset="0"/>
              </a:rPr>
              <a:t>, kí hiệu </a:t>
            </a:r>
            <a:r>
              <a:rPr lang="el-GR" sz="4000">
                <a:solidFill>
                  <a:schemeClr val="bg1"/>
                </a:solidFill>
                <a:latin typeface="Arial" panose="020B0604020202020204" pitchFamily="34" charset="0"/>
                <a:ea typeface="Malgun Gothic" panose="020B0503020000020004" pitchFamily="34" charset="-127"/>
                <a:cs typeface="Arial" panose="020B0604020202020204" pitchFamily="34" charset="0"/>
              </a:rPr>
              <a:t>Ω , </a:t>
            </a:r>
            <a:r>
              <a:rPr lang="vi-VN" sz="4000">
                <a:solidFill>
                  <a:schemeClr val="bg1"/>
                </a:solidFill>
                <a:ea typeface="Malgun Gothic" panose="020B0503020000020004" pitchFamily="34" charset="-127"/>
                <a:cs typeface="Arial" panose="020B0604020202020204" pitchFamily="34" charset="0"/>
              </a:rPr>
              <a:t>là tập hợp tất cả các kết quả có thể xảy ra của phép thử.</a:t>
            </a:r>
          </a:p>
        </p:txBody>
      </p:sp>
      <p:sp>
        <p:nvSpPr>
          <p:cNvPr id="29" name="TextBox 10"/>
          <p:cNvSpPr txBox="1"/>
          <p:nvPr/>
        </p:nvSpPr>
        <p:spPr>
          <a:xfrm>
            <a:off x="1086072" y="342900"/>
            <a:ext cx="16230600" cy="1046440"/>
          </a:xfrm>
          <a:prstGeom prst="rect">
            <a:avLst/>
          </a:prstGeom>
        </p:spPr>
        <p:txBody>
          <a:bodyPr lIns="0" tIns="0" rIns="0" bIns="0" rtlCol="0" anchor="t">
            <a:spAutoFit/>
          </a:bodyPr>
          <a:lstStyle/>
          <a:p>
            <a:pPr algn="ctr"/>
            <a:r>
              <a:rPr lang="en-US" sz="6800" b="1">
                <a:solidFill>
                  <a:srgbClr val="575845"/>
                </a:solidFill>
                <a:latin typeface="Arial" panose="020B0604020202020204" pitchFamily="34" charset="0"/>
                <a:ea typeface="Rustic Printed"/>
                <a:cs typeface="Arial" panose="020B0604020202020204" pitchFamily="34" charset="0"/>
                <a:sym typeface="Rustic Printed"/>
              </a:rPr>
              <a:t>ĐỊNH NGHĨA</a:t>
            </a:r>
          </a:p>
        </p:txBody>
      </p:sp>
      <p:sp>
        <p:nvSpPr>
          <p:cNvPr id="30" name="Freeform 3"/>
          <p:cNvSpPr/>
          <p:nvPr/>
        </p:nvSpPr>
        <p:spPr>
          <a:xfrm>
            <a:off x="838200" y="4229100"/>
            <a:ext cx="3810000" cy="3124200"/>
          </a:xfrm>
          <a:custGeom>
            <a:avLst/>
            <a:gdLst/>
            <a:ahLst/>
            <a:cxnLst/>
            <a:rect l="l" t="t" r="r" b="b"/>
            <a:pathLst>
              <a:path w="9093481" h="8229600">
                <a:moveTo>
                  <a:pt x="0" y="0"/>
                </a:moveTo>
                <a:lnTo>
                  <a:pt x="9093480" y="0"/>
                </a:lnTo>
                <a:lnTo>
                  <a:pt x="9093480" y="8229600"/>
                </a:lnTo>
                <a:lnTo>
                  <a:pt x="0" y="8229600"/>
                </a:lnTo>
                <a:lnTo>
                  <a:pt x="0" y="0"/>
                </a:lnTo>
                <a:close/>
              </a:path>
            </a:pathLst>
          </a:custGeom>
          <a:blipFill>
            <a:blip r:embed="rId4"/>
            <a:stretch>
              <a:fillRect/>
            </a:stretch>
          </a:blipFill>
        </p:spPr>
      </p:sp>
      <p:sp>
        <p:nvSpPr>
          <p:cNvPr id="6" name="Rectangle 5"/>
          <p:cNvSpPr/>
          <p:nvPr/>
        </p:nvSpPr>
        <p:spPr>
          <a:xfrm>
            <a:off x="244642" y="8195702"/>
            <a:ext cx="17754600" cy="1824923"/>
          </a:xfrm>
          <a:prstGeom prst="rect">
            <a:avLst/>
          </a:prstGeom>
        </p:spPr>
        <p:txBody>
          <a:bodyPr wrap="square">
            <a:spAutoFit/>
          </a:bodyPr>
          <a:lstStyle/>
          <a:p>
            <a:pPr algn="just">
              <a:lnSpc>
                <a:spcPct val="150000"/>
              </a:lnSpc>
            </a:pPr>
            <a:r>
              <a:rPr lang="en-US" sz="4000" b="1" i="1">
                <a:latin typeface="Arial" panose="020B0604020202020204" pitchFamily="34" charset="0"/>
                <a:ea typeface="Calibri" panose="020F0502020204030204" pitchFamily="34" charset="0"/>
                <a:cs typeface="Arial" panose="020B0604020202020204" pitchFamily="34" charset="0"/>
              </a:rPr>
              <a:t>Phép thử ngẫu nhiên có 2 kết quả trở lên, phép thử không ngẫu nhiên chỉ có 1 kết quả.</a:t>
            </a:r>
            <a:endParaRPr lang="en-US"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08828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EF"/>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C0FDDE4-B345-9CEF-46D5-6288E812B092}"/>
              </a:ext>
            </a:extLst>
          </p:cNvPr>
          <p:cNvSpPr txBox="1"/>
          <p:nvPr/>
        </p:nvSpPr>
        <p:spPr>
          <a:xfrm>
            <a:off x="376990" y="-38100"/>
            <a:ext cx="17481884" cy="5632311"/>
          </a:xfrm>
          <a:prstGeom prst="rect">
            <a:avLst/>
          </a:prstGeom>
          <a:noFill/>
        </p:spPr>
        <p:txBody>
          <a:bodyPr wrap="square">
            <a:spAutoFit/>
          </a:bodyPr>
          <a:lstStyle/>
          <a:p>
            <a:pPr lvl="0" algn="just" defTabSz="1828800">
              <a:lnSpc>
                <a:spcPct val="150000"/>
              </a:lnSpc>
              <a:buClr>
                <a:srgbClr val="000000"/>
              </a:buClr>
              <a:defRPr/>
            </a:pPr>
            <a:r>
              <a:rPr kumimoji="0" lang="en-US" sz="4000" b="1" i="0" u="none" strike="noStrike" kern="0" cap="none" spc="0" normalizeH="0" baseline="0" noProof="0">
                <a:ln>
                  <a:noFill/>
                </a:ln>
                <a:solidFill>
                  <a:prstClr val="white"/>
                </a:solidFill>
                <a:effectLst/>
                <a:highlight>
                  <a:srgbClr val="008080"/>
                </a:highlight>
                <a:uLnTx/>
                <a:uFillTx/>
                <a:latin typeface="Arial" panose="020B0604020202020204" pitchFamily="34" charset="0"/>
                <a:ea typeface="Calibri" panose="020F0502020204030204" pitchFamily="34" charset="0"/>
                <a:cs typeface="Arial" panose="020B0604020202020204" pitchFamily="34" charset="0"/>
              </a:rPr>
              <a:t>Ví dụ 1:</a:t>
            </a:r>
            <a:r>
              <a:rPr kumimoji="0" lang="en-US" sz="4000" b="1"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000" kern="0">
                <a:solidFill>
                  <a:srgbClr val="000000"/>
                </a:solidFill>
                <a:latin typeface="Arial"/>
                <a:cs typeface="Arial"/>
                <a:sym typeface="Arial"/>
              </a:rPr>
              <a:t>Trong các hoạt động sau, hoạt động nào là phép thử ngẫu nhiên? Tại sao?</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a) Gieo 2 khối gỗ hình lập phương, mỗi khối được sơn một màu như Hình </a:t>
            </a:r>
            <a:r>
              <a:rPr lang="en-US" sz="4000" kern="0">
                <a:solidFill>
                  <a:srgbClr val="000000"/>
                </a:solidFill>
                <a:latin typeface="Arial"/>
                <a:cs typeface="Arial"/>
                <a:sym typeface="Arial"/>
              </a:rPr>
              <a:t>1</a:t>
            </a:r>
            <a:r>
              <a:rPr lang="vi-VN" sz="4000" kern="0">
                <a:solidFill>
                  <a:srgbClr val="000000"/>
                </a:solidFill>
                <a:latin typeface="Arial"/>
                <a:cs typeface="Arial"/>
                <a:sym typeface="Arial"/>
              </a:rPr>
              <a:t>a và</a:t>
            </a:r>
            <a:r>
              <a:rPr lang="en-US" sz="4000" kern="0">
                <a:solidFill>
                  <a:srgbClr val="000000"/>
                </a:solidFill>
                <a:latin typeface="Arial"/>
                <a:cs typeface="Arial"/>
                <a:sym typeface="Arial"/>
              </a:rPr>
              <a:t> </a:t>
            </a:r>
            <a:r>
              <a:rPr lang="vi-VN" sz="4000" kern="0">
                <a:solidFill>
                  <a:srgbClr val="000000"/>
                </a:solidFill>
                <a:latin typeface="Arial"/>
                <a:cs typeface="Arial"/>
                <a:sym typeface="Arial"/>
              </a:rPr>
              <a:t>quan sát màu sắc của mặt xuất hiện bên trên.</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b) Chọn bất kì 1 cây bút bi từ ống bút có 4 cây bút bi như Hình 1b.</a:t>
            </a:r>
            <a:endParaRPr lang="en-US" sz="4000" kern="0">
              <a:solidFill>
                <a:srgbClr val="000000"/>
              </a:solidFill>
              <a:latin typeface="Arial"/>
              <a:cs typeface="Arial"/>
              <a:sym typeface="Arial"/>
            </a:endParaRPr>
          </a:p>
          <a:p>
            <a:pPr lvl="0" algn="just" defTabSz="1828800">
              <a:lnSpc>
                <a:spcPct val="150000"/>
              </a:lnSpc>
              <a:buClr>
                <a:srgbClr val="000000"/>
              </a:buClr>
              <a:defRPr/>
            </a:pPr>
            <a:r>
              <a:rPr lang="vi-VN" sz="4000" kern="0">
                <a:solidFill>
                  <a:srgbClr val="000000"/>
                </a:solidFill>
                <a:latin typeface="Arial"/>
                <a:cs typeface="Arial"/>
                <a:sym typeface="Arial"/>
              </a:rPr>
              <a:t>c) Chọn ra đồng thời 2 que gỗ từ hộp có 2 que gỗ như Hình 1c.</a:t>
            </a:r>
            <a:endParaRPr lang="en-US" sz="4000" kern="0">
              <a:solidFill>
                <a:srgbClr val="000000"/>
              </a:solidFill>
              <a:latin typeface="Arial"/>
              <a:cs typeface="Arial"/>
              <a:sym typeface="Aria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536032" y="5594211"/>
            <a:ext cx="15163800" cy="4525445"/>
          </a:xfrm>
          <a:prstGeom prst="rect">
            <a:avLst/>
          </a:prstGeom>
        </p:spPr>
      </p:pic>
    </p:spTree>
    <p:extLst>
      <p:ext uri="{BB962C8B-B14F-4D97-AF65-F5344CB8AC3E}">
        <p14:creationId xmlns:p14="http://schemas.microsoft.com/office/powerpoint/2010/main" val="40500718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tional Library Workers Day XL by Slidesgo">
  <a:themeElements>
    <a:clrScheme name="Simple Light">
      <a:dk1>
        <a:srgbClr val="421B1A"/>
      </a:dk1>
      <a:lt1>
        <a:srgbClr val="FFF0D7"/>
      </a:lt1>
      <a:dk2>
        <a:srgbClr val="C13633"/>
      </a:dk2>
      <a:lt2>
        <a:srgbClr val="893128"/>
      </a:lt2>
      <a:accent1>
        <a:srgbClr val="722420"/>
      </a:accent1>
      <a:accent2>
        <a:srgbClr val="904D9E"/>
      </a:accent2>
      <a:accent3>
        <a:srgbClr val="3D7391"/>
      </a:accent3>
      <a:accent4>
        <a:srgbClr val="D88445"/>
      </a:accent4>
      <a:accent5>
        <a:srgbClr val="827423"/>
      </a:accent5>
      <a:accent6>
        <a:srgbClr val="C13633"/>
      </a:accent6>
      <a:hlink>
        <a:srgbClr val="FFBE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1302</TotalTime>
  <Words>4173</Words>
  <Application>Microsoft Office PowerPoint</Application>
  <PresentationFormat>Custom</PresentationFormat>
  <Paragraphs>240</Paragraphs>
  <Slides>46</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46</vt:i4>
      </vt:variant>
    </vt:vector>
  </HeadingPairs>
  <TitlesOfParts>
    <vt:vector size="56" baseType="lpstr">
      <vt:lpstr>Rustic Printed</vt:lpstr>
      <vt:lpstr>Cambria Math</vt:lpstr>
      <vt:lpstr>Arial</vt:lpstr>
      <vt:lpstr>Inter</vt:lpstr>
      <vt:lpstr>Times New Roman</vt:lpstr>
      <vt:lpstr>Malgun Gothic</vt:lpstr>
      <vt:lpstr>Calibri</vt:lpstr>
      <vt:lpstr>Abril Fatface</vt:lpstr>
      <vt:lpstr>Office Theme</vt:lpstr>
      <vt:lpstr>National Library Workers Day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Office</cp:lastModifiedBy>
  <cp:revision>1</cp:revision>
  <dcterms:created xsi:type="dcterms:W3CDTF">2006-08-16T00:00:00Z</dcterms:created>
  <dcterms:modified xsi:type="dcterms:W3CDTF">2025-02-03T10:16:18Z</dcterms:modified>
  <dc:identifier>DAGXE33CLaI</dc:identifier>
</cp:coreProperties>
</file>