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0" r:id="rId4"/>
    <p:sldMasterId id="2147483748" r:id="rId5"/>
  </p:sldMasterIdLst>
  <p:notesMasterIdLst>
    <p:notesMasterId r:id="rId28"/>
  </p:notesMasterIdLst>
  <p:sldIdLst>
    <p:sldId id="276" r:id="rId6"/>
    <p:sldId id="277" r:id="rId7"/>
    <p:sldId id="256" r:id="rId8"/>
    <p:sldId id="257" r:id="rId9"/>
    <p:sldId id="258" r:id="rId10"/>
    <p:sldId id="259" r:id="rId11"/>
    <p:sldId id="261" r:id="rId12"/>
    <p:sldId id="260" r:id="rId13"/>
    <p:sldId id="262" r:id="rId14"/>
    <p:sldId id="263" r:id="rId15"/>
    <p:sldId id="265" r:id="rId16"/>
    <p:sldId id="266" r:id="rId17"/>
    <p:sldId id="267" r:id="rId18"/>
    <p:sldId id="275" r:id="rId19"/>
    <p:sldId id="264" r:id="rId20"/>
    <p:sldId id="268" r:id="rId21"/>
    <p:sldId id="270" r:id="rId22"/>
    <p:sldId id="269" r:id="rId23"/>
    <p:sldId id="271" r:id="rId24"/>
    <p:sldId id="272" r:id="rId25"/>
    <p:sldId id="278" r:id="rId26"/>
    <p:sldId id="27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364" autoAdjust="0"/>
  </p:normalViewPr>
  <p:slideViewPr>
    <p:cSldViewPr snapToGrid="0">
      <p:cViewPr>
        <p:scale>
          <a:sx n="60" d="100"/>
          <a:sy n="60" d="100"/>
        </p:scale>
        <p:origin x="576" y="276"/>
      </p:cViewPr>
      <p:guideLst/>
    </p:cSldViewPr>
  </p:slideViewPr>
  <p:notesTextViewPr>
    <p:cViewPr>
      <p:scale>
        <a:sx n="1" d="1"/>
        <a:sy n="1" d="1"/>
      </p:scale>
      <p:origin x="0" y="0"/>
    </p:cViewPr>
  </p:notesTextViewPr>
  <p:sorterViewPr>
    <p:cViewPr varScale="1">
      <p:scale>
        <a:sx n="1" d="1"/>
        <a:sy n="1" d="1"/>
      </p:scale>
      <p:origin x="0" y="-66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3A8D6F-0B7C-4848-8885-42DDA13B83C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8CEE091-9E42-4A37-90B0-97363EC9AB9D}">
      <dgm:prSet phldrT="[Text]" custT="1"/>
      <dgm:spPr>
        <a:solidFill>
          <a:schemeClr val="accent2">
            <a:lumMod val="40000"/>
            <a:lumOff val="60000"/>
          </a:schemeClr>
        </a:solidFill>
      </dgm:spPr>
      <dgm:t>
        <a:bodyPr/>
        <a:lstStyle/>
        <a:p>
          <a:r>
            <a:rPr lang="en-US" sz="2000" b="1" smtClean="0">
              <a:solidFill>
                <a:schemeClr val="tx1"/>
              </a:solidFill>
              <a:effectLst/>
              <a:latin typeface="Times New Roman" panose="02020603050405020304" pitchFamily="18" charset="0"/>
              <a:cs typeface="Times New Roman" panose="02020603050405020304" pitchFamily="18" charset="0"/>
            </a:rPr>
            <a:t>1. </a:t>
          </a:r>
          <a:r>
            <a:rPr lang="en-US" sz="2000" b="1" smtClean="0">
              <a:solidFill>
                <a:schemeClr val="tx1"/>
              </a:solidFill>
              <a:effectLst/>
              <a:latin typeface="Times New Roman" panose="02020603050405020304" pitchFamily="18" charset="0"/>
              <a:cs typeface="Times New Roman" panose="02020603050405020304" pitchFamily="18" charset="0"/>
            </a:rPr>
            <a:t>VAI TRÒ CỦA </a:t>
          </a:r>
          <a:r>
            <a:rPr lang="en-US" sz="2000" b="1" smtClean="0">
              <a:solidFill>
                <a:schemeClr val="tx1"/>
              </a:solidFill>
              <a:effectLst/>
              <a:latin typeface="Times New Roman" panose="02020603050405020304" pitchFamily="18" charset="0"/>
              <a:cs typeface="Times New Roman" panose="02020603050405020304" pitchFamily="18" charset="0"/>
            </a:rPr>
            <a:t>KHÍ </a:t>
          </a:r>
          <a:r>
            <a:rPr lang="en-US" sz="2000" b="1" smtClean="0">
              <a:solidFill>
                <a:schemeClr val="tx1"/>
              </a:solidFill>
              <a:effectLst/>
              <a:latin typeface="Times New Roman" panose="02020603050405020304" pitchFamily="18" charset="0"/>
              <a:cs typeface="Times New Roman" panose="02020603050405020304" pitchFamily="18" charset="0"/>
            </a:rPr>
            <a:t>HẬU</a:t>
          </a:r>
          <a:endParaRPr lang="en-US" sz="2000">
            <a:solidFill>
              <a:schemeClr val="tx1"/>
            </a:solidFill>
            <a:effectLst/>
            <a:latin typeface="Times New Roman" panose="02020603050405020304" pitchFamily="18" charset="0"/>
            <a:cs typeface="Times New Roman" panose="02020603050405020304" pitchFamily="18" charset="0"/>
          </a:endParaRPr>
        </a:p>
      </dgm:t>
    </dgm:pt>
    <dgm:pt modelId="{3FC3926F-D8E7-4E5D-AC83-2505EB51378A}" type="parTrans" cxnId="{F29FF533-6F97-4C30-A7C7-9634BC89D34E}">
      <dgm:prSet/>
      <dgm:spPr/>
      <dgm:t>
        <a:bodyPr/>
        <a:lstStyle/>
        <a:p>
          <a:endParaRPr lang="en-US" sz="1600">
            <a:latin typeface="Times New Roman" panose="02020603050405020304" pitchFamily="18" charset="0"/>
            <a:cs typeface="Times New Roman" panose="02020603050405020304" pitchFamily="18" charset="0"/>
          </a:endParaRPr>
        </a:p>
      </dgm:t>
    </dgm:pt>
    <dgm:pt modelId="{87060AA8-5269-434D-A6CF-806A9D49D01A}" type="sibTrans" cxnId="{F29FF533-6F97-4C30-A7C7-9634BC89D34E}">
      <dgm:prSet/>
      <dgm:spPr/>
      <dgm:t>
        <a:bodyPr/>
        <a:lstStyle/>
        <a:p>
          <a:endParaRPr lang="en-US" sz="1600">
            <a:latin typeface="Times New Roman" panose="02020603050405020304" pitchFamily="18" charset="0"/>
            <a:cs typeface="Times New Roman" panose="02020603050405020304" pitchFamily="18" charset="0"/>
          </a:endParaRPr>
        </a:p>
      </dgm:t>
    </dgm:pt>
    <dgm:pt modelId="{B93DA963-2493-4FB2-956C-05C4EB32C46C}">
      <dgm:prSet phldrT="[Text]" custT="1"/>
      <dgm:spPr>
        <a:solidFill>
          <a:schemeClr val="accent4">
            <a:lumMod val="60000"/>
            <a:lumOff val="40000"/>
          </a:schemeClr>
        </a:solidFill>
      </dgm:spPr>
      <dgm:t>
        <a:bodyPr/>
        <a:lstStyle/>
        <a:p>
          <a:pPr>
            <a:lnSpc>
              <a:spcPct val="150000"/>
            </a:lnSpc>
          </a:pPr>
          <a:r>
            <a:rPr lang="en-US" sz="2000" b="1" smtClean="0">
              <a:solidFill>
                <a:schemeClr val="tx1"/>
              </a:solidFill>
              <a:effectLst/>
              <a:latin typeface="Times New Roman" panose="02020603050405020304" pitchFamily="18" charset="0"/>
              <a:cs typeface="Times New Roman" panose="02020603050405020304" pitchFamily="18" charset="0"/>
            </a:rPr>
            <a:t>2. </a:t>
          </a:r>
          <a:r>
            <a:rPr lang="vi-VN" sz="2000" b="1" smtClean="0">
              <a:solidFill>
                <a:schemeClr val="tx1"/>
              </a:solidFill>
              <a:effectLst/>
              <a:latin typeface="Times New Roman" panose="02020603050405020304" pitchFamily="18" charset="0"/>
              <a:cs typeface="Times New Roman" panose="02020603050405020304" pitchFamily="18" charset="0"/>
            </a:rPr>
            <a:t>TẦM QUAN TRỌNG CỦA VIỆC SỬ DỤNG TỔNG HỢP TÀI NGUYÊN NƯỚC Ở LƯU VỰC SÔNG </a:t>
          </a:r>
          <a:endParaRPr lang="en-US" sz="2000">
            <a:solidFill>
              <a:schemeClr val="tx1"/>
            </a:solidFill>
            <a:effectLst/>
            <a:latin typeface="Times New Roman" panose="02020603050405020304" pitchFamily="18" charset="0"/>
            <a:cs typeface="Times New Roman" panose="02020603050405020304" pitchFamily="18" charset="0"/>
          </a:endParaRPr>
        </a:p>
      </dgm:t>
    </dgm:pt>
    <dgm:pt modelId="{9C7FCC32-9105-4199-944F-70979EE02184}" type="parTrans" cxnId="{E0D1764A-F1B4-44BB-B4E6-8DBBB1708E56}">
      <dgm:prSet/>
      <dgm:spPr/>
      <dgm:t>
        <a:bodyPr/>
        <a:lstStyle/>
        <a:p>
          <a:endParaRPr lang="en-US" sz="1600">
            <a:latin typeface="Times New Roman" panose="02020603050405020304" pitchFamily="18" charset="0"/>
            <a:cs typeface="Times New Roman" panose="02020603050405020304" pitchFamily="18" charset="0"/>
          </a:endParaRPr>
        </a:p>
      </dgm:t>
    </dgm:pt>
    <dgm:pt modelId="{42179519-CFAC-4895-8CD5-F8851794763C}" type="sibTrans" cxnId="{E0D1764A-F1B4-44BB-B4E6-8DBBB1708E56}">
      <dgm:prSet/>
      <dgm:spPr/>
      <dgm:t>
        <a:bodyPr/>
        <a:lstStyle/>
        <a:p>
          <a:endParaRPr lang="en-US" sz="1600">
            <a:latin typeface="Times New Roman" panose="02020603050405020304" pitchFamily="18" charset="0"/>
            <a:cs typeface="Times New Roman" panose="02020603050405020304" pitchFamily="18" charset="0"/>
          </a:endParaRPr>
        </a:p>
      </dgm:t>
    </dgm:pt>
    <dgm:pt modelId="{FF3E66C1-40BF-4A87-A588-E3226FA8FBCA}" type="pres">
      <dgm:prSet presAssocID="{B33A8D6F-0B7C-4848-8885-42DDA13B83CA}" presName="linear" presStyleCnt="0">
        <dgm:presLayoutVars>
          <dgm:dir/>
          <dgm:animLvl val="lvl"/>
          <dgm:resizeHandles val="exact"/>
        </dgm:presLayoutVars>
      </dgm:prSet>
      <dgm:spPr/>
      <dgm:t>
        <a:bodyPr/>
        <a:lstStyle/>
        <a:p>
          <a:endParaRPr lang="en-US"/>
        </a:p>
      </dgm:t>
    </dgm:pt>
    <dgm:pt modelId="{082A1FFA-974D-48D7-8810-28C05683F315}" type="pres">
      <dgm:prSet presAssocID="{28CEE091-9E42-4A37-90B0-97363EC9AB9D}" presName="parentLin" presStyleCnt="0"/>
      <dgm:spPr/>
    </dgm:pt>
    <dgm:pt modelId="{76BF79D9-8691-4356-8951-6D03811F990B}" type="pres">
      <dgm:prSet presAssocID="{28CEE091-9E42-4A37-90B0-97363EC9AB9D}" presName="parentLeftMargin" presStyleLbl="node1" presStyleIdx="0" presStyleCnt="2"/>
      <dgm:spPr/>
      <dgm:t>
        <a:bodyPr/>
        <a:lstStyle/>
        <a:p>
          <a:endParaRPr lang="en-US"/>
        </a:p>
      </dgm:t>
    </dgm:pt>
    <dgm:pt modelId="{199BD9CB-DF76-44D3-A205-3FADEF75ABB2}" type="pres">
      <dgm:prSet presAssocID="{28CEE091-9E42-4A37-90B0-97363EC9AB9D}" presName="parentText" presStyleLbl="node1" presStyleIdx="0" presStyleCnt="2" custScaleX="124134">
        <dgm:presLayoutVars>
          <dgm:chMax val="0"/>
          <dgm:bulletEnabled val="1"/>
        </dgm:presLayoutVars>
      </dgm:prSet>
      <dgm:spPr/>
      <dgm:t>
        <a:bodyPr/>
        <a:lstStyle/>
        <a:p>
          <a:endParaRPr lang="en-US"/>
        </a:p>
      </dgm:t>
    </dgm:pt>
    <dgm:pt modelId="{F48D977F-8C7F-4116-AD5F-828DA7B089B5}" type="pres">
      <dgm:prSet presAssocID="{28CEE091-9E42-4A37-90B0-97363EC9AB9D}" presName="negativeSpace" presStyleCnt="0"/>
      <dgm:spPr/>
    </dgm:pt>
    <dgm:pt modelId="{76C674FD-2E61-45C1-9619-DC5265D2D636}" type="pres">
      <dgm:prSet presAssocID="{28CEE091-9E42-4A37-90B0-97363EC9AB9D}" presName="childText" presStyleLbl="conFgAcc1" presStyleIdx="0" presStyleCnt="2">
        <dgm:presLayoutVars>
          <dgm:bulletEnabled val="1"/>
        </dgm:presLayoutVars>
      </dgm:prSet>
      <dgm:spPr/>
    </dgm:pt>
    <dgm:pt modelId="{52DA4064-636E-4855-9706-B3A8017EF291}" type="pres">
      <dgm:prSet presAssocID="{87060AA8-5269-434D-A6CF-806A9D49D01A}" presName="spaceBetweenRectangles" presStyleCnt="0"/>
      <dgm:spPr/>
    </dgm:pt>
    <dgm:pt modelId="{FC11F561-7998-4FB8-BA9F-32E370B3D770}" type="pres">
      <dgm:prSet presAssocID="{B93DA963-2493-4FB2-956C-05C4EB32C46C}" presName="parentLin" presStyleCnt="0"/>
      <dgm:spPr/>
    </dgm:pt>
    <dgm:pt modelId="{D6AB59A0-937E-454F-808F-4BDED81DB079}" type="pres">
      <dgm:prSet presAssocID="{B93DA963-2493-4FB2-956C-05C4EB32C46C}" presName="parentLeftMargin" presStyleLbl="node1" presStyleIdx="0" presStyleCnt="2"/>
      <dgm:spPr/>
      <dgm:t>
        <a:bodyPr/>
        <a:lstStyle/>
        <a:p>
          <a:endParaRPr lang="en-US"/>
        </a:p>
      </dgm:t>
    </dgm:pt>
    <dgm:pt modelId="{419B589A-0AC7-45F4-BAA9-DA7D88DCCDF8}" type="pres">
      <dgm:prSet presAssocID="{B93DA963-2493-4FB2-956C-05C4EB32C46C}" presName="parentText" presStyleLbl="node1" presStyleIdx="1" presStyleCnt="2" custScaleX="124874">
        <dgm:presLayoutVars>
          <dgm:chMax val="0"/>
          <dgm:bulletEnabled val="1"/>
        </dgm:presLayoutVars>
      </dgm:prSet>
      <dgm:spPr/>
      <dgm:t>
        <a:bodyPr/>
        <a:lstStyle/>
        <a:p>
          <a:endParaRPr lang="en-US"/>
        </a:p>
      </dgm:t>
    </dgm:pt>
    <dgm:pt modelId="{C82BE4DE-B1DE-4330-8FDF-DE5BC1264EEF}" type="pres">
      <dgm:prSet presAssocID="{B93DA963-2493-4FB2-956C-05C4EB32C46C}" presName="negativeSpace" presStyleCnt="0"/>
      <dgm:spPr/>
    </dgm:pt>
    <dgm:pt modelId="{14FA4579-6766-4F2E-AC7E-4B7ADA6D4F6C}" type="pres">
      <dgm:prSet presAssocID="{B93DA963-2493-4FB2-956C-05C4EB32C46C}" presName="childText" presStyleLbl="conFgAcc1" presStyleIdx="1" presStyleCnt="2">
        <dgm:presLayoutVars>
          <dgm:bulletEnabled val="1"/>
        </dgm:presLayoutVars>
      </dgm:prSet>
      <dgm:spPr/>
    </dgm:pt>
  </dgm:ptLst>
  <dgm:cxnLst>
    <dgm:cxn modelId="{0ED8351A-9479-4163-9763-71787D73B4E6}" type="presOf" srcId="{B93DA963-2493-4FB2-956C-05C4EB32C46C}" destId="{D6AB59A0-937E-454F-808F-4BDED81DB079}" srcOrd="0" destOrd="0" presId="urn:microsoft.com/office/officeart/2005/8/layout/list1"/>
    <dgm:cxn modelId="{71FF93F0-45C4-4161-B3D7-E8D2FDCF9FB2}" type="presOf" srcId="{28CEE091-9E42-4A37-90B0-97363EC9AB9D}" destId="{76BF79D9-8691-4356-8951-6D03811F990B}" srcOrd="0" destOrd="0" presId="urn:microsoft.com/office/officeart/2005/8/layout/list1"/>
    <dgm:cxn modelId="{E0D1764A-F1B4-44BB-B4E6-8DBBB1708E56}" srcId="{B33A8D6F-0B7C-4848-8885-42DDA13B83CA}" destId="{B93DA963-2493-4FB2-956C-05C4EB32C46C}" srcOrd="1" destOrd="0" parTransId="{9C7FCC32-9105-4199-944F-70979EE02184}" sibTransId="{42179519-CFAC-4895-8CD5-F8851794763C}"/>
    <dgm:cxn modelId="{F29FF533-6F97-4C30-A7C7-9634BC89D34E}" srcId="{B33A8D6F-0B7C-4848-8885-42DDA13B83CA}" destId="{28CEE091-9E42-4A37-90B0-97363EC9AB9D}" srcOrd="0" destOrd="0" parTransId="{3FC3926F-D8E7-4E5D-AC83-2505EB51378A}" sibTransId="{87060AA8-5269-434D-A6CF-806A9D49D01A}"/>
    <dgm:cxn modelId="{D5395FF8-6A5C-4B17-A36E-9F1FF27CA0E5}" type="presOf" srcId="{28CEE091-9E42-4A37-90B0-97363EC9AB9D}" destId="{199BD9CB-DF76-44D3-A205-3FADEF75ABB2}" srcOrd="1" destOrd="0" presId="urn:microsoft.com/office/officeart/2005/8/layout/list1"/>
    <dgm:cxn modelId="{72365750-0D61-49A1-8B45-234D2E2552D7}" type="presOf" srcId="{B93DA963-2493-4FB2-956C-05C4EB32C46C}" destId="{419B589A-0AC7-45F4-BAA9-DA7D88DCCDF8}" srcOrd="1" destOrd="0" presId="urn:microsoft.com/office/officeart/2005/8/layout/list1"/>
    <dgm:cxn modelId="{41DF08D5-CF01-460F-9FB0-71ECA539F4EA}" type="presOf" srcId="{B33A8D6F-0B7C-4848-8885-42DDA13B83CA}" destId="{FF3E66C1-40BF-4A87-A588-E3226FA8FBCA}" srcOrd="0" destOrd="0" presId="urn:microsoft.com/office/officeart/2005/8/layout/list1"/>
    <dgm:cxn modelId="{C9AEDE99-DBED-442E-8869-8ADB197C7869}" type="presParOf" srcId="{FF3E66C1-40BF-4A87-A588-E3226FA8FBCA}" destId="{082A1FFA-974D-48D7-8810-28C05683F315}" srcOrd="0" destOrd="0" presId="urn:microsoft.com/office/officeart/2005/8/layout/list1"/>
    <dgm:cxn modelId="{84F44CFA-F650-4493-9D18-9A4C5A425543}" type="presParOf" srcId="{082A1FFA-974D-48D7-8810-28C05683F315}" destId="{76BF79D9-8691-4356-8951-6D03811F990B}" srcOrd="0" destOrd="0" presId="urn:microsoft.com/office/officeart/2005/8/layout/list1"/>
    <dgm:cxn modelId="{64DB5B79-6D87-4795-9254-1B54D891080B}" type="presParOf" srcId="{082A1FFA-974D-48D7-8810-28C05683F315}" destId="{199BD9CB-DF76-44D3-A205-3FADEF75ABB2}" srcOrd="1" destOrd="0" presId="urn:microsoft.com/office/officeart/2005/8/layout/list1"/>
    <dgm:cxn modelId="{BD0AFF89-0BEA-487B-913D-EA9898890C07}" type="presParOf" srcId="{FF3E66C1-40BF-4A87-A588-E3226FA8FBCA}" destId="{F48D977F-8C7F-4116-AD5F-828DA7B089B5}" srcOrd="1" destOrd="0" presId="urn:microsoft.com/office/officeart/2005/8/layout/list1"/>
    <dgm:cxn modelId="{7AAF4411-FAB1-49D7-8C88-92A593A43CA3}" type="presParOf" srcId="{FF3E66C1-40BF-4A87-A588-E3226FA8FBCA}" destId="{76C674FD-2E61-45C1-9619-DC5265D2D636}" srcOrd="2" destOrd="0" presId="urn:microsoft.com/office/officeart/2005/8/layout/list1"/>
    <dgm:cxn modelId="{C4D16BB0-23D8-4955-A786-D6C881B48C01}" type="presParOf" srcId="{FF3E66C1-40BF-4A87-A588-E3226FA8FBCA}" destId="{52DA4064-636E-4855-9706-B3A8017EF291}" srcOrd="3" destOrd="0" presId="urn:microsoft.com/office/officeart/2005/8/layout/list1"/>
    <dgm:cxn modelId="{3DF64470-9848-468C-A00F-D16846397F69}" type="presParOf" srcId="{FF3E66C1-40BF-4A87-A588-E3226FA8FBCA}" destId="{FC11F561-7998-4FB8-BA9F-32E370B3D770}" srcOrd="4" destOrd="0" presId="urn:microsoft.com/office/officeart/2005/8/layout/list1"/>
    <dgm:cxn modelId="{64AF6F4E-3726-4C88-AC5F-7E9FBCFC4255}" type="presParOf" srcId="{FC11F561-7998-4FB8-BA9F-32E370B3D770}" destId="{D6AB59A0-937E-454F-808F-4BDED81DB079}" srcOrd="0" destOrd="0" presId="urn:microsoft.com/office/officeart/2005/8/layout/list1"/>
    <dgm:cxn modelId="{7B75E9BD-6871-432F-80FE-53031D230D1C}" type="presParOf" srcId="{FC11F561-7998-4FB8-BA9F-32E370B3D770}" destId="{419B589A-0AC7-45F4-BAA9-DA7D88DCCDF8}" srcOrd="1" destOrd="0" presId="urn:microsoft.com/office/officeart/2005/8/layout/list1"/>
    <dgm:cxn modelId="{F1D6B005-6556-4091-BBDC-7622FDC2D8A7}" type="presParOf" srcId="{FF3E66C1-40BF-4A87-A588-E3226FA8FBCA}" destId="{C82BE4DE-B1DE-4330-8FDF-DE5BC1264EEF}" srcOrd="5" destOrd="0" presId="urn:microsoft.com/office/officeart/2005/8/layout/list1"/>
    <dgm:cxn modelId="{BD42A51E-23D5-476D-9BDE-512B6DEA7257}" type="presParOf" srcId="{FF3E66C1-40BF-4A87-A588-E3226FA8FBCA}" destId="{14FA4579-6766-4F2E-AC7E-4B7ADA6D4F6C}"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C674FD-2E61-45C1-9619-DC5265D2D636}">
      <dsp:nvSpPr>
        <dsp:cNvPr id="0" name=""/>
        <dsp:cNvSpPr/>
      </dsp:nvSpPr>
      <dsp:spPr>
        <a:xfrm>
          <a:off x="0" y="752768"/>
          <a:ext cx="10515600" cy="1285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9BD9CB-DF76-44D3-A205-3FADEF75ABB2}">
      <dsp:nvSpPr>
        <dsp:cNvPr id="0" name=""/>
        <dsp:cNvSpPr/>
      </dsp:nvSpPr>
      <dsp:spPr>
        <a:xfrm>
          <a:off x="525780" y="8"/>
          <a:ext cx="9137404" cy="1505520"/>
        </a:xfrm>
        <a:prstGeom prst="round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889000">
            <a:lnSpc>
              <a:spcPct val="90000"/>
            </a:lnSpc>
            <a:spcBef>
              <a:spcPct val="0"/>
            </a:spcBef>
            <a:spcAft>
              <a:spcPct val="35000"/>
            </a:spcAft>
          </a:pPr>
          <a:r>
            <a:rPr lang="en-US" sz="2000" b="1" kern="1200" smtClean="0">
              <a:solidFill>
                <a:schemeClr val="tx1"/>
              </a:solidFill>
              <a:effectLst/>
              <a:latin typeface="Times New Roman" panose="02020603050405020304" pitchFamily="18" charset="0"/>
              <a:cs typeface="Times New Roman" panose="02020603050405020304" pitchFamily="18" charset="0"/>
            </a:rPr>
            <a:t>1. </a:t>
          </a:r>
          <a:r>
            <a:rPr lang="en-US" sz="2000" b="1" kern="1200" smtClean="0">
              <a:solidFill>
                <a:schemeClr val="tx1"/>
              </a:solidFill>
              <a:effectLst/>
              <a:latin typeface="Times New Roman" panose="02020603050405020304" pitchFamily="18" charset="0"/>
              <a:cs typeface="Times New Roman" panose="02020603050405020304" pitchFamily="18" charset="0"/>
            </a:rPr>
            <a:t>VAI TRÒ CỦA </a:t>
          </a:r>
          <a:r>
            <a:rPr lang="en-US" sz="2000" b="1" kern="1200" smtClean="0">
              <a:solidFill>
                <a:schemeClr val="tx1"/>
              </a:solidFill>
              <a:effectLst/>
              <a:latin typeface="Times New Roman" panose="02020603050405020304" pitchFamily="18" charset="0"/>
              <a:cs typeface="Times New Roman" panose="02020603050405020304" pitchFamily="18" charset="0"/>
            </a:rPr>
            <a:t>KHÍ </a:t>
          </a:r>
          <a:r>
            <a:rPr lang="en-US" sz="2000" b="1" kern="1200" smtClean="0">
              <a:solidFill>
                <a:schemeClr val="tx1"/>
              </a:solidFill>
              <a:effectLst/>
              <a:latin typeface="Times New Roman" panose="02020603050405020304" pitchFamily="18" charset="0"/>
              <a:cs typeface="Times New Roman" panose="02020603050405020304" pitchFamily="18" charset="0"/>
            </a:rPr>
            <a:t>HẬU</a:t>
          </a:r>
          <a:endParaRPr lang="en-US" sz="2000" kern="1200">
            <a:solidFill>
              <a:schemeClr val="tx1"/>
            </a:solidFill>
            <a:effectLst/>
            <a:latin typeface="Times New Roman" panose="02020603050405020304" pitchFamily="18" charset="0"/>
            <a:cs typeface="Times New Roman" panose="02020603050405020304" pitchFamily="18" charset="0"/>
          </a:endParaRPr>
        </a:p>
      </dsp:txBody>
      <dsp:txXfrm>
        <a:off x="599273" y="73501"/>
        <a:ext cx="8990418" cy="1358534"/>
      </dsp:txXfrm>
    </dsp:sp>
    <dsp:sp modelId="{14FA4579-6766-4F2E-AC7E-4B7ADA6D4F6C}">
      <dsp:nvSpPr>
        <dsp:cNvPr id="0" name=""/>
        <dsp:cNvSpPr/>
      </dsp:nvSpPr>
      <dsp:spPr>
        <a:xfrm>
          <a:off x="0" y="3066129"/>
          <a:ext cx="10515600" cy="1285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9B589A-0AC7-45F4-BAA9-DA7D88DCCDF8}">
      <dsp:nvSpPr>
        <dsp:cNvPr id="0" name=""/>
        <dsp:cNvSpPr/>
      </dsp:nvSpPr>
      <dsp:spPr>
        <a:xfrm>
          <a:off x="525780" y="2313369"/>
          <a:ext cx="9191875" cy="1505520"/>
        </a:xfrm>
        <a:prstGeom prst="round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889000">
            <a:lnSpc>
              <a:spcPct val="150000"/>
            </a:lnSpc>
            <a:spcBef>
              <a:spcPct val="0"/>
            </a:spcBef>
            <a:spcAft>
              <a:spcPct val="35000"/>
            </a:spcAft>
          </a:pPr>
          <a:r>
            <a:rPr lang="en-US" sz="2000" b="1" kern="1200" smtClean="0">
              <a:solidFill>
                <a:schemeClr val="tx1"/>
              </a:solidFill>
              <a:effectLst/>
              <a:latin typeface="Times New Roman" panose="02020603050405020304" pitchFamily="18" charset="0"/>
              <a:cs typeface="Times New Roman" panose="02020603050405020304" pitchFamily="18" charset="0"/>
            </a:rPr>
            <a:t>2. </a:t>
          </a:r>
          <a:r>
            <a:rPr lang="vi-VN" sz="2000" b="1" kern="1200" smtClean="0">
              <a:solidFill>
                <a:schemeClr val="tx1"/>
              </a:solidFill>
              <a:effectLst/>
              <a:latin typeface="Times New Roman" panose="02020603050405020304" pitchFamily="18" charset="0"/>
              <a:cs typeface="Times New Roman" panose="02020603050405020304" pitchFamily="18" charset="0"/>
            </a:rPr>
            <a:t>TẦM QUAN TRỌNG CỦA VIỆC SỬ DỤNG TỔNG HỢP TÀI NGUYÊN NƯỚC Ở LƯU VỰC SÔNG </a:t>
          </a:r>
          <a:endParaRPr lang="en-US" sz="2000" kern="1200">
            <a:solidFill>
              <a:schemeClr val="tx1"/>
            </a:solidFill>
            <a:effectLst/>
            <a:latin typeface="Times New Roman" panose="02020603050405020304" pitchFamily="18" charset="0"/>
            <a:cs typeface="Times New Roman" panose="02020603050405020304" pitchFamily="18" charset="0"/>
          </a:endParaRPr>
        </a:p>
      </dsp:txBody>
      <dsp:txXfrm>
        <a:off x="599273" y="2386862"/>
        <a:ext cx="9044889" cy="135853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2FF130-59F1-4492-AEB2-6FD0C69B9548}" type="datetimeFigureOut">
              <a:rPr lang="en-US" smtClean="0"/>
              <a:t>7/28/2023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5ABB98-FC4F-447B-91E8-F78273A8E5DF}" type="slidenum">
              <a:rPr lang="en-US" smtClean="0"/>
              <a:t>‹#›</a:t>
            </a:fld>
            <a:endParaRPr lang="en-US"/>
          </a:p>
        </p:txBody>
      </p:sp>
    </p:spTree>
    <p:extLst>
      <p:ext uri="{BB962C8B-B14F-4D97-AF65-F5344CB8AC3E}">
        <p14:creationId xmlns:p14="http://schemas.microsoft.com/office/powerpoint/2010/main" val="962739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5"/>
        <p:cNvGrpSpPr/>
        <p:nvPr/>
      </p:nvGrpSpPr>
      <p:grpSpPr>
        <a:xfrm>
          <a:off x="0" y="0"/>
          <a:ext cx="0" cy="0"/>
          <a:chOff x="0" y="0"/>
          <a:chExt cx="0" cy="0"/>
        </a:xfrm>
      </p:grpSpPr>
      <p:sp>
        <p:nvSpPr>
          <p:cNvPr id="6226" name="Google Shape;6226;g11f1a9cf691_0_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27" name="Google Shape;6227;g11f1a9cf691_0_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6679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4"/>
        <p:cNvGrpSpPr/>
        <p:nvPr/>
      </p:nvGrpSpPr>
      <p:grpSpPr>
        <a:xfrm>
          <a:off x="0" y="0"/>
          <a:ext cx="0" cy="0"/>
          <a:chOff x="0" y="0"/>
          <a:chExt cx="0" cy="0"/>
        </a:xfrm>
      </p:grpSpPr>
      <p:sp>
        <p:nvSpPr>
          <p:cNvPr id="4355" name="Google Shape;4355;gdab33caf8f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6" name="Google Shape;4356;gdab33caf8f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5081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5ABB98-FC4F-447B-91E8-F78273A8E5DF}" type="slidenum">
              <a:rPr lang="en-US" smtClean="0"/>
              <a:t>12</a:t>
            </a:fld>
            <a:endParaRPr lang="en-US"/>
          </a:p>
        </p:txBody>
      </p:sp>
    </p:spTree>
    <p:extLst>
      <p:ext uri="{BB962C8B-B14F-4D97-AF65-F5344CB8AC3E}">
        <p14:creationId xmlns:p14="http://schemas.microsoft.com/office/powerpoint/2010/main" val="577083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5ABB98-FC4F-447B-91E8-F78273A8E5DF}" type="slidenum">
              <a:rPr lang="en-US" smtClean="0"/>
              <a:t>18</a:t>
            </a:fld>
            <a:endParaRPr lang="en-US"/>
          </a:p>
        </p:txBody>
      </p:sp>
    </p:spTree>
    <p:extLst>
      <p:ext uri="{BB962C8B-B14F-4D97-AF65-F5344CB8AC3E}">
        <p14:creationId xmlns:p14="http://schemas.microsoft.com/office/powerpoint/2010/main" val="2207217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6C1378-B89E-46A0-9C8A-27526BBB40BA}" type="datetimeFigureOut">
              <a:rPr lang="en-US" smtClean="0"/>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CC1BE-908E-44FB-995C-EC21B569460C}" type="slidenum">
              <a:rPr lang="en-US" smtClean="0"/>
              <a:t>‹#›</a:t>
            </a:fld>
            <a:endParaRPr lang="en-US"/>
          </a:p>
        </p:txBody>
      </p:sp>
    </p:spTree>
    <p:extLst>
      <p:ext uri="{BB962C8B-B14F-4D97-AF65-F5344CB8AC3E}">
        <p14:creationId xmlns:p14="http://schemas.microsoft.com/office/powerpoint/2010/main" val="2722244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6C1378-B89E-46A0-9C8A-27526BBB40BA}" type="datetimeFigureOut">
              <a:rPr lang="en-US" smtClean="0"/>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CC1BE-908E-44FB-995C-EC21B569460C}" type="slidenum">
              <a:rPr lang="en-US" smtClean="0"/>
              <a:t>‹#›</a:t>
            </a:fld>
            <a:endParaRPr lang="en-US"/>
          </a:p>
        </p:txBody>
      </p:sp>
    </p:spTree>
    <p:extLst>
      <p:ext uri="{BB962C8B-B14F-4D97-AF65-F5344CB8AC3E}">
        <p14:creationId xmlns:p14="http://schemas.microsoft.com/office/powerpoint/2010/main" val="2265616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6C1378-B89E-46A0-9C8A-27526BBB40BA}" type="datetimeFigureOut">
              <a:rPr lang="en-US" smtClean="0"/>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CC1BE-908E-44FB-995C-EC21B569460C}" type="slidenum">
              <a:rPr lang="en-US" smtClean="0"/>
              <a:t>‹#›</a:t>
            </a:fld>
            <a:endParaRPr lang="en-US"/>
          </a:p>
        </p:txBody>
      </p:sp>
    </p:spTree>
    <p:extLst>
      <p:ext uri="{BB962C8B-B14F-4D97-AF65-F5344CB8AC3E}">
        <p14:creationId xmlns:p14="http://schemas.microsoft.com/office/powerpoint/2010/main" val="605695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D6C1378-B89E-46A0-9C8A-27526BBB40BA}" type="datetimeFigureOut">
              <a:rPr lang="en-US" smtClean="0"/>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CC1BE-908E-44FB-995C-EC21B569460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7481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D6C1378-B89E-46A0-9C8A-27526BBB40BA}" type="datetimeFigureOut">
              <a:rPr lang="en-US" smtClean="0"/>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CC1BE-908E-44FB-995C-EC21B569460C}" type="slidenum">
              <a:rPr lang="en-US" smtClean="0"/>
              <a:t>‹#›</a:t>
            </a:fld>
            <a:endParaRPr lang="en-US"/>
          </a:p>
        </p:txBody>
      </p:sp>
    </p:spTree>
    <p:extLst>
      <p:ext uri="{BB962C8B-B14F-4D97-AF65-F5344CB8AC3E}">
        <p14:creationId xmlns:p14="http://schemas.microsoft.com/office/powerpoint/2010/main" val="2362508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D6C1378-B89E-46A0-9C8A-27526BBB40BA}" type="datetimeFigureOut">
              <a:rPr lang="en-US" smtClean="0"/>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CC1BE-908E-44FB-995C-EC21B569460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491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D6C1378-B89E-46A0-9C8A-27526BBB40BA}" type="datetimeFigureOut">
              <a:rPr lang="en-US" smtClean="0"/>
              <a:t>7/28/2023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CCC1BE-908E-44FB-995C-EC21B569460C}" type="slidenum">
              <a:rPr lang="en-US" smtClean="0"/>
              <a:t>‹#›</a:t>
            </a:fld>
            <a:endParaRPr lang="en-US"/>
          </a:p>
        </p:txBody>
      </p:sp>
    </p:spTree>
    <p:extLst>
      <p:ext uri="{BB962C8B-B14F-4D97-AF65-F5344CB8AC3E}">
        <p14:creationId xmlns:p14="http://schemas.microsoft.com/office/powerpoint/2010/main" val="10725526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D6C1378-B89E-46A0-9C8A-27526BBB40BA}" type="datetimeFigureOut">
              <a:rPr lang="en-US" smtClean="0"/>
              <a:t>7/28/2023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CCC1BE-908E-44FB-995C-EC21B569460C}" type="slidenum">
              <a:rPr lang="en-US" smtClean="0"/>
              <a:t>‹#›</a:t>
            </a:fld>
            <a:endParaRPr lang="en-US"/>
          </a:p>
        </p:txBody>
      </p:sp>
    </p:spTree>
    <p:extLst>
      <p:ext uri="{BB962C8B-B14F-4D97-AF65-F5344CB8AC3E}">
        <p14:creationId xmlns:p14="http://schemas.microsoft.com/office/powerpoint/2010/main" val="17008073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D6C1378-B89E-46A0-9C8A-27526BBB40BA}" type="datetimeFigureOut">
              <a:rPr lang="en-US" smtClean="0"/>
              <a:t>7/28/2023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CCC1BE-908E-44FB-995C-EC21B569460C}" type="slidenum">
              <a:rPr lang="en-US" smtClean="0"/>
              <a:t>‹#›</a:t>
            </a:fld>
            <a:endParaRPr lang="en-US"/>
          </a:p>
        </p:txBody>
      </p:sp>
    </p:spTree>
    <p:extLst>
      <p:ext uri="{BB962C8B-B14F-4D97-AF65-F5344CB8AC3E}">
        <p14:creationId xmlns:p14="http://schemas.microsoft.com/office/powerpoint/2010/main" val="6310719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D6C1378-B89E-46A0-9C8A-27526BBB40BA}" type="datetimeFigureOut">
              <a:rPr lang="en-US" smtClean="0"/>
              <a:t>7/28/2023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EACCC1BE-908E-44FB-995C-EC21B569460C}" type="slidenum">
              <a:rPr lang="en-US" smtClean="0"/>
              <a:t>‹#›</a:t>
            </a:fld>
            <a:endParaRPr lang="en-US"/>
          </a:p>
        </p:txBody>
      </p:sp>
    </p:spTree>
    <p:extLst>
      <p:ext uri="{BB962C8B-B14F-4D97-AF65-F5344CB8AC3E}">
        <p14:creationId xmlns:p14="http://schemas.microsoft.com/office/powerpoint/2010/main" val="32961970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D6C1378-B89E-46A0-9C8A-27526BBB40BA}" type="datetimeFigureOut">
              <a:rPr lang="en-US" smtClean="0"/>
              <a:t>7/28/2023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ACCC1BE-908E-44FB-995C-EC21B569460C}" type="slidenum">
              <a:rPr lang="en-US" smtClean="0"/>
              <a:t>‹#›</a:t>
            </a:fld>
            <a:endParaRPr lang="en-US"/>
          </a:p>
        </p:txBody>
      </p:sp>
    </p:spTree>
    <p:extLst>
      <p:ext uri="{BB962C8B-B14F-4D97-AF65-F5344CB8AC3E}">
        <p14:creationId xmlns:p14="http://schemas.microsoft.com/office/powerpoint/2010/main" val="3260811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6C1378-B89E-46A0-9C8A-27526BBB40BA}" type="datetimeFigureOut">
              <a:rPr lang="en-US" smtClean="0"/>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CC1BE-908E-44FB-995C-EC21B569460C}" type="slidenum">
              <a:rPr lang="en-US" smtClean="0"/>
              <a:t>‹#›</a:t>
            </a:fld>
            <a:endParaRPr lang="en-US"/>
          </a:p>
        </p:txBody>
      </p:sp>
    </p:spTree>
    <p:extLst>
      <p:ext uri="{BB962C8B-B14F-4D97-AF65-F5344CB8AC3E}">
        <p14:creationId xmlns:p14="http://schemas.microsoft.com/office/powerpoint/2010/main" val="33247965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D6C1378-B89E-46A0-9C8A-27526BBB40BA}" type="datetimeFigureOut">
              <a:rPr lang="en-US" smtClean="0"/>
              <a:t>7/28/2023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CCC1BE-908E-44FB-995C-EC21B569460C}" type="slidenum">
              <a:rPr lang="en-US" smtClean="0"/>
              <a:t>‹#›</a:t>
            </a:fld>
            <a:endParaRPr lang="en-US"/>
          </a:p>
        </p:txBody>
      </p:sp>
    </p:spTree>
    <p:extLst>
      <p:ext uri="{BB962C8B-B14F-4D97-AF65-F5344CB8AC3E}">
        <p14:creationId xmlns:p14="http://schemas.microsoft.com/office/powerpoint/2010/main" val="14900337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D6C1378-B89E-46A0-9C8A-27526BBB40BA}" type="datetimeFigureOut">
              <a:rPr lang="en-US" smtClean="0"/>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CC1BE-908E-44FB-995C-EC21B569460C}" type="slidenum">
              <a:rPr lang="en-US" smtClean="0"/>
              <a:t>‹#›</a:t>
            </a:fld>
            <a:endParaRPr lang="en-US"/>
          </a:p>
        </p:txBody>
      </p:sp>
    </p:spTree>
    <p:extLst>
      <p:ext uri="{BB962C8B-B14F-4D97-AF65-F5344CB8AC3E}">
        <p14:creationId xmlns:p14="http://schemas.microsoft.com/office/powerpoint/2010/main" val="6442893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D6C1378-B89E-46A0-9C8A-27526BBB40BA}" type="datetimeFigureOut">
              <a:rPr lang="en-US" smtClean="0"/>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CC1BE-908E-44FB-995C-EC21B569460C}" type="slidenum">
              <a:rPr lang="en-US" smtClean="0"/>
              <a:t>‹#›</a:t>
            </a:fld>
            <a:endParaRPr lang="en-US"/>
          </a:p>
        </p:txBody>
      </p:sp>
    </p:spTree>
    <p:extLst>
      <p:ext uri="{BB962C8B-B14F-4D97-AF65-F5344CB8AC3E}">
        <p14:creationId xmlns:p14="http://schemas.microsoft.com/office/powerpoint/2010/main" val="1333762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1097"/>
        <p:cNvGrpSpPr/>
        <p:nvPr/>
      </p:nvGrpSpPr>
      <p:grpSpPr>
        <a:xfrm>
          <a:off x="0" y="0"/>
          <a:ext cx="0" cy="0"/>
          <a:chOff x="0" y="0"/>
          <a:chExt cx="0" cy="0"/>
        </a:xfrm>
      </p:grpSpPr>
      <p:sp>
        <p:nvSpPr>
          <p:cNvPr id="1098" name="Google Shape;1098;p26"/>
          <p:cNvSpPr/>
          <p:nvPr/>
        </p:nvSpPr>
        <p:spPr>
          <a:xfrm flipH="1">
            <a:off x="10442727" y="302394"/>
            <a:ext cx="10533" cy="833"/>
          </a:xfrm>
          <a:custGeom>
            <a:avLst/>
            <a:gdLst/>
            <a:ahLst/>
            <a:cxnLst/>
            <a:rect l="l" t="t" r="r" b="b"/>
            <a:pathLst>
              <a:path w="139" h="11" extrusionOk="0">
                <a:moveTo>
                  <a:pt x="0" y="1"/>
                </a:moveTo>
                <a:cubicBezTo>
                  <a:pt x="38" y="5"/>
                  <a:pt x="80" y="6"/>
                  <a:pt x="117" y="9"/>
                </a:cubicBezTo>
                <a:lnTo>
                  <a:pt x="117" y="9"/>
                </a:lnTo>
                <a:cubicBezTo>
                  <a:pt x="75" y="4"/>
                  <a:pt x="40" y="1"/>
                  <a:pt x="0" y="1"/>
                </a:cubicBezTo>
                <a:close/>
                <a:moveTo>
                  <a:pt x="117" y="9"/>
                </a:moveTo>
                <a:cubicBezTo>
                  <a:pt x="124" y="9"/>
                  <a:pt x="131" y="10"/>
                  <a:pt x="138" y="11"/>
                </a:cubicBezTo>
                <a:cubicBezTo>
                  <a:pt x="131" y="10"/>
                  <a:pt x="124" y="9"/>
                  <a:pt x="117" y="9"/>
                </a:cubicBezTo>
                <a:close/>
              </a:path>
            </a:pathLst>
          </a:custGeom>
          <a:solidFill>
            <a:srgbClr val="FFDD3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9" name="Google Shape;1099;p26"/>
          <p:cNvSpPr/>
          <p:nvPr/>
        </p:nvSpPr>
        <p:spPr>
          <a:xfrm flipH="1">
            <a:off x="10315259" y="339225"/>
            <a:ext cx="11291" cy="6291"/>
          </a:xfrm>
          <a:custGeom>
            <a:avLst/>
            <a:gdLst/>
            <a:ahLst/>
            <a:cxnLst/>
            <a:rect l="l" t="t" r="r" b="b"/>
            <a:pathLst>
              <a:path w="149" h="83" extrusionOk="0">
                <a:moveTo>
                  <a:pt x="0" y="1"/>
                </a:moveTo>
                <a:cubicBezTo>
                  <a:pt x="51" y="26"/>
                  <a:pt x="97" y="52"/>
                  <a:pt x="148" y="82"/>
                </a:cubicBezTo>
                <a:cubicBezTo>
                  <a:pt x="102" y="52"/>
                  <a:pt x="51" y="26"/>
                  <a:pt x="0" y="1"/>
                </a:cubicBezTo>
                <a:close/>
              </a:path>
            </a:pathLst>
          </a:custGeom>
          <a:solidFill>
            <a:srgbClr val="FFDD3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0" name="Google Shape;1100;p26"/>
          <p:cNvSpPr/>
          <p:nvPr/>
        </p:nvSpPr>
        <p:spPr>
          <a:xfrm flipH="1">
            <a:off x="10405896" y="307092"/>
            <a:ext cx="10533" cy="2349"/>
          </a:xfrm>
          <a:custGeom>
            <a:avLst/>
            <a:gdLst/>
            <a:ahLst/>
            <a:cxnLst/>
            <a:rect l="l" t="t" r="r" b="b"/>
            <a:pathLst>
              <a:path w="139" h="31" extrusionOk="0">
                <a:moveTo>
                  <a:pt x="0" y="0"/>
                </a:moveTo>
                <a:cubicBezTo>
                  <a:pt x="46" y="5"/>
                  <a:pt x="97" y="21"/>
                  <a:pt x="138" y="31"/>
                </a:cubicBezTo>
                <a:cubicBezTo>
                  <a:pt x="97" y="21"/>
                  <a:pt x="46" y="5"/>
                  <a:pt x="0" y="0"/>
                </a:cubicBezTo>
                <a:close/>
              </a:path>
            </a:pathLst>
          </a:custGeom>
          <a:solidFill>
            <a:srgbClr val="FFDD3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1" name="Google Shape;1101;p26"/>
          <p:cNvSpPr/>
          <p:nvPr/>
        </p:nvSpPr>
        <p:spPr>
          <a:xfrm flipH="1">
            <a:off x="10424160" y="304365"/>
            <a:ext cx="10533" cy="1212"/>
          </a:xfrm>
          <a:custGeom>
            <a:avLst/>
            <a:gdLst/>
            <a:ahLst/>
            <a:cxnLst/>
            <a:rect l="l" t="t" r="r" b="b"/>
            <a:pathLst>
              <a:path w="139" h="16" extrusionOk="0">
                <a:moveTo>
                  <a:pt x="1" y="0"/>
                </a:moveTo>
                <a:lnTo>
                  <a:pt x="139" y="16"/>
                </a:lnTo>
                <a:close/>
              </a:path>
            </a:pathLst>
          </a:custGeom>
          <a:solidFill>
            <a:srgbClr val="FFDD3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2" name="Google Shape;1102;p26"/>
          <p:cNvSpPr/>
          <p:nvPr/>
        </p:nvSpPr>
        <p:spPr>
          <a:xfrm flipH="1">
            <a:off x="10383465" y="310957"/>
            <a:ext cx="15535" cy="4320"/>
          </a:xfrm>
          <a:custGeom>
            <a:avLst/>
            <a:gdLst/>
            <a:ahLst/>
            <a:cxnLst/>
            <a:rect l="l" t="t" r="r" b="b"/>
            <a:pathLst>
              <a:path w="205" h="57" extrusionOk="0">
                <a:moveTo>
                  <a:pt x="0" y="0"/>
                </a:moveTo>
                <a:cubicBezTo>
                  <a:pt x="72" y="21"/>
                  <a:pt x="133" y="41"/>
                  <a:pt x="205" y="56"/>
                </a:cubicBezTo>
                <a:cubicBezTo>
                  <a:pt x="138" y="41"/>
                  <a:pt x="72" y="21"/>
                  <a:pt x="0" y="0"/>
                </a:cubicBezTo>
                <a:close/>
              </a:path>
            </a:pathLst>
          </a:custGeom>
          <a:solidFill>
            <a:srgbClr val="FFDD3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3" name="Google Shape;1103;p26"/>
          <p:cNvSpPr/>
          <p:nvPr/>
        </p:nvSpPr>
        <p:spPr>
          <a:xfrm flipH="1">
            <a:off x="10332309" y="331495"/>
            <a:ext cx="9776" cy="4699"/>
          </a:xfrm>
          <a:custGeom>
            <a:avLst/>
            <a:gdLst/>
            <a:ahLst/>
            <a:cxnLst/>
            <a:rect l="l" t="t" r="r" b="b"/>
            <a:pathLst>
              <a:path w="129" h="62" extrusionOk="0">
                <a:moveTo>
                  <a:pt x="1" y="0"/>
                </a:moveTo>
                <a:cubicBezTo>
                  <a:pt x="47" y="16"/>
                  <a:pt x="88" y="36"/>
                  <a:pt x="128" y="62"/>
                </a:cubicBezTo>
                <a:cubicBezTo>
                  <a:pt x="88" y="36"/>
                  <a:pt x="47" y="16"/>
                  <a:pt x="1" y="0"/>
                </a:cubicBezTo>
                <a:close/>
              </a:path>
            </a:pathLst>
          </a:custGeom>
          <a:solidFill>
            <a:srgbClr val="FFDD3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4" name="Google Shape;1104;p26"/>
          <p:cNvSpPr/>
          <p:nvPr/>
        </p:nvSpPr>
        <p:spPr>
          <a:xfrm flipH="1">
            <a:off x="10365656" y="317172"/>
            <a:ext cx="12049" cy="4699"/>
          </a:xfrm>
          <a:custGeom>
            <a:avLst/>
            <a:gdLst/>
            <a:ahLst/>
            <a:cxnLst/>
            <a:rect l="l" t="t" r="r" b="b"/>
            <a:pathLst>
              <a:path w="159" h="62" extrusionOk="0">
                <a:moveTo>
                  <a:pt x="0" y="0"/>
                </a:moveTo>
                <a:lnTo>
                  <a:pt x="0" y="0"/>
                </a:lnTo>
                <a:cubicBezTo>
                  <a:pt x="51" y="20"/>
                  <a:pt x="108" y="41"/>
                  <a:pt x="159" y="61"/>
                </a:cubicBezTo>
                <a:cubicBezTo>
                  <a:pt x="108" y="41"/>
                  <a:pt x="57" y="20"/>
                  <a:pt x="0" y="0"/>
                </a:cubicBezTo>
                <a:close/>
              </a:path>
            </a:pathLst>
          </a:custGeom>
          <a:solidFill>
            <a:srgbClr val="FFDD3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5" name="Google Shape;1105;p26"/>
          <p:cNvSpPr/>
          <p:nvPr/>
        </p:nvSpPr>
        <p:spPr>
          <a:xfrm flipH="1">
            <a:off x="10348983" y="324144"/>
            <a:ext cx="9776" cy="3941"/>
          </a:xfrm>
          <a:custGeom>
            <a:avLst/>
            <a:gdLst/>
            <a:ahLst/>
            <a:cxnLst/>
            <a:rect l="l" t="t" r="r" b="b"/>
            <a:pathLst>
              <a:path w="129" h="52" extrusionOk="0">
                <a:moveTo>
                  <a:pt x="1" y="0"/>
                </a:moveTo>
                <a:cubicBezTo>
                  <a:pt x="42" y="21"/>
                  <a:pt x="88" y="36"/>
                  <a:pt x="129" y="51"/>
                </a:cubicBezTo>
                <a:cubicBezTo>
                  <a:pt x="88" y="36"/>
                  <a:pt x="42" y="21"/>
                  <a:pt x="1" y="0"/>
                </a:cubicBezTo>
                <a:close/>
              </a:path>
            </a:pathLst>
          </a:custGeom>
          <a:solidFill>
            <a:srgbClr val="FFDD3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6" name="Google Shape;1106;p26"/>
          <p:cNvSpPr/>
          <p:nvPr/>
        </p:nvSpPr>
        <p:spPr>
          <a:xfrm flipH="1">
            <a:off x="10461369" y="301257"/>
            <a:ext cx="13640" cy="455"/>
          </a:xfrm>
          <a:custGeom>
            <a:avLst/>
            <a:gdLst/>
            <a:ahLst/>
            <a:cxnLst/>
            <a:rect l="l" t="t" r="r" b="b"/>
            <a:pathLst>
              <a:path w="180" h="6" extrusionOk="0">
                <a:moveTo>
                  <a:pt x="1" y="0"/>
                </a:moveTo>
                <a:cubicBezTo>
                  <a:pt x="62" y="0"/>
                  <a:pt x="119" y="0"/>
                  <a:pt x="180" y="6"/>
                </a:cubicBezTo>
                <a:cubicBezTo>
                  <a:pt x="119" y="0"/>
                  <a:pt x="62" y="0"/>
                  <a:pt x="1" y="0"/>
                </a:cubicBezTo>
                <a:close/>
              </a:path>
            </a:pathLst>
          </a:custGeom>
          <a:solidFill>
            <a:srgbClr val="FFDD3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7" name="Google Shape;1107;p26"/>
          <p:cNvSpPr/>
          <p:nvPr/>
        </p:nvSpPr>
        <p:spPr>
          <a:xfrm flipH="1">
            <a:off x="10342011" y="328389"/>
            <a:ext cx="6668" cy="3183"/>
          </a:xfrm>
          <a:custGeom>
            <a:avLst/>
            <a:gdLst/>
            <a:ahLst/>
            <a:cxnLst/>
            <a:rect l="l" t="t" r="r" b="b"/>
            <a:pathLst>
              <a:path w="88" h="42" extrusionOk="0">
                <a:moveTo>
                  <a:pt x="1" y="0"/>
                </a:moveTo>
                <a:cubicBezTo>
                  <a:pt x="31" y="16"/>
                  <a:pt x="57" y="26"/>
                  <a:pt x="88" y="41"/>
                </a:cubicBezTo>
                <a:cubicBezTo>
                  <a:pt x="57" y="26"/>
                  <a:pt x="31" y="16"/>
                  <a:pt x="1" y="0"/>
                </a:cubicBezTo>
                <a:close/>
              </a:path>
            </a:pathLst>
          </a:custGeom>
          <a:solidFill>
            <a:srgbClr val="FFDD3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8" name="Google Shape;1108;p26"/>
          <p:cNvSpPr/>
          <p:nvPr/>
        </p:nvSpPr>
        <p:spPr>
          <a:xfrm flipH="1">
            <a:off x="10325717" y="336118"/>
            <a:ext cx="6668" cy="3183"/>
          </a:xfrm>
          <a:custGeom>
            <a:avLst/>
            <a:gdLst/>
            <a:ahLst/>
            <a:cxnLst/>
            <a:rect l="l" t="t" r="r" b="b"/>
            <a:pathLst>
              <a:path w="88" h="42" extrusionOk="0">
                <a:moveTo>
                  <a:pt x="0" y="1"/>
                </a:moveTo>
                <a:cubicBezTo>
                  <a:pt x="26" y="11"/>
                  <a:pt x="52" y="26"/>
                  <a:pt x="87" y="41"/>
                </a:cubicBezTo>
                <a:cubicBezTo>
                  <a:pt x="52" y="26"/>
                  <a:pt x="26" y="11"/>
                  <a:pt x="0" y="1"/>
                </a:cubicBezTo>
                <a:close/>
              </a:path>
            </a:pathLst>
          </a:custGeom>
          <a:solidFill>
            <a:srgbClr val="FFDD3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9" name="Google Shape;1109;p26"/>
          <p:cNvSpPr/>
          <p:nvPr/>
        </p:nvSpPr>
        <p:spPr>
          <a:xfrm flipH="1">
            <a:off x="10311015" y="345439"/>
            <a:ext cx="4320" cy="2349"/>
          </a:xfrm>
          <a:custGeom>
            <a:avLst/>
            <a:gdLst/>
            <a:ahLst/>
            <a:cxnLst/>
            <a:rect l="l" t="t" r="r" b="b"/>
            <a:pathLst>
              <a:path w="57" h="31" extrusionOk="0">
                <a:moveTo>
                  <a:pt x="0" y="0"/>
                </a:moveTo>
                <a:lnTo>
                  <a:pt x="0" y="0"/>
                </a:lnTo>
                <a:cubicBezTo>
                  <a:pt x="21" y="10"/>
                  <a:pt x="41" y="21"/>
                  <a:pt x="57" y="31"/>
                </a:cubicBezTo>
                <a:cubicBezTo>
                  <a:pt x="41" y="16"/>
                  <a:pt x="21" y="5"/>
                  <a:pt x="0" y="0"/>
                </a:cubicBezTo>
                <a:close/>
              </a:path>
            </a:pathLst>
          </a:custGeom>
          <a:solidFill>
            <a:srgbClr val="FFDD3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0" name="Google Shape;1110;p26"/>
          <p:cNvSpPr/>
          <p:nvPr/>
        </p:nvSpPr>
        <p:spPr>
          <a:xfrm flipH="1">
            <a:off x="10416430" y="305500"/>
            <a:ext cx="7805" cy="1667"/>
          </a:xfrm>
          <a:custGeom>
            <a:avLst/>
            <a:gdLst/>
            <a:ahLst/>
            <a:cxnLst/>
            <a:rect l="l" t="t" r="r" b="b"/>
            <a:pathLst>
              <a:path w="103" h="22" extrusionOk="0">
                <a:moveTo>
                  <a:pt x="1" y="1"/>
                </a:moveTo>
                <a:lnTo>
                  <a:pt x="1" y="1"/>
                </a:lnTo>
                <a:cubicBezTo>
                  <a:pt x="31" y="11"/>
                  <a:pt x="72" y="16"/>
                  <a:pt x="103" y="21"/>
                </a:cubicBezTo>
                <a:cubicBezTo>
                  <a:pt x="72" y="16"/>
                  <a:pt x="31" y="6"/>
                  <a:pt x="1" y="1"/>
                </a:cubicBezTo>
                <a:close/>
              </a:path>
            </a:pathLst>
          </a:custGeom>
          <a:solidFill>
            <a:srgbClr val="FFDD3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1" name="Google Shape;1111;p26"/>
          <p:cNvSpPr/>
          <p:nvPr/>
        </p:nvSpPr>
        <p:spPr>
          <a:xfrm flipH="1">
            <a:off x="10434617" y="303151"/>
            <a:ext cx="8184" cy="909"/>
          </a:xfrm>
          <a:custGeom>
            <a:avLst/>
            <a:gdLst/>
            <a:ahLst/>
            <a:cxnLst/>
            <a:rect l="l" t="t" r="r" b="b"/>
            <a:pathLst>
              <a:path w="108" h="12" extrusionOk="0">
                <a:moveTo>
                  <a:pt x="0" y="1"/>
                </a:moveTo>
                <a:cubicBezTo>
                  <a:pt x="41" y="6"/>
                  <a:pt x="72" y="6"/>
                  <a:pt x="108" y="11"/>
                </a:cubicBezTo>
                <a:cubicBezTo>
                  <a:pt x="72" y="6"/>
                  <a:pt x="36" y="1"/>
                  <a:pt x="0" y="1"/>
                </a:cubicBezTo>
                <a:close/>
              </a:path>
            </a:pathLst>
          </a:custGeom>
          <a:solidFill>
            <a:srgbClr val="FFDD3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2" name="Google Shape;1112;p26"/>
          <p:cNvSpPr/>
          <p:nvPr/>
        </p:nvSpPr>
        <p:spPr>
          <a:xfrm flipH="1">
            <a:off x="10453186" y="301257"/>
            <a:ext cx="7805" cy="455"/>
          </a:xfrm>
          <a:custGeom>
            <a:avLst/>
            <a:gdLst/>
            <a:ahLst/>
            <a:cxnLst/>
            <a:rect l="l" t="t" r="r" b="b"/>
            <a:pathLst>
              <a:path w="103" h="6" extrusionOk="0">
                <a:moveTo>
                  <a:pt x="0" y="0"/>
                </a:moveTo>
                <a:cubicBezTo>
                  <a:pt x="31" y="6"/>
                  <a:pt x="61" y="6"/>
                  <a:pt x="102" y="6"/>
                </a:cubicBezTo>
                <a:cubicBezTo>
                  <a:pt x="72" y="6"/>
                  <a:pt x="31" y="0"/>
                  <a:pt x="0" y="0"/>
                </a:cubicBezTo>
                <a:close/>
              </a:path>
            </a:pathLst>
          </a:custGeom>
          <a:solidFill>
            <a:srgbClr val="FFDD3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3" name="Google Shape;1113;p26"/>
          <p:cNvSpPr/>
          <p:nvPr/>
        </p:nvSpPr>
        <p:spPr>
          <a:xfrm flipH="1">
            <a:off x="10377629" y="315202"/>
            <a:ext cx="5911" cy="2047"/>
          </a:xfrm>
          <a:custGeom>
            <a:avLst/>
            <a:gdLst/>
            <a:ahLst/>
            <a:cxnLst/>
            <a:rect l="l" t="t" r="r" b="b"/>
            <a:pathLst>
              <a:path w="78" h="27" extrusionOk="0">
                <a:moveTo>
                  <a:pt x="1" y="0"/>
                </a:moveTo>
                <a:lnTo>
                  <a:pt x="1" y="0"/>
                </a:lnTo>
                <a:cubicBezTo>
                  <a:pt x="26" y="11"/>
                  <a:pt x="52" y="21"/>
                  <a:pt x="77" y="26"/>
                </a:cubicBezTo>
                <a:cubicBezTo>
                  <a:pt x="52" y="21"/>
                  <a:pt x="26" y="6"/>
                  <a:pt x="1" y="0"/>
                </a:cubicBezTo>
                <a:close/>
              </a:path>
            </a:pathLst>
          </a:custGeom>
          <a:solidFill>
            <a:srgbClr val="FFDD3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4" name="Google Shape;1114;p26"/>
          <p:cNvSpPr/>
          <p:nvPr/>
        </p:nvSpPr>
        <p:spPr>
          <a:xfrm flipH="1">
            <a:off x="10358304" y="321796"/>
            <a:ext cx="7048" cy="2425"/>
          </a:xfrm>
          <a:custGeom>
            <a:avLst/>
            <a:gdLst/>
            <a:ahLst/>
            <a:cxnLst/>
            <a:rect l="l" t="t" r="r" b="b"/>
            <a:pathLst>
              <a:path w="93" h="32" extrusionOk="0">
                <a:moveTo>
                  <a:pt x="1" y="0"/>
                </a:moveTo>
                <a:cubicBezTo>
                  <a:pt x="37" y="11"/>
                  <a:pt x="57" y="26"/>
                  <a:pt x="93" y="31"/>
                </a:cubicBezTo>
                <a:cubicBezTo>
                  <a:pt x="62" y="16"/>
                  <a:pt x="26" y="6"/>
                  <a:pt x="1" y="0"/>
                </a:cubicBezTo>
                <a:close/>
              </a:path>
            </a:pathLst>
          </a:custGeom>
          <a:solidFill>
            <a:srgbClr val="FFDD3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5" name="Google Shape;1115;p26"/>
          <p:cNvSpPr/>
          <p:nvPr/>
        </p:nvSpPr>
        <p:spPr>
          <a:xfrm flipH="1">
            <a:off x="10398545" y="309365"/>
            <a:ext cx="7427" cy="1667"/>
          </a:xfrm>
          <a:custGeom>
            <a:avLst/>
            <a:gdLst/>
            <a:ahLst/>
            <a:cxnLst/>
            <a:rect l="l" t="t" r="r" b="b"/>
            <a:pathLst>
              <a:path w="98" h="22" extrusionOk="0">
                <a:moveTo>
                  <a:pt x="0" y="1"/>
                </a:moveTo>
                <a:lnTo>
                  <a:pt x="97" y="21"/>
                </a:lnTo>
                <a:close/>
              </a:path>
            </a:pathLst>
          </a:custGeom>
          <a:solidFill>
            <a:srgbClr val="FFDD3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16" name="Google Shape;1116;p26"/>
          <p:cNvGrpSpPr/>
          <p:nvPr/>
        </p:nvGrpSpPr>
        <p:grpSpPr>
          <a:xfrm flipH="1">
            <a:off x="-128597" y="5066911"/>
            <a:ext cx="12269065" cy="2008816"/>
            <a:chOff x="-9053" y="3825998"/>
            <a:chExt cx="9169705" cy="1506612"/>
          </a:xfrm>
        </p:grpSpPr>
        <p:sp>
          <p:nvSpPr>
            <p:cNvPr id="1117" name="Google Shape;1117;p26"/>
            <p:cNvSpPr/>
            <p:nvPr/>
          </p:nvSpPr>
          <p:spPr>
            <a:xfrm>
              <a:off x="7667684" y="4194640"/>
              <a:ext cx="1492968" cy="468645"/>
            </a:xfrm>
            <a:custGeom>
              <a:avLst/>
              <a:gdLst/>
              <a:ahLst/>
              <a:cxnLst/>
              <a:rect l="l" t="t" r="r" b="b"/>
              <a:pathLst>
                <a:path w="196702" h="61745" extrusionOk="0">
                  <a:moveTo>
                    <a:pt x="145437" y="0"/>
                  </a:moveTo>
                  <a:cubicBezTo>
                    <a:pt x="137503" y="0"/>
                    <a:pt x="130967" y="8075"/>
                    <a:pt x="126423" y="14366"/>
                  </a:cubicBezTo>
                  <a:cubicBezTo>
                    <a:pt x="121484" y="21207"/>
                    <a:pt x="116329" y="23300"/>
                    <a:pt x="110225" y="23300"/>
                  </a:cubicBezTo>
                  <a:cubicBezTo>
                    <a:pt x="106128" y="23300"/>
                    <a:pt x="101603" y="22357"/>
                    <a:pt x="96430" y="21274"/>
                  </a:cubicBezTo>
                  <a:cubicBezTo>
                    <a:pt x="94066" y="20781"/>
                    <a:pt x="91974" y="20557"/>
                    <a:pt x="90081" y="20557"/>
                  </a:cubicBezTo>
                  <a:cubicBezTo>
                    <a:pt x="80686" y="20557"/>
                    <a:pt x="76219" y="26062"/>
                    <a:pt x="67960" y="31319"/>
                  </a:cubicBezTo>
                  <a:cubicBezTo>
                    <a:pt x="64638" y="33436"/>
                    <a:pt x="61890" y="34143"/>
                    <a:pt x="59236" y="34143"/>
                  </a:cubicBezTo>
                  <a:cubicBezTo>
                    <a:pt x="55117" y="34143"/>
                    <a:pt x="51223" y="32441"/>
                    <a:pt x="45761" y="31669"/>
                  </a:cubicBezTo>
                  <a:cubicBezTo>
                    <a:pt x="44868" y="31543"/>
                    <a:pt x="43970" y="31483"/>
                    <a:pt x="43069" y="31483"/>
                  </a:cubicBezTo>
                  <a:cubicBezTo>
                    <a:pt x="27130" y="31483"/>
                    <a:pt x="10355" y="50435"/>
                    <a:pt x="1409" y="59967"/>
                  </a:cubicBezTo>
                  <a:cubicBezTo>
                    <a:pt x="893" y="60528"/>
                    <a:pt x="421" y="61114"/>
                    <a:pt x="1" y="61745"/>
                  </a:cubicBezTo>
                  <a:lnTo>
                    <a:pt x="196702" y="61745"/>
                  </a:lnTo>
                  <a:lnTo>
                    <a:pt x="196702" y="25296"/>
                  </a:lnTo>
                  <a:cubicBezTo>
                    <a:pt x="190220" y="21089"/>
                    <a:pt x="183222" y="22249"/>
                    <a:pt x="176052" y="20631"/>
                  </a:cubicBezTo>
                  <a:cubicBezTo>
                    <a:pt x="166148" y="18394"/>
                    <a:pt x="161559" y="9190"/>
                    <a:pt x="154459" y="3550"/>
                  </a:cubicBezTo>
                  <a:cubicBezTo>
                    <a:pt x="151291" y="1033"/>
                    <a:pt x="148274" y="0"/>
                    <a:pt x="145437" y="0"/>
                  </a:cubicBezTo>
                  <a:close/>
                </a:path>
              </a:pathLst>
            </a:custGeom>
            <a:solidFill>
              <a:srgbClr val="468F59">
                <a:alpha val="36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26"/>
            <p:cNvSpPr/>
            <p:nvPr/>
          </p:nvSpPr>
          <p:spPr>
            <a:xfrm>
              <a:off x="-9053" y="3825998"/>
              <a:ext cx="4427525" cy="823738"/>
            </a:xfrm>
            <a:custGeom>
              <a:avLst/>
              <a:gdLst/>
              <a:ahLst/>
              <a:cxnLst/>
              <a:rect l="l" t="t" r="r" b="b"/>
              <a:pathLst>
                <a:path w="226096" h="42065" extrusionOk="0">
                  <a:moveTo>
                    <a:pt x="33018" y="1"/>
                  </a:moveTo>
                  <a:cubicBezTo>
                    <a:pt x="29112" y="1"/>
                    <a:pt x="25053" y="1393"/>
                    <a:pt x="20975" y="4928"/>
                  </a:cubicBezTo>
                  <a:cubicBezTo>
                    <a:pt x="13837" y="11116"/>
                    <a:pt x="9535" y="20122"/>
                    <a:pt x="0" y="24347"/>
                  </a:cubicBezTo>
                  <a:lnTo>
                    <a:pt x="0" y="42065"/>
                  </a:lnTo>
                  <a:lnTo>
                    <a:pt x="226095" y="42065"/>
                  </a:lnTo>
                  <a:cubicBezTo>
                    <a:pt x="226089" y="38362"/>
                    <a:pt x="190328" y="35978"/>
                    <a:pt x="185943" y="30912"/>
                  </a:cubicBezTo>
                  <a:cubicBezTo>
                    <a:pt x="179117" y="24742"/>
                    <a:pt x="172782" y="18850"/>
                    <a:pt x="161793" y="18850"/>
                  </a:cubicBezTo>
                  <a:cubicBezTo>
                    <a:pt x="159137" y="18850"/>
                    <a:pt x="156209" y="19194"/>
                    <a:pt x="152935" y="19962"/>
                  </a:cubicBezTo>
                  <a:cubicBezTo>
                    <a:pt x="145660" y="21676"/>
                    <a:pt x="140935" y="24373"/>
                    <a:pt x="135174" y="24373"/>
                  </a:cubicBezTo>
                  <a:cubicBezTo>
                    <a:pt x="132623" y="24373"/>
                    <a:pt x="129869" y="23844"/>
                    <a:pt x="126601" y="22467"/>
                  </a:cubicBezTo>
                  <a:cubicBezTo>
                    <a:pt x="117273" y="18537"/>
                    <a:pt x="111560" y="14016"/>
                    <a:pt x="102427" y="14016"/>
                  </a:cubicBezTo>
                  <a:cubicBezTo>
                    <a:pt x="99341" y="14016"/>
                    <a:pt x="95864" y="14532"/>
                    <a:pt x="91726" y="15762"/>
                  </a:cubicBezTo>
                  <a:cubicBezTo>
                    <a:pt x="84308" y="17966"/>
                    <a:pt x="78037" y="19823"/>
                    <a:pt x="72249" y="19823"/>
                  </a:cubicBezTo>
                  <a:cubicBezTo>
                    <a:pt x="66371" y="19823"/>
                    <a:pt x="60992" y="17907"/>
                    <a:pt x="55416" y="12493"/>
                  </a:cubicBezTo>
                  <a:cubicBezTo>
                    <a:pt x="49702" y="6946"/>
                    <a:pt x="41741" y="1"/>
                    <a:pt x="33018" y="1"/>
                  </a:cubicBezTo>
                  <a:close/>
                </a:path>
              </a:pathLst>
            </a:custGeom>
            <a:solidFill>
              <a:srgbClr val="468F59">
                <a:alpha val="2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26"/>
            <p:cNvSpPr/>
            <p:nvPr/>
          </p:nvSpPr>
          <p:spPr>
            <a:xfrm>
              <a:off x="0" y="4778200"/>
              <a:ext cx="9144316" cy="409382"/>
            </a:xfrm>
            <a:custGeom>
              <a:avLst/>
              <a:gdLst/>
              <a:ahLst/>
              <a:cxnLst/>
              <a:rect l="l" t="t" r="r" b="b"/>
              <a:pathLst>
                <a:path w="288396" h="39930" extrusionOk="0">
                  <a:moveTo>
                    <a:pt x="1" y="1"/>
                  </a:moveTo>
                  <a:lnTo>
                    <a:pt x="1" y="39930"/>
                  </a:lnTo>
                  <a:lnTo>
                    <a:pt x="288396" y="39930"/>
                  </a:lnTo>
                  <a:lnTo>
                    <a:pt x="2883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26"/>
            <p:cNvSpPr/>
            <p:nvPr/>
          </p:nvSpPr>
          <p:spPr>
            <a:xfrm>
              <a:off x="9" y="4621278"/>
              <a:ext cx="9144316" cy="95687"/>
            </a:xfrm>
            <a:custGeom>
              <a:avLst/>
              <a:gdLst/>
              <a:ahLst/>
              <a:cxnLst/>
              <a:rect l="l" t="t" r="r" b="b"/>
              <a:pathLst>
                <a:path w="288396" h="3411" extrusionOk="0">
                  <a:moveTo>
                    <a:pt x="1" y="1"/>
                  </a:moveTo>
                  <a:lnTo>
                    <a:pt x="1" y="3411"/>
                  </a:lnTo>
                  <a:lnTo>
                    <a:pt x="288396" y="3411"/>
                  </a:lnTo>
                  <a:lnTo>
                    <a:pt x="2883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26"/>
            <p:cNvSpPr/>
            <p:nvPr/>
          </p:nvSpPr>
          <p:spPr>
            <a:xfrm flipH="1">
              <a:off x="7452516" y="4857246"/>
              <a:ext cx="1692169" cy="135525"/>
            </a:xfrm>
            <a:custGeom>
              <a:avLst/>
              <a:gdLst/>
              <a:ahLst/>
              <a:cxnLst/>
              <a:rect l="l" t="t" r="r" b="b"/>
              <a:pathLst>
                <a:path w="91038" h="9032" extrusionOk="0">
                  <a:moveTo>
                    <a:pt x="0" y="1"/>
                  </a:moveTo>
                  <a:lnTo>
                    <a:pt x="0" y="9032"/>
                  </a:lnTo>
                  <a:lnTo>
                    <a:pt x="53466" y="9032"/>
                  </a:lnTo>
                  <a:lnTo>
                    <a:pt x="53447" y="9019"/>
                  </a:lnTo>
                  <a:cubicBezTo>
                    <a:pt x="74212" y="9019"/>
                    <a:pt x="91037" y="6998"/>
                    <a:pt x="91037" y="4513"/>
                  </a:cubicBezTo>
                  <a:cubicBezTo>
                    <a:pt x="91037" y="2021"/>
                    <a:pt x="74212" y="1"/>
                    <a:pt x="53447" y="1"/>
                  </a:cubicBezTo>
                  <a:close/>
                </a:path>
              </a:pathLst>
            </a:custGeom>
            <a:solidFill>
              <a:srgbClr val="FFD653">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26"/>
            <p:cNvSpPr/>
            <p:nvPr/>
          </p:nvSpPr>
          <p:spPr>
            <a:xfrm flipH="1">
              <a:off x="828" y="4923201"/>
              <a:ext cx="3459273" cy="409409"/>
            </a:xfrm>
            <a:custGeom>
              <a:avLst/>
              <a:gdLst/>
              <a:ahLst/>
              <a:cxnLst/>
              <a:rect l="l" t="t" r="r" b="b"/>
              <a:pathLst>
                <a:path w="193987" h="28446" extrusionOk="0">
                  <a:moveTo>
                    <a:pt x="193987" y="1"/>
                  </a:moveTo>
                  <a:cubicBezTo>
                    <a:pt x="79451" y="2487"/>
                    <a:pt x="0" y="7923"/>
                    <a:pt x="0" y="14220"/>
                  </a:cubicBezTo>
                  <a:cubicBezTo>
                    <a:pt x="0" y="20523"/>
                    <a:pt x="79451" y="25960"/>
                    <a:pt x="193987" y="28445"/>
                  </a:cubicBezTo>
                  <a:lnTo>
                    <a:pt x="193987" y="1"/>
                  </a:lnTo>
                  <a:close/>
                </a:path>
              </a:pathLst>
            </a:custGeom>
            <a:solidFill>
              <a:srgbClr val="FFD653">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26"/>
            <p:cNvSpPr/>
            <p:nvPr/>
          </p:nvSpPr>
          <p:spPr>
            <a:xfrm>
              <a:off x="0" y="4692974"/>
              <a:ext cx="9144026" cy="95698"/>
            </a:xfrm>
            <a:custGeom>
              <a:avLst/>
              <a:gdLst/>
              <a:ahLst/>
              <a:cxnLst/>
              <a:rect l="l" t="t" r="r" b="b"/>
              <a:pathLst>
                <a:path w="286714" h="4832" extrusionOk="0">
                  <a:moveTo>
                    <a:pt x="1" y="1"/>
                  </a:moveTo>
                  <a:lnTo>
                    <a:pt x="1" y="4832"/>
                  </a:lnTo>
                  <a:lnTo>
                    <a:pt x="286713" y="4832"/>
                  </a:lnTo>
                  <a:lnTo>
                    <a:pt x="2867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4" name="Google Shape;1124;p26"/>
          <p:cNvGrpSpPr/>
          <p:nvPr/>
        </p:nvGrpSpPr>
        <p:grpSpPr>
          <a:xfrm flipH="1">
            <a:off x="1074" y="5735738"/>
            <a:ext cx="1259809" cy="463549"/>
            <a:chOff x="6769526" y="3527400"/>
            <a:chExt cx="1781405" cy="655471"/>
          </a:xfrm>
        </p:grpSpPr>
        <p:sp>
          <p:nvSpPr>
            <p:cNvPr id="1125" name="Google Shape;1125;p26"/>
            <p:cNvSpPr/>
            <p:nvPr/>
          </p:nvSpPr>
          <p:spPr>
            <a:xfrm>
              <a:off x="7786029" y="3527400"/>
              <a:ext cx="274297" cy="643962"/>
            </a:xfrm>
            <a:custGeom>
              <a:avLst/>
              <a:gdLst/>
              <a:ahLst/>
              <a:cxnLst/>
              <a:rect l="l" t="t" r="r" b="b"/>
              <a:pathLst>
                <a:path w="15980" h="37516" extrusionOk="0">
                  <a:moveTo>
                    <a:pt x="7982" y="0"/>
                  </a:moveTo>
                  <a:lnTo>
                    <a:pt x="0" y="37515"/>
                  </a:lnTo>
                  <a:lnTo>
                    <a:pt x="15980" y="37515"/>
                  </a:lnTo>
                  <a:lnTo>
                    <a:pt x="79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26"/>
            <p:cNvSpPr/>
            <p:nvPr/>
          </p:nvSpPr>
          <p:spPr>
            <a:xfrm>
              <a:off x="7785600" y="3527400"/>
              <a:ext cx="137303" cy="643962"/>
            </a:xfrm>
            <a:custGeom>
              <a:avLst/>
              <a:gdLst/>
              <a:ahLst/>
              <a:cxnLst/>
              <a:rect l="l" t="t" r="r" b="b"/>
              <a:pathLst>
                <a:path w="7999" h="37516" extrusionOk="0">
                  <a:moveTo>
                    <a:pt x="7998" y="0"/>
                  </a:moveTo>
                  <a:lnTo>
                    <a:pt x="0" y="37515"/>
                  </a:lnTo>
                  <a:lnTo>
                    <a:pt x="7998" y="37515"/>
                  </a:lnTo>
                  <a:lnTo>
                    <a:pt x="79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 name="Google Shape;1127;p26"/>
            <p:cNvSpPr/>
            <p:nvPr/>
          </p:nvSpPr>
          <p:spPr>
            <a:xfrm>
              <a:off x="7958049" y="3527400"/>
              <a:ext cx="274589" cy="643962"/>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26"/>
            <p:cNvSpPr/>
            <p:nvPr/>
          </p:nvSpPr>
          <p:spPr>
            <a:xfrm>
              <a:off x="7955903" y="3926076"/>
              <a:ext cx="53366" cy="245271"/>
            </a:xfrm>
            <a:custGeom>
              <a:avLst/>
              <a:gdLst/>
              <a:ahLst/>
              <a:cxnLst/>
              <a:rect l="l" t="t" r="r" b="b"/>
              <a:pathLst>
                <a:path w="3109" h="14289" extrusionOk="0">
                  <a:moveTo>
                    <a:pt x="3042" y="0"/>
                  </a:moveTo>
                  <a:lnTo>
                    <a:pt x="1" y="14288"/>
                  </a:lnTo>
                  <a:lnTo>
                    <a:pt x="126" y="14288"/>
                  </a:lnTo>
                  <a:lnTo>
                    <a:pt x="3108" y="309"/>
                  </a:lnTo>
                  <a:lnTo>
                    <a:pt x="30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26"/>
            <p:cNvSpPr/>
            <p:nvPr/>
          </p:nvSpPr>
          <p:spPr>
            <a:xfrm>
              <a:off x="7957774" y="3538128"/>
              <a:ext cx="135003" cy="633371"/>
            </a:xfrm>
            <a:custGeom>
              <a:avLst/>
              <a:gdLst/>
              <a:ahLst/>
              <a:cxnLst/>
              <a:rect l="l" t="t" r="r" b="b"/>
              <a:pathLst>
                <a:path w="7865" h="36899" extrusionOk="0">
                  <a:moveTo>
                    <a:pt x="7865" y="0"/>
                  </a:moveTo>
                  <a:lnTo>
                    <a:pt x="7515" y="1616"/>
                  </a:lnTo>
                  <a:lnTo>
                    <a:pt x="6932" y="4341"/>
                  </a:lnTo>
                  <a:lnTo>
                    <a:pt x="6907" y="4507"/>
                  </a:lnTo>
                  <a:lnTo>
                    <a:pt x="5415" y="11480"/>
                  </a:lnTo>
                  <a:lnTo>
                    <a:pt x="5349" y="11755"/>
                  </a:lnTo>
                  <a:lnTo>
                    <a:pt x="2974" y="22911"/>
                  </a:lnTo>
                  <a:lnTo>
                    <a:pt x="0" y="36890"/>
                  </a:lnTo>
                  <a:lnTo>
                    <a:pt x="7417" y="36890"/>
                  </a:lnTo>
                  <a:cubicBezTo>
                    <a:pt x="7517" y="36552"/>
                    <a:pt x="7675" y="36221"/>
                    <a:pt x="7865" y="35874"/>
                  </a:cubicBezTo>
                  <a:lnTo>
                    <a:pt x="7865" y="0"/>
                  </a:lnTo>
                  <a:close/>
                  <a:moveTo>
                    <a:pt x="7417" y="36890"/>
                  </a:moveTo>
                  <a:cubicBezTo>
                    <a:pt x="7417" y="36893"/>
                    <a:pt x="7416" y="36896"/>
                    <a:pt x="7415" y="36899"/>
                  </a:cubicBezTo>
                  <a:lnTo>
                    <a:pt x="7448" y="3689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 name="Google Shape;1130;p26"/>
            <p:cNvSpPr/>
            <p:nvPr/>
          </p:nvSpPr>
          <p:spPr>
            <a:xfrm>
              <a:off x="7444956" y="3703925"/>
              <a:ext cx="195675" cy="459383"/>
            </a:xfrm>
            <a:custGeom>
              <a:avLst/>
              <a:gdLst/>
              <a:ahLst/>
              <a:cxnLst/>
              <a:rect l="l" t="t" r="r" b="b"/>
              <a:pathLst>
                <a:path w="15980" h="37516" extrusionOk="0">
                  <a:moveTo>
                    <a:pt x="7982" y="0"/>
                  </a:moveTo>
                  <a:lnTo>
                    <a:pt x="0" y="37515"/>
                  </a:lnTo>
                  <a:lnTo>
                    <a:pt x="15980" y="37515"/>
                  </a:lnTo>
                  <a:lnTo>
                    <a:pt x="79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 name="Google Shape;1131;p26"/>
            <p:cNvSpPr/>
            <p:nvPr/>
          </p:nvSpPr>
          <p:spPr>
            <a:xfrm>
              <a:off x="7444650" y="3703925"/>
              <a:ext cx="97948" cy="459383"/>
            </a:xfrm>
            <a:custGeom>
              <a:avLst/>
              <a:gdLst/>
              <a:ahLst/>
              <a:cxnLst/>
              <a:rect l="l" t="t" r="r" b="b"/>
              <a:pathLst>
                <a:path w="7999" h="37516" extrusionOk="0">
                  <a:moveTo>
                    <a:pt x="7998" y="0"/>
                  </a:moveTo>
                  <a:lnTo>
                    <a:pt x="0" y="37515"/>
                  </a:lnTo>
                  <a:lnTo>
                    <a:pt x="7998" y="37515"/>
                  </a:lnTo>
                  <a:lnTo>
                    <a:pt x="79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26"/>
            <p:cNvSpPr/>
            <p:nvPr/>
          </p:nvSpPr>
          <p:spPr>
            <a:xfrm>
              <a:off x="7567669" y="3703925"/>
              <a:ext cx="195883" cy="459383"/>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 name="Google Shape;1133;p26"/>
            <p:cNvSpPr/>
            <p:nvPr/>
          </p:nvSpPr>
          <p:spPr>
            <a:xfrm>
              <a:off x="7566138" y="3988325"/>
              <a:ext cx="38070" cy="174969"/>
            </a:xfrm>
            <a:custGeom>
              <a:avLst/>
              <a:gdLst/>
              <a:ahLst/>
              <a:cxnLst/>
              <a:rect l="l" t="t" r="r" b="b"/>
              <a:pathLst>
                <a:path w="3109" h="14289" extrusionOk="0">
                  <a:moveTo>
                    <a:pt x="3042" y="0"/>
                  </a:moveTo>
                  <a:lnTo>
                    <a:pt x="1" y="14288"/>
                  </a:lnTo>
                  <a:lnTo>
                    <a:pt x="126" y="14288"/>
                  </a:lnTo>
                  <a:lnTo>
                    <a:pt x="3108" y="309"/>
                  </a:lnTo>
                  <a:lnTo>
                    <a:pt x="30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26"/>
            <p:cNvSpPr/>
            <p:nvPr/>
          </p:nvSpPr>
          <p:spPr>
            <a:xfrm>
              <a:off x="7567473" y="3711577"/>
              <a:ext cx="96307" cy="451828"/>
            </a:xfrm>
            <a:custGeom>
              <a:avLst/>
              <a:gdLst/>
              <a:ahLst/>
              <a:cxnLst/>
              <a:rect l="l" t="t" r="r" b="b"/>
              <a:pathLst>
                <a:path w="7865" h="36899" extrusionOk="0">
                  <a:moveTo>
                    <a:pt x="7865" y="0"/>
                  </a:moveTo>
                  <a:lnTo>
                    <a:pt x="7515" y="1616"/>
                  </a:lnTo>
                  <a:lnTo>
                    <a:pt x="6932" y="4341"/>
                  </a:lnTo>
                  <a:lnTo>
                    <a:pt x="6907" y="4507"/>
                  </a:lnTo>
                  <a:lnTo>
                    <a:pt x="5415" y="11480"/>
                  </a:lnTo>
                  <a:lnTo>
                    <a:pt x="5349" y="11755"/>
                  </a:lnTo>
                  <a:lnTo>
                    <a:pt x="2974" y="22911"/>
                  </a:lnTo>
                  <a:lnTo>
                    <a:pt x="0" y="36890"/>
                  </a:lnTo>
                  <a:lnTo>
                    <a:pt x="7417" y="36890"/>
                  </a:lnTo>
                  <a:cubicBezTo>
                    <a:pt x="7517" y="36552"/>
                    <a:pt x="7675" y="36221"/>
                    <a:pt x="7865" y="35874"/>
                  </a:cubicBezTo>
                  <a:lnTo>
                    <a:pt x="7865" y="0"/>
                  </a:lnTo>
                  <a:close/>
                  <a:moveTo>
                    <a:pt x="7417" y="36890"/>
                  </a:moveTo>
                  <a:cubicBezTo>
                    <a:pt x="7417" y="36893"/>
                    <a:pt x="7416" y="36896"/>
                    <a:pt x="7415" y="36899"/>
                  </a:cubicBezTo>
                  <a:lnTo>
                    <a:pt x="7448" y="3689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 name="Google Shape;1135;p26"/>
            <p:cNvSpPr/>
            <p:nvPr/>
          </p:nvSpPr>
          <p:spPr>
            <a:xfrm>
              <a:off x="7111229" y="3671451"/>
              <a:ext cx="217807" cy="511343"/>
            </a:xfrm>
            <a:custGeom>
              <a:avLst/>
              <a:gdLst/>
              <a:ahLst/>
              <a:cxnLst/>
              <a:rect l="l" t="t" r="r" b="b"/>
              <a:pathLst>
                <a:path w="15980" h="37516" extrusionOk="0">
                  <a:moveTo>
                    <a:pt x="7982" y="0"/>
                  </a:moveTo>
                  <a:lnTo>
                    <a:pt x="0" y="37515"/>
                  </a:lnTo>
                  <a:lnTo>
                    <a:pt x="15980" y="37515"/>
                  </a:lnTo>
                  <a:lnTo>
                    <a:pt x="79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26"/>
            <p:cNvSpPr/>
            <p:nvPr/>
          </p:nvSpPr>
          <p:spPr>
            <a:xfrm>
              <a:off x="7182275" y="3838777"/>
              <a:ext cx="73351" cy="344022"/>
            </a:xfrm>
            <a:custGeom>
              <a:avLst/>
              <a:gdLst/>
              <a:ahLst/>
              <a:cxnLst/>
              <a:rect l="l" t="t" r="r" b="b"/>
              <a:pathLst>
                <a:path w="7999" h="37516" extrusionOk="0">
                  <a:moveTo>
                    <a:pt x="7998" y="0"/>
                  </a:moveTo>
                  <a:lnTo>
                    <a:pt x="0" y="37515"/>
                  </a:lnTo>
                  <a:lnTo>
                    <a:pt x="7998" y="37515"/>
                  </a:lnTo>
                  <a:lnTo>
                    <a:pt x="79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26"/>
            <p:cNvSpPr/>
            <p:nvPr/>
          </p:nvSpPr>
          <p:spPr>
            <a:xfrm>
              <a:off x="7274403" y="3838777"/>
              <a:ext cx="146692" cy="344022"/>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26"/>
            <p:cNvSpPr/>
            <p:nvPr/>
          </p:nvSpPr>
          <p:spPr>
            <a:xfrm>
              <a:off x="7273257" y="4051760"/>
              <a:ext cx="28510" cy="131030"/>
            </a:xfrm>
            <a:custGeom>
              <a:avLst/>
              <a:gdLst/>
              <a:ahLst/>
              <a:cxnLst/>
              <a:rect l="l" t="t" r="r" b="b"/>
              <a:pathLst>
                <a:path w="3109" h="14289" extrusionOk="0">
                  <a:moveTo>
                    <a:pt x="3042" y="0"/>
                  </a:moveTo>
                  <a:lnTo>
                    <a:pt x="1" y="14288"/>
                  </a:lnTo>
                  <a:lnTo>
                    <a:pt x="126" y="14288"/>
                  </a:lnTo>
                  <a:lnTo>
                    <a:pt x="3108" y="309"/>
                  </a:lnTo>
                  <a:lnTo>
                    <a:pt x="30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26"/>
            <p:cNvSpPr/>
            <p:nvPr/>
          </p:nvSpPr>
          <p:spPr>
            <a:xfrm>
              <a:off x="7274256" y="3844508"/>
              <a:ext cx="72122" cy="338364"/>
            </a:xfrm>
            <a:custGeom>
              <a:avLst/>
              <a:gdLst/>
              <a:ahLst/>
              <a:cxnLst/>
              <a:rect l="l" t="t" r="r" b="b"/>
              <a:pathLst>
                <a:path w="7865" h="36899" extrusionOk="0">
                  <a:moveTo>
                    <a:pt x="7865" y="0"/>
                  </a:moveTo>
                  <a:lnTo>
                    <a:pt x="7515" y="1616"/>
                  </a:lnTo>
                  <a:lnTo>
                    <a:pt x="6932" y="4341"/>
                  </a:lnTo>
                  <a:lnTo>
                    <a:pt x="6907" y="4507"/>
                  </a:lnTo>
                  <a:lnTo>
                    <a:pt x="5415" y="11480"/>
                  </a:lnTo>
                  <a:lnTo>
                    <a:pt x="5349" y="11755"/>
                  </a:lnTo>
                  <a:lnTo>
                    <a:pt x="2974" y="22911"/>
                  </a:lnTo>
                  <a:lnTo>
                    <a:pt x="0" y="36890"/>
                  </a:lnTo>
                  <a:lnTo>
                    <a:pt x="7417" y="36890"/>
                  </a:lnTo>
                  <a:cubicBezTo>
                    <a:pt x="7517" y="36552"/>
                    <a:pt x="7675" y="36221"/>
                    <a:pt x="7865" y="35874"/>
                  </a:cubicBezTo>
                  <a:lnTo>
                    <a:pt x="7865" y="0"/>
                  </a:lnTo>
                  <a:close/>
                  <a:moveTo>
                    <a:pt x="7417" y="36890"/>
                  </a:moveTo>
                  <a:cubicBezTo>
                    <a:pt x="7417" y="36893"/>
                    <a:pt x="7416" y="36896"/>
                    <a:pt x="7415" y="36899"/>
                  </a:cubicBezTo>
                  <a:lnTo>
                    <a:pt x="7448" y="3689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26"/>
            <p:cNvSpPr/>
            <p:nvPr/>
          </p:nvSpPr>
          <p:spPr>
            <a:xfrm>
              <a:off x="6983676" y="3918025"/>
              <a:ext cx="104580" cy="245261"/>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26"/>
            <p:cNvSpPr/>
            <p:nvPr/>
          </p:nvSpPr>
          <p:spPr>
            <a:xfrm>
              <a:off x="6911575" y="3994130"/>
              <a:ext cx="72106" cy="169103"/>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26"/>
            <p:cNvSpPr/>
            <p:nvPr/>
          </p:nvSpPr>
          <p:spPr>
            <a:xfrm>
              <a:off x="8215279" y="3660001"/>
              <a:ext cx="217807" cy="511343"/>
            </a:xfrm>
            <a:custGeom>
              <a:avLst/>
              <a:gdLst/>
              <a:ahLst/>
              <a:cxnLst/>
              <a:rect l="l" t="t" r="r" b="b"/>
              <a:pathLst>
                <a:path w="15980" h="37516" extrusionOk="0">
                  <a:moveTo>
                    <a:pt x="7982" y="0"/>
                  </a:moveTo>
                  <a:lnTo>
                    <a:pt x="0" y="37515"/>
                  </a:lnTo>
                  <a:lnTo>
                    <a:pt x="15980" y="37515"/>
                  </a:lnTo>
                  <a:lnTo>
                    <a:pt x="79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26"/>
            <p:cNvSpPr/>
            <p:nvPr/>
          </p:nvSpPr>
          <p:spPr>
            <a:xfrm>
              <a:off x="8446351" y="3918025"/>
              <a:ext cx="104580" cy="245261"/>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 name="Google Shape;1144;p26"/>
            <p:cNvSpPr/>
            <p:nvPr/>
          </p:nvSpPr>
          <p:spPr>
            <a:xfrm>
              <a:off x="6769526" y="3918025"/>
              <a:ext cx="104580" cy="245261"/>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45" name="Google Shape;1145;p26"/>
          <p:cNvGrpSpPr/>
          <p:nvPr/>
        </p:nvGrpSpPr>
        <p:grpSpPr>
          <a:xfrm>
            <a:off x="10768516" y="5735836"/>
            <a:ext cx="1259809" cy="463585"/>
            <a:chOff x="6769526" y="3527400"/>
            <a:chExt cx="1781405" cy="655398"/>
          </a:xfrm>
        </p:grpSpPr>
        <p:sp>
          <p:nvSpPr>
            <p:cNvPr id="1146" name="Google Shape;1146;p26"/>
            <p:cNvSpPr/>
            <p:nvPr/>
          </p:nvSpPr>
          <p:spPr>
            <a:xfrm>
              <a:off x="7786029" y="3527400"/>
              <a:ext cx="274297" cy="643962"/>
            </a:xfrm>
            <a:custGeom>
              <a:avLst/>
              <a:gdLst/>
              <a:ahLst/>
              <a:cxnLst/>
              <a:rect l="l" t="t" r="r" b="b"/>
              <a:pathLst>
                <a:path w="15980" h="37516" extrusionOk="0">
                  <a:moveTo>
                    <a:pt x="7982" y="0"/>
                  </a:moveTo>
                  <a:lnTo>
                    <a:pt x="0" y="37515"/>
                  </a:lnTo>
                  <a:lnTo>
                    <a:pt x="15980" y="37515"/>
                  </a:lnTo>
                  <a:lnTo>
                    <a:pt x="79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 name="Google Shape;1147;p26"/>
            <p:cNvSpPr/>
            <p:nvPr/>
          </p:nvSpPr>
          <p:spPr>
            <a:xfrm>
              <a:off x="7958049" y="3527400"/>
              <a:ext cx="274589" cy="643962"/>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26"/>
            <p:cNvSpPr/>
            <p:nvPr/>
          </p:nvSpPr>
          <p:spPr>
            <a:xfrm>
              <a:off x="7955903" y="3926076"/>
              <a:ext cx="53366" cy="245271"/>
            </a:xfrm>
            <a:custGeom>
              <a:avLst/>
              <a:gdLst/>
              <a:ahLst/>
              <a:cxnLst/>
              <a:rect l="l" t="t" r="r" b="b"/>
              <a:pathLst>
                <a:path w="3109" h="14289" extrusionOk="0">
                  <a:moveTo>
                    <a:pt x="3042" y="0"/>
                  </a:moveTo>
                  <a:lnTo>
                    <a:pt x="1" y="14288"/>
                  </a:lnTo>
                  <a:lnTo>
                    <a:pt x="126" y="14288"/>
                  </a:lnTo>
                  <a:lnTo>
                    <a:pt x="3108" y="309"/>
                  </a:lnTo>
                  <a:lnTo>
                    <a:pt x="30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 name="Google Shape;1149;p26"/>
            <p:cNvSpPr/>
            <p:nvPr/>
          </p:nvSpPr>
          <p:spPr>
            <a:xfrm>
              <a:off x="7444956" y="3703925"/>
              <a:ext cx="195675" cy="459383"/>
            </a:xfrm>
            <a:custGeom>
              <a:avLst/>
              <a:gdLst/>
              <a:ahLst/>
              <a:cxnLst/>
              <a:rect l="l" t="t" r="r" b="b"/>
              <a:pathLst>
                <a:path w="15980" h="37516" extrusionOk="0">
                  <a:moveTo>
                    <a:pt x="7982" y="0"/>
                  </a:moveTo>
                  <a:lnTo>
                    <a:pt x="0" y="37515"/>
                  </a:lnTo>
                  <a:lnTo>
                    <a:pt x="15980" y="37515"/>
                  </a:lnTo>
                  <a:lnTo>
                    <a:pt x="79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26"/>
            <p:cNvSpPr/>
            <p:nvPr/>
          </p:nvSpPr>
          <p:spPr>
            <a:xfrm>
              <a:off x="7567669" y="3703925"/>
              <a:ext cx="195883" cy="459383"/>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 name="Google Shape;1151;p26"/>
            <p:cNvSpPr/>
            <p:nvPr/>
          </p:nvSpPr>
          <p:spPr>
            <a:xfrm>
              <a:off x="7566138" y="3988325"/>
              <a:ext cx="38070" cy="174969"/>
            </a:xfrm>
            <a:custGeom>
              <a:avLst/>
              <a:gdLst/>
              <a:ahLst/>
              <a:cxnLst/>
              <a:rect l="l" t="t" r="r" b="b"/>
              <a:pathLst>
                <a:path w="3109" h="14289" extrusionOk="0">
                  <a:moveTo>
                    <a:pt x="3042" y="0"/>
                  </a:moveTo>
                  <a:lnTo>
                    <a:pt x="1" y="14288"/>
                  </a:lnTo>
                  <a:lnTo>
                    <a:pt x="126" y="14288"/>
                  </a:lnTo>
                  <a:lnTo>
                    <a:pt x="3108" y="309"/>
                  </a:lnTo>
                  <a:lnTo>
                    <a:pt x="30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2" name="Google Shape;1152;p26"/>
            <p:cNvSpPr/>
            <p:nvPr/>
          </p:nvSpPr>
          <p:spPr>
            <a:xfrm>
              <a:off x="7111229" y="3671451"/>
              <a:ext cx="217807" cy="511343"/>
            </a:xfrm>
            <a:custGeom>
              <a:avLst/>
              <a:gdLst/>
              <a:ahLst/>
              <a:cxnLst/>
              <a:rect l="l" t="t" r="r" b="b"/>
              <a:pathLst>
                <a:path w="15980" h="37516" extrusionOk="0">
                  <a:moveTo>
                    <a:pt x="7982" y="0"/>
                  </a:moveTo>
                  <a:lnTo>
                    <a:pt x="0" y="37515"/>
                  </a:lnTo>
                  <a:lnTo>
                    <a:pt x="15980" y="37515"/>
                  </a:lnTo>
                  <a:lnTo>
                    <a:pt x="79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3" name="Google Shape;1153;p26"/>
            <p:cNvSpPr/>
            <p:nvPr/>
          </p:nvSpPr>
          <p:spPr>
            <a:xfrm>
              <a:off x="7274403" y="3838777"/>
              <a:ext cx="146692" cy="344022"/>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 name="Google Shape;1154;p26"/>
            <p:cNvSpPr/>
            <p:nvPr/>
          </p:nvSpPr>
          <p:spPr>
            <a:xfrm>
              <a:off x="7273257" y="4051760"/>
              <a:ext cx="28510" cy="131030"/>
            </a:xfrm>
            <a:custGeom>
              <a:avLst/>
              <a:gdLst/>
              <a:ahLst/>
              <a:cxnLst/>
              <a:rect l="l" t="t" r="r" b="b"/>
              <a:pathLst>
                <a:path w="3109" h="14289" extrusionOk="0">
                  <a:moveTo>
                    <a:pt x="3042" y="0"/>
                  </a:moveTo>
                  <a:lnTo>
                    <a:pt x="1" y="14288"/>
                  </a:lnTo>
                  <a:lnTo>
                    <a:pt x="126" y="14288"/>
                  </a:lnTo>
                  <a:lnTo>
                    <a:pt x="3108" y="309"/>
                  </a:lnTo>
                  <a:lnTo>
                    <a:pt x="30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 name="Google Shape;1155;p26"/>
            <p:cNvSpPr/>
            <p:nvPr/>
          </p:nvSpPr>
          <p:spPr>
            <a:xfrm>
              <a:off x="6983676" y="3918025"/>
              <a:ext cx="104580" cy="245261"/>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6" name="Google Shape;1156;p26"/>
            <p:cNvSpPr/>
            <p:nvPr/>
          </p:nvSpPr>
          <p:spPr>
            <a:xfrm>
              <a:off x="6911575" y="3994130"/>
              <a:ext cx="72106" cy="169103"/>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 name="Google Shape;1157;p26"/>
            <p:cNvSpPr/>
            <p:nvPr/>
          </p:nvSpPr>
          <p:spPr>
            <a:xfrm>
              <a:off x="8215279" y="3660001"/>
              <a:ext cx="217807" cy="511343"/>
            </a:xfrm>
            <a:custGeom>
              <a:avLst/>
              <a:gdLst/>
              <a:ahLst/>
              <a:cxnLst/>
              <a:rect l="l" t="t" r="r" b="b"/>
              <a:pathLst>
                <a:path w="15980" h="37516" extrusionOk="0">
                  <a:moveTo>
                    <a:pt x="7982" y="0"/>
                  </a:moveTo>
                  <a:lnTo>
                    <a:pt x="0" y="37515"/>
                  </a:lnTo>
                  <a:lnTo>
                    <a:pt x="15980" y="37515"/>
                  </a:lnTo>
                  <a:lnTo>
                    <a:pt x="79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 name="Google Shape;1158;p26"/>
            <p:cNvSpPr/>
            <p:nvPr/>
          </p:nvSpPr>
          <p:spPr>
            <a:xfrm>
              <a:off x="8446351" y="3918025"/>
              <a:ext cx="104580" cy="245261"/>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 name="Google Shape;1159;p26"/>
            <p:cNvSpPr/>
            <p:nvPr/>
          </p:nvSpPr>
          <p:spPr>
            <a:xfrm>
              <a:off x="6769526" y="3918025"/>
              <a:ext cx="104580" cy="245261"/>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60" name="Google Shape;1160;p26"/>
          <p:cNvGrpSpPr/>
          <p:nvPr/>
        </p:nvGrpSpPr>
        <p:grpSpPr>
          <a:xfrm>
            <a:off x="9325213" y="5254534"/>
            <a:ext cx="2872321" cy="1742644"/>
            <a:chOff x="7065924" y="3940900"/>
            <a:chExt cx="2154241" cy="1306983"/>
          </a:xfrm>
        </p:grpSpPr>
        <p:sp>
          <p:nvSpPr>
            <p:cNvPr id="1161" name="Google Shape;1161;p26"/>
            <p:cNvSpPr/>
            <p:nvPr/>
          </p:nvSpPr>
          <p:spPr>
            <a:xfrm>
              <a:off x="7065924" y="3940900"/>
              <a:ext cx="2154231" cy="1306983"/>
            </a:xfrm>
            <a:custGeom>
              <a:avLst/>
              <a:gdLst/>
              <a:ahLst/>
              <a:cxnLst/>
              <a:rect l="l" t="t" r="r" b="b"/>
              <a:pathLst>
                <a:path w="40715" h="24702" extrusionOk="0">
                  <a:moveTo>
                    <a:pt x="40706" y="0"/>
                  </a:moveTo>
                  <a:lnTo>
                    <a:pt x="40706" y="0"/>
                  </a:lnTo>
                  <a:lnTo>
                    <a:pt x="40706" y="0"/>
                  </a:lnTo>
                  <a:cubicBezTo>
                    <a:pt x="40709" y="0"/>
                    <a:pt x="40712" y="0"/>
                    <a:pt x="40715" y="0"/>
                  </a:cubicBezTo>
                  <a:close/>
                  <a:moveTo>
                    <a:pt x="40706" y="0"/>
                  </a:moveTo>
                  <a:cubicBezTo>
                    <a:pt x="39251" y="1"/>
                    <a:pt x="37788" y="134"/>
                    <a:pt x="36374" y="317"/>
                  </a:cubicBezTo>
                  <a:cubicBezTo>
                    <a:pt x="33750" y="625"/>
                    <a:pt x="30601" y="1458"/>
                    <a:pt x="29918" y="4007"/>
                  </a:cubicBezTo>
                  <a:cubicBezTo>
                    <a:pt x="29546" y="3141"/>
                    <a:pt x="28682" y="2749"/>
                    <a:pt x="27751" y="2749"/>
                  </a:cubicBezTo>
                  <a:cubicBezTo>
                    <a:pt x="26740" y="2749"/>
                    <a:pt x="25652" y="3212"/>
                    <a:pt x="25035" y="4032"/>
                  </a:cubicBezTo>
                  <a:cubicBezTo>
                    <a:pt x="23863" y="5583"/>
                    <a:pt x="23909" y="7682"/>
                    <a:pt x="24006" y="9615"/>
                  </a:cubicBezTo>
                  <a:lnTo>
                    <a:pt x="24006" y="9615"/>
                  </a:lnTo>
                  <a:cubicBezTo>
                    <a:pt x="23909" y="8292"/>
                    <a:pt x="22546" y="7497"/>
                    <a:pt x="21185" y="7497"/>
                  </a:cubicBezTo>
                  <a:cubicBezTo>
                    <a:pt x="20515" y="7497"/>
                    <a:pt x="19846" y="7689"/>
                    <a:pt x="19329" y="8106"/>
                  </a:cubicBezTo>
                  <a:cubicBezTo>
                    <a:pt x="17729" y="9381"/>
                    <a:pt x="17496" y="11772"/>
                    <a:pt x="17979" y="13747"/>
                  </a:cubicBezTo>
                  <a:cubicBezTo>
                    <a:pt x="15755" y="8939"/>
                    <a:pt x="11939" y="4866"/>
                    <a:pt x="7265" y="2325"/>
                  </a:cubicBezTo>
                  <a:lnTo>
                    <a:pt x="7265" y="2325"/>
                  </a:lnTo>
                  <a:cubicBezTo>
                    <a:pt x="7049" y="6823"/>
                    <a:pt x="9431" y="11364"/>
                    <a:pt x="13255" y="13755"/>
                  </a:cubicBezTo>
                  <a:cubicBezTo>
                    <a:pt x="12887" y="13596"/>
                    <a:pt x="12490" y="13521"/>
                    <a:pt x="12090" y="13521"/>
                  </a:cubicBezTo>
                  <a:cubicBezTo>
                    <a:pt x="11062" y="13521"/>
                    <a:pt x="10022" y="14019"/>
                    <a:pt x="9440" y="14871"/>
                  </a:cubicBezTo>
                  <a:cubicBezTo>
                    <a:pt x="8640" y="16063"/>
                    <a:pt x="8831" y="17812"/>
                    <a:pt x="9848" y="18812"/>
                  </a:cubicBezTo>
                  <a:cubicBezTo>
                    <a:pt x="9525" y="18710"/>
                    <a:pt x="9194" y="18663"/>
                    <a:pt x="8863" y="18663"/>
                  </a:cubicBezTo>
                  <a:cubicBezTo>
                    <a:pt x="6909" y="18663"/>
                    <a:pt x="4963" y="20316"/>
                    <a:pt x="4899" y="22311"/>
                  </a:cubicBezTo>
                  <a:cubicBezTo>
                    <a:pt x="4523" y="21673"/>
                    <a:pt x="3835" y="21386"/>
                    <a:pt x="3106" y="21386"/>
                  </a:cubicBezTo>
                  <a:cubicBezTo>
                    <a:pt x="2254" y="21386"/>
                    <a:pt x="1347" y="21778"/>
                    <a:pt x="817" y="22461"/>
                  </a:cubicBezTo>
                  <a:cubicBezTo>
                    <a:pt x="359" y="23044"/>
                    <a:pt x="100" y="23827"/>
                    <a:pt x="0" y="24702"/>
                  </a:cubicBezTo>
                  <a:lnTo>
                    <a:pt x="40706" y="24702"/>
                  </a:lnTo>
                  <a:lnTo>
                    <a:pt x="407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2" name="Google Shape;1162;p26"/>
            <p:cNvSpPr/>
            <p:nvPr/>
          </p:nvSpPr>
          <p:spPr>
            <a:xfrm>
              <a:off x="7065924" y="4928398"/>
              <a:ext cx="521481" cy="319471"/>
            </a:xfrm>
            <a:custGeom>
              <a:avLst/>
              <a:gdLst/>
              <a:ahLst/>
              <a:cxnLst/>
              <a:rect l="l" t="t" r="r" b="b"/>
              <a:pathLst>
                <a:path w="9856" h="6038" extrusionOk="0">
                  <a:moveTo>
                    <a:pt x="8869" y="1"/>
                  </a:moveTo>
                  <a:cubicBezTo>
                    <a:pt x="6912" y="1"/>
                    <a:pt x="4969" y="1651"/>
                    <a:pt x="4907" y="3638"/>
                  </a:cubicBezTo>
                  <a:cubicBezTo>
                    <a:pt x="4528" y="3006"/>
                    <a:pt x="3841" y="2721"/>
                    <a:pt x="3115" y="2721"/>
                  </a:cubicBezTo>
                  <a:cubicBezTo>
                    <a:pt x="2263" y="2721"/>
                    <a:pt x="1356" y="3113"/>
                    <a:pt x="825" y="3797"/>
                  </a:cubicBezTo>
                  <a:cubicBezTo>
                    <a:pt x="367" y="4380"/>
                    <a:pt x="108" y="5163"/>
                    <a:pt x="0" y="6038"/>
                  </a:cubicBezTo>
                  <a:lnTo>
                    <a:pt x="5199" y="6038"/>
                  </a:lnTo>
                  <a:cubicBezTo>
                    <a:pt x="5817" y="4636"/>
                    <a:pt x="7342" y="3620"/>
                    <a:pt x="8881" y="3620"/>
                  </a:cubicBezTo>
                  <a:cubicBezTo>
                    <a:pt x="9208" y="3620"/>
                    <a:pt x="9536" y="3665"/>
                    <a:pt x="9856" y="3763"/>
                  </a:cubicBezTo>
                  <a:cubicBezTo>
                    <a:pt x="8889" y="2822"/>
                    <a:pt x="8664" y="1206"/>
                    <a:pt x="9323" y="31"/>
                  </a:cubicBezTo>
                  <a:cubicBezTo>
                    <a:pt x="9172" y="11"/>
                    <a:pt x="9021" y="1"/>
                    <a:pt x="88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 name="Google Shape;1163;p26"/>
            <p:cNvSpPr/>
            <p:nvPr/>
          </p:nvSpPr>
          <p:spPr>
            <a:xfrm>
              <a:off x="7447203" y="3942646"/>
              <a:ext cx="1772961" cy="919100"/>
            </a:xfrm>
            <a:custGeom>
              <a:avLst/>
              <a:gdLst/>
              <a:ahLst/>
              <a:cxnLst/>
              <a:rect l="l" t="t" r="r" b="b"/>
              <a:pathLst>
                <a:path w="33509" h="17371" extrusionOk="0">
                  <a:moveTo>
                    <a:pt x="16800" y="13239"/>
                  </a:moveTo>
                  <a:cubicBezTo>
                    <a:pt x="16802" y="13270"/>
                    <a:pt x="16803" y="13300"/>
                    <a:pt x="16805" y="13330"/>
                  </a:cubicBezTo>
                  <a:cubicBezTo>
                    <a:pt x="16804" y="13300"/>
                    <a:pt x="16802" y="13269"/>
                    <a:pt x="16800" y="13239"/>
                  </a:cubicBezTo>
                  <a:close/>
                  <a:moveTo>
                    <a:pt x="33509" y="0"/>
                  </a:moveTo>
                  <a:cubicBezTo>
                    <a:pt x="32051" y="0"/>
                    <a:pt x="30584" y="134"/>
                    <a:pt x="29168" y="309"/>
                  </a:cubicBezTo>
                  <a:cubicBezTo>
                    <a:pt x="26544" y="625"/>
                    <a:pt x="23395" y="1458"/>
                    <a:pt x="22712" y="4008"/>
                  </a:cubicBezTo>
                  <a:cubicBezTo>
                    <a:pt x="22340" y="3142"/>
                    <a:pt x="21476" y="2750"/>
                    <a:pt x="20545" y="2750"/>
                  </a:cubicBezTo>
                  <a:cubicBezTo>
                    <a:pt x="19534" y="2750"/>
                    <a:pt x="18446" y="3213"/>
                    <a:pt x="17829" y="4033"/>
                  </a:cubicBezTo>
                  <a:cubicBezTo>
                    <a:pt x="16657" y="5575"/>
                    <a:pt x="16703" y="7682"/>
                    <a:pt x="16800" y="9615"/>
                  </a:cubicBezTo>
                  <a:lnTo>
                    <a:pt x="16800" y="9615"/>
                  </a:lnTo>
                  <a:cubicBezTo>
                    <a:pt x="16703" y="8290"/>
                    <a:pt x="15335" y="7495"/>
                    <a:pt x="13972" y="7495"/>
                  </a:cubicBezTo>
                  <a:cubicBezTo>
                    <a:pt x="13305" y="7495"/>
                    <a:pt x="12638" y="7685"/>
                    <a:pt x="12123" y="8098"/>
                  </a:cubicBezTo>
                  <a:cubicBezTo>
                    <a:pt x="10523" y="9381"/>
                    <a:pt x="10290" y="11764"/>
                    <a:pt x="10773" y="13747"/>
                  </a:cubicBezTo>
                  <a:cubicBezTo>
                    <a:pt x="8549" y="8931"/>
                    <a:pt x="4733" y="4866"/>
                    <a:pt x="59" y="2325"/>
                  </a:cubicBezTo>
                  <a:lnTo>
                    <a:pt x="59" y="2325"/>
                  </a:lnTo>
                  <a:cubicBezTo>
                    <a:pt x="1" y="3633"/>
                    <a:pt x="167" y="4949"/>
                    <a:pt x="509" y="6207"/>
                  </a:cubicBezTo>
                  <a:cubicBezTo>
                    <a:pt x="4966" y="8757"/>
                    <a:pt x="8607" y="12714"/>
                    <a:pt x="10773" y="17371"/>
                  </a:cubicBezTo>
                  <a:cubicBezTo>
                    <a:pt x="10290" y="15380"/>
                    <a:pt x="10523" y="13005"/>
                    <a:pt x="12123" y="11722"/>
                  </a:cubicBezTo>
                  <a:cubicBezTo>
                    <a:pt x="12638" y="11310"/>
                    <a:pt x="13305" y="11119"/>
                    <a:pt x="13972" y="11119"/>
                  </a:cubicBezTo>
                  <a:cubicBezTo>
                    <a:pt x="15335" y="11119"/>
                    <a:pt x="16703" y="11914"/>
                    <a:pt x="16800" y="13239"/>
                  </a:cubicBezTo>
                  <a:lnTo>
                    <a:pt x="16800" y="13239"/>
                  </a:lnTo>
                  <a:cubicBezTo>
                    <a:pt x="16703" y="11306"/>
                    <a:pt x="16657" y="9199"/>
                    <a:pt x="17829" y="7657"/>
                  </a:cubicBezTo>
                  <a:cubicBezTo>
                    <a:pt x="18446" y="6837"/>
                    <a:pt x="19534" y="6374"/>
                    <a:pt x="20545" y="6374"/>
                  </a:cubicBezTo>
                  <a:cubicBezTo>
                    <a:pt x="21476" y="6374"/>
                    <a:pt x="22340" y="6766"/>
                    <a:pt x="22712" y="7632"/>
                  </a:cubicBezTo>
                  <a:cubicBezTo>
                    <a:pt x="23386" y="5091"/>
                    <a:pt x="26544" y="4258"/>
                    <a:pt x="29168" y="3933"/>
                  </a:cubicBezTo>
                  <a:cubicBezTo>
                    <a:pt x="30584" y="3766"/>
                    <a:pt x="32051" y="3633"/>
                    <a:pt x="33509" y="3625"/>
                  </a:cubicBezTo>
                  <a:lnTo>
                    <a:pt x="335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4" name="Google Shape;1164;p26"/>
            <p:cNvSpPr/>
            <p:nvPr/>
          </p:nvSpPr>
          <p:spPr>
            <a:xfrm>
              <a:off x="7529216" y="4699531"/>
              <a:ext cx="238518" cy="216032"/>
            </a:xfrm>
            <a:custGeom>
              <a:avLst/>
              <a:gdLst/>
              <a:ahLst/>
              <a:cxnLst/>
              <a:rect l="l" t="t" r="r" b="b"/>
              <a:pathLst>
                <a:path w="4508" h="4083" extrusionOk="0">
                  <a:moveTo>
                    <a:pt x="1192" y="0"/>
                  </a:moveTo>
                  <a:cubicBezTo>
                    <a:pt x="1000" y="167"/>
                    <a:pt x="834" y="350"/>
                    <a:pt x="700" y="558"/>
                  </a:cubicBezTo>
                  <a:cubicBezTo>
                    <a:pt x="0" y="1600"/>
                    <a:pt x="50" y="3066"/>
                    <a:pt x="775" y="4082"/>
                  </a:cubicBezTo>
                  <a:cubicBezTo>
                    <a:pt x="1357" y="3293"/>
                    <a:pt x="2358" y="2833"/>
                    <a:pt x="3346" y="2833"/>
                  </a:cubicBezTo>
                  <a:cubicBezTo>
                    <a:pt x="3745" y="2833"/>
                    <a:pt x="4141" y="2908"/>
                    <a:pt x="4508" y="3066"/>
                  </a:cubicBezTo>
                  <a:cubicBezTo>
                    <a:pt x="3216" y="2266"/>
                    <a:pt x="2108" y="1208"/>
                    <a:pt x="1192" y="0"/>
                  </a:cubicBezTo>
                  <a:close/>
                </a:path>
              </a:pathLst>
            </a:custGeom>
            <a:solidFill>
              <a:srgbClr val="468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5" name="Google Shape;1165;p26"/>
            <p:cNvSpPr/>
            <p:nvPr/>
          </p:nvSpPr>
          <p:spPr>
            <a:xfrm>
              <a:off x="7065924" y="3940900"/>
              <a:ext cx="2154231" cy="1306983"/>
            </a:xfrm>
            <a:custGeom>
              <a:avLst/>
              <a:gdLst/>
              <a:ahLst/>
              <a:cxnLst/>
              <a:rect l="l" t="t" r="r" b="b"/>
              <a:pathLst>
                <a:path w="40715" h="24702" extrusionOk="0">
                  <a:moveTo>
                    <a:pt x="40706" y="0"/>
                  </a:moveTo>
                  <a:lnTo>
                    <a:pt x="40706" y="0"/>
                  </a:lnTo>
                  <a:lnTo>
                    <a:pt x="40706" y="0"/>
                  </a:lnTo>
                  <a:cubicBezTo>
                    <a:pt x="40709" y="0"/>
                    <a:pt x="40712" y="0"/>
                    <a:pt x="40715" y="0"/>
                  </a:cubicBezTo>
                  <a:close/>
                  <a:moveTo>
                    <a:pt x="40706" y="0"/>
                  </a:moveTo>
                  <a:cubicBezTo>
                    <a:pt x="39251" y="1"/>
                    <a:pt x="37788" y="134"/>
                    <a:pt x="36374" y="317"/>
                  </a:cubicBezTo>
                  <a:cubicBezTo>
                    <a:pt x="33750" y="625"/>
                    <a:pt x="30601" y="1458"/>
                    <a:pt x="29918" y="4007"/>
                  </a:cubicBezTo>
                  <a:cubicBezTo>
                    <a:pt x="29546" y="3141"/>
                    <a:pt x="28682" y="2749"/>
                    <a:pt x="27751" y="2749"/>
                  </a:cubicBezTo>
                  <a:cubicBezTo>
                    <a:pt x="26740" y="2749"/>
                    <a:pt x="25652" y="3212"/>
                    <a:pt x="25035" y="4032"/>
                  </a:cubicBezTo>
                  <a:cubicBezTo>
                    <a:pt x="23863" y="5583"/>
                    <a:pt x="23909" y="7682"/>
                    <a:pt x="24006" y="9615"/>
                  </a:cubicBezTo>
                  <a:lnTo>
                    <a:pt x="24006" y="9615"/>
                  </a:lnTo>
                  <a:cubicBezTo>
                    <a:pt x="23909" y="8292"/>
                    <a:pt x="22546" y="7497"/>
                    <a:pt x="21185" y="7497"/>
                  </a:cubicBezTo>
                  <a:cubicBezTo>
                    <a:pt x="20515" y="7497"/>
                    <a:pt x="19846" y="7689"/>
                    <a:pt x="19329" y="8106"/>
                  </a:cubicBezTo>
                  <a:cubicBezTo>
                    <a:pt x="17729" y="9381"/>
                    <a:pt x="17496" y="11772"/>
                    <a:pt x="17979" y="13747"/>
                  </a:cubicBezTo>
                  <a:cubicBezTo>
                    <a:pt x="15755" y="8939"/>
                    <a:pt x="11939" y="4866"/>
                    <a:pt x="7265" y="2325"/>
                  </a:cubicBezTo>
                  <a:lnTo>
                    <a:pt x="7265" y="2325"/>
                  </a:lnTo>
                  <a:cubicBezTo>
                    <a:pt x="7049" y="6823"/>
                    <a:pt x="9431" y="11364"/>
                    <a:pt x="13255" y="13755"/>
                  </a:cubicBezTo>
                  <a:cubicBezTo>
                    <a:pt x="12887" y="13596"/>
                    <a:pt x="12490" y="13521"/>
                    <a:pt x="12090" y="13521"/>
                  </a:cubicBezTo>
                  <a:cubicBezTo>
                    <a:pt x="11062" y="13521"/>
                    <a:pt x="10022" y="14019"/>
                    <a:pt x="9440" y="14871"/>
                  </a:cubicBezTo>
                  <a:cubicBezTo>
                    <a:pt x="8640" y="16063"/>
                    <a:pt x="8831" y="17812"/>
                    <a:pt x="9848" y="18812"/>
                  </a:cubicBezTo>
                  <a:cubicBezTo>
                    <a:pt x="9525" y="18710"/>
                    <a:pt x="9194" y="18663"/>
                    <a:pt x="8863" y="18663"/>
                  </a:cubicBezTo>
                  <a:cubicBezTo>
                    <a:pt x="6909" y="18663"/>
                    <a:pt x="4963" y="20316"/>
                    <a:pt x="4899" y="22311"/>
                  </a:cubicBezTo>
                  <a:cubicBezTo>
                    <a:pt x="4523" y="21673"/>
                    <a:pt x="3835" y="21386"/>
                    <a:pt x="3106" y="21386"/>
                  </a:cubicBezTo>
                  <a:cubicBezTo>
                    <a:pt x="2254" y="21386"/>
                    <a:pt x="1347" y="21778"/>
                    <a:pt x="817" y="22461"/>
                  </a:cubicBezTo>
                  <a:cubicBezTo>
                    <a:pt x="359" y="23044"/>
                    <a:pt x="100" y="23827"/>
                    <a:pt x="0" y="24702"/>
                  </a:cubicBezTo>
                  <a:lnTo>
                    <a:pt x="40706" y="24702"/>
                  </a:lnTo>
                  <a:lnTo>
                    <a:pt x="40706" y="0"/>
                  </a:lnTo>
                  <a:close/>
                </a:path>
              </a:pathLst>
            </a:custGeom>
            <a:solidFill>
              <a:srgbClr val="262034">
                <a:alpha val="52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66" name="Google Shape;1166;p26"/>
          <p:cNvGrpSpPr/>
          <p:nvPr/>
        </p:nvGrpSpPr>
        <p:grpSpPr>
          <a:xfrm>
            <a:off x="10317476" y="4899663"/>
            <a:ext cx="1640160" cy="2097680"/>
            <a:chOff x="5791475" y="1450100"/>
            <a:chExt cx="1065777" cy="1363074"/>
          </a:xfrm>
        </p:grpSpPr>
        <p:sp>
          <p:nvSpPr>
            <p:cNvPr id="1167" name="Google Shape;1167;p26"/>
            <p:cNvSpPr/>
            <p:nvPr/>
          </p:nvSpPr>
          <p:spPr>
            <a:xfrm>
              <a:off x="6158688" y="1805226"/>
              <a:ext cx="446388" cy="1007949"/>
            </a:xfrm>
            <a:custGeom>
              <a:avLst/>
              <a:gdLst/>
              <a:ahLst/>
              <a:cxnLst/>
              <a:rect l="l" t="t" r="r" b="b"/>
              <a:pathLst>
                <a:path w="9895" h="22343" extrusionOk="0">
                  <a:moveTo>
                    <a:pt x="369" y="0"/>
                  </a:moveTo>
                  <a:cubicBezTo>
                    <a:pt x="185" y="0"/>
                    <a:pt x="0" y="179"/>
                    <a:pt x="147" y="357"/>
                  </a:cubicBezTo>
                  <a:cubicBezTo>
                    <a:pt x="1446" y="2056"/>
                    <a:pt x="2879" y="3639"/>
                    <a:pt x="4021" y="5464"/>
                  </a:cubicBezTo>
                  <a:cubicBezTo>
                    <a:pt x="5187" y="7322"/>
                    <a:pt x="6179" y="9296"/>
                    <a:pt x="6945" y="11354"/>
                  </a:cubicBezTo>
                  <a:cubicBezTo>
                    <a:pt x="8303" y="14961"/>
                    <a:pt x="8794" y="18585"/>
                    <a:pt x="8944" y="22343"/>
                  </a:cubicBezTo>
                  <a:lnTo>
                    <a:pt x="9878" y="22343"/>
                  </a:lnTo>
                  <a:cubicBezTo>
                    <a:pt x="9894" y="18469"/>
                    <a:pt x="8944" y="14478"/>
                    <a:pt x="7570" y="10929"/>
                  </a:cubicBezTo>
                  <a:cubicBezTo>
                    <a:pt x="6062" y="7055"/>
                    <a:pt x="3771" y="2789"/>
                    <a:pt x="530" y="57"/>
                  </a:cubicBezTo>
                  <a:cubicBezTo>
                    <a:pt x="483" y="17"/>
                    <a:pt x="426" y="0"/>
                    <a:pt x="3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8" name="Google Shape;1168;p26"/>
            <p:cNvSpPr/>
            <p:nvPr/>
          </p:nvSpPr>
          <p:spPr>
            <a:xfrm>
              <a:off x="5791475" y="1450100"/>
              <a:ext cx="698973" cy="699830"/>
            </a:xfrm>
            <a:custGeom>
              <a:avLst/>
              <a:gdLst/>
              <a:ahLst/>
              <a:cxnLst/>
              <a:rect l="l" t="t" r="r" b="b"/>
              <a:pathLst>
                <a:path w="15494" h="15513" extrusionOk="0">
                  <a:moveTo>
                    <a:pt x="11044" y="0"/>
                  </a:moveTo>
                  <a:cubicBezTo>
                    <a:pt x="10663" y="0"/>
                    <a:pt x="10238" y="282"/>
                    <a:pt x="9945" y="581"/>
                  </a:cubicBezTo>
                  <a:cubicBezTo>
                    <a:pt x="8587" y="1972"/>
                    <a:pt x="7904" y="3971"/>
                    <a:pt x="8120" y="5896"/>
                  </a:cubicBezTo>
                  <a:cubicBezTo>
                    <a:pt x="7580" y="4567"/>
                    <a:pt x="6717" y="3013"/>
                    <a:pt x="5282" y="3013"/>
                  </a:cubicBezTo>
                  <a:cubicBezTo>
                    <a:pt x="5279" y="3013"/>
                    <a:pt x="5275" y="3013"/>
                    <a:pt x="5271" y="3013"/>
                  </a:cubicBezTo>
                  <a:cubicBezTo>
                    <a:pt x="4038" y="3038"/>
                    <a:pt x="3121" y="4413"/>
                    <a:pt x="3346" y="5621"/>
                  </a:cubicBezTo>
                  <a:cubicBezTo>
                    <a:pt x="3575" y="6806"/>
                    <a:pt x="4629" y="7694"/>
                    <a:pt x="5794" y="8003"/>
                  </a:cubicBezTo>
                  <a:lnTo>
                    <a:pt x="5794" y="8003"/>
                  </a:lnTo>
                  <a:cubicBezTo>
                    <a:pt x="5685" y="7978"/>
                    <a:pt x="5567" y="7967"/>
                    <a:pt x="5444" y="7967"/>
                  </a:cubicBezTo>
                  <a:cubicBezTo>
                    <a:pt x="3506" y="7967"/>
                    <a:pt x="0" y="10791"/>
                    <a:pt x="2830" y="10845"/>
                  </a:cubicBezTo>
                  <a:cubicBezTo>
                    <a:pt x="2311" y="11509"/>
                    <a:pt x="477" y="14419"/>
                    <a:pt x="1577" y="14419"/>
                  </a:cubicBezTo>
                  <a:cubicBezTo>
                    <a:pt x="1802" y="14419"/>
                    <a:pt x="2149" y="14297"/>
                    <a:pt x="2655" y="14010"/>
                  </a:cubicBezTo>
                  <a:cubicBezTo>
                    <a:pt x="4571" y="12919"/>
                    <a:pt x="6379" y="11644"/>
                    <a:pt x="8045" y="10195"/>
                  </a:cubicBezTo>
                  <a:lnTo>
                    <a:pt x="8045" y="10195"/>
                  </a:lnTo>
                  <a:cubicBezTo>
                    <a:pt x="7245" y="11811"/>
                    <a:pt x="7029" y="13711"/>
                    <a:pt x="7420" y="15460"/>
                  </a:cubicBezTo>
                  <a:cubicBezTo>
                    <a:pt x="7499" y="15496"/>
                    <a:pt x="7576" y="15512"/>
                    <a:pt x="7652" y="15512"/>
                  </a:cubicBezTo>
                  <a:cubicBezTo>
                    <a:pt x="8055" y="15512"/>
                    <a:pt x="8421" y="15061"/>
                    <a:pt x="8645" y="14669"/>
                  </a:cubicBezTo>
                  <a:cubicBezTo>
                    <a:pt x="9078" y="13877"/>
                    <a:pt x="9620" y="13152"/>
                    <a:pt x="9745" y="12261"/>
                  </a:cubicBezTo>
                  <a:cubicBezTo>
                    <a:pt x="9878" y="11278"/>
                    <a:pt x="9928" y="10295"/>
                    <a:pt x="9878" y="9312"/>
                  </a:cubicBezTo>
                  <a:lnTo>
                    <a:pt x="9878" y="9312"/>
                  </a:lnTo>
                  <a:cubicBezTo>
                    <a:pt x="10078" y="9795"/>
                    <a:pt x="10328" y="10270"/>
                    <a:pt x="10678" y="10645"/>
                  </a:cubicBezTo>
                  <a:cubicBezTo>
                    <a:pt x="11167" y="11153"/>
                    <a:pt x="11888" y="11515"/>
                    <a:pt x="12602" y="11515"/>
                  </a:cubicBezTo>
                  <a:cubicBezTo>
                    <a:pt x="12824" y="11515"/>
                    <a:pt x="13046" y="11480"/>
                    <a:pt x="13260" y="11403"/>
                  </a:cubicBezTo>
                  <a:cubicBezTo>
                    <a:pt x="14194" y="11070"/>
                    <a:pt x="14943" y="9645"/>
                    <a:pt x="14302" y="8762"/>
                  </a:cubicBezTo>
                  <a:cubicBezTo>
                    <a:pt x="14085" y="8462"/>
                    <a:pt x="13760" y="8270"/>
                    <a:pt x="13435" y="8095"/>
                  </a:cubicBezTo>
                  <a:cubicBezTo>
                    <a:pt x="12782" y="7735"/>
                    <a:pt x="12109" y="7402"/>
                    <a:pt x="11391" y="7236"/>
                  </a:cubicBezTo>
                  <a:lnTo>
                    <a:pt x="11391" y="7236"/>
                  </a:lnTo>
                  <a:cubicBezTo>
                    <a:pt x="11753" y="7307"/>
                    <a:pt x="12124" y="7366"/>
                    <a:pt x="12486" y="7366"/>
                  </a:cubicBezTo>
                  <a:cubicBezTo>
                    <a:pt x="12857" y="7366"/>
                    <a:pt x="13217" y="7304"/>
                    <a:pt x="13544" y="7129"/>
                  </a:cubicBezTo>
                  <a:cubicBezTo>
                    <a:pt x="14335" y="6712"/>
                    <a:pt x="15185" y="5371"/>
                    <a:pt x="15352" y="4505"/>
                  </a:cubicBezTo>
                  <a:cubicBezTo>
                    <a:pt x="15493" y="3755"/>
                    <a:pt x="15143" y="2855"/>
                    <a:pt x="14410" y="2663"/>
                  </a:cubicBezTo>
                  <a:cubicBezTo>
                    <a:pt x="14303" y="2634"/>
                    <a:pt x="14195" y="2621"/>
                    <a:pt x="14087" y="2621"/>
                  </a:cubicBezTo>
                  <a:cubicBezTo>
                    <a:pt x="13640" y="2621"/>
                    <a:pt x="13190" y="2845"/>
                    <a:pt x="12794" y="3080"/>
                  </a:cubicBezTo>
                  <a:cubicBezTo>
                    <a:pt x="11986" y="3563"/>
                    <a:pt x="11211" y="4130"/>
                    <a:pt x="10503" y="4763"/>
                  </a:cubicBezTo>
                  <a:cubicBezTo>
                    <a:pt x="11411" y="3738"/>
                    <a:pt x="11894" y="2355"/>
                    <a:pt x="11794" y="1006"/>
                  </a:cubicBezTo>
                  <a:cubicBezTo>
                    <a:pt x="11778" y="689"/>
                    <a:pt x="11703" y="347"/>
                    <a:pt x="11461" y="147"/>
                  </a:cubicBezTo>
                  <a:cubicBezTo>
                    <a:pt x="11336" y="44"/>
                    <a:pt x="11193" y="0"/>
                    <a:pt x="11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 name="Google Shape;1169;p26"/>
            <p:cNvSpPr/>
            <p:nvPr/>
          </p:nvSpPr>
          <p:spPr>
            <a:xfrm>
              <a:off x="5813174" y="1815286"/>
              <a:ext cx="416073" cy="334645"/>
            </a:xfrm>
            <a:custGeom>
              <a:avLst/>
              <a:gdLst/>
              <a:ahLst/>
              <a:cxnLst/>
              <a:rect l="l" t="t" r="r" b="b"/>
              <a:pathLst>
                <a:path w="9223" h="7418" extrusionOk="0">
                  <a:moveTo>
                    <a:pt x="5340" y="0"/>
                  </a:moveTo>
                  <a:lnTo>
                    <a:pt x="5340" y="0"/>
                  </a:lnTo>
                  <a:cubicBezTo>
                    <a:pt x="4232" y="917"/>
                    <a:pt x="2907" y="242"/>
                    <a:pt x="1891" y="1242"/>
                  </a:cubicBezTo>
                  <a:cubicBezTo>
                    <a:pt x="1641" y="1475"/>
                    <a:pt x="1141" y="1925"/>
                    <a:pt x="1282" y="2333"/>
                  </a:cubicBezTo>
                  <a:cubicBezTo>
                    <a:pt x="1349" y="2507"/>
                    <a:pt x="1874" y="2800"/>
                    <a:pt x="2164" y="2800"/>
                  </a:cubicBezTo>
                  <a:cubicBezTo>
                    <a:pt x="2234" y="2800"/>
                    <a:pt x="2291" y="2782"/>
                    <a:pt x="2324" y="2741"/>
                  </a:cubicBezTo>
                  <a:lnTo>
                    <a:pt x="2324" y="2741"/>
                  </a:lnTo>
                  <a:cubicBezTo>
                    <a:pt x="1826" y="3412"/>
                    <a:pt x="1" y="6324"/>
                    <a:pt x="1099" y="6324"/>
                  </a:cubicBezTo>
                  <a:cubicBezTo>
                    <a:pt x="1323" y="6324"/>
                    <a:pt x="1669" y="6202"/>
                    <a:pt x="2174" y="5915"/>
                  </a:cubicBezTo>
                  <a:cubicBezTo>
                    <a:pt x="4090" y="4824"/>
                    <a:pt x="5898" y="3549"/>
                    <a:pt x="7564" y="2100"/>
                  </a:cubicBezTo>
                  <a:lnTo>
                    <a:pt x="7564" y="2100"/>
                  </a:lnTo>
                  <a:cubicBezTo>
                    <a:pt x="6764" y="3716"/>
                    <a:pt x="6548" y="5616"/>
                    <a:pt x="6939" y="7365"/>
                  </a:cubicBezTo>
                  <a:cubicBezTo>
                    <a:pt x="7018" y="7401"/>
                    <a:pt x="7095" y="7417"/>
                    <a:pt x="7171" y="7417"/>
                  </a:cubicBezTo>
                  <a:cubicBezTo>
                    <a:pt x="7574" y="7417"/>
                    <a:pt x="7940" y="6966"/>
                    <a:pt x="8164" y="6574"/>
                  </a:cubicBezTo>
                  <a:cubicBezTo>
                    <a:pt x="9222" y="4666"/>
                    <a:pt x="9114" y="3474"/>
                    <a:pt x="9064" y="1308"/>
                  </a:cubicBezTo>
                  <a:lnTo>
                    <a:pt x="9064" y="1308"/>
                  </a:lnTo>
                  <a:cubicBezTo>
                    <a:pt x="9005" y="1742"/>
                    <a:pt x="8822" y="2266"/>
                    <a:pt x="8397" y="2291"/>
                  </a:cubicBezTo>
                  <a:cubicBezTo>
                    <a:pt x="8389" y="2292"/>
                    <a:pt x="8381" y="2292"/>
                    <a:pt x="8373" y="2292"/>
                  </a:cubicBezTo>
                  <a:cubicBezTo>
                    <a:pt x="8224" y="2292"/>
                    <a:pt x="8082" y="2220"/>
                    <a:pt x="7947" y="2125"/>
                  </a:cubicBezTo>
                  <a:cubicBezTo>
                    <a:pt x="7356" y="1675"/>
                    <a:pt x="7264" y="834"/>
                    <a:pt x="7223" y="84"/>
                  </a:cubicBezTo>
                  <a:cubicBezTo>
                    <a:pt x="6681" y="750"/>
                    <a:pt x="6056" y="1350"/>
                    <a:pt x="5381" y="1892"/>
                  </a:cubicBezTo>
                  <a:cubicBezTo>
                    <a:pt x="5216" y="2024"/>
                    <a:pt x="4990" y="2145"/>
                    <a:pt x="4795" y="2145"/>
                  </a:cubicBezTo>
                  <a:cubicBezTo>
                    <a:pt x="4694" y="2145"/>
                    <a:pt x="4602" y="2112"/>
                    <a:pt x="4532" y="2033"/>
                  </a:cubicBezTo>
                  <a:cubicBezTo>
                    <a:pt x="4373" y="1833"/>
                    <a:pt x="4482" y="1533"/>
                    <a:pt x="4607" y="1300"/>
                  </a:cubicBezTo>
                  <a:cubicBezTo>
                    <a:pt x="4848" y="867"/>
                    <a:pt x="5090" y="434"/>
                    <a:pt x="5340" y="0"/>
                  </a:cubicBezTo>
                  <a:close/>
                </a:path>
              </a:pathLst>
            </a:custGeom>
            <a:solidFill>
              <a:srgbClr val="FFD653">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 name="Google Shape;1170;p26"/>
            <p:cNvSpPr/>
            <p:nvPr/>
          </p:nvSpPr>
          <p:spPr>
            <a:xfrm>
              <a:off x="6081862" y="1742655"/>
              <a:ext cx="181939" cy="133488"/>
            </a:xfrm>
            <a:custGeom>
              <a:avLst/>
              <a:gdLst/>
              <a:ahLst/>
              <a:cxnLst/>
              <a:rect l="l" t="t" r="r" b="b"/>
              <a:pathLst>
                <a:path w="4033" h="2959" extrusionOk="0">
                  <a:moveTo>
                    <a:pt x="2716" y="0"/>
                  </a:moveTo>
                  <a:cubicBezTo>
                    <a:pt x="1887" y="0"/>
                    <a:pt x="900" y="1216"/>
                    <a:pt x="433" y="1660"/>
                  </a:cubicBezTo>
                  <a:cubicBezTo>
                    <a:pt x="225" y="1869"/>
                    <a:pt x="0" y="2119"/>
                    <a:pt x="34" y="2410"/>
                  </a:cubicBezTo>
                  <a:cubicBezTo>
                    <a:pt x="84" y="2718"/>
                    <a:pt x="408" y="2902"/>
                    <a:pt x="717" y="2943"/>
                  </a:cubicBezTo>
                  <a:cubicBezTo>
                    <a:pt x="789" y="2953"/>
                    <a:pt x="862" y="2958"/>
                    <a:pt x="934" y="2958"/>
                  </a:cubicBezTo>
                  <a:cubicBezTo>
                    <a:pt x="1514" y="2958"/>
                    <a:pt x="2069" y="2643"/>
                    <a:pt x="2491" y="2235"/>
                  </a:cubicBezTo>
                  <a:cubicBezTo>
                    <a:pt x="3016" y="1735"/>
                    <a:pt x="4033" y="511"/>
                    <a:pt x="3016" y="61"/>
                  </a:cubicBezTo>
                  <a:cubicBezTo>
                    <a:pt x="2919" y="19"/>
                    <a:pt x="2819" y="0"/>
                    <a:pt x="2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1" name="Google Shape;1171;p26"/>
            <p:cNvSpPr/>
            <p:nvPr/>
          </p:nvSpPr>
          <p:spPr>
            <a:xfrm>
              <a:off x="6572682" y="1597212"/>
              <a:ext cx="284570" cy="1215962"/>
            </a:xfrm>
            <a:custGeom>
              <a:avLst/>
              <a:gdLst/>
              <a:ahLst/>
              <a:cxnLst/>
              <a:rect l="l" t="t" r="r" b="b"/>
              <a:pathLst>
                <a:path w="6308" h="26954" extrusionOk="0">
                  <a:moveTo>
                    <a:pt x="4772" y="1"/>
                  </a:moveTo>
                  <a:cubicBezTo>
                    <a:pt x="4652" y="1"/>
                    <a:pt x="4538" y="61"/>
                    <a:pt x="4466" y="211"/>
                  </a:cubicBezTo>
                  <a:cubicBezTo>
                    <a:pt x="509" y="8575"/>
                    <a:pt x="1" y="17839"/>
                    <a:pt x="184" y="26954"/>
                  </a:cubicBezTo>
                  <a:lnTo>
                    <a:pt x="2200" y="26954"/>
                  </a:lnTo>
                  <a:cubicBezTo>
                    <a:pt x="5241" y="18481"/>
                    <a:pt x="6307" y="9400"/>
                    <a:pt x="5241" y="419"/>
                  </a:cubicBezTo>
                  <a:cubicBezTo>
                    <a:pt x="5214" y="194"/>
                    <a:pt x="4985" y="1"/>
                    <a:pt x="47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2" name="Google Shape;1172;p26"/>
            <p:cNvSpPr/>
            <p:nvPr/>
          </p:nvSpPr>
          <p:spPr>
            <a:xfrm>
              <a:off x="6585449" y="1597212"/>
              <a:ext cx="271803" cy="1215962"/>
            </a:xfrm>
            <a:custGeom>
              <a:avLst/>
              <a:gdLst/>
              <a:ahLst/>
              <a:cxnLst/>
              <a:rect l="l" t="t" r="r" b="b"/>
              <a:pathLst>
                <a:path w="6025" h="26954" extrusionOk="0">
                  <a:moveTo>
                    <a:pt x="4488" y="1"/>
                  </a:moveTo>
                  <a:cubicBezTo>
                    <a:pt x="4369" y="1"/>
                    <a:pt x="4255" y="61"/>
                    <a:pt x="4183" y="211"/>
                  </a:cubicBezTo>
                  <a:cubicBezTo>
                    <a:pt x="3850" y="927"/>
                    <a:pt x="3542" y="1652"/>
                    <a:pt x="3250" y="2377"/>
                  </a:cubicBezTo>
                  <a:cubicBezTo>
                    <a:pt x="3942" y="10716"/>
                    <a:pt x="2817" y="19089"/>
                    <a:pt x="1" y="26954"/>
                  </a:cubicBezTo>
                  <a:lnTo>
                    <a:pt x="1917" y="26954"/>
                  </a:lnTo>
                  <a:cubicBezTo>
                    <a:pt x="4950" y="18481"/>
                    <a:pt x="6024" y="9400"/>
                    <a:pt x="4950" y="419"/>
                  </a:cubicBezTo>
                  <a:cubicBezTo>
                    <a:pt x="4928" y="194"/>
                    <a:pt x="4701" y="1"/>
                    <a:pt x="4488" y="1"/>
                  </a:cubicBezTo>
                  <a:close/>
                </a:path>
              </a:pathLst>
            </a:custGeom>
            <a:solidFill>
              <a:srgbClr val="262034">
                <a:alpha val="6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73" name="Google Shape;1173;p26"/>
          <p:cNvSpPr/>
          <p:nvPr/>
        </p:nvSpPr>
        <p:spPr>
          <a:xfrm flipH="1">
            <a:off x="10836117" y="196533"/>
            <a:ext cx="943280" cy="943420"/>
          </a:xfrm>
          <a:custGeom>
            <a:avLst/>
            <a:gdLst/>
            <a:ahLst/>
            <a:cxnLst/>
            <a:rect l="l" t="t" r="r" b="b"/>
            <a:pathLst>
              <a:path w="54170" h="54178" extrusionOk="0">
                <a:moveTo>
                  <a:pt x="27085" y="0"/>
                </a:moveTo>
                <a:cubicBezTo>
                  <a:pt x="12123" y="0"/>
                  <a:pt x="1" y="12122"/>
                  <a:pt x="1" y="27085"/>
                </a:cubicBezTo>
                <a:cubicBezTo>
                  <a:pt x="1" y="42056"/>
                  <a:pt x="12123" y="54177"/>
                  <a:pt x="27085" y="54177"/>
                </a:cubicBezTo>
                <a:cubicBezTo>
                  <a:pt x="42040" y="54177"/>
                  <a:pt x="54170" y="42056"/>
                  <a:pt x="54170" y="27085"/>
                </a:cubicBezTo>
                <a:cubicBezTo>
                  <a:pt x="54170" y="12130"/>
                  <a:pt x="42048" y="0"/>
                  <a:pt x="27085"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4" name="Google Shape;1174;p26"/>
          <p:cNvSpPr/>
          <p:nvPr/>
        </p:nvSpPr>
        <p:spPr>
          <a:xfrm flipH="1">
            <a:off x="9850995" y="271569"/>
            <a:ext cx="1474636" cy="275835"/>
          </a:xfrm>
          <a:custGeom>
            <a:avLst/>
            <a:gdLst/>
            <a:ahLst/>
            <a:cxnLst/>
            <a:rect l="l" t="t" r="r" b="b"/>
            <a:pathLst>
              <a:path w="74439" h="13924" extrusionOk="0">
                <a:moveTo>
                  <a:pt x="45306" y="1"/>
                </a:moveTo>
                <a:cubicBezTo>
                  <a:pt x="44279" y="1"/>
                  <a:pt x="43224" y="239"/>
                  <a:pt x="42322" y="652"/>
                </a:cubicBezTo>
                <a:cubicBezTo>
                  <a:pt x="40514" y="1468"/>
                  <a:pt x="39206" y="2843"/>
                  <a:pt x="37990" y="4193"/>
                </a:cubicBezTo>
                <a:cubicBezTo>
                  <a:pt x="36589" y="5759"/>
                  <a:pt x="34801" y="7527"/>
                  <a:pt x="32506" y="7527"/>
                </a:cubicBezTo>
                <a:cubicBezTo>
                  <a:pt x="32372" y="7527"/>
                  <a:pt x="32237" y="7521"/>
                  <a:pt x="32100" y="7508"/>
                </a:cubicBezTo>
                <a:cubicBezTo>
                  <a:pt x="30375" y="7342"/>
                  <a:pt x="29092" y="6175"/>
                  <a:pt x="27668" y="5359"/>
                </a:cubicBezTo>
                <a:cubicBezTo>
                  <a:pt x="26370" y="4621"/>
                  <a:pt x="24745" y="4200"/>
                  <a:pt x="23170" y="4200"/>
                </a:cubicBezTo>
                <a:cubicBezTo>
                  <a:pt x="21651" y="4200"/>
                  <a:pt x="20179" y="4592"/>
                  <a:pt x="19095" y="5467"/>
                </a:cubicBezTo>
                <a:cubicBezTo>
                  <a:pt x="17837" y="6484"/>
                  <a:pt x="17229" y="8008"/>
                  <a:pt x="15788" y="8825"/>
                </a:cubicBezTo>
                <a:cubicBezTo>
                  <a:pt x="14892" y="9326"/>
                  <a:pt x="13875" y="9476"/>
                  <a:pt x="12802" y="9476"/>
                </a:cubicBezTo>
                <a:cubicBezTo>
                  <a:pt x="11201" y="9476"/>
                  <a:pt x="9478" y="9141"/>
                  <a:pt x="7856" y="9141"/>
                </a:cubicBezTo>
                <a:cubicBezTo>
                  <a:pt x="4649" y="9141"/>
                  <a:pt x="1516" y="10674"/>
                  <a:pt x="0" y="12990"/>
                </a:cubicBezTo>
                <a:lnTo>
                  <a:pt x="74439" y="13923"/>
                </a:lnTo>
                <a:cubicBezTo>
                  <a:pt x="72903" y="11834"/>
                  <a:pt x="70000" y="10543"/>
                  <a:pt x="67074" y="10543"/>
                </a:cubicBezTo>
                <a:cubicBezTo>
                  <a:pt x="66699" y="10543"/>
                  <a:pt x="66323" y="10564"/>
                  <a:pt x="65949" y="10608"/>
                </a:cubicBezTo>
                <a:cubicBezTo>
                  <a:pt x="65112" y="10705"/>
                  <a:pt x="64243" y="10899"/>
                  <a:pt x="63418" y="10899"/>
                </a:cubicBezTo>
                <a:cubicBezTo>
                  <a:pt x="62979" y="10899"/>
                  <a:pt x="62553" y="10844"/>
                  <a:pt x="62150" y="10691"/>
                </a:cubicBezTo>
                <a:cubicBezTo>
                  <a:pt x="59559" y="9716"/>
                  <a:pt x="60184" y="5759"/>
                  <a:pt x="57443" y="5192"/>
                </a:cubicBezTo>
                <a:cubicBezTo>
                  <a:pt x="57245" y="5153"/>
                  <a:pt x="57047" y="5136"/>
                  <a:pt x="56847" y="5136"/>
                </a:cubicBezTo>
                <a:cubicBezTo>
                  <a:pt x="55806" y="5136"/>
                  <a:pt x="54748" y="5589"/>
                  <a:pt x="53688" y="5589"/>
                </a:cubicBezTo>
                <a:cubicBezTo>
                  <a:pt x="53584" y="5589"/>
                  <a:pt x="53481" y="5585"/>
                  <a:pt x="53378" y="5576"/>
                </a:cubicBezTo>
                <a:cubicBezTo>
                  <a:pt x="50678" y="5326"/>
                  <a:pt x="50220" y="2176"/>
                  <a:pt x="48121" y="768"/>
                </a:cubicBezTo>
                <a:cubicBezTo>
                  <a:pt x="47327" y="236"/>
                  <a:pt x="46330" y="1"/>
                  <a:pt x="45306"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5" name="Google Shape;1175;p26"/>
          <p:cNvSpPr/>
          <p:nvPr/>
        </p:nvSpPr>
        <p:spPr>
          <a:xfrm flipH="1">
            <a:off x="11215617" y="802205"/>
            <a:ext cx="1148345" cy="214801"/>
          </a:xfrm>
          <a:custGeom>
            <a:avLst/>
            <a:gdLst/>
            <a:ahLst/>
            <a:cxnLst/>
            <a:rect l="l" t="t" r="r" b="b"/>
            <a:pathLst>
              <a:path w="74439" h="13924" extrusionOk="0">
                <a:moveTo>
                  <a:pt x="45306" y="1"/>
                </a:moveTo>
                <a:cubicBezTo>
                  <a:pt x="44279" y="1"/>
                  <a:pt x="43224" y="239"/>
                  <a:pt x="42322" y="652"/>
                </a:cubicBezTo>
                <a:cubicBezTo>
                  <a:pt x="40514" y="1468"/>
                  <a:pt x="39206" y="2843"/>
                  <a:pt x="37990" y="4193"/>
                </a:cubicBezTo>
                <a:cubicBezTo>
                  <a:pt x="36589" y="5759"/>
                  <a:pt x="34801" y="7527"/>
                  <a:pt x="32506" y="7527"/>
                </a:cubicBezTo>
                <a:cubicBezTo>
                  <a:pt x="32372" y="7527"/>
                  <a:pt x="32237" y="7521"/>
                  <a:pt x="32100" y="7508"/>
                </a:cubicBezTo>
                <a:cubicBezTo>
                  <a:pt x="30375" y="7342"/>
                  <a:pt x="29092" y="6175"/>
                  <a:pt x="27668" y="5359"/>
                </a:cubicBezTo>
                <a:cubicBezTo>
                  <a:pt x="26370" y="4621"/>
                  <a:pt x="24745" y="4200"/>
                  <a:pt x="23170" y="4200"/>
                </a:cubicBezTo>
                <a:cubicBezTo>
                  <a:pt x="21651" y="4200"/>
                  <a:pt x="20179" y="4592"/>
                  <a:pt x="19095" y="5467"/>
                </a:cubicBezTo>
                <a:cubicBezTo>
                  <a:pt x="17837" y="6484"/>
                  <a:pt x="17229" y="8008"/>
                  <a:pt x="15788" y="8825"/>
                </a:cubicBezTo>
                <a:cubicBezTo>
                  <a:pt x="14892" y="9326"/>
                  <a:pt x="13875" y="9476"/>
                  <a:pt x="12802" y="9476"/>
                </a:cubicBezTo>
                <a:cubicBezTo>
                  <a:pt x="11201" y="9476"/>
                  <a:pt x="9478" y="9141"/>
                  <a:pt x="7856" y="9141"/>
                </a:cubicBezTo>
                <a:cubicBezTo>
                  <a:pt x="4649" y="9141"/>
                  <a:pt x="1516" y="10674"/>
                  <a:pt x="0" y="12990"/>
                </a:cubicBezTo>
                <a:lnTo>
                  <a:pt x="74439" y="13923"/>
                </a:lnTo>
                <a:cubicBezTo>
                  <a:pt x="72903" y="11834"/>
                  <a:pt x="70000" y="10543"/>
                  <a:pt x="67074" y="10543"/>
                </a:cubicBezTo>
                <a:cubicBezTo>
                  <a:pt x="66699" y="10543"/>
                  <a:pt x="66323" y="10564"/>
                  <a:pt x="65949" y="10608"/>
                </a:cubicBezTo>
                <a:cubicBezTo>
                  <a:pt x="65112" y="10705"/>
                  <a:pt x="64243" y="10899"/>
                  <a:pt x="63418" y="10899"/>
                </a:cubicBezTo>
                <a:cubicBezTo>
                  <a:pt x="62979" y="10899"/>
                  <a:pt x="62553" y="10844"/>
                  <a:pt x="62150" y="10691"/>
                </a:cubicBezTo>
                <a:cubicBezTo>
                  <a:pt x="59559" y="9716"/>
                  <a:pt x="60184" y="5759"/>
                  <a:pt x="57443" y="5192"/>
                </a:cubicBezTo>
                <a:cubicBezTo>
                  <a:pt x="57245" y="5153"/>
                  <a:pt x="57047" y="5136"/>
                  <a:pt x="56847" y="5136"/>
                </a:cubicBezTo>
                <a:cubicBezTo>
                  <a:pt x="55806" y="5136"/>
                  <a:pt x="54748" y="5589"/>
                  <a:pt x="53688" y="5589"/>
                </a:cubicBezTo>
                <a:cubicBezTo>
                  <a:pt x="53584" y="5589"/>
                  <a:pt x="53481" y="5585"/>
                  <a:pt x="53378" y="5576"/>
                </a:cubicBezTo>
                <a:cubicBezTo>
                  <a:pt x="50678" y="5326"/>
                  <a:pt x="50220" y="2176"/>
                  <a:pt x="48121" y="768"/>
                </a:cubicBezTo>
                <a:cubicBezTo>
                  <a:pt x="47327" y="236"/>
                  <a:pt x="46330" y="1"/>
                  <a:pt x="45306"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6" name="Google Shape;1176;p26"/>
          <p:cNvSpPr txBox="1">
            <a:spLocks noGrp="1"/>
          </p:cNvSpPr>
          <p:nvPr>
            <p:ph type="subTitle" idx="1"/>
          </p:nvPr>
        </p:nvSpPr>
        <p:spPr>
          <a:xfrm>
            <a:off x="959967" y="1335000"/>
            <a:ext cx="7256800" cy="430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sz="1867"/>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1177" name="Google Shape;1177;p26"/>
          <p:cNvSpPr txBox="1">
            <a:spLocks noGrp="1"/>
          </p:cNvSpPr>
          <p:nvPr>
            <p:ph type="title"/>
          </p:nvPr>
        </p:nvSpPr>
        <p:spPr>
          <a:xfrm>
            <a:off x="955733" y="611633"/>
            <a:ext cx="75696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5390028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894"/>
        <p:cNvGrpSpPr/>
        <p:nvPr/>
      </p:nvGrpSpPr>
      <p:grpSpPr>
        <a:xfrm>
          <a:off x="0" y="0"/>
          <a:ext cx="0" cy="0"/>
          <a:chOff x="0" y="0"/>
          <a:chExt cx="0" cy="0"/>
        </a:xfrm>
      </p:grpSpPr>
      <p:sp>
        <p:nvSpPr>
          <p:cNvPr id="895" name="Google Shape;895;p20"/>
          <p:cNvSpPr txBox="1">
            <a:spLocks noGrp="1"/>
          </p:cNvSpPr>
          <p:nvPr>
            <p:ph type="title"/>
          </p:nvPr>
        </p:nvSpPr>
        <p:spPr>
          <a:xfrm>
            <a:off x="955733" y="608667"/>
            <a:ext cx="10280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solidFill>
                  <a:schemeClr val="dk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96" name="Google Shape;896;p20"/>
          <p:cNvSpPr/>
          <p:nvPr/>
        </p:nvSpPr>
        <p:spPr>
          <a:xfrm>
            <a:off x="10968601" y="89934"/>
            <a:ext cx="940572" cy="940711"/>
          </a:xfrm>
          <a:custGeom>
            <a:avLst/>
            <a:gdLst/>
            <a:ahLst/>
            <a:cxnLst/>
            <a:rect l="l" t="t" r="r" b="b"/>
            <a:pathLst>
              <a:path w="54170" h="54178" extrusionOk="0">
                <a:moveTo>
                  <a:pt x="27085" y="0"/>
                </a:moveTo>
                <a:cubicBezTo>
                  <a:pt x="12123" y="0"/>
                  <a:pt x="1" y="12122"/>
                  <a:pt x="1" y="27085"/>
                </a:cubicBezTo>
                <a:cubicBezTo>
                  <a:pt x="1" y="42056"/>
                  <a:pt x="12123" y="54177"/>
                  <a:pt x="27085" y="54177"/>
                </a:cubicBezTo>
                <a:cubicBezTo>
                  <a:pt x="42040" y="54177"/>
                  <a:pt x="54170" y="42056"/>
                  <a:pt x="54170" y="27085"/>
                </a:cubicBezTo>
                <a:cubicBezTo>
                  <a:pt x="54170" y="12130"/>
                  <a:pt x="42048" y="0"/>
                  <a:pt x="27085"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7" name="Google Shape;897;p20"/>
          <p:cNvSpPr/>
          <p:nvPr/>
        </p:nvSpPr>
        <p:spPr>
          <a:xfrm>
            <a:off x="11235667" y="814518"/>
            <a:ext cx="1283080" cy="240049"/>
          </a:xfrm>
          <a:custGeom>
            <a:avLst/>
            <a:gdLst/>
            <a:ahLst/>
            <a:cxnLst/>
            <a:rect l="l" t="t" r="r" b="b"/>
            <a:pathLst>
              <a:path w="74439" h="13924" extrusionOk="0">
                <a:moveTo>
                  <a:pt x="45306" y="1"/>
                </a:moveTo>
                <a:cubicBezTo>
                  <a:pt x="44279" y="1"/>
                  <a:pt x="43224" y="239"/>
                  <a:pt x="42322" y="652"/>
                </a:cubicBezTo>
                <a:cubicBezTo>
                  <a:pt x="40514" y="1468"/>
                  <a:pt x="39206" y="2843"/>
                  <a:pt x="37990" y="4193"/>
                </a:cubicBezTo>
                <a:cubicBezTo>
                  <a:pt x="36589" y="5759"/>
                  <a:pt x="34801" y="7527"/>
                  <a:pt x="32506" y="7527"/>
                </a:cubicBezTo>
                <a:cubicBezTo>
                  <a:pt x="32372" y="7527"/>
                  <a:pt x="32237" y="7521"/>
                  <a:pt x="32100" y="7508"/>
                </a:cubicBezTo>
                <a:cubicBezTo>
                  <a:pt x="30375" y="7342"/>
                  <a:pt x="29092" y="6175"/>
                  <a:pt x="27668" y="5359"/>
                </a:cubicBezTo>
                <a:cubicBezTo>
                  <a:pt x="26370" y="4621"/>
                  <a:pt x="24745" y="4200"/>
                  <a:pt x="23170" y="4200"/>
                </a:cubicBezTo>
                <a:cubicBezTo>
                  <a:pt x="21651" y="4200"/>
                  <a:pt x="20179" y="4592"/>
                  <a:pt x="19095" y="5467"/>
                </a:cubicBezTo>
                <a:cubicBezTo>
                  <a:pt x="17837" y="6484"/>
                  <a:pt x="17229" y="8008"/>
                  <a:pt x="15788" y="8825"/>
                </a:cubicBezTo>
                <a:cubicBezTo>
                  <a:pt x="14892" y="9326"/>
                  <a:pt x="13875" y="9476"/>
                  <a:pt x="12802" y="9476"/>
                </a:cubicBezTo>
                <a:cubicBezTo>
                  <a:pt x="11201" y="9476"/>
                  <a:pt x="9478" y="9141"/>
                  <a:pt x="7856" y="9141"/>
                </a:cubicBezTo>
                <a:cubicBezTo>
                  <a:pt x="4649" y="9141"/>
                  <a:pt x="1516" y="10674"/>
                  <a:pt x="0" y="12990"/>
                </a:cubicBezTo>
                <a:lnTo>
                  <a:pt x="74439" y="13923"/>
                </a:lnTo>
                <a:cubicBezTo>
                  <a:pt x="72903" y="11834"/>
                  <a:pt x="70000" y="10543"/>
                  <a:pt x="67074" y="10543"/>
                </a:cubicBezTo>
                <a:cubicBezTo>
                  <a:pt x="66699" y="10543"/>
                  <a:pt x="66323" y="10564"/>
                  <a:pt x="65949" y="10608"/>
                </a:cubicBezTo>
                <a:cubicBezTo>
                  <a:pt x="65112" y="10705"/>
                  <a:pt x="64243" y="10899"/>
                  <a:pt x="63418" y="10899"/>
                </a:cubicBezTo>
                <a:cubicBezTo>
                  <a:pt x="62979" y="10899"/>
                  <a:pt x="62553" y="10844"/>
                  <a:pt x="62150" y="10691"/>
                </a:cubicBezTo>
                <a:cubicBezTo>
                  <a:pt x="59559" y="9716"/>
                  <a:pt x="60184" y="5759"/>
                  <a:pt x="57443" y="5192"/>
                </a:cubicBezTo>
                <a:cubicBezTo>
                  <a:pt x="57245" y="5153"/>
                  <a:pt x="57047" y="5136"/>
                  <a:pt x="56847" y="5136"/>
                </a:cubicBezTo>
                <a:cubicBezTo>
                  <a:pt x="55806" y="5136"/>
                  <a:pt x="54748" y="5589"/>
                  <a:pt x="53688" y="5589"/>
                </a:cubicBezTo>
                <a:cubicBezTo>
                  <a:pt x="53584" y="5589"/>
                  <a:pt x="53481" y="5585"/>
                  <a:pt x="53378" y="5576"/>
                </a:cubicBezTo>
                <a:cubicBezTo>
                  <a:pt x="50678" y="5326"/>
                  <a:pt x="50220" y="2176"/>
                  <a:pt x="48121" y="768"/>
                </a:cubicBezTo>
                <a:cubicBezTo>
                  <a:pt x="47327" y="236"/>
                  <a:pt x="46330" y="1"/>
                  <a:pt x="45306"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8" name="Google Shape;898;p20"/>
          <p:cNvSpPr/>
          <p:nvPr/>
        </p:nvSpPr>
        <p:spPr>
          <a:xfrm>
            <a:off x="9841434" y="186967"/>
            <a:ext cx="1379933" cy="192167"/>
          </a:xfrm>
          <a:custGeom>
            <a:avLst/>
            <a:gdLst/>
            <a:ahLst/>
            <a:cxnLst/>
            <a:rect l="l" t="t" r="r" b="b"/>
            <a:pathLst>
              <a:path w="41398" h="5765" extrusionOk="0">
                <a:moveTo>
                  <a:pt x="25201" y="0"/>
                </a:moveTo>
                <a:cubicBezTo>
                  <a:pt x="24627" y="0"/>
                  <a:pt x="24038" y="98"/>
                  <a:pt x="23536" y="266"/>
                </a:cubicBezTo>
                <a:cubicBezTo>
                  <a:pt x="22536" y="607"/>
                  <a:pt x="21803" y="1174"/>
                  <a:pt x="21128" y="1732"/>
                </a:cubicBezTo>
                <a:cubicBezTo>
                  <a:pt x="20355" y="2380"/>
                  <a:pt x="19369" y="3117"/>
                  <a:pt x="18116" y="3117"/>
                </a:cubicBezTo>
                <a:cubicBezTo>
                  <a:pt x="18033" y="3117"/>
                  <a:pt x="17948" y="3114"/>
                  <a:pt x="17862" y="3107"/>
                </a:cubicBezTo>
                <a:cubicBezTo>
                  <a:pt x="16904" y="3040"/>
                  <a:pt x="16196" y="2557"/>
                  <a:pt x="15388" y="2215"/>
                </a:cubicBezTo>
                <a:cubicBezTo>
                  <a:pt x="14667" y="1906"/>
                  <a:pt x="13762" y="1730"/>
                  <a:pt x="12886" y="1730"/>
                </a:cubicBezTo>
                <a:cubicBezTo>
                  <a:pt x="12041" y="1730"/>
                  <a:pt x="11224" y="1893"/>
                  <a:pt x="10623" y="2257"/>
                </a:cubicBezTo>
                <a:cubicBezTo>
                  <a:pt x="9923" y="2682"/>
                  <a:pt x="9589" y="3315"/>
                  <a:pt x="8781" y="3648"/>
                </a:cubicBezTo>
                <a:cubicBezTo>
                  <a:pt x="8290" y="3856"/>
                  <a:pt x="7731" y="3919"/>
                  <a:pt x="7142" y="3919"/>
                </a:cubicBezTo>
                <a:cubicBezTo>
                  <a:pt x="6246" y="3919"/>
                  <a:pt x="5280" y="3773"/>
                  <a:pt x="4374" y="3773"/>
                </a:cubicBezTo>
                <a:cubicBezTo>
                  <a:pt x="2591" y="3773"/>
                  <a:pt x="850" y="4415"/>
                  <a:pt x="0" y="5381"/>
                </a:cubicBezTo>
                <a:lnTo>
                  <a:pt x="41398" y="5764"/>
                </a:lnTo>
                <a:cubicBezTo>
                  <a:pt x="40535" y="4924"/>
                  <a:pt x="38927" y="4396"/>
                  <a:pt x="37304" y="4396"/>
                </a:cubicBezTo>
                <a:cubicBezTo>
                  <a:pt x="37094" y="4396"/>
                  <a:pt x="36883" y="4405"/>
                  <a:pt x="36674" y="4423"/>
                </a:cubicBezTo>
                <a:cubicBezTo>
                  <a:pt x="36211" y="4461"/>
                  <a:pt x="35726" y="4542"/>
                  <a:pt x="35266" y="4542"/>
                </a:cubicBezTo>
                <a:cubicBezTo>
                  <a:pt x="35023" y="4542"/>
                  <a:pt x="34788" y="4520"/>
                  <a:pt x="34566" y="4456"/>
                </a:cubicBezTo>
                <a:cubicBezTo>
                  <a:pt x="33125" y="4048"/>
                  <a:pt x="33475" y="2399"/>
                  <a:pt x="31950" y="2165"/>
                </a:cubicBezTo>
                <a:cubicBezTo>
                  <a:pt x="31836" y="2147"/>
                  <a:pt x="31721" y="2140"/>
                  <a:pt x="31606" y="2140"/>
                </a:cubicBezTo>
                <a:cubicBezTo>
                  <a:pt x="31037" y="2140"/>
                  <a:pt x="30460" y="2322"/>
                  <a:pt x="29883" y="2322"/>
                </a:cubicBezTo>
                <a:cubicBezTo>
                  <a:pt x="29819" y="2322"/>
                  <a:pt x="29756" y="2320"/>
                  <a:pt x="29693" y="2315"/>
                </a:cubicBezTo>
                <a:cubicBezTo>
                  <a:pt x="28193" y="2215"/>
                  <a:pt x="27943" y="899"/>
                  <a:pt x="26760" y="316"/>
                </a:cubicBezTo>
                <a:cubicBezTo>
                  <a:pt x="26321" y="96"/>
                  <a:pt x="25768" y="0"/>
                  <a:pt x="25201"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99" name="Google Shape;899;p20"/>
          <p:cNvGrpSpPr/>
          <p:nvPr/>
        </p:nvGrpSpPr>
        <p:grpSpPr>
          <a:xfrm>
            <a:off x="-30325" y="5590332"/>
            <a:ext cx="12256932" cy="1485395"/>
            <a:chOff x="0" y="4218564"/>
            <a:chExt cx="9160636" cy="1114046"/>
          </a:xfrm>
        </p:grpSpPr>
        <p:sp>
          <p:nvSpPr>
            <p:cNvPr id="900" name="Google Shape;900;p20"/>
            <p:cNvSpPr/>
            <p:nvPr/>
          </p:nvSpPr>
          <p:spPr>
            <a:xfrm>
              <a:off x="7743890" y="4218564"/>
              <a:ext cx="1416746" cy="444718"/>
            </a:xfrm>
            <a:custGeom>
              <a:avLst/>
              <a:gdLst/>
              <a:ahLst/>
              <a:cxnLst/>
              <a:rect l="l" t="t" r="r" b="b"/>
              <a:pathLst>
                <a:path w="196702" h="61745" extrusionOk="0">
                  <a:moveTo>
                    <a:pt x="145437" y="0"/>
                  </a:moveTo>
                  <a:cubicBezTo>
                    <a:pt x="137503" y="0"/>
                    <a:pt x="130967" y="8075"/>
                    <a:pt x="126423" y="14366"/>
                  </a:cubicBezTo>
                  <a:cubicBezTo>
                    <a:pt x="121484" y="21207"/>
                    <a:pt x="116329" y="23300"/>
                    <a:pt x="110225" y="23300"/>
                  </a:cubicBezTo>
                  <a:cubicBezTo>
                    <a:pt x="106128" y="23300"/>
                    <a:pt x="101603" y="22357"/>
                    <a:pt x="96430" y="21274"/>
                  </a:cubicBezTo>
                  <a:cubicBezTo>
                    <a:pt x="94066" y="20781"/>
                    <a:pt x="91974" y="20557"/>
                    <a:pt x="90081" y="20557"/>
                  </a:cubicBezTo>
                  <a:cubicBezTo>
                    <a:pt x="80686" y="20557"/>
                    <a:pt x="76219" y="26062"/>
                    <a:pt x="67960" y="31319"/>
                  </a:cubicBezTo>
                  <a:cubicBezTo>
                    <a:pt x="64638" y="33436"/>
                    <a:pt x="61890" y="34143"/>
                    <a:pt x="59236" y="34143"/>
                  </a:cubicBezTo>
                  <a:cubicBezTo>
                    <a:pt x="55117" y="34143"/>
                    <a:pt x="51223" y="32441"/>
                    <a:pt x="45761" y="31669"/>
                  </a:cubicBezTo>
                  <a:cubicBezTo>
                    <a:pt x="44868" y="31543"/>
                    <a:pt x="43970" y="31483"/>
                    <a:pt x="43069" y="31483"/>
                  </a:cubicBezTo>
                  <a:cubicBezTo>
                    <a:pt x="27130" y="31483"/>
                    <a:pt x="10355" y="50435"/>
                    <a:pt x="1409" y="59967"/>
                  </a:cubicBezTo>
                  <a:cubicBezTo>
                    <a:pt x="893" y="60528"/>
                    <a:pt x="421" y="61114"/>
                    <a:pt x="1" y="61745"/>
                  </a:cubicBezTo>
                  <a:lnTo>
                    <a:pt x="196702" y="61745"/>
                  </a:lnTo>
                  <a:lnTo>
                    <a:pt x="196702" y="25296"/>
                  </a:lnTo>
                  <a:cubicBezTo>
                    <a:pt x="190220" y="21089"/>
                    <a:pt x="183222" y="22249"/>
                    <a:pt x="176052" y="20631"/>
                  </a:cubicBezTo>
                  <a:cubicBezTo>
                    <a:pt x="166148" y="18394"/>
                    <a:pt x="161559" y="9190"/>
                    <a:pt x="154459" y="3550"/>
                  </a:cubicBezTo>
                  <a:cubicBezTo>
                    <a:pt x="151291" y="1033"/>
                    <a:pt x="148274" y="0"/>
                    <a:pt x="145437" y="0"/>
                  </a:cubicBezTo>
                  <a:close/>
                </a:path>
              </a:pathLst>
            </a:custGeom>
            <a:solidFill>
              <a:srgbClr val="468F59">
                <a:alpha val="36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20"/>
            <p:cNvSpPr/>
            <p:nvPr/>
          </p:nvSpPr>
          <p:spPr>
            <a:xfrm>
              <a:off x="0" y="4778200"/>
              <a:ext cx="9144316" cy="409382"/>
            </a:xfrm>
            <a:custGeom>
              <a:avLst/>
              <a:gdLst/>
              <a:ahLst/>
              <a:cxnLst/>
              <a:rect l="l" t="t" r="r" b="b"/>
              <a:pathLst>
                <a:path w="288396" h="39930" extrusionOk="0">
                  <a:moveTo>
                    <a:pt x="1" y="1"/>
                  </a:moveTo>
                  <a:lnTo>
                    <a:pt x="1" y="39930"/>
                  </a:lnTo>
                  <a:lnTo>
                    <a:pt x="288396" y="39930"/>
                  </a:lnTo>
                  <a:lnTo>
                    <a:pt x="2883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20"/>
            <p:cNvSpPr/>
            <p:nvPr/>
          </p:nvSpPr>
          <p:spPr>
            <a:xfrm>
              <a:off x="9" y="4621278"/>
              <a:ext cx="9144316" cy="95687"/>
            </a:xfrm>
            <a:custGeom>
              <a:avLst/>
              <a:gdLst/>
              <a:ahLst/>
              <a:cxnLst/>
              <a:rect l="l" t="t" r="r" b="b"/>
              <a:pathLst>
                <a:path w="288396" h="3411" extrusionOk="0">
                  <a:moveTo>
                    <a:pt x="1" y="1"/>
                  </a:moveTo>
                  <a:lnTo>
                    <a:pt x="1" y="3411"/>
                  </a:lnTo>
                  <a:lnTo>
                    <a:pt x="288396" y="3411"/>
                  </a:lnTo>
                  <a:lnTo>
                    <a:pt x="2883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20"/>
            <p:cNvSpPr/>
            <p:nvPr/>
          </p:nvSpPr>
          <p:spPr>
            <a:xfrm flipH="1">
              <a:off x="7452516" y="4857246"/>
              <a:ext cx="1692169" cy="135525"/>
            </a:xfrm>
            <a:custGeom>
              <a:avLst/>
              <a:gdLst/>
              <a:ahLst/>
              <a:cxnLst/>
              <a:rect l="l" t="t" r="r" b="b"/>
              <a:pathLst>
                <a:path w="91038" h="9032" extrusionOk="0">
                  <a:moveTo>
                    <a:pt x="0" y="1"/>
                  </a:moveTo>
                  <a:lnTo>
                    <a:pt x="0" y="9032"/>
                  </a:lnTo>
                  <a:lnTo>
                    <a:pt x="53466" y="9032"/>
                  </a:lnTo>
                  <a:lnTo>
                    <a:pt x="53447" y="9019"/>
                  </a:lnTo>
                  <a:cubicBezTo>
                    <a:pt x="74212" y="9019"/>
                    <a:pt x="91037" y="6998"/>
                    <a:pt x="91037" y="4513"/>
                  </a:cubicBezTo>
                  <a:cubicBezTo>
                    <a:pt x="91037" y="2021"/>
                    <a:pt x="74212" y="1"/>
                    <a:pt x="53447" y="1"/>
                  </a:cubicBezTo>
                  <a:close/>
                </a:path>
              </a:pathLst>
            </a:custGeom>
            <a:solidFill>
              <a:srgbClr val="FFD653">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20"/>
            <p:cNvSpPr/>
            <p:nvPr/>
          </p:nvSpPr>
          <p:spPr>
            <a:xfrm flipH="1">
              <a:off x="828" y="4923201"/>
              <a:ext cx="3459273" cy="409409"/>
            </a:xfrm>
            <a:custGeom>
              <a:avLst/>
              <a:gdLst/>
              <a:ahLst/>
              <a:cxnLst/>
              <a:rect l="l" t="t" r="r" b="b"/>
              <a:pathLst>
                <a:path w="193987" h="28446" extrusionOk="0">
                  <a:moveTo>
                    <a:pt x="193987" y="1"/>
                  </a:moveTo>
                  <a:cubicBezTo>
                    <a:pt x="79451" y="2487"/>
                    <a:pt x="0" y="7923"/>
                    <a:pt x="0" y="14220"/>
                  </a:cubicBezTo>
                  <a:cubicBezTo>
                    <a:pt x="0" y="20523"/>
                    <a:pt x="79451" y="25960"/>
                    <a:pt x="193987" y="28445"/>
                  </a:cubicBezTo>
                  <a:lnTo>
                    <a:pt x="193987" y="1"/>
                  </a:lnTo>
                  <a:close/>
                </a:path>
              </a:pathLst>
            </a:custGeom>
            <a:solidFill>
              <a:srgbClr val="FFD653">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20"/>
            <p:cNvSpPr/>
            <p:nvPr/>
          </p:nvSpPr>
          <p:spPr>
            <a:xfrm>
              <a:off x="0" y="4692974"/>
              <a:ext cx="9144026" cy="95698"/>
            </a:xfrm>
            <a:custGeom>
              <a:avLst/>
              <a:gdLst/>
              <a:ahLst/>
              <a:cxnLst/>
              <a:rect l="l" t="t" r="r" b="b"/>
              <a:pathLst>
                <a:path w="286714" h="4832" extrusionOk="0">
                  <a:moveTo>
                    <a:pt x="1" y="1"/>
                  </a:moveTo>
                  <a:lnTo>
                    <a:pt x="1" y="4832"/>
                  </a:lnTo>
                  <a:lnTo>
                    <a:pt x="286713" y="4832"/>
                  </a:lnTo>
                  <a:lnTo>
                    <a:pt x="2867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06" name="Google Shape;906;p20"/>
          <p:cNvGrpSpPr/>
          <p:nvPr/>
        </p:nvGrpSpPr>
        <p:grpSpPr>
          <a:xfrm flipH="1">
            <a:off x="2502" y="5664412"/>
            <a:ext cx="1367881" cy="503259"/>
            <a:chOff x="6769526" y="3527400"/>
            <a:chExt cx="1781405" cy="655398"/>
          </a:xfrm>
        </p:grpSpPr>
        <p:sp>
          <p:nvSpPr>
            <p:cNvPr id="907" name="Google Shape;907;p20"/>
            <p:cNvSpPr/>
            <p:nvPr/>
          </p:nvSpPr>
          <p:spPr>
            <a:xfrm>
              <a:off x="7786029" y="3527400"/>
              <a:ext cx="274297" cy="643962"/>
            </a:xfrm>
            <a:custGeom>
              <a:avLst/>
              <a:gdLst/>
              <a:ahLst/>
              <a:cxnLst/>
              <a:rect l="l" t="t" r="r" b="b"/>
              <a:pathLst>
                <a:path w="15980" h="37516" extrusionOk="0">
                  <a:moveTo>
                    <a:pt x="7982" y="0"/>
                  </a:moveTo>
                  <a:lnTo>
                    <a:pt x="0" y="37515"/>
                  </a:lnTo>
                  <a:lnTo>
                    <a:pt x="15980" y="37515"/>
                  </a:lnTo>
                  <a:lnTo>
                    <a:pt x="79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20"/>
            <p:cNvSpPr/>
            <p:nvPr/>
          </p:nvSpPr>
          <p:spPr>
            <a:xfrm>
              <a:off x="7958049" y="3527400"/>
              <a:ext cx="274589" cy="643962"/>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20"/>
            <p:cNvSpPr/>
            <p:nvPr/>
          </p:nvSpPr>
          <p:spPr>
            <a:xfrm>
              <a:off x="7955903" y="3926076"/>
              <a:ext cx="53366" cy="245271"/>
            </a:xfrm>
            <a:custGeom>
              <a:avLst/>
              <a:gdLst/>
              <a:ahLst/>
              <a:cxnLst/>
              <a:rect l="l" t="t" r="r" b="b"/>
              <a:pathLst>
                <a:path w="3109" h="14289" extrusionOk="0">
                  <a:moveTo>
                    <a:pt x="3042" y="0"/>
                  </a:moveTo>
                  <a:lnTo>
                    <a:pt x="1" y="14288"/>
                  </a:lnTo>
                  <a:lnTo>
                    <a:pt x="126" y="14288"/>
                  </a:lnTo>
                  <a:lnTo>
                    <a:pt x="3108" y="309"/>
                  </a:lnTo>
                  <a:lnTo>
                    <a:pt x="30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20"/>
            <p:cNvSpPr/>
            <p:nvPr/>
          </p:nvSpPr>
          <p:spPr>
            <a:xfrm>
              <a:off x="7444956" y="3703925"/>
              <a:ext cx="195675" cy="459383"/>
            </a:xfrm>
            <a:custGeom>
              <a:avLst/>
              <a:gdLst/>
              <a:ahLst/>
              <a:cxnLst/>
              <a:rect l="l" t="t" r="r" b="b"/>
              <a:pathLst>
                <a:path w="15980" h="37516" extrusionOk="0">
                  <a:moveTo>
                    <a:pt x="7982" y="0"/>
                  </a:moveTo>
                  <a:lnTo>
                    <a:pt x="0" y="37515"/>
                  </a:lnTo>
                  <a:lnTo>
                    <a:pt x="15980" y="37515"/>
                  </a:lnTo>
                  <a:lnTo>
                    <a:pt x="79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20"/>
            <p:cNvSpPr/>
            <p:nvPr/>
          </p:nvSpPr>
          <p:spPr>
            <a:xfrm>
              <a:off x="7567669" y="3703925"/>
              <a:ext cx="195883" cy="459383"/>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20"/>
            <p:cNvSpPr/>
            <p:nvPr/>
          </p:nvSpPr>
          <p:spPr>
            <a:xfrm>
              <a:off x="7566138" y="3988325"/>
              <a:ext cx="38070" cy="174969"/>
            </a:xfrm>
            <a:custGeom>
              <a:avLst/>
              <a:gdLst/>
              <a:ahLst/>
              <a:cxnLst/>
              <a:rect l="l" t="t" r="r" b="b"/>
              <a:pathLst>
                <a:path w="3109" h="14289" extrusionOk="0">
                  <a:moveTo>
                    <a:pt x="3042" y="0"/>
                  </a:moveTo>
                  <a:lnTo>
                    <a:pt x="1" y="14288"/>
                  </a:lnTo>
                  <a:lnTo>
                    <a:pt x="126" y="14288"/>
                  </a:lnTo>
                  <a:lnTo>
                    <a:pt x="3108" y="309"/>
                  </a:lnTo>
                  <a:lnTo>
                    <a:pt x="30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20"/>
            <p:cNvSpPr/>
            <p:nvPr/>
          </p:nvSpPr>
          <p:spPr>
            <a:xfrm>
              <a:off x="7111229" y="3671451"/>
              <a:ext cx="217807" cy="511343"/>
            </a:xfrm>
            <a:custGeom>
              <a:avLst/>
              <a:gdLst/>
              <a:ahLst/>
              <a:cxnLst/>
              <a:rect l="l" t="t" r="r" b="b"/>
              <a:pathLst>
                <a:path w="15980" h="37516" extrusionOk="0">
                  <a:moveTo>
                    <a:pt x="7982" y="0"/>
                  </a:moveTo>
                  <a:lnTo>
                    <a:pt x="0" y="37515"/>
                  </a:lnTo>
                  <a:lnTo>
                    <a:pt x="15980" y="37515"/>
                  </a:lnTo>
                  <a:lnTo>
                    <a:pt x="79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20"/>
            <p:cNvSpPr/>
            <p:nvPr/>
          </p:nvSpPr>
          <p:spPr>
            <a:xfrm>
              <a:off x="7274403" y="3838777"/>
              <a:ext cx="146692" cy="344022"/>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20"/>
            <p:cNvSpPr/>
            <p:nvPr/>
          </p:nvSpPr>
          <p:spPr>
            <a:xfrm>
              <a:off x="7273257" y="4051760"/>
              <a:ext cx="28510" cy="131030"/>
            </a:xfrm>
            <a:custGeom>
              <a:avLst/>
              <a:gdLst/>
              <a:ahLst/>
              <a:cxnLst/>
              <a:rect l="l" t="t" r="r" b="b"/>
              <a:pathLst>
                <a:path w="3109" h="14289" extrusionOk="0">
                  <a:moveTo>
                    <a:pt x="3042" y="0"/>
                  </a:moveTo>
                  <a:lnTo>
                    <a:pt x="1" y="14288"/>
                  </a:lnTo>
                  <a:lnTo>
                    <a:pt x="126" y="14288"/>
                  </a:lnTo>
                  <a:lnTo>
                    <a:pt x="3108" y="309"/>
                  </a:lnTo>
                  <a:lnTo>
                    <a:pt x="30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20"/>
            <p:cNvSpPr/>
            <p:nvPr/>
          </p:nvSpPr>
          <p:spPr>
            <a:xfrm>
              <a:off x="6983676" y="3918025"/>
              <a:ext cx="104580" cy="245261"/>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20"/>
            <p:cNvSpPr/>
            <p:nvPr/>
          </p:nvSpPr>
          <p:spPr>
            <a:xfrm>
              <a:off x="6911575" y="3994130"/>
              <a:ext cx="72106" cy="169103"/>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20"/>
            <p:cNvSpPr/>
            <p:nvPr/>
          </p:nvSpPr>
          <p:spPr>
            <a:xfrm>
              <a:off x="8215279" y="3660001"/>
              <a:ext cx="217807" cy="511343"/>
            </a:xfrm>
            <a:custGeom>
              <a:avLst/>
              <a:gdLst/>
              <a:ahLst/>
              <a:cxnLst/>
              <a:rect l="l" t="t" r="r" b="b"/>
              <a:pathLst>
                <a:path w="15980" h="37516" extrusionOk="0">
                  <a:moveTo>
                    <a:pt x="7982" y="0"/>
                  </a:moveTo>
                  <a:lnTo>
                    <a:pt x="0" y="37515"/>
                  </a:lnTo>
                  <a:lnTo>
                    <a:pt x="15980" y="37515"/>
                  </a:lnTo>
                  <a:lnTo>
                    <a:pt x="79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20"/>
            <p:cNvSpPr/>
            <p:nvPr/>
          </p:nvSpPr>
          <p:spPr>
            <a:xfrm>
              <a:off x="8446351" y="3918025"/>
              <a:ext cx="104580" cy="245261"/>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 name="Google Shape;920;p20"/>
            <p:cNvSpPr/>
            <p:nvPr/>
          </p:nvSpPr>
          <p:spPr>
            <a:xfrm>
              <a:off x="6769526" y="3918025"/>
              <a:ext cx="104580" cy="245261"/>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21" name="Google Shape;921;p20"/>
          <p:cNvSpPr/>
          <p:nvPr/>
        </p:nvSpPr>
        <p:spPr>
          <a:xfrm>
            <a:off x="-318700" y="114179"/>
            <a:ext cx="1805643" cy="337749"/>
          </a:xfrm>
          <a:custGeom>
            <a:avLst/>
            <a:gdLst/>
            <a:ahLst/>
            <a:cxnLst/>
            <a:rect l="l" t="t" r="r" b="b"/>
            <a:pathLst>
              <a:path w="74439" h="13924" extrusionOk="0">
                <a:moveTo>
                  <a:pt x="45306" y="1"/>
                </a:moveTo>
                <a:cubicBezTo>
                  <a:pt x="44279" y="1"/>
                  <a:pt x="43224" y="239"/>
                  <a:pt x="42322" y="652"/>
                </a:cubicBezTo>
                <a:cubicBezTo>
                  <a:pt x="40514" y="1468"/>
                  <a:pt x="39206" y="2843"/>
                  <a:pt x="37990" y="4193"/>
                </a:cubicBezTo>
                <a:cubicBezTo>
                  <a:pt x="36589" y="5759"/>
                  <a:pt x="34801" y="7527"/>
                  <a:pt x="32506" y="7527"/>
                </a:cubicBezTo>
                <a:cubicBezTo>
                  <a:pt x="32372" y="7527"/>
                  <a:pt x="32237" y="7521"/>
                  <a:pt x="32100" y="7508"/>
                </a:cubicBezTo>
                <a:cubicBezTo>
                  <a:pt x="30375" y="7342"/>
                  <a:pt x="29092" y="6175"/>
                  <a:pt x="27668" y="5359"/>
                </a:cubicBezTo>
                <a:cubicBezTo>
                  <a:pt x="26370" y="4621"/>
                  <a:pt x="24745" y="4200"/>
                  <a:pt x="23170" y="4200"/>
                </a:cubicBezTo>
                <a:cubicBezTo>
                  <a:pt x="21651" y="4200"/>
                  <a:pt x="20179" y="4592"/>
                  <a:pt x="19095" y="5467"/>
                </a:cubicBezTo>
                <a:cubicBezTo>
                  <a:pt x="17837" y="6484"/>
                  <a:pt x="17229" y="8008"/>
                  <a:pt x="15788" y="8825"/>
                </a:cubicBezTo>
                <a:cubicBezTo>
                  <a:pt x="14892" y="9326"/>
                  <a:pt x="13875" y="9476"/>
                  <a:pt x="12802" y="9476"/>
                </a:cubicBezTo>
                <a:cubicBezTo>
                  <a:pt x="11201" y="9476"/>
                  <a:pt x="9478" y="9141"/>
                  <a:pt x="7856" y="9141"/>
                </a:cubicBezTo>
                <a:cubicBezTo>
                  <a:pt x="4649" y="9141"/>
                  <a:pt x="1516" y="10674"/>
                  <a:pt x="0" y="12990"/>
                </a:cubicBezTo>
                <a:lnTo>
                  <a:pt x="74439" y="13923"/>
                </a:lnTo>
                <a:cubicBezTo>
                  <a:pt x="72903" y="11834"/>
                  <a:pt x="70000" y="10543"/>
                  <a:pt x="67074" y="10543"/>
                </a:cubicBezTo>
                <a:cubicBezTo>
                  <a:pt x="66699" y="10543"/>
                  <a:pt x="66323" y="10564"/>
                  <a:pt x="65949" y="10608"/>
                </a:cubicBezTo>
                <a:cubicBezTo>
                  <a:pt x="65112" y="10705"/>
                  <a:pt x="64243" y="10899"/>
                  <a:pt x="63418" y="10899"/>
                </a:cubicBezTo>
                <a:cubicBezTo>
                  <a:pt x="62979" y="10899"/>
                  <a:pt x="62553" y="10844"/>
                  <a:pt x="62150" y="10691"/>
                </a:cubicBezTo>
                <a:cubicBezTo>
                  <a:pt x="59559" y="9716"/>
                  <a:pt x="60184" y="5759"/>
                  <a:pt x="57443" y="5192"/>
                </a:cubicBezTo>
                <a:cubicBezTo>
                  <a:pt x="57245" y="5153"/>
                  <a:pt x="57047" y="5136"/>
                  <a:pt x="56847" y="5136"/>
                </a:cubicBezTo>
                <a:cubicBezTo>
                  <a:pt x="55806" y="5136"/>
                  <a:pt x="54748" y="5589"/>
                  <a:pt x="53688" y="5589"/>
                </a:cubicBezTo>
                <a:cubicBezTo>
                  <a:pt x="53584" y="5589"/>
                  <a:pt x="53481" y="5585"/>
                  <a:pt x="53378" y="5576"/>
                </a:cubicBezTo>
                <a:cubicBezTo>
                  <a:pt x="50678" y="5326"/>
                  <a:pt x="50220" y="2176"/>
                  <a:pt x="48121" y="768"/>
                </a:cubicBezTo>
                <a:cubicBezTo>
                  <a:pt x="47327" y="236"/>
                  <a:pt x="46330" y="1"/>
                  <a:pt x="45306"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0404539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8D6C1378-B89E-46A0-9C8A-27526BBB40BA}" type="datetimeFigureOut">
              <a:rPr lang="en-US" smtClean="0"/>
              <a:t>7/28/2023</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EACCC1BE-908E-44FB-995C-EC21B569460C}" type="slidenum">
              <a:rPr lang="en-US" smtClean="0"/>
              <a:t>‹#›</a:t>
            </a:fld>
            <a:endParaRPr lang="en-US"/>
          </a:p>
        </p:txBody>
      </p:sp>
    </p:spTree>
    <p:extLst>
      <p:ext uri="{BB962C8B-B14F-4D97-AF65-F5344CB8AC3E}">
        <p14:creationId xmlns:p14="http://schemas.microsoft.com/office/powerpoint/2010/main" val="38221216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D6C1378-B89E-46A0-9C8A-27526BBB40BA}" type="datetimeFigureOut">
              <a:rPr lang="en-US" smtClean="0"/>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CC1BE-908E-44FB-995C-EC21B569460C}" type="slidenum">
              <a:rPr lang="en-US" smtClean="0"/>
              <a:t>‹#›</a:t>
            </a:fld>
            <a:endParaRPr lang="en-US"/>
          </a:p>
        </p:txBody>
      </p:sp>
    </p:spTree>
    <p:extLst>
      <p:ext uri="{BB962C8B-B14F-4D97-AF65-F5344CB8AC3E}">
        <p14:creationId xmlns:p14="http://schemas.microsoft.com/office/powerpoint/2010/main" val="34126391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D6C1378-B89E-46A0-9C8A-27526BBB40BA}" type="datetimeFigureOut">
              <a:rPr lang="en-US" smtClean="0"/>
              <a:t>7/28/2023</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ACCC1BE-908E-44FB-995C-EC21B569460C}" type="slidenum">
              <a:rPr lang="en-US" smtClean="0"/>
              <a:t>‹#›</a:t>
            </a:fld>
            <a:endParaRPr lang="en-US"/>
          </a:p>
        </p:txBody>
      </p:sp>
    </p:spTree>
    <p:extLst>
      <p:ext uri="{BB962C8B-B14F-4D97-AF65-F5344CB8AC3E}">
        <p14:creationId xmlns:p14="http://schemas.microsoft.com/office/powerpoint/2010/main" val="21151093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D6C1378-B89E-46A0-9C8A-27526BBB40BA}" type="datetimeFigureOut">
              <a:rPr lang="en-US" smtClean="0"/>
              <a:t>7/28/2023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CCC1BE-908E-44FB-995C-EC21B569460C}" type="slidenum">
              <a:rPr lang="en-US" smtClean="0"/>
              <a:t>‹#›</a:t>
            </a:fld>
            <a:endParaRPr lang="en-US"/>
          </a:p>
        </p:txBody>
      </p:sp>
    </p:spTree>
    <p:extLst>
      <p:ext uri="{BB962C8B-B14F-4D97-AF65-F5344CB8AC3E}">
        <p14:creationId xmlns:p14="http://schemas.microsoft.com/office/powerpoint/2010/main" val="21123447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D6C1378-B89E-46A0-9C8A-27526BBB40BA}" type="datetimeFigureOut">
              <a:rPr lang="en-US" smtClean="0"/>
              <a:t>7/28/2023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CCC1BE-908E-44FB-995C-EC21B569460C}" type="slidenum">
              <a:rPr lang="en-US" smtClean="0"/>
              <a:t>‹#›</a:t>
            </a:fld>
            <a:endParaRPr lang="en-US"/>
          </a:p>
        </p:txBody>
      </p:sp>
    </p:spTree>
    <p:extLst>
      <p:ext uri="{BB962C8B-B14F-4D97-AF65-F5344CB8AC3E}">
        <p14:creationId xmlns:p14="http://schemas.microsoft.com/office/powerpoint/2010/main" val="3938807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D6C1378-B89E-46A0-9C8A-27526BBB40BA}" type="datetimeFigureOut">
              <a:rPr lang="en-US" smtClean="0"/>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CC1BE-908E-44FB-995C-EC21B569460C}" type="slidenum">
              <a:rPr lang="en-US" smtClean="0"/>
              <a:t>‹#›</a:t>
            </a:fld>
            <a:endParaRPr lang="en-US"/>
          </a:p>
        </p:txBody>
      </p:sp>
    </p:spTree>
    <p:extLst>
      <p:ext uri="{BB962C8B-B14F-4D97-AF65-F5344CB8AC3E}">
        <p14:creationId xmlns:p14="http://schemas.microsoft.com/office/powerpoint/2010/main" val="37880062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D6C1378-B89E-46A0-9C8A-27526BBB40BA}" type="datetimeFigureOut">
              <a:rPr lang="en-US" smtClean="0"/>
              <a:t>7/28/2023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CCC1BE-908E-44FB-995C-EC21B569460C}" type="slidenum">
              <a:rPr lang="en-US" smtClean="0"/>
              <a:t>‹#›</a:t>
            </a:fld>
            <a:endParaRPr lang="en-US"/>
          </a:p>
        </p:txBody>
      </p:sp>
    </p:spTree>
    <p:extLst>
      <p:ext uri="{BB962C8B-B14F-4D97-AF65-F5344CB8AC3E}">
        <p14:creationId xmlns:p14="http://schemas.microsoft.com/office/powerpoint/2010/main" val="18995278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6C1378-B89E-46A0-9C8A-27526BBB40BA}" type="datetimeFigureOut">
              <a:rPr lang="en-US" smtClean="0"/>
              <a:t>7/28/2023</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EACCC1BE-908E-44FB-995C-EC21B569460C}" type="slidenum">
              <a:rPr lang="en-US" smtClean="0"/>
              <a:t>‹#›</a:t>
            </a:fld>
            <a:endParaRPr lang="en-US"/>
          </a:p>
        </p:txBody>
      </p:sp>
    </p:spTree>
    <p:extLst>
      <p:ext uri="{BB962C8B-B14F-4D97-AF65-F5344CB8AC3E}">
        <p14:creationId xmlns:p14="http://schemas.microsoft.com/office/powerpoint/2010/main" val="2687869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D6C1378-B89E-46A0-9C8A-27526BBB40BA}" type="datetimeFigureOut">
              <a:rPr lang="en-US" smtClean="0"/>
              <a:t>7/28/2023</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ACCC1BE-908E-44FB-995C-EC21B569460C}" type="slidenum">
              <a:rPr lang="en-US" smtClean="0"/>
              <a:t>‹#›</a:t>
            </a:fld>
            <a:endParaRPr lang="en-US"/>
          </a:p>
        </p:txBody>
      </p:sp>
    </p:spTree>
    <p:extLst>
      <p:ext uri="{BB962C8B-B14F-4D97-AF65-F5344CB8AC3E}">
        <p14:creationId xmlns:p14="http://schemas.microsoft.com/office/powerpoint/2010/main" val="31204966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D6C1378-B89E-46A0-9C8A-27526BBB40BA}" type="datetimeFigureOut">
              <a:rPr lang="en-US" smtClean="0"/>
              <a:t>7/28/2023</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ACCC1BE-908E-44FB-995C-EC21B569460C}" type="slidenum">
              <a:rPr lang="en-US" smtClean="0"/>
              <a:t>‹#›</a:t>
            </a:fld>
            <a:endParaRPr lang="en-US"/>
          </a:p>
        </p:txBody>
      </p:sp>
    </p:spTree>
    <p:extLst>
      <p:ext uri="{BB962C8B-B14F-4D97-AF65-F5344CB8AC3E}">
        <p14:creationId xmlns:p14="http://schemas.microsoft.com/office/powerpoint/2010/main" val="784345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D6C1378-B89E-46A0-9C8A-27526BBB40BA}" type="datetimeFigureOut">
              <a:rPr lang="en-US" smtClean="0"/>
              <a:t>7/28/2023</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ACCC1BE-908E-44FB-995C-EC21B569460C}" type="slidenum">
              <a:rPr lang="en-US" smtClean="0"/>
              <a:t>‹#›</a:t>
            </a:fld>
            <a:endParaRPr lang="en-US"/>
          </a:p>
        </p:txBody>
      </p:sp>
    </p:spTree>
    <p:extLst>
      <p:ext uri="{BB962C8B-B14F-4D97-AF65-F5344CB8AC3E}">
        <p14:creationId xmlns:p14="http://schemas.microsoft.com/office/powerpoint/2010/main" val="7082841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8D6C1378-B89E-46A0-9C8A-27526BBB40BA}" type="datetimeFigureOut">
              <a:rPr lang="en-US" smtClean="0"/>
              <a:t>7/28/2023</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ACCC1BE-908E-44FB-995C-EC21B569460C}" type="slidenum">
              <a:rPr lang="en-US" smtClean="0"/>
              <a:t>‹#›</a:t>
            </a:fld>
            <a:endParaRPr lang="en-US"/>
          </a:p>
        </p:txBody>
      </p:sp>
    </p:spTree>
    <p:extLst>
      <p:ext uri="{BB962C8B-B14F-4D97-AF65-F5344CB8AC3E}">
        <p14:creationId xmlns:p14="http://schemas.microsoft.com/office/powerpoint/2010/main" val="6049246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8D6C1378-B89E-46A0-9C8A-27526BBB40BA}" type="datetimeFigureOut">
              <a:rPr lang="en-US" smtClean="0"/>
              <a:t>7/28/2023</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ACCC1BE-908E-44FB-995C-EC21B569460C}" type="slidenum">
              <a:rPr lang="en-US" smtClean="0"/>
              <a:t>‹#›</a:t>
            </a:fld>
            <a:endParaRPr lang="en-US"/>
          </a:p>
        </p:txBody>
      </p:sp>
    </p:spTree>
    <p:extLst>
      <p:ext uri="{BB962C8B-B14F-4D97-AF65-F5344CB8AC3E}">
        <p14:creationId xmlns:p14="http://schemas.microsoft.com/office/powerpoint/2010/main" val="41348477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D6C1378-B89E-46A0-9C8A-27526BBB40BA}" type="datetimeFigureOut">
              <a:rPr lang="en-US" smtClean="0"/>
              <a:t>7/28/2023</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ACCC1BE-908E-44FB-995C-EC21B569460C}" type="slidenum">
              <a:rPr lang="en-US" smtClean="0"/>
              <a:t>‹#›</a:t>
            </a:fld>
            <a:endParaRPr lang="en-US"/>
          </a:p>
        </p:txBody>
      </p:sp>
    </p:spTree>
    <p:extLst>
      <p:ext uri="{BB962C8B-B14F-4D97-AF65-F5344CB8AC3E}">
        <p14:creationId xmlns:p14="http://schemas.microsoft.com/office/powerpoint/2010/main" val="12611438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D6C1378-B89E-46A0-9C8A-27526BBB40BA}" type="datetimeFigureOut">
              <a:rPr lang="en-US" smtClean="0"/>
              <a:t>7/28/2023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CCC1BE-908E-44FB-995C-EC21B569460C}" type="slidenum">
              <a:rPr lang="en-US" smtClean="0"/>
              <a:t>‹#›</a:t>
            </a:fld>
            <a:endParaRPr lang="en-US"/>
          </a:p>
        </p:txBody>
      </p:sp>
    </p:spTree>
    <p:extLst>
      <p:ext uri="{BB962C8B-B14F-4D97-AF65-F5344CB8AC3E}">
        <p14:creationId xmlns:p14="http://schemas.microsoft.com/office/powerpoint/2010/main" val="12642186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D6C1378-B89E-46A0-9C8A-27526BBB40BA}" type="datetimeFigureOut">
              <a:rPr lang="en-US" smtClean="0"/>
              <a:t>7/28/2023</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EACCC1BE-908E-44FB-995C-EC21B569460C}" type="slidenum">
              <a:rPr lang="en-US" smtClean="0"/>
              <a:t>‹#›</a:t>
            </a:fld>
            <a:endParaRPr lang="en-US"/>
          </a:p>
        </p:txBody>
      </p:sp>
    </p:spTree>
    <p:extLst>
      <p:ext uri="{BB962C8B-B14F-4D97-AF65-F5344CB8AC3E}">
        <p14:creationId xmlns:p14="http://schemas.microsoft.com/office/powerpoint/2010/main" val="321608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D6C1378-B89E-46A0-9C8A-27526BBB40BA}" type="datetimeFigureOut">
              <a:rPr lang="en-US" smtClean="0"/>
              <a:t>7/28/2023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CCC1BE-908E-44FB-995C-EC21B569460C}" type="slidenum">
              <a:rPr lang="en-US" smtClean="0"/>
              <a:t>‹#›</a:t>
            </a:fld>
            <a:endParaRPr lang="en-US"/>
          </a:p>
        </p:txBody>
      </p:sp>
    </p:spTree>
    <p:extLst>
      <p:ext uri="{BB962C8B-B14F-4D97-AF65-F5344CB8AC3E}">
        <p14:creationId xmlns:p14="http://schemas.microsoft.com/office/powerpoint/2010/main" val="35087675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8D6C1378-B89E-46A0-9C8A-27526BBB40BA}" type="datetimeFigureOut">
              <a:rPr lang="en-US" smtClean="0"/>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CC1BE-908E-44FB-995C-EC21B569460C}" type="slidenum">
              <a:rPr lang="en-US" smtClean="0"/>
              <a:t>‹#›</a:t>
            </a:fld>
            <a:endParaRPr lang="en-US"/>
          </a:p>
        </p:txBody>
      </p:sp>
    </p:spTree>
    <p:extLst>
      <p:ext uri="{BB962C8B-B14F-4D97-AF65-F5344CB8AC3E}">
        <p14:creationId xmlns:p14="http://schemas.microsoft.com/office/powerpoint/2010/main" val="20468756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8D6C1378-B89E-46A0-9C8A-27526BBB40BA}" type="datetimeFigureOut">
              <a:rPr lang="en-US" smtClean="0"/>
              <a:t>7/28/2023</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ACCC1BE-908E-44FB-995C-EC21B569460C}" type="slidenum">
              <a:rPr lang="en-US" smtClean="0"/>
              <a:t>‹#›</a:t>
            </a:fld>
            <a:endParaRPr lang="en-US"/>
          </a:p>
        </p:txBody>
      </p:sp>
    </p:spTree>
    <p:extLst>
      <p:ext uri="{BB962C8B-B14F-4D97-AF65-F5344CB8AC3E}">
        <p14:creationId xmlns:p14="http://schemas.microsoft.com/office/powerpoint/2010/main" val="15187863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fld id="{8D6C1378-B89E-46A0-9C8A-27526BBB40BA}" type="datetimeFigureOut">
              <a:rPr lang="en-US" smtClean="0"/>
              <a:t>7/28/2023</a:t>
            </a:fld>
            <a:endParaRPr lang="en-US"/>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endParaRPr lang="en-US"/>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EACCC1BE-908E-44FB-995C-EC21B569460C}" type="slidenum">
              <a:rPr lang="en-US" smtClean="0"/>
              <a:t>‹#›</a:t>
            </a:fld>
            <a:endParaRPr lang="en-US"/>
          </a:p>
        </p:txBody>
      </p:sp>
    </p:spTree>
    <p:extLst>
      <p:ext uri="{BB962C8B-B14F-4D97-AF65-F5344CB8AC3E}">
        <p14:creationId xmlns:p14="http://schemas.microsoft.com/office/powerpoint/2010/main" val="27104672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D6C1378-B89E-46A0-9C8A-27526BBB40BA}" type="datetimeFigureOut">
              <a:rPr lang="en-US" smtClean="0"/>
              <a:t>7/28/2023</a:t>
            </a:fld>
            <a:endParaRPr lang="en-US"/>
          </a:p>
        </p:txBody>
      </p:sp>
      <p:sp>
        <p:nvSpPr>
          <p:cNvPr id="5" name="Footer Placeholder 4"/>
          <p:cNvSpPr>
            <a:spLocks noGrp="1"/>
          </p:cNvSpPr>
          <p:nvPr>
            <p:ph type="ftr" sz="quarter" idx="11"/>
          </p:nvPr>
        </p:nvSpPr>
        <p:spPr/>
        <p:txBody>
          <a:bodyPr/>
          <a:lstStyle>
            <a:lvl1pPr>
              <a:defRPr sz="1000" b="1"/>
            </a:lvl1pPr>
          </a:lstStyle>
          <a:p>
            <a:endParaRPr lang="en-US"/>
          </a:p>
        </p:txBody>
      </p:sp>
      <p:sp>
        <p:nvSpPr>
          <p:cNvPr id="6" name="Slide Number Placeholder 5"/>
          <p:cNvSpPr>
            <a:spLocks noGrp="1"/>
          </p:cNvSpPr>
          <p:nvPr>
            <p:ph type="sldNum" sz="quarter" idx="12"/>
          </p:nvPr>
        </p:nvSpPr>
        <p:spPr/>
        <p:txBody>
          <a:bodyPr/>
          <a:lstStyle/>
          <a:p>
            <a:fld id="{EACCC1BE-908E-44FB-995C-EC21B569460C}" type="slidenum">
              <a:rPr lang="en-US" smtClean="0"/>
              <a:t>‹#›</a:t>
            </a:fld>
            <a:endParaRPr lang="en-US"/>
          </a:p>
        </p:txBody>
      </p:sp>
    </p:spTree>
    <p:extLst>
      <p:ext uri="{BB962C8B-B14F-4D97-AF65-F5344CB8AC3E}">
        <p14:creationId xmlns:p14="http://schemas.microsoft.com/office/powerpoint/2010/main" val="38073166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D6C1378-B89E-46A0-9C8A-27526BBB40BA}" type="datetimeFigureOut">
              <a:rPr lang="en-US" smtClean="0"/>
              <a:t>7/28/2023</a:t>
            </a:fld>
            <a:endParaRPr lang="en-US"/>
          </a:p>
        </p:txBody>
      </p:sp>
      <p:sp>
        <p:nvSpPr>
          <p:cNvPr id="5" name="Footer Placeholder 4"/>
          <p:cNvSpPr>
            <a:spLocks noGrp="1"/>
          </p:cNvSpPr>
          <p:nvPr>
            <p:ph type="ftr" sz="quarter" idx="11"/>
          </p:nvPr>
        </p:nvSpPr>
        <p:spPr/>
        <p:txBody>
          <a:bodyPr/>
          <a:lstStyle>
            <a:lvl1pPr>
              <a:defRPr sz="1000" b="1"/>
            </a:lvl1pPr>
          </a:lstStyle>
          <a:p>
            <a:endParaRPr lang="en-US"/>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ACCC1BE-908E-44FB-995C-EC21B569460C}" type="slidenum">
              <a:rPr lang="en-US" smtClean="0"/>
              <a:t>‹#›</a:t>
            </a:fld>
            <a:endParaRPr lang="en-US"/>
          </a:p>
        </p:txBody>
      </p:sp>
    </p:spTree>
    <p:extLst>
      <p:ext uri="{BB962C8B-B14F-4D97-AF65-F5344CB8AC3E}">
        <p14:creationId xmlns:p14="http://schemas.microsoft.com/office/powerpoint/2010/main" val="17348263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8032"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76" y="2603500"/>
            <a:ext cx="4828032" cy="34163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D6C1378-B89E-46A0-9C8A-27526BBB40BA}" type="datetimeFigureOut">
              <a:rPr lang="en-US" smtClean="0"/>
              <a:t>7/28/2023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CCC1BE-908E-44FB-995C-EC21B569460C}" type="slidenum">
              <a:rPr lang="en-US" smtClean="0"/>
              <a:t>‹#›</a:t>
            </a:fld>
            <a:endParaRPr lang="en-US"/>
          </a:p>
        </p:txBody>
      </p:sp>
    </p:spTree>
    <p:extLst>
      <p:ext uri="{BB962C8B-B14F-4D97-AF65-F5344CB8AC3E}">
        <p14:creationId xmlns:p14="http://schemas.microsoft.com/office/powerpoint/2010/main" val="42493708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D6C1378-B89E-46A0-9C8A-27526BBB40BA}" type="datetimeFigureOut">
              <a:rPr lang="en-US" smtClean="0"/>
              <a:t>7/28/2023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CCC1BE-908E-44FB-995C-EC21B569460C}" type="slidenum">
              <a:rPr lang="en-US" smtClean="0"/>
              <a:t>‹#›</a:t>
            </a:fld>
            <a:endParaRPr lang="en-US"/>
          </a:p>
        </p:txBody>
      </p:sp>
    </p:spTree>
    <p:extLst>
      <p:ext uri="{BB962C8B-B14F-4D97-AF65-F5344CB8AC3E}">
        <p14:creationId xmlns:p14="http://schemas.microsoft.com/office/powerpoint/2010/main" val="19271779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D6C1378-B89E-46A0-9C8A-27526BBB40BA}" type="datetimeFigureOut">
              <a:rPr lang="en-US" smtClean="0"/>
              <a:t>7/28/2023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CCC1BE-908E-44FB-995C-EC21B569460C}" type="slidenum">
              <a:rPr lang="en-US" smtClean="0"/>
              <a:t>‹#›</a:t>
            </a:fld>
            <a:endParaRPr lang="en-US"/>
          </a:p>
        </p:txBody>
      </p:sp>
    </p:spTree>
    <p:extLst>
      <p:ext uri="{BB962C8B-B14F-4D97-AF65-F5344CB8AC3E}">
        <p14:creationId xmlns:p14="http://schemas.microsoft.com/office/powerpoint/2010/main" val="11846604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6C1378-B89E-46A0-9C8A-27526BBB40BA}" type="datetimeFigureOut">
              <a:rPr lang="en-US" smtClean="0"/>
              <a:t>7/28/2023</a:t>
            </a:fld>
            <a:endParaRPr lang="en-US"/>
          </a:p>
        </p:txBody>
      </p:sp>
      <p:sp>
        <p:nvSpPr>
          <p:cNvPr id="3" name="Footer Placeholder 2"/>
          <p:cNvSpPr>
            <a:spLocks noGrp="1"/>
          </p:cNvSpPr>
          <p:nvPr>
            <p:ph type="ftr" sz="quarter" idx="11"/>
          </p:nvPr>
        </p:nvSpPr>
        <p:spPr/>
        <p:txBody>
          <a:bodyPr/>
          <a:lstStyle/>
          <a:p>
            <a:endParaRPr lang="en-US"/>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EACCC1BE-908E-44FB-995C-EC21B569460C}" type="slidenum">
              <a:rPr lang="en-US" smtClean="0"/>
              <a:t>‹#›</a:t>
            </a:fld>
            <a:endParaRPr lang="en-US"/>
          </a:p>
        </p:txBody>
      </p:sp>
    </p:spTree>
    <p:extLst>
      <p:ext uri="{BB962C8B-B14F-4D97-AF65-F5344CB8AC3E}">
        <p14:creationId xmlns:p14="http://schemas.microsoft.com/office/powerpoint/2010/main" val="34769722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D6C1378-B89E-46A0-9C8A-27526BBB40BA}" type="datetimeFigureOut">
              <a:rPr lang="en-US" smtClean="0"/>
              <a:t>7/28/2023</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ACCC1BE-908E-44FB-995C-EC21B569460C}" type="slidenum">
              <a:rPr lang="en-US" smtClean="0"/>
              <a:t>‹#›</a:t>
            </a:fld>
            <a:endParaRPr lang="en-US"/>
          </a:p>
        </p:txBody>
      </p:sp>
    </p:spTree>
    <p:extLst>
      <p:ext uri="{BB962C8B-B14F-4D97-AF65-F5344CB8AC3E}">
        <p14:creationId xmlns:p14="http://schemas.microsoft.com/office/powerpoint/2010/main" val="2674498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6C1378-B89E-46A0-9C8A-27526BBB40BA}" type="datetimeFigureOut">
              <a:rPr lang="en-US" smtClean="0"/>
              <a:t>7/28/2023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CCC1BE-908E-44FB-995C-EC21B569460C}" type="slidenum">
              <a:rPr lang="en-US" smtClean="0"/>
              <a:t>‹#›</a:t>
            </a:fld>
            <a:endParaRPr lang="en-US"/>
          </a:p>
        </p:txBody>
      </p:sp>
    </p:spTree>
    <p:extLst>
      <p:ext uri="{BB962C8B-B14F-4D97-AF65-F5344CB8AC3E}">
        <p14:creationId xmlns:p14="http://schemas.microsoft.com/office/powerpoint/2010/main" val="22992988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D6C1378-B89E-46A0-9C8A-27526BBB40BA}" type="datetimeFigureOut">
              <a:rPr lang="en-US" smtClean="0"/>
              <a:t>7/28/2023</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ACCC1BE-908E-44FB-995C-EC21B569460C}" type="slidenum">
              <a:rPr lang="en-US" smtClean="0"/>
              <a:t>‹#›</a:t>
            </a:fld>
            <a:endParaRPr lang="en-US"/>
          </a:p>
        </p:txBody>
      </p:sp>
    </p:spTree>
    <p:extLst>
      <p:ext uri="{BB962C8B-B14F-4D97-AF65-F5344CB8AC3E}">
        <p14:creationId xmlns:p14="http://schemas.microsoft.com/office/powerpoint/2010/main" val="10860492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D6C1378-B89E-46A0-9C8A-27526BBB40BA}" type="datetimeFigureOut">
              <a:rPr lang="en-US" smtClean="0"/>
              <a:t>7/28/2023</a:t>
            </a:fld>
            <a:endParaRPr lang="en-US"/>
          </a:p>
        </p:txBody>
      </p:sp>
      <p:sp>
        <p:nvSpPr>
          <p:cNvPr id="6" name="Footer Placeholder 5"/>
          <p:cNvSpPr>
            <a:spLocks noGrp="1"/>
          </p:cNvSpPr>
          <p:nvPr>
            <p:ph type="ftr" sz="quarter" idx="11"/>
          </p:nvPr>
        </p:nvSpPr>
        <p:spPr/>
        <p:txBody>
          <a:bodyPr/>
          <a:lstStyle/>
          <a:p>
            <a:endParaRPr lang="en-US"/>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ACCC1BE-908E-44FB-995C-EC21B569460C}" type="slidenum">
              <a:rPr lang="en-US" smtClean="0"/>
              <a:t>‹#›</a:t>
            </a:fld>
            <a:endParaRPr lang="en-US"/>
          </a:p>
        </p:txBody>
      </p:sp>
    </p:spTree>
    <p:extLst>
      <p:ext uri="{BB962C8B-B14F-4D97-AF65-F5344CB8AC3E}">
        <p14:creationId xmlns:p14="http://schemas.microsoft.com/office/powerpoint/2010/main" val="6450049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8D6C1378-B89E-46A0-9C8A-27526BBB40BA}" type="datetimeFigureOut">
              <a:rPr lang="en-US" smtClean="0"/>
              <a:t>7/28/2023</a:t>
            </a:fld>
            <a:endParaRPr lang="en-US"/>
          </a:p>
        </p:txBody>
      </p:sp>
      <p:sp>
        <p:nvSpPr>
          <p:cNvPr id="5" name="Footer Placeholder 4"/>
          <p:cNvSpPr>
            <a:spLocks noGrp="1"/>
          </p:cNvSpPr>
          <p:nvPr>
            <p:ph type="ftr" sz="quarter" idx="11"/>
          </p:nvPr>
        </p:nvSpPr>
        <p:spPr/>
        <p:txBody>
          <a:body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ACCC1BE-908E-44FB-995C-EC21B569460C}" type="slidenum">
              <a:rPr lang="en-US" smtClean="0"/>
              <a:t>‹#›</a:t>
            </a:fld>
            <a:endParaRPr lang="en-US"/>
          </a:p>
        </p:txBody>
      </p:sp>
    </p:spTree>
    <p:extLst>
      <p:ext uri="{BB962C8B-B14F-4D97-AF65-F5344CB8AC3E}">
        <p14:creationId xmlns:p14="http://schemas.microsoft.com/office/powerpoint/2010/main" val="30585030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en-US" smtClean="0"/>
              <a:t>Click to edit Master title style</a:t>
            </a:r>
            <a:endParaRPr lang="en-US" dirty="0"/>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8D6C1378-B89E-46A0-9C8A-27526BBB40BA}" type="datetimeFigureOut">
              <a:rPr lang="en-US" smtClean="0"/>
              <a:t>7/28/2023</a:t>
            </a:fld>
            <a:endParaRPr lang="en-US"/>
          </a:p>
        </p:txBody>
      </p:sp>
      <p:sp>
        <p:nvSpPr>
          <p:cNvPr id="5" name="Footer Placeholder 4"/>
          <p:cNvSpPr>
            <a:spLocks noGrp="1"/>
          </p:cNvSpPr>
          <p:nvPr>
            <p:ph type="ftr" sz="quarter" idx="11"/>
          </p:nvPr>
        </p:nvSpPr>
        <p:spPr/>
        <p:txBody>
          <a:bodyPr/>
          <a:lstStyle/>
          <a:p>
            <a:endParaRPr lang="en-US"/>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ACCC1BE-908E-44FB-995C-EC21B569460C}" type="slidenum">
              <a:rPr lang="en-US" smtClean="0"/>
              <a:t>‹#›</a:t>
            </a:fld>
            <a:endParaRPr lang="en-US"/>
          </a:p>
        </p:txBody>
      </p:sp>
    </p:spTree>
    <p:extLst>
      <p:ext uri="{BB962C8B-B14F-4D97-AF65-F5344CB8AC3E}">
        <p14:creationId xmlns:p14="http://schemas.microsoft.com/office/powerpoint/2010/main" val="19630859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D6C1378-B89E-46A0-9C8A-27526BBB40BA}" type="datetimeFigureOut">
              <a:rPr lang="en-US" smtClean="0"/>
              <a:t>7/28/2023</a:t>
            </a:fld>
            <a:endParaRPr lang="en-US"/>
          </a:p>
        </p:txBody>
      </p:sp>
      <p:sp>
        <p:nvSpPr>
          <p:cNvPr id="5" name="Footer Placeholder 4"/>
          <p:cNvSpPr>
            <a:spLocks noGrp="1"/>
          </p:cNvSpPr>
          <p:nvPr>
            <p:ph type="ftr" sz="quarter" idx="11"/>
          </p:nvPr>
        </p:nvSpPr>
        <p:spPr/>
        <p:txBody>
          <a:bodyPr/>
          <a:lstStyle/>
          <a:p>
            <a:endParaRPr lang="en-US"/>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ACCC1BE-908E-44FB-995C-EC21B569460C}" type="slidenum">
              <a:rPr lang="en-US" smtClean="0"/>
              <a:t>‹#›</a:t>
            </a:fld>
            <a:endParaRPr lang="en-US"/>
          </a:p>
        </p:txBody>
      </p:sp>
    </p:spTree>
    <p:extLst>
      <p:ext uri="{BB962C8B-B14F-4D97-AF65-F5344CB8AC3E}">
        <p14:creationId xmlns:p14="http://schemas.microsoft.com/office/powerpoint/2010/main" val="10260716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D6C1378-B89E-46A0-9C8A-27526BBB40BA}" type="datetimeFigureOut">
              <a:rPr lang="en-US" smtClean="0"/>
              <a:t>7/28/2023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CCC1BE-908E-44FB-995C-EC21B569460C}" type="slidenum">
              <a:rPr lang="en-US" smtClean="0"/>
              <a:t>‹#›</a:t>
            </a:fld>
            <a:endParaRPr lang="en-US"/>
          </a:p>
        </p:txBody>
      </p:sp>
    </p:spTree>
    <p:extLst>
      <p:ext uri="{BB962C8B-B14F-4D97-AF65-F5344CB8AC3E}">
        <p14:creationId xmlns:p14="http://schemas.microsoft.com/office/powerpoint/2010/main" val="30358197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D6C1378-B89E-46A0-9C8A-27526BBB40BA}" type="datetimeFigureOut">
              <a:rPr lang="en-US" smtClean="0"/>
              <a:t>7/28/2023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CCC1BE-908E-44FB-995C-EC21B569460C}" type="slidenum">
              <a:rPr lang="en-US" smtClean="0"/>
              <a:t>‹#›</a:t>
            </a:fld>
            <a:endParaRPr lang="en-US"/>
          </a:p>
        </p:txBody>
      </p:sp>
    </p:spTree>
    <p:extLst>
      <p:ext uri="{BB962C8B-B14F-4D97-AF65-F5344CB8AC3E}">
        <p14:creationId xmlns:p14="http://schemas.microsoft.com/office/powerpoint/2010/main" val="23689124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D6C1378-B89E-46A0-9C8A-27526BBB40BA}" type="datetimeFigureOut">
              <a:rPr lang="en-US" smtClean="0"/>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CC1BE-908E-44FB-995C-EC21B569460C}" type="slidenum">
              <a:rPr lang="en-US" smtClean="0"/>
              <a:t>‹#›</a:t>
            </a:fld>
            <a:endParaRPr lang="en-US"/>
          </a:p>
        </p:txBody>
      </p:sp>
    </p:spTree>
    <p:extLst>
      <p:ext uri="{BB962C8B-B14F-4D97-AF65-F5344CB8AC3E}">
        <p14:creationId xmlns:p14="http://schemas.microsoft.com/office/powerpoint/2010/main" val="14326061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D6C1378-B89E-46A0-9C8A-27526BBB40BA}" type="datetimeFigureOut">
              <a:rPr lang="en-US" smtClean="0"/>
              <a:t>7/28/2023</a:t>
            </a:fld>
            <a:endParaRPr lang="en-US"/>
          </a:p>
        </p:txBody>
      </p:sp>
      <p:sp>
        <p:nvSpPr>
          <p:cNvPr id="5" name="Footer Placeholder 4"/>
          <p:cNvSpPr>
            <a:spLocks noGrp="1"/>
          </p:cNvSpPr>
          <p:nvPr>
            <p:ph type="ftr" sz="quarter" idx="11"/>
          </p:nvPr>
        </p:nvSpPr>
        <p:spPr/>
        <p:txBody>
          <a:bodyPr/>
          <a:lstStyle/>
          <a:p>
            <a:endParaRPr lang="en-US"/>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ACCC1BE-908E-44FB-995C-EC21B569460C}" type="slidenum">
              <a:rPr lang="en-US" smtClean="0"/>
              <a:t>‹#›</a:t>
            </a:fld>
            <a:endParaRPr lang="en-US"/>
          </a:p>
        </p:txBody>
      </p:sp>
    </p:spTree>
    <p:extLst>
      <p:ext uri="{BB962C8B-B14F-4D97-AF65-F5344CB8AC3E}">
        <p14:creationId xmlns:p14="http://schemas.microsoft.com/office/powerpoint/2010/main" val="39848701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8D6C1378-B89E-46A0-9C8A-27526BBB40BA}" type="datetimeFigureOut">
              <a:rPr lang="en-US" smtClean="0"/>
              <a:t>7/28/2023</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EACCC1BE-908E-44FB-995C-EC21B569460C}"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9391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6C1378-B89E-46A0-9C8A-27526BBB40BA}" type="datetimeFigureOut">
              <a:rPr lang="en-US" smtClean="0"/>
              <a:t>7/28/2023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CCC1BE-908E-44FB-995C-EC21B569460C}" type="slidenum">
              <a:rPr lang="en-US" smtClean="0"/>
              <a:t>‹#›</a:t>
            </a:fld>
            <a:endParaRPr lang="en-US"/>
          </a:p>
        </p:txBody>
      </p:sp>
    </p:spTree>
    <p:extLst>
      <p:ext uri="{BB962C8B-B14F-4D97-AF65-F5344CB8AC3E}">
        <p14:creationId xmlns:p14="http://schemas.microsoft.com/office/powerpoint/2010/main" val="38158889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D6C1378-B89E-46A0-9C8A-27526BBB40BA}" type="datetimeFigureOut">
              <a:rPr lang="en-US" smtClean="0"/>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CC1BE-908E-44FB-995C-EC21B569460C}" type="slidenum">
              <a:rPr lang="en-US" smtClean="0"/>
              <a:t>‹#›</a:t>
            </a:fld>
            <a:endParaRPr lang="en-US"/>
          </a:p>
        </p:txBody>
      </p:sp>
    </p:spTree>
    <p:extLst>
      <p:ext uri="{BB962C8B-B14F-4D97-AF65-F5344CB8AC3E}">
        <p14:creationId xmlns:p14="http://schemas.microsoft.com/office/powerpoint/2010/main" val="36845167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D6C1378-B89E-46A0-9C8A-27526BBB40BA}" type="datetimeFigureOut">
              <a:rPr lang="en-US" smtClean="0"/>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CC1BE-908E-44FB-995C-EC21B569460C}"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887995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D6C1378-B89E-46A0-9C8A-27526BBB40BA}" type="datetimeFigureOut">
              <a:rPr lang="en-US" smtClean="0"/>
              <a:t>7/28/2023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CCC1BE-908E-44FB-995C-EC21B569460C}" type="slidenum">
              <a:rPr lang="en-US" smtClean="0"/>
              <a:t>‹#›</a:t>
            </a:fld>
            <a:endParaRPr lang="en-US"/>
          </a:p>
        </p:txBody>
      </p:sp>
    </p:spTree>
    <p:extLst>
      <p:ext uri="{BB962C8B-B14F-4D97-AF65-F5344CB8AC3E}">
        <p14:creationId xmlns:p14="http://schemas.microsoft.com/office/powerpoint/2010/main" val="36656540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D6C1378-B89E-46A0-9C8A-27526BBB40BA}" type="datetimeFigureOut">
              <a:rPr lang="en-US" smtClean="0"/>
              <a:t>7/28/2023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CCC1BE-908E-44FB-995C-EC21B569460C}" type="slidenum">
              <a:rPr lang="en-US" smtClean="0"/>
              <a:t>‹#›</a:t>
            </a:fld>
            <a:endParaRPr lang="en-US"/>
          </a:p>
        </p:txBody>
      </p:sp>
    </p:spTree>
    <p:extLst>
      <p:ext uri="{BB962C8B-B14F-4D97-AF65-F5344CB8AC3E}">
        <p14:creationId xmlns:p14="http://schemas.microsoft.com/office/powerpoint/2010/main" val="425210560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D6C1378-B89E-46A0-9C8A-27526BBB40BA}" type="datetimeFigureOut">
              <a:rPr lang="en-US" smtClean="0"/>
              <a:t>7/28/2023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CCC1BE-908E-44FB-995C-EC21B569460C}" type="slidenum">
              <a:rPr lang="en-US" smtClean="0"/>
              <a:t>‹#›</a:t>
            </a:fld>
            <a:endParaRPr lang="en-US"/>
          </a:p>
        </p:txBody>
      </p:sp>
    </p:spTree>
    <p:extLst>
      <p:ext uri="{BB962C8B-B14F-4D97-AF65-F5344CB8AC3E}">
        <p14:creationId xmlns:p14="http://schemas.microsoft.com/office/powerpoint/2010/main" val="18819382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6C1378-B89E-46A0-9C8A-27526BBB40BA}" type="datetimeFigureOut">
              <a:rPr lang="en-US" smtClean="0"/>
              <a:t>7/28/2023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CCC1BE-908E-44FB-995C-EC21B569460C}" type="slidenum">
              <a:rPr lang="en-US" smtClean="0"/>
              <a:t>‹#›</a:t>
            </a:fld>
            <a:endParaRPr lang="en-US"/>
          </a:p>
        </p:txBody>
      </p:sp>
    </p:spTree>
    <p:extLst>
      <p:ext uri="{BB962C8B-B14F-4D97-AF65-F5344CB8AC3E}">
        <p14:creationId xmlns:p14="http://schemas.microsoft.com/office/powerpoint/2010/main" val="41905441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D6C1378-B89E-46A0-9C8A-27526BBB40BA}" type="datetimeFigureOut">
              <a:rPr lang="en-US" smtClean="0"/>
              <a:t>7/28/2023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CCC1BE-908E-44FB-995C-EC21B569460C}" type="slidenum">
              <a:rPr lang="en-US" smtClean="0"/>
              <a:t>‹#›</a:t>
            </a:fld>
            <a:endParaRPr lang="en-US"/>
          </a:p>
        </p:txBody>
      </p:sp>
    </p:spTree>
    <p:extLst>
      <p:ext uri="{BB962C8B-B14F-4D97-AF65-F5344CB8AC3E}">
        <p14:creationId xmlns:p14="http://schemas.microsoft.com/office/powerpoint/2010/main" val="11084786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D6C1378-B89E-46A0-9C8A-27526BBB40BA}" type="datetimeFigureOut">
              <a:rPr lang="en-US" smtClean="0"/>
              <a:t>7/28/2023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CCC1BE-908E-44FB-995C-EC21B569460C}" type="slidenum">
              <a:rPr lang="en-US" smtClean="0"/>
              <a:t>‹#›</a:t>
            </a:fld>
            <a:endParaRPr lang="en-US"/>
          </a:p>
        </p:txBody>
      </p:sp>
    </p:spTree>
    <p:extLst>
      <p:ext uri="{BB962C8B-B14F-4D97-AF65-F5344CB8AC3E}">
        <p14:creationId xmlns:p14="http://schemas.microsoft.com/office/powerpoint/2010/main" val="25161687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D6C1378-B89E-46A0-9C8A-27526BBB40BA}" type="datetimeFigureOut">
              <a:rPr lang="en-US" smtClean="0"/>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CC1BE-908E-44FB-995C-EC21B569460C}" type="slidenum">
              <a:rPr lang="en-US" smtClean="0"/>
              <a:t>‹#›</a:t>
            </a:fld>
            <a:endParaRPr lang="en-US"/>
          </a:p>
        </p:txBody>
      </p:sp>
    </p:spTree>
    <p:extLst>
      <p:ext uri="{BB962C8B-B14F-4D97-AF65-F5344CB8AC3E}">
        <p14:creationId xmlns:p14="http://schemas.microsoft.com/office/powerpoint/2010/main" val="209272644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D6C1378-B89E-46A0-9C8A-27526BBB40BA}" type="datetimeFigureOut">
              <a:rPr lang="en-US" smtClean="0"/>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CC1BE-908E-44FB-995C-EC21B569460C}" type="slidenum">
              <a:rPr lang="en-US" smtClean="0"/>
              <a:t>‹#›</a:t>
            </a:fld>
            <a:endParaRPr lang="en-US"/>
          </a:p>
        </p:txBody>
      </p:sp>
    </p:spTree>
    <p:extLst>
      <p:ext uri="{BB962C8B-B14F-4D97-AF65-F5344CB8AC3E}">
        <p14:creationId xmlns:p14="http://schemas.microsoft.com/office/powerpoint/2010/main" val="3983621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6C1378-B89E-46A0-9C8A-27526BBB40BA}" type="datetimeFigureOut">
              <a:rPr lang="en-US" smtClean="0"/>
              <a:t>7/28/2023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CCC1BE-908E-44FB-995C-EC21B569460C}" type="slidenum">
              <a:rPr lang="en-US" smtClean="0"/>
              <a:t>‹#›</a:t>
            </a:fld>
            <a:endParaRPr lang="en-US"/>
          </a:p>
        </p:txBody>
      </p:sp>
    </p:spTree>
    <p:extLst>
      <p:ext uri="{BB962C8B-B14F-4D97-AF65-F5344CB8AC3E}">
        <p14:creationId xmlns:p14="http://schemas.microsoft.com/office/powerpoint/2010/main" val="1377687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D6C1378-B89E-46A0-9C8A-27526BBB40BA}" type="datetimeFigureOut">
              <a:rPr lang="en-US" smtClean="0"/>
              <a:t>7/28/2023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CCC1BE-908E-44FB-995C-EC21B569460C}" type="slidenum">
              <a:rPr lang="en-US" smtClean="0"/>
              <a:t>‹#›</a:t>
            </a:fld>
            <a:endParaRPr lang="en-US"/>
          </a:p>
        </p:txBody>
      </p:sp>
    </p:spTree>
    <p:extLst>
      <p:ext uri="{BB962C8B-B14F-4D97-AF65-F5344CB8AC3E}">
        <p14:creationId xmlns:p14="http://schemas.microsoft.com/office/powerpoint/2010/main" val="2703966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D6C1378-B89E-46A0-9C8A-27526BBB40BA}" type="datetimeFigureOut">
              <a:rPr lang="en-US" smtClean="0"/>
              <a:t>7/28/2023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CCC1BE-908E-44FB-995C-EC21B569460C}" type="slidenum">
              <a:rPr lang="en-US" smtClean="0"/>
              <a:t>‹#›</a:t>
            </a:fld>
            <a:endParaRPr lang="en-US"/>
          </a:p>
        </p:txBody>
      </p:sp>
    </p:spTree>
    <p:extLst>
      <p:ext uri="{BB962C8B-B14F-4D97-AF65-F5344CB8AC3E}">
        <p14:creationId xmlns:p14="http://schemas.microsoft.com/office/powerpoint/2010/main" val="2070278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image" Target="../media/image2.jpeg"/><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theme" Target="../theme/theme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image" Target="../media/image2.jpeg"/><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6C1378-B89E-46A0-9C8A-27526BBB40BA}" type="datetimeFigureOut">
              <a:rPr lang="en-US" smtClean="0"/>
              <a:t>7/28/2023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CC1BE-908E-44FB-995C-EC21B569460C}" type="slidenum">
              <a:rPr lang="en-US" smtClean="0"/>
              <a:t>‹#›</a:t>
            </a:fld>
            <a:endParaRPr lang="en-US"/>
          </a:p>
        </p:txBody>
      </p:sp>
    </p:spTree>
    <p:extLst>
      <p:ext uri="{BB962C8B-B14F-4D97-AF65-F5344CB8AC3E}">
        <p14:creationId xmlns:p14="http://schemas.microsoft.com/office/powerpoint/2010/main" val="439790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D6C1378-B89E-46A0-9C8A-27526BBB40BA}" type="datetimeFigureOut">
              <a:rPr lang="en-US" smtClean="0"/>
              <a:t>7/28/2023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ACCC1BE-908E-44FB-995C-EC21B569460C}"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84309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08" r:id="rId12"/>
    <p:sldLayoutId id="2147483709" r:id="rId13"/>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8D6C1378-B89E-46A0-9C8A-27526BBB40BA}" type="datetimeFigureOut">
              <a:rPr lang="en-US" smtClean="0"/>
              <a:t>7/28/2023</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EACCC1BE-908E-44FB-995C-EC21B569460C}" type="slidenum">
              <a:rPr lang="en-US" smtClean="0"/>
              <a:t>‹#›</a:t>
            </a:fld>
            <a:endParaRPr lang="en-US"/>
          </a:p>
        </p:txBody>
      </p:sp>
    </p:spTree>
    <p:extLst>
      <p:ext uri="{BB962C8B-B14F-4D97-AF65-F5344CB8AC3E}">
        <p14:creationId xmlns:p14="http://schemas.microsoft.com/office/powerpoint/2010/main" val="1137521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fld id="{8D6C1378-B89E-46A0-9C8A-27526BBB40BA}" type="datetimeFigureOut">
              <a:rPr lang="en-US" smtClean="0"/>
              <a:t>7/28/2023</a:t>
            </a:fld>
            <a:endParaRPr lang="en-US"/>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endParaRPr lang="en-US"/>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EACCC1BE-908E-44FB-995C-EC21B569460C}" type="slidenum">
              <a:rPr lang="en-US" smtClean="0"/>
              <a:t>‹#›</a:t>
            </a:fld>
            <a:endParaRPr lang="en-US"/>
          </a:p>
        </p:txBody>
      </p:sp>
    </p:spTree>
    <p:extLst>
      <p:ext uri="{BB962C8B-B14F-4D97-AF65-F5344CB8AC3E}">
        <p14:creationId xmlns:p14="http://schemas.microsoft.com/office/powerpoint/2010/main" val="307832382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8D6C1378-B89E-46A0-9C8A-27526BBB40BA}" type="datetimeFigureOut">
              <a:rPr lang="en-US" smtClean="0"/>
              <a:t>7/28/2023</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EACCC1BE-908E-44FB-995C-EC21B569460C}" type="slidenum">
              <a:rPr lang="en-US" smtClean="0"/>
              <a:t>‹#›</a:t>
            </a:fld>
            <a:endParaRPr lang="en-US"/>
          </a:p>
        </p:txBody>
      </p:sp>
    </p:spTree>
    <p:extLst>
      <p:ext uri="{BB962C8B-B14F-4D97-AF65-F5344CB8AC3E}">
        <p14:creationId xmlns:p14="http://schemas.microsoft.com/office/powerpoint/2010/main" val="408847763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5.wdp"/></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microsoft.com/office/2007/relationships/hdphoto" Target="../media/hdphoto6.wdp"/></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microsoft.com/office/2007/relationships/hdphoto" Target="../media/hdphoto3.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3.xml"/><Relationship Id="rId6" Type="http://schemas.microsoft.com/office/2007/relationships/hdphoto" Target="../media/hdphoto8.wdp"/><Relationship Id="rId5" Type="http://schemas.openxmlformats.org/officeDocument/2006/relationships/image" Target="../media/image34.png"/><Relationship Id="rId4" Type="http://schemas.microsoft.com/office/2007/relationships/hdphoto" Target="../media/hdphoto7.wdp"/></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9.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28"/>
        <p:cNvGrpSpPr/>
        <p:nvPr/>
      </p:nvGrpSpPr>
      <p:grpSpPr>
        <a:xfrm>
          <a:off x="0" y="0"/>
          <a:ext cx="0" cy="0"/>
          <a:chOff x="0" y="0"/>
          <a:chExt cx="0" cy="0"/>
        </a:xfrm>
      </p:grpSpPr>
      <p:sp>
        <p:nvSpPr>
          <p:cNvPr id="7" name="Rectangle 6"/>
          <p:cNvSpPr/>
          <p:nvPr/>
        </p:nvSpPr>
        <p:spPr>
          <a:xfrm>
            <a:off x="0" y="3762103"/>
            <a:ext cx="12192000" cy="3222171"/>
          </a:xfrm>
          <a:prstGeom prst="rect">
            <a:avLst/>
          </a:prstGeom>
          <a:solidFill>
            <a:srgbClr val="E0E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srgbClr val="E0EEF8"/>
              </a:solidFill>
              <a:effectLst/>
              <a:uLnTx/>
              <a:uFillTx/>
              <a:latin typeface="Arial"/>
              <a:ea typeface="+mn-ea"/>
              <a:cs typeface="+mn-cs"/>
            </a:endParaRPr>
          </a:p>
        </p:txBody>
      </p:sp>
      <p:grpSp>
        <p:nvGrpSpPr>
          <p:cNvPr id="20" name="Group 19">
            <a:extLst>
              <a:ext uri="{FF2B5EF4-FFF2-40B4-BE49-F238E27FC236}">
                <a16:creationId xmlns:a16="http://schemas.microsoft.com/office/drawing/2014/main" id="{2C4B62D9-C5F9-4E38-84F0-66FB82F31E05}"/>
              </a:ext>
            </a:extLst>
          </p:cNvPr>
          <p:cNvGrpSpPr/>
          <p:nvPr/>
        </p:nvGrpSpPr>
        <p:grpSpPr>
          <a:xfrm>
            <a:off x="2279327" y="241035"/>
            <a:ext cx="7291263" cy="1465188"/>
            <a:chOff x="2594249" y="118118"/>
            <a:chExt cx="7291263" cy="1465188"/>
          </a:xfrm>
        </p:grpSpPr>
        <p:sp>
          <p:nvSpPr>
            <p:cNvPr id="21" name="Rectangle: Rounded Corners 4">
              <a:extLst>
                <a:ext uri="{FF2B5EF4-FFF2-40B4-BE49-F238E27FC236}">
                  <a16:creationId xmlns:a16="http://schemas.microsoft.com/office/drawing/2014/main" id="{E92F8BE4-F4B0-4C15-9D2E-B93C53F5E217}"/>
                </a:ext>
              </a:extLst>
            </p:cNvPr>
            <p:cNvSpPr/>
            <p:nvPr/>
          </p:nvSpPr>
          <p:spPr>
            <a:xfrm>
              <a:off x="3090178" y="118118"/>
              <a:ext cx="6795334" cy="1313118"/>
            </a:xfrm>
            <a:prstGeom prst="roundRect">
              <a:avLst/>
            </a:prstGeom>
            <a:solidFill>
              <a:schemeClr val="accent2">
                <a:lumMod val="90000"/>
              </a:schemeClr>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1F6250F2-351E-44CA-A071-9F67D77DF914}"/>
                </a:ext>
              </a:extLst>
            </p:cNvPr>
            <p:cNvSpPr/>
            <p:nvPr/>
          </p:nvSpPr>
          <p:spPr>
            <a:xfrm>
              <a:off x="3594316" y="292288"/>
              <a:ext cx="6291196" cy="101566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w="13462">
                    <a:solidFill>
                      <a:prstClr val="white"/>
                    </a:solidFill>
                    <a:prstDash val="solid"/>
                  </a:ln>
                  <a:solidFill>
                    <a:srgbClr val="5B9BD5">
                      <a:lumMod val="50000"/>
                    </a:srgbClr>
                  </a:solidFill>
                  <a:effectLst>
                    <a:outerShdw dist="38100" dir="2700000" algn="bl" rotWithShape="0">
                      <a:srgbClr val="5B9BD5"/>
                    </a:outerShdw>
                  </a:effectLst>
                  <a:uLnTx/>
                  <a:uFillTx/>
                  <a:latin typeface="#9Slide07 IcielKoni" pitchFamily="2" charset="0"/>
                  <a:ea typeface="+mn-ea"/>
                  <a:cs typeface="+mn-cs"/>
                </a:rPr>
                <a:t>KHỞI ĐỘNG</a:t>
              </a:r>
            </a:p>
          </p:txBody>
        </p:sp>
        <p:pic>
          <p:nvPicPr>
            <p:cNvPr id="23" name="Picture 2" descr="Hình ảnh Tên Lửa Vector Minh Họa Cô Lập Trên Nền Trắng Clip Nghệ Thuật Tên  Lửa, Thiên Hà Clipart, Vectơ, Tên Lửa Vector và PNG với nền trong suốt để  tải">
              <a:extLst>
                <a:ext uri="{FF2B5EF4-FFF2-40B4-BE49-F238E27FC236}">
                  <a16:creationId xmlns:a16="http://schemas.microsoft.com/office/drawing/2014/main" id="{19ACB149-D021-4382-A581-5862B2C1AB11}"/>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9934" b="91225" l="9500" r="90000">
                          <a14:foregroundMark x1="48083" y1="75000" x2="48083" y2="75000"/>
                          <a14:foregroundMark x1="24167" y1="54719" x2="24167" y2="54719"/>
                          <a14:foregroundMark x1="55667" y1="46358" x2="36417" y2="62417"/>
                          <a14:foregroundMark x1="26667" y1="73427" x2="26667" y2="73427"/>
                          <a14:foregroundMark x1="48667" y1="65315" x2="51333" y2="61258"/>
                          <a14:foregroundMark x1="26667" y1="75166" x2="33833" y2="67964"/>
                          <a14:foregroundMark x1="33833" y1="67964" x2="33833" y2="67632"/>
                          <a14:foregroundMark x1="33667" y1="63411" x2="44750" y2="45778"/>
                          <a14:foregroundMark x1="41250" y1="50993" x2="51583" y2="39735"/>
                          <a14:foregroundMark x1="51583" y1="39735" x2="63250" y2="40811"/>
                          <a14:foregroundMark x1="63250" y1="40811" x2="57833" y2="41970"/>
                          <a14:foregroundMark x1="55083" y1="40563" x2="58167" y2="38079"/>
                          <a14:foregroundMark x1="57000" y1="37666" x2="50000" y2="43874"/>
                          <a14:foregroundMark x1="54083" y1="55050" x2="40500" y2="64156"/>
                          <a14:foregroundMark x1="16750" y1="69205" x2="16750" y2="69205"/>
                          <a14:foregroundMark x1="14583" y1="62252" x2="14583" y2="62252"/>
                          <a14:foregroundMark x1="16333" y1="63990" x2="16333" y2="63990"/>
                          <a14:foregroundMark x1="9583" y1="67053" x2="9583" y2="67053"/>
                          <a14:foregroundMark x1="11333" y1="74586" x2="11333" y2="74586"/>
                          <a14:foregroundMark x1="18667" y1="83113" x2="18667" y2="83113"/>
                          <a14:foregroundMark x1="29583" y1="84437" x2="29583" y2="84437"/>
                          <a14:foregroundMark x1="38750" y1="86010" x2="38750" y2="86010"/>
                          <a14:foregroundMark x1="36417" y1="83692" x2="36417" y2="83692"/>
                          <a14:foregroundMark x1="28000" y1="83113" x2="28000" y2="83113"/>
                          <a14:foregroundMark x1="32917" y1="91225" x2="32917" y2="91225"/>
                          <a14:foregroundMark x1="25333" y1="89238" x2="25333" y2="89238"/>
                          <a14:foregroundMark x1="14417" y1="87169" x2="14417" y2="87169"/>
                          <a14:foregroundMark x1="32500" y1="60844" x2="51583" y2="36921"/>
                          <a14:foregroundMark x1="56417" y1="43709" x2="53333" y2="45199"/>
                        </a14:backgroundRemoval>
                      </a14:imgEffect>
                    </a14:imgLayer>
                  </a14:imgProps>
                </a:ext>
                <a:ext uri="{28A0092B-C50C-407E-A947-70E740481C1C}">
                  <a14:useLocalDpi xmlns:a14="http://schemas.microsoft.com/office/drawing/2010/main" val="0"/>
                </a:ext>
              </a:extLst>
            </a:blip>
            <a:srcRect l="6629" t="12174" r="10885" b="7246"/>
            <a:stretch/>
          </p:blipFill>
          <p:spPr bwMode="auto">
            <a:xfrm>
              <a:off x="2594249" y="118118"/>
              <a:ext cx="1489784" cy="1465188"/>
            </a:xfrm>
            <a:prstGeom prst="rect">
              <a:avLst/>
            </a:prstGeom>
            <a:noFill/>
            <a:extLst>
              <a:ext uri="{909E8E84-426E-40DD-AFC4-6F175D3DCCD1}">
                <a14:hiddenFill xmlns:a14="http://schemas.microsoft.com/office/drawing/2010/main">
                  <a:solidFill>
                    <a:srgbClr val="FFFFFF"/>
                  </a:solidFill>
                </a14:hiddenFill>
              </a:ext>
            </a:extLst>
          </p:spPr>
        </p:pic>
      </p:grpSp>
      <p:pic>
        <p:nvPicPr>
          <p:cNvPr id="1026" name="Picture 2" descr="Download Cute Kids Student Teachers Png Clipart - free transparent png  images - pngaaa.com"/>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3383" b="94361" l="4000" r="96778">
                        <a14:foregroundMark x1="47556" y1="23684" x2="45889" y2="32707"/>
                        <a14:foregroundMark x1="16333" y1="65977" x2="88889" y2="62970"/>
                      </a14:backgroundRemoval>
                    </a14:imgEffect>
                  </a14:imgLayer>
                </a14:imgProps>
              </a:ext>
              <a:ext uri="{28A0092B-C50C-407E-A947-70E740481C1C}">
                <a14:useLocalDpi xmlns:a14="http://schemas.microsoft.com/office/drawing/2010/main" val="0"/>
              </a:ext>
            </a:extLst>
          </a:blip>
          <a:srcRect/>
          <a:stretch>
            <a:fillRect/>
          </a:stretch>
        </p:blipFill>
        <p:spPr bwMode="auto">
          <a:xfrm>
            <a:off x="1600200" y="1605038"/>
            <a:ext cx="8886588" cy="5252962"/>
          </a:xfrm>
          <a:prstGeom prst="rect">
            <a:avLst/>
          </a:prstGeom>
          <a:noFill/>
          <a:extLst>
            <a:ext uri="{909E8E84-426E-40DD-AFC4-6F175D3DCCD1}">
              <a14:hiddenFill xmlns:a14="http://schemas.microsoft.com/office/drawing/2010/main">
                <a:solidFill>
                  <a:srgbClr val="FFFFFF"/>
                </a:solidFill>
              </a14:hiddenFill>
            </a:ext>
          </a:extLst>
        </p:spPr>
      </p:pic>
      <p:sp>
        <p:nvSpPr>
          <p:cNvPr id="15" name="Google Shape;1554;p57"/>
          <p:cNvSpPr txBox="1">
            <a:spLocks/>
          </p:cNvSpPr>
          <p:nvPr/>
        </p:nvSpPr>
        <p:spPr>
          <a:xfrm>
            <a:off x="4397544" y="4332786"/>
            <a:ext cx="3291900" cy="180975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8000"/>
              <a:buFont typeface="Ranchers"/>
              <a:buNone/>
              <a:defRPr sz="4500" b="0" i="0" u="none" strike="noStrike" cap="none">
                <a:solidFill>
                  <a:schemeClr val="dk1"/>
                </a:solidFill>
                <a:latin typeface="Ranchers"/>
                <a:ea typeface="Ranchers"/>
                <a:cs typeface="Ranchers"/>
                <a:sym typeface="Ranchers"/>
              </a:defRPr>
            </a:lvl1pPr>
            <a:lvl2pPr marR="0" lvl="1" algn="ctr" rtl="0">
              <a:lnSpc>
                <a:spcPct val="100000"/>
              </a:lnSpc>
              <a:spcBef>
                <a:spcPts val="0"/>
              </a:spcBef>
              <a:spcAft>
                <a:spcPts val="0"/>
              </a:spcAft>
              <a:buClr>
                <a:schemeClr val="dk1"/>
              </a:buClr>
              <a:buSzPts val="8000"/>
              <a:buFont typeface="Ranchers"/>
              <a:buNone/>
              <a:defRPr sz="8000" b="0" i="0" u="none" strike="noStrike" cap="none">
                <a:solidFill>
                  <a:schemeClr val="dk1"/>
                </a:solidFill>
                <a:latin typeface="Ranchers"/>
                <a:ea typeface="Ranchers"/>
                <a:cs typeface="Ranchers"/>
                <a:sym typeface="Ranchers"/>
              </a:defRPr>
            </a:lvl2pPr>
            <a:lvl3pPr marR="0" lvl="2" algn="ctr" rtl="0">
              <a:lnSpc>
                <a:spcPct val="100000"/>
              </a:lnSpc>
              <a:spcBef>
                <a:spcPts val="0"/>
              </a:spcBef>
              <a:spcAft>
                <a:spcPts val="0"/>
              </a:spcAft>
              <a:buClr>
                <a:schemeClr val="dk1"/>
              </a:buClr>
              <a:buSzPts val="8000"/>
              <a:buFont typeface="Ranchers"/>
              <a:buNone/>
              <a:defRPr sz="8000" b="0" i="0" u="none" strike="noStrike" cap="none">
                <a:solidFill>
                  <a:schemeClr val="dk1"/>
                </a:solidFill>
                <a:latin typeface="Ranchers"/>
                <a:ea typeface="Ranchers"/>
                <a:cs typeface="Ranchers"/>
                <a:sym typeface="Ranchers"/>
              </a:defRPr>
            </a:lvl3pPr>
            <a:lvl4pPr marR="0" lvl="3" algn="ctr" rtl="0">
              <a:lnSpc>
                <a:spcPct val="100000"/>
              </a:lnSpc>
              <a:spcBef>
                <a:spcPts val="0"/>
              </a:spcBef>
              <a:spcAft>
                <a:spcPts val="0"/>
              </a:spcAft>
              <a:buClr>
                <a:schemeClr val="dk1"/>
              </a:buClr>
              <a:buSzPts val="8000"/>
              <a:buFont typeface="Ranchers"/>
              <a:buNone/>
              <a:defRPr sz="8000" b="0" i="0" u="none" strike="noStrike" cap="none">
                <a:solidFill>
                  <a:schemeClr val="dk1"/>
                </a:solidFill>
                <a:latin typeface="Ranchers"/>
                <a:ea typeface="Ranchers"/>
                <a:cs typeface="Ranchers"/>
                <a:sym typeface="Ranchers"/>
              </a:defRPr>
            </a:lvl4pPr>
            <a:lvl5pPr marR="0" lvl="4" algn="ctr" rtl="0">
              <a:lnSpc>
                <a:spcPct val="100000"/>
              </a:lnSpc>
              <a:spcBef>
                <a:spcPts val="0"/>
              </a:spcBef>
              <a:spcAft>
                <a:spcPts val="0"/>
              </a:spcAft>
              <a:buClr>
                <a:schemeClr val="dk1"/>
              </a:buClr>
              <a:buSzPts val="8000"/>
              <a:buFont typeface="Ranchers"/>
              <a:buNone/>
              <a:defRPr sz="8000" b="0" i="0" u="none" strike="noStrike" cap="none">
                <a:solidFill>
                  <a:schemeClr val="dk1"/>
                </a:solidFill>
                <a:latin typeface="Ranchers"/>
                <a:ea typeface="Ranchers"/>
                <a:cs typeface="Ranchers"/>
                <a:sym typeface="Ranchers"/>
              </a:defRPr>
            </a:lvl5pPr>
            <a:lvl6pPr marR="0" lvl="5" algn="ctr" rtl="0">
              <a:lnSpc>
                <a:spcPct val="100000"/>
              </a:lnSpc>
              <a:spcBef>
                <a:spcPts val="0"/>
              </a:spcBef>
              <a:spcAft>
                <a:spcPts val="0"/>
              </a:spcAft>
              <a:buClr>
                <a:schemeClr val="dk1"/>
              </a:buClr>
              <a:buSzPts val="8000"/>
              <a:buFont typeface="Ranchers"/>
              <a:buNone/>
              <a:defRPr sz="8000" b="0" i="0" u="none" strike="noStrike" cap="none">
                <a:solidFill>
                  <a:schemeClr val="dk1"/>
                </a:solidFill>
                <a:latin typeface="Ranchers"/>
                <a:ea typeface="Ranchers"/>
                <a:cs typeface="Ranchers"/>
                <a:sym typeface="Ranchers"/>
              </a:defRPr>
            </a:lvl6pPr>
            <a:lvl7pPr marR="0" lvl="6" algn="ctr" rtl="0">
              <a:lnSpc>
                <a:spcPct val="100000"/>
              </a:lnSpc>
              <a:spcBef>
                <a:spcPts val="0"/>
              </a:spcBef>
              <a:spcAft>
                <a:spcPts val="0"/>
              </a:spcAft>
              <a:buClr>
                <a:schemeClr val="dk1"/>
              </a:buClr>
              <a:buSzPts val="8000"/>
              <a:buFont typeface="Ranchers"/>
              <a:buNone/>
              <a:defRPr sz="8000" b="0" i="0" u="none" strike="noStrike" cap="none">
                <a:solidFill>
                  <a:schemeClr val="dk1"/>
                </a:solidFill>
                <a:latin typeface="Ranchers"/>
                <a:ea typeface="Ranchers"/>
                <a:cs typeface="Ranchers"/>
                <a:sym typeface="Ranchers"/>
              </a:defRPr>
            </a:lvl7pPr>
            <a:lvl8pPr marR="0" lvl="7" algn="ctr" rtl="0">
              <a:lnSpc>
                <a:spcPct val="100000"/>
              </a:lnSpc>
              <a:spcBef>
                <a:spcPts val="0"/>
              </a:spcBef>
              <a:spcAft>
                <a:spcPts val="0"/>
              </a:spcAft>
              <a:buClr>
                <a:schemeClr val="dk1"/>
              </a:buClr>
              <a:buSzPts val="8000"/>
              <a:buFont typeface="Ranchers"/>
              <a:buNone/>
              <a:defRPr sz="8000" b="0" i="0" u="none" strike="noStrike" cap="none">
                <a:solidFill>
                  <a:schemeClr val="dk1"/>
                </a:solidFill>
                <a:latin typeface="Ranchers"/>
                <a:ea typeface="Ranchers"/>
                <a:cs typeface="Ranchers"/>
                <a:sym typeface="Ranchers"/>
              </a:defRPr>
            </a:lvl8pPr>
            <a:lvl9pPr marR="0" lvl="8" algn="ctr" rtl="0">
              <a:lnSpc>
                <a:spcPct val="100000"/>
              </a:lnSpc>
              <a:spcBef>
                <a:spcPts val="0"/>
              </a:spcBef>
              <a:spcAft>
                <a:spcPts val="0"/>
              </a:spcAft>
              <a:buClr>
                <a:schemeClr val="dk1"/>
              </a:buClr>
              <a:buSzPts val="8000"/>
              <a:buFont typeface="Ranchers"/>
              <a:buNone/>
              <a:defRPr sz="8000" b="0" i="0" u="none" strike="noStrike" cap="none">
                <a:solidFill>
                  <a:schemeClr val="dk1"/>
                </a:solidFill>
                <a:latin typeface="Ranchers"/>
                <a:ea typeface="Ranchers"/>
                <a:cs typeface="Ranchers"/>
                <a:sym typeface="Ranchers"/>
              </a:defRPr>
            </a:lvl9pPr>
          </a:lstStyle>
          <a:p>
            <a:pPr marL="0" marR="0" lvl="0" indent="0" algn="ctr" defTabSz="914400" rtl="0" eaLnBrk="1" fontAlgn="auto" latinLnBrk="0" hangingPunct="1">
              <a:lnSpc>
                <a:spcPct val="100000"/>
              </a:lnSpc>
              <a:spcBef>
                <a:spcPts val="0"/>
              </a:spcBef>
              <a:spcAft>
                <a:spcPts val="0"/>
              </a:spcAft>
              <a:buClr>
                <a:srgbClr val="E32747"/>
              </a:buClr>
              <a:buSzPts val="8000"/>
              <a:buFont typeface="Ranchers"/>
              <a:buNone/>
              <a:tabLst/>
              <a:defRPr/>
            </a:pPr>
            <a:r>
              <a:rPr lang="en-US" sz="10000" b="1" kern="0" dirty="0" smtClean="0">
                <a:solidFill>
                  <a:srgbClr val="B14D02"/>
                </a:solidFill>
                <a:latin typeface="#9Slide05 Great Vibes" panose="02000507080000020002" pitchFamily="2" charset="0"/>
              </a:rPr>
              <a:t>Start</a:t>
            </a:r>
            <a:endParaRPr kumimoji="0" lang="en-US" sz="10000" b="1" i="0" u="none" strike="noStrike" kern="0" cap="none" spc="0" normalizeH="0" baseline="0" noProof="0" dirty="0">
              <a:ln>
                <a:noFill/>
              </a:ln>
              <a:solidFill>
                <a:srgbClr val="B14D02"/>
              </a:solidFill>
              <a:effectLst/>
              <a:uLnTx/>
              <a:uFillTx/>
              <a:latin typeface="#9Slide05 Great Vibes" panose="02000507080000020002" pitchFamily="2" charset="0"/>
              <a:sym typeface="Ranchers"/>
            </a:endParaRPr>
          </a:p>
        </p:txBody>
      </p:sp>
    </p:spTree>
    <p:extLst>
      <p:ext uri="{BB962C8B-B14F-4D97-AF65-F5344CB8AC3E}">
        <p14:creationId xmlns:p14="http://schemas.microsoft.com/office/powerpoint/2010/main" val="2484947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additive="base">
                                        <p:cTn id="15" dur="500" fill="hold"/>
                                        <p:tgtEl>
                                          <p:spTgt spid="1026"/>
                                        </p:tgtEl>
                                        <p:attrNameLst>
                                          <p:attrName>ppt_x</p:attrName>
                                        </p:attrNameLst>
                                      </p:cBhvr>
                                      <p:tavLst>
                                        <p:tav tm="0">
                                          <p:val>
                                            <p:strVal val="#ppt_x"/>
                                          </p:val>
                                        </p:tav>
                                        <p:tav tm="100000">
                                          <p:val>
                                            <p:strVal val="#ppt_x"/>
                                          </p:val>
                                        </p:tav>
                                      </p:tavLst>
                                    </p:anim>
                                    <p:anim calcmode="lin" valueType="num">
                                      <p:cBhvr additive="base">
                                        <p:cTn id="16" dur="500" fill="hold"/>
                                        <p:tgtEl>
                                          <p:spTgt spid="102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057" y="1792929"/>
            <a:ext cx="6973389" cy="483961"/>
          </a:xfrm>
        </p:spPr>
        <p:txBody>
          <a:bodyPr>
            <a:normAutofit/>
          </a:bodyPr>
          <a:lstStyle/>
          <a:p>
            <a:pPr lvl="0"/>
            <a:r>
              <a:rPr lang="en-US" sz="2000" b="1">
                <a:latin typeface="Cambria" pitchFamily="18" charset="0"/>
              </a:rPr>
              <a:t>b. Vai trò của khí hậu đối với phát triển du lịch</a:t>
            </a:r>
            <a:endParaRPr lang="en-US" sz="2000"/>
          </a:p>
        </p:txBody>
      </p:sp>
      <p:sp>
        <p:nvSpPr>
          <p:cNvPr id="3" name="Content Placeholder 2"/>
          <p:cNvSpPr>
            <a:spLocks noGrp="1"/>
          </p:cNvSpPr>
          <p:nvPr>
            <p:ph idx="1"/>
          </p:nvPr>
        </p:nvSpPr>
        <p:spPr>
          <a:xfrm>
            <a:off x="7302138" y="1346313"/>
            <a:ext cx="4561113" cy="2247787"/>
          </a:xfrm>
          <a:solidFill>
            <a:srgbClr val="FFFF99"/>
          </a:solidFill>
        </p:spPr>
        <p:txBody>
          <a:bodyPr>
            <a:normAutofit/>
          </a:bodyPr>
          <a:lstStyle/>
          <a:p>
            <a:pPr marL="0" indent="0" algn="ctr">
              <a:lnSpc>
                <a:spcPct val="120000"/>
              </a:lnSpc>
              <a:spcBef>
                <a:spcPts val="0"/>
              </a:spcBef>
              <a:buNone/>
            </a:pPr>
            <a:r>
              <a:rPr lang="en-US" sz="1800" b="1" smtClean="0">
                <a:solidFill>
                  <a:srgbClr val="FF0000"/>
                </a:solidFill>
                <a:latin typeface="Times New Roman" panose="02020603050405020304" pitchFamily="18" charset="0"/>
                <a:cs typeface="Times New Roman" panose="02020603050405020304" pitchFamily="18" charset="0"/>
              </a:rPr>
              <a:t>HOẠT ĐỘNG NHÓM</a:t>
            </a:r>
          </a:p>
          <a:p>
            <a:pPr marL="0" indent="0" algn="ctr">
              <a:lnSpc>
                <a:spcPct val="120000"/>
              </a:lnSpc>
              <a:spcBef>
                <a:spcPts val="0"/>
              </a:spcBef>
              <a:buNone/>
            </a:pPr>
            <a:r>
              <a:rPr lang="en-US" sz="1800" b="1" smtClean="0">
                <a:solidFill>
                  <a:srgbClr val="FF0000"/>
                </a:solidFill>
                <a:latin typeface="Times New Roman" panose="02020603050405020304" pitchFamily="18" charset="0"/>
                <a:cs typeface="Times New Roman" panose="02020603050405020304" pitchFamily="18" charset="0"/>
              </a:rPr>
              <a:t>(Thời gian: 5’)</a:t>
            </a:r>
          </a:p>
          <a:p>
            <a:pPr marL="0" indent="0" algn="just">
              <a:lnSpc>
                <a:spcPct val="120000"/>
              </a:lnSpc>
              <a:spcBef>
                <a:spcPts val="0"/>
              </a:spcBef>
              <a:buNone/>
            </a:pPr>
            <a:r>
              <a:rPr lang="vi-VN" sz="1800" b="1" i="1" smtClean="0">
                <a:solidFill>
                  <a:srgbClr val="FF0000"/>
                </a:solidFill>
                <a:latin typeface="Times New Roman" panose="02020603050405020304" pitchFamily="18" charset="0"/>
                <a:cs typeface="Times New Roman" panose="02020603050405020304" pitchFamily="18" charset="0"/>
              </a:rPr>
              <a:t>Tìm hiểu về ảnh hưởng của khí hậu đối với hoạt động du lịch ở nước ta.</a:t>
            </a:r>
          </a:p>
          <a:p>
            <a:pPr marL="0" indent="0" algn="just">
              <a:lnSpc>
                <a:spcPct val="120000"/>
              </a:lnSpc>
              <a:spcBef>
                <a:spcPts val="0"/>
              </a:spcBef>
              <a:buNone/>
            </a:pPr>
            <a:r>
              <a:rPr lang="vi-VN" sz="1800" b="1" i="1" smtClean="0">
                <a:solidFill>
                  <a:srgbClr val="FF0000"/>
                </a:solidFill>
                <a:latin typeface="Times New Roman" panose="02020603050405020304" pitchFamily="18" charset="0"/>
                <a:cs typeface="Times New Roman" panose="02020603050405020304" pitchFamily="18" charset="0"/>
              </a:rPr>
              <a:t>+ Nhóm 1,3,5: Thuận lợi ?</a:t>
            </a:r>
          </a:p>
          <a:p>
            <a:pPr marL="0" indent="0" algn="just">
              <a:lnSpc>
                <a:spcPct val="120000"/>
              </a:lnSpc>
              <a:spcBef>
                <a:spcPts val="0"/>
              </a:spcBef>
              <a:buNone/>
            </a:pPr>
            <a:r>
              <a:rPr lang="vi-VN" sz="1800" b="1" i="1" smtClean="0">
                <a:solidFill>
                  <a:srgbClr val="FF0000"/>
                </a:solidFill>
                <a:latin typeface="Times New Roman" panose="02020603050405020304" pitchFamily="18" charset="0"/>
                <a:cs typeface="Times New Roman" panose="02020603050405020304" pitchFamily="18" charset="0"/>
              </a:rPr>
              <a:t>+ Nhóm 2,4,6: Khó khăn </a:t>
            </a:r>
            <a:r>
              <a:rPr lang="en-US" sz="1800" smtClean="0">
                <a:solidFill>
                  <a:srgbClr val="FF0000"/>
                </a:solidFill>
                <a:latin typeface="Times New Roman" panose="02020603050405020304" pitchFamily="18" charset="0"/>
                <a:cs typeface="Times New Roman" panose="02020603050405020304" pitchFamily="18" charset="0"/>
              </a:rPr>
              <a:t>?</a:t>
            </a:r>
            <a:endParaRPr lang="vi-VN" sz="1800" b="1" i="1" smtClean="0">
              <a:solidFill>
                <a:srgbClr val="FF0000"/>
              </a:solidFill>
              <a:latin typeface="Times New Roman" panose="02020603050405020304" pitchFamily="18" charset="0"/>
              <a:cs typeface="Times New Roman" panose="02020603050405020304" pitchFamily="18" charset="0"/>
            </a:endParaRPr>
          </a:p>
        </p:txBody>
      </p:sp>
      <p:cxnSp>
        <p:nvCxnSpPr>
          <p:cNvPr id="13" name="Straight Connector 12"/>
          <p:cNvCxnSpPr/>
          <p:nvPr/>
        </p:nvCxnSpPr>
        <p:spPr>
          <a:xfrm>
            <a:off x="7158446" y="1200726"/>
            <a:ext cx="0" cy="568919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85057" y="2289698"/>
            <a:ext cx="1518364" cy="400110"/>
          </a:xfrm>
          <a:prstGeom prst="rect">
            <a:avLst/>
          </a:prstGeom>
        </p:spPr>
        <p:txBody>
          <a:bodyPr wrap="none">
            <a:spAutoFit/>
          </a:bodyPr>
          <a:lstStyle/>
          <a:p>
            <a:r>
              <a:rPr lang="en-US" sz="2000" b="1" i="1">
                <a:latin typeface="Times New Roman" panose="02020603050405020304" pitchFamily="18" charset="0"/>
                <a:ea typeface="Times New Roman" panose="02020603050405020304" pitchFamily="18" charset="0"/>
              </a:rPr>
              <a:t>* Thuận lợi</a:t>
            </a:r>
            <a:r>
              <a:rPr lang="en-US" sz="2000" b="1" i="1" smtClean="0">
                <a:latin typeface="Times New Roman" panose="02020603050405020304" pitchFamily="18" charset="0"/>
                <a:ea typeface="Times New Roman" panose="02020603050405020304" pitchFamily="18" charset="0"/>
              </a:rPr>
              <a:t>:</a:t>
            </a:r>
            <a:endParaRPr lang="en-US" sz="2000"/>
          </a:p>
        </p:txBody>
      </p:sp>
      <p:sp>
        <p:nvSpPr>
          <p:cNvPr id="12" name="Rectangle 11"/>
          <p:cNvSpPr/>
          <p:nvPr/>
        </p:nvSpPr>
        <p:spPr>
          <a:xfrm>
            <a:off x="0" y="87812"/>
            <a:ext cx="12191999" cy="461665"/>
          </a:xfrm>
          <a:prstGeom prst="rect">
            <a:avLst/>
          </a:prstGeom>
          <a:solidFill>
            <a:schemeClr val="accent4">
              <a:lumMod val="20000"/>
              <a:lumOff val="80000"/>
            </a:schemeClr>
          </a:solidFill>
        </p:spPr>
        <p:txBody>
          <a:bodyPr wrap="square">
            <a:spAutoFit/>
          </a:bodyPr>
          <a:lstStyle/>
          <a:p>
            <a:pPr algn="ctr"/>
            <a:r>
              <a:rPr lang="en-US" sz="2400" b="1">
                <a:ln w="10541" cmpd="sng">
                  <a:noFill/>
                  <a:prstDash val="solid"/>
                </a:ln>
                <a:latin typeface="Cambria" pitchFamily="18" charset="0"/>
              </a:rPr>
              <a:t>BÀI </a:t>
            </a:r>
            <a:r>
              <a:rPr lang="en-US" sz="2400" b="1" smtClean="0">
                <a:ln w="10541" cmpd="sng">
                  <a:noFill/>
                  <a:prstDash val="solid"/>
                </a:ln>
                <a:latin typeface="Cambria" pitchFamily="18" charset="0"/>
              </a:rPr>
              <a:t>10</a:t>
            </a:r>
            <a:r>
              <a:rPr lang="en-US" sz="2400" b="1" smtClean="0">
                <a:ln w="10541" cmpd="sng">
                  <a:noFill/>
                  <a:prstDash val="solid"/>
                </a:ln>
                <a:latin typeface="Cambria" pitchFamily="18" charset="0"/>
              </a:rPr>
              <a:t>: </a:t>
            </a:r>
            <a:r>
              <a:rPr lang="en-US" sz="2400" b="1" smtClean="0">
                <a:ln w="10541" cmpd="sng">
                  <a:noFill/>
                  <a:prstDash val="solid"/>
                </a:ln>
                <a:latin typeface="Cambria" pitchFamily="18" charset="0"/>
              </a:rPr>
              <a:t>VAI </a:t>
            </a:r>
            <a:r>
              <a:rPr lang="en-US" sz="2400" b="1">
                <a:ln w="10541" cmpd="sng">
                  <a:noFill/>
                  <a:prstDash val="solid"/>
                </a:ln>
                <a:latin typeface="Cambria" pitchFamily="18" charset="0"/>
              </a:rPr>
              <a:t>TRÒ CỦA TÀI NGUYÊN </a:t>
            </a:r>
            <a:r>
              <a:rPr lang="en-US" sz="2400" b="1" smtClean="0">
                <a:ln w="10541" cmpd="sng">
                  <a:noFill/>
                  <a:prstDash val="solid"/>
                </a:ln>
                <a:latin typeface="Cambria" pitchFamily="18" charset="0"/>
              </a:rPr>
              <a:t>KHÍ </a:t>
            </a:r>
            <a:r>
              <a:rPr lang="en-US" sz="2400" b="1">
                <a:ln w="10541" cmpd="sng">
                  <a:noFill/>
                  <a:prstDash val="solid"/>
                </a:ln>
                <a:latin typeface="Cambria" pitchFamily="18" charset="0"/>
              </a:rPr>
              <a:t>HẬU VÀ TÀI NGUYÊN </a:t>
            </a:r>
            <a:r>
              <a:rPr lang="en-US" sz="2400" b="1" smtClean="0">
                <a:ln w="10541" cmpd="sng">
                  <a:noFill/>
                  <a:prstDash val="solid"/>
                </a:ln>
                <a:latin typeface="Cambria" pitchFamily="18" charset="0"/>
              </a:rPr>
              <a:t>NƯỚC</a:t>
            </a:r>
            <a:endParaRPr lang="en-US" sz="2400"/>
          </a:p>
        </p:txBody>
      </p:sp>
      <p:sp>
        <p:nvSpPr>
          <p:cNvPr id="14" name="Title 1"/>
          <p:cNvSpPr txBox="1">
            <a:spLocks/>
          </p:cNvSpPr>
          <p:nvPr/>
        </p:nvSpPr>
        <p:spPr>
          <a:xfrm>
            <a:off x="185057" y="926828"/>
            <a:ext cx="6973389" cy="4839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smtClean="0">
                <a:solidFill>
                  <a:srgbClr val="0070C0"/>
                </a:solidFill>
                <a:latin typeface="Cambria" pitchFamily="18" charset="0"/>
              </a:rPr>
              <a:t>1. Vai trò của khí hậu</a:t>
            </a:r>
            <a:endParaRPr lang="en-US" sz="2000">
              <a:solidFill>
                <a:srgbClr val="0070C0"/>
              </a:solidFill>
            </a:endParaRPr>
          </a:p>
        </p:txBody>
      </p:sp>
      <p:sp>
        <p:nvSpPr>
          <p:cNvPr id="15" name="Title 1"/>
          <p:cNvSpPr txBox="1">
            <a:spLocks/>
          </p:cNvSpPr>
          <p:nvPr/>
        </p:nvSpPr>
        <p:spPr>
          <a:xfrm>
            <a:off x="185057" y="1332102"/>
            <a:ext cx="6973389" cy="4839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2000" b="1">
                <a:latin typeface="Cambria" pitchFamily="18" charset="0"/>
              </a:rPr>
              <a:t>a. Ảnh hưởng </a:t>
            </a:r>
            <a:r>
              <a:rPr lang="vi-VN" sz="2000" b="1">
                <a:latin typeface="Cambria" pitchFamily="18" charset="0"/>
              </a:rPr>
              <a:t>của </a:t>
            </a:r>
            <a:r>
              <a:rPr lang="vi-VN" sz="2000" b="1" smtClean="0">
                <a:latin typeface="Cambria" pitchFamily="18" charset="0"/>
              </a:rPr>
              <a:t>kh</a:t>
            </a:r>
            <a:r>
              <a:rPr lang="en-US" sz="2000" b="1">
                <a:latin typeface="Cambria" pitchFamily="18" charset="0"/>
              </a:rPr>
              <a:t>í</a:t>
            </a:r>
            <a:r>
              <a:rPr lang="vi-VN" sz="2000" b="1" smtClean="0">
                <a:latin typeface="Cambria" pitchFamily="18" charset="0"/>
              </a:rPr>
              <a:t> </a:t>
            </a:r>
            <a:r>
              <a:rPr lang="vi-VN" sz="2000" b="1">
                <a:latin typeface="Cambria" pitchFamily="18" charset="0"/>
              </a:rPr>
              <a:t>hậu đối với sản xuất nông nghiệp</a:t>
            </a:r>
            <a:endParaRPr lang="en-US" sz="2000"/>
          </a:p>
        </p:txBody>
      </p:sp>
    </p:spTree>
    <p:extLst>
      <p:ext uri="{BB962C8B-B14F-4D97-AF65-F5344CB8AC3E}">
        <p14:creationId xmlns:p14="http://schemas.microsoft.com/office/powerpoint/2010/main" val="1265649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additive="base">
                                        <p:cTn id="3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additive="base">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additive="base">
                                        <p:cTn id="4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additive="base">
                                        <p:cTn id="48" dur="500" fill="hold"/>
                                        <p:tgtEl>
                                          <p:spTgt spid="6"/>
                                        </p:tgtEl>
                                        <p:attrNameLst>
                                          <p:attrName>ppt_x</p:attrName>
                                        </p:attrNameLst>
                                      </p:cBhvr>
                                      <p:tavLst>
                                        <p:tav tm="0">
                                          <p:val>
                                            <p:strVal val="#ppt_x"/>
                                          </p:val>
                                        </p:tav>
                                        <p:tav tm="100000">
                                          <p:val>
                                            <p:strVal val="#ppt_x"/>
                                          </p:val>
                                        </p:tav>
                                      </p:tavLst>
                                    </p:anim>
                                    <p:anim calcmode="lin" valueType="num">
                                      <p:cBhvr additive="base">
                                        <p:cTn id="4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inh nghiệm du lịch và tắm biển Mỹ Khê Đà Nẵ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9616" y="278388"/>
            <a:ext cx="4963886" cy="279395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335733" y="3119278"/>
            <a:ext cx="2800767" cy="369332"/>
          </a:xfrm>
          <a:prstGeom prst="rect">
            <a:avLst/>
          </a:prstGeom>
        </p:spPr>
        <p:txBody>
          <a:bodyPr wrap="none">
            <a:spAutoFit/>
          </a:bodyPr>
          <a:lstStyle/>
          <a:p>
            <a:pPr algn="ctr"/>
            <a:r>
              <a:rPr lang="en-US" smtClean="0">
                <a:latin typeface="Times New Roman" panose="02020603050405020304" pitchFamily="18" charset="0"/>
                <a:cs typeface="Times New Roman" panose="02020603050405020304" pitchFamily="18" charset="0"/>
              </a:rPr>
              <a:t>Bãi biển Mỹ Khê - Đà Nẵng</a:t>
            </a:r>
            <a:endParaRPr lang="en-US">
              <a:latin typeface="Times New Roman" panose="02020603050405020304" pitchFamily="18" charset="0"/>
              <a:cs typeface="Times New Roman" panose="02020603050405020304" pitchFamily="18" charset="0"/>
            </a:endParaRPr>
          </a:p>
        </p:txBody>
      </p:sp>
      <p:pic>
        <p:nvPicPr>
          <p:cNvPr id="1028" name="Picture 4" descr="Liên Tuyến: Nha Trang– Đà Lạt 4N4D - Saco Trave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6862" y="278388"/>
            <a:ext cx="4152338" cy="276649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302463" y="3050619"/>
            <a:ext cx="819456" cy="369332"/>
          </a:xfrm>
          <a:prstGeom prst="rect">
            <a:avLst/>
          </a:prstGeom>
        </p:spPr>
        <p:txBody>
          <a:bodyPr wrap="none">
            <a:spAutoFit/>
          </a:bodyPr>
          <a:lstStyle/>
          <a:p>
            <a:pPr algn="ctr"/>
            <a:r>
              <a:rPr lang="en-US">
                <a:latin typeface="Times New Roman" panose="02020603050405020304" pitchFamily="18" charset="0"/>
                <a:cs typeface="Times New Roman" panose="02020603050405020304" pitchFamily="18" charset="0"/>
              </a:rPr>
              <a:t>Đ</a:t>
            </a:r>
            <a:r>
              <a:rPr lang="en-US" smtClean="0">
                <a:latin typeface="Times New Roman" panose="02020603050405020304" pitchFamily="18" charset="0"/>
                <a:cs typeface="Times New Roman" panose="02020603050405020304" pitchFamily="18" charset="0"/>
              </a:rPr>
              <a:t>à Lạt</a:t>
            </a:r>
            <a:endParaRPr lang="en-US">
              <a:latin typeface="Times New Roman" panose="02020603050405020304" pitchFamily="18" charset="0"/>
              <a:cs typeface="Times New Roman" panose="02020603050405020304" pitchFamily="18" charset="0"/>
            </a:endParaRPr>
          </a:p>
        </p:txBody>
      </p:sp>
      <p:sp>
        <p:nvSpPr>
          <p:cNvPr id="9" name="Rectangle 8"/>
          <p:cNvSpPr/>
          <p:nvPr/>
        </p:nvSpPr>
        <p:spPr>
          <a:xfrm>
            <a:off x="1678625" y="6347545"/>
            <a:ext cx="2563523" cy="369332"/>
          </a:xfrm>
          <a:prstGeom prst="rect">
            <a:avLst/>
          </a:prstGeom>
        </p:spPr>
        <p:txBody>
          <a:bodyPr wrap="none">
            <a:spAutoFit/>
          </a:bodyPr>
          <a:lstStyle/>
          <a:p>
            <a:pPr algn="ctr"/>
            <a:r>
              <a:rPr lang="en-US" smtClean="0">
                <a:latin typeface="Times New Roman" panose="02020603050405020304" pitchFamily="18" charset="0"/>
                <a:cs typeface="Times New Roman" panose="02020603050405020304" pitchFamily="18" charset="0"/>
              </a:rPr>
              <a:t>Bãi biển Hạ Long mùa hạ</a:t>
            </a:r>
            <a:endParaRPr lang="en-US">
              <a:latin typeface="Times New Roman" panose="02020603050405020304" pitchFamily="18" charset="0"/>
              <a:cs typeface="Times New Roman" panose="02020603050405020304" pitchFamily="18" charset="0"/>
            </a:endParaRPr>
          </a:p>
        </p:txBody>
      </p:sp>
      <p:pic>
        <p:nvPicPr>
          <p:cNvPr id="1032" name="Picture 8" descr="“Phân tích” thời tiết Hạ Long theo từng tháng cho chuyến đi thêm hoàn hảo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3155" y="3446597"/>
            <a:ext cx="5373054" cy="29014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7007252" y="6347545"/>
            <a:ext cx="3704860" cy="369332"/>
          </a:xfrm>
          <a:prstGeom prst="rect">
            <a:avLst/>
          </a:prstGeom>
        </p:spPr>
        <p:txBody>
          <a:bodyPr wrap="none">
            <a:spAutoFit/>
          </a:bodyPr>
          <a:lstStyle/>
          <a:p>
            <a:pPr algn="ctr"/>
            <a:r>
              <a:rPr lang="en-US" smtClean="0">
                <a:latin typeface="Times New Roman" panose="02020603050405020304" pitchFamily="18" charset="0"/>
                <a:cs typeface="Times New Roman" panose="02020603050405020304" pitchFamily="18" charset="0"/>
              </a:rPr>
              <a:t>Bãi biển Hạ Long mùa đông (tháng 2)</a:t>
            </a:r>
            <a:endParaRPr lang="en-US">
              <a:latin typeface="Times New Roman" panose="02020603050405020304" pitchFamily="18" charset="0"/>
              <a:cs typeface="Times New Roman" panose="02020603050405020304" pitchFamily="18" charset="0"/>
            </a:endParaRPr>
          </a:p>
        </p:txBody>
      </p:sp>
      <p:pic>
        <p:nvPicPr>
          <p:cNvPr id="1034" name="Picture 10" descr="https://static-cms-vovworld.zadn.vn/uploaded/tuananh/2021_06_02/tsctam1_cbdp.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1803" y="3419951"/>
            <a:ext cx="4486932" cy="2871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4416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p:cTn id="7" dur="500" fill="hold"/>
                                        <p:tgtEl>
                                          <p:spTgt spid="1028"/>
                                        </p:tgtEl>
                                        <p:attrNameLst>
                                          <p:attrName>ppt_w</p:attrName>
                                        </p:attrNameLst>
                                      </p:cBhvr>
                                      <p:tavLst>
                                        <p:tav tm="0">
                                          <p:val>
                                            <p:fltVal val="0"/>
                                          </p:val>
                                        </p:tav>
                                        <p:tav tm="100000">
                                          <p:val>
                                            <p:strVal val="#ppt_w"/>
                                          </p:val>
                                        </p:tav>
                                      </p:tavLst>
                                    </p:anim>
                                    <p:anim calcmode="lin" valueType="num">
                                      <p:cBhvr>
                                        <p:cTn id="8" dur="500" fill="hold"/>
                                        <p:tgtEl>
                                          <p:spTgt spid="1028"/>
                                        </p:tgtEl>
                                        <p:attrNameLst>
                                          <p:attrName>ppt_h</p:attrName>
                                        </p:attrNameLst>
                                      </p:cBhvr>
                                      <p:tavLst>
                                        <p:tav tm="0">
                                          <p:val>
                                            <p:fltVal val="0"/>
                                          </p:val>
                                        </p:tav>
                                        <p:tav tm="100000">
                                          <p:val>
                                            <p:strVal val="#ppt_h"/>
                                          </p:val>
                                        </p:tav>
                                      </p:tavLst>
                                    </p:anim>
                                    <p:animEffect transition="in" filter="fade">
                                      <p:cBhvr>
                                        <p:cTn id="9" dur="500"/>
                                        <p:tgtEl>
                                          <p:spTgt spid="102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 calcmode="lin" valueType="num">
                                      <p:cBhvr>
                                        <p:cTn id="21" dur="500" fill="hold"/>
                                        <p:tgtEl>
                                          <p:spTgt spid="1026"/>
                                        </p:tgtEl>
                                        <p:attrNameLst>
                                          <p:attrName>ppt_w</p:attrName>
                                        </p:attrNameLst>
                                      </p:cBhvr>
                                      <p:tavLst>
                                        <p:tav tm="0">
                                          <p:val>
                                            <p:fltVal val="0"/>
                                          </p:val>
                                        </p:tav>
                                        <p:tav tm="100000">
                                          <p:val>
                                            <p:strVal val="#ppt_w"/>
                                          </p:val>
                                        </p:tav>
                                      </p:tavLst>
                                    </p:anim>
                                    <p:anim calcmode="lin" valueType="num">
                                      <p:cBhvr>
                                        <p:cTn id="22" dur="500" fill="hold"/>
                                        <p:tgtEl>
                                          <p:spTgt spid="1026"/>
                                        </p:tgtEl>
                                        <p:attrNameLst>
                                          <p:attrName>ppt_h</p:attrName>
                                        </p:attrNameLst>
                                      </p:cBhvr>
                                      <p:tavLst>
                                        <p:tav tm="0">
                                          <p:val>
                                            <p:fltVal val="0"/>
                                          </p:val>
                                        </p:tav>
                                        <p:tav tm="100000">
                                          <p:val>
                                            <p:strVal val="#ppt_h"/>
                                          </p:val>
                                        </p:tav>
                                      </p:tavLst>
                                    </p:anim>
                                    <p:animEffect transition="in" filter="fade">
                                      <p:cBhvr>
                                        <p:cTn id="23" dur="500"/>
                                        <p:tgtEl>
                                          <p:spTgt spid="102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034"/>
                                        </p:tgtEl>
                                        <p:attrNameLst>
                                          <p:attrName>style.visibility</p:attrName>
                                        </p:attrNameLst>
                                      </p:cBhvr>
                                      <p:to>
                                        <p:strVal val="visible"/>
                                      </p:to>
                                    </p:set>
                                    <p:anim calcmode="lin" valueType="num">
                                      <p:cBhvr>
                                        <p:cTn id="35" dur="500" fill="hold"/>
                                        <p:tgtEl>
                                          <p:spTgt spid="1034"/>
                                        </p:tgtEl>
                                        <p:attrNameLst>
                                          <p:attrName>ppt_w</p:attrName>
                                        </p:attrNameLst>
                                      </p:cBhvr>
                                      <p:tavLst>
                                        <p:tav tm="0">
                                          <p:val>
                                            <p:fltVal val="0"/>
                                          </p:val>
                                        </p:tav>
                                        <p:tav tm="100000">
                                          <p:val>
                                            <p:strVal val="#ppt_w"/>
                                          </p:val>
                                        </p:tav>
                                      </p:tavLst>
                                    </p:anim>
                                    <p:anim calcmode="lin" valueType="num">
                                      <p:cBhvr>
                                        <p:cTn id="36" dur="500" fill="hold"/>
                                        <p:tgtEl>
                                          <p:spTgt spid="1034"/>
                                        </p:tgtEl>
                                        <p:attrNameLst>
                                          <p:attrName>ppt_h</p:attrName>
                                        </p:attrNameLst>
                                      </p:cBhvr>
                                      <p:tavLst>
                                        <p:tav tm="0">
                                          <p:val>
                                            <p:fltVal val="0"/>
                                          </p:val>
                                        </p:tav>
                                        <p:tav tm="100000">
                                          <p:val>
                                            <p:strVal val="#ppt_h"/>
                                          </p:val>
                                        </p:tav>
                                      </p:tavLst>
                                    </p:anim>
                                    <p:animEffect transition="in" filter="fade">
                                      <p:cBhvr>
                                        <p:cTn id="37" dur="500"/>
                                        <p:tgtEl>
                                          <p:spTgt spid="1034"/>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1032"/>
                                        </p:tgtEl>
                                        <p:attrNameLst>
                                          <p:attrName>style.visibility</p:attrName>
                                        </p:attrNameLst>
                                      </p:cBhvr>
                                      <p:to>
                                        <p:strVal val="visible"/>
                                      </p:to>
                                    </p:set>
                                    <p:anim calcmode="lin" valueType="num">
                                      <p:cBhvr>
                                        <p:cTn id="49" dur="500" fill="hold"/>
                                        <p:tgtEl>
                                          <p:spTgt spid="1032"/>
                                        </p:tgtEl>
                                        <p:attrNameLst>
                                          <p:attrName>ppt_w</p:attrName>
                                        </p:attrNameLst>
                                      </p:cBhvr>
                                      <p:tavLst>
                                        <p:tav tm="0">
                                          <p:val>
                                            <p:fltVal val="0"/>
                                          </p:val>
                                        </p:tav>
                                        <p:tav tm="100000">
                                          <p:val>
                                            <p:strVal val="#ppt_w"/>
                                          </p:val>
                                        </p:tav>
                                      </p:tavLst>
                                    </p:anim>
                                    <p:anim calcmode="lin" valueType="num">
                                      <p:cBhvr>
                                        <p:cTn id="50" dur="500" fill="hold"/>
                                        <p:tgtEl>
                                          <p:spTgt spid="1032"/>
                                        </p:tgtEl>
                                        <p:attrNameLst>
                                          <p:attrName>ppt_h</p:attrName>
                                        </p:attrNameLst>
                                      </p:cBhvr>
                                      <p:tavLst>
                                        <p:tav tm="0">
                                          <p:val>
                                            <p:fltVal val="0"/>
                                          </p:val>
                                        </p:tav>
                                        <p:tav tm="100000">
                                          <p:val>
                                            <p:strVal val="#ppt_h"/>
                                          </p:val>
                                        </p:tav>
                                      </p:tavLst>
                                    </p:anim>
                                    <p:animEffect transition="in" filter="fade">
                                      <p:cBhvr>
                                        <p:cTn id="51" dur="500"/>
                                        <p:tgtEl>
                                          <p:spTgt spid="1032"/>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7158446" y="1168809"/>
            <a:ext cx="0" cy="568919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11907" y="2294531"/>
            <a:ext cx="1385316" cy="369332"/>
          </a:xfrm>
          <a:prstGeom prst="rect">
            <a:avLst/>
          </a:prstGeom>
        </p:spPr>
        <p:txBody>
          <a:bodyPr wrap="none">
            <a:spAutoFit/>
          </a:bodyPr>
          <a:lstStyle/>
          <a:p>
            <a:r>
              <a:rPr lang="en-US" b="1" i="1">
                <a:latin typeface="Times New Roman" panose="02020603050405020304" pitchFamily="18" charset="0"/>
                <a:ea typeface="Times New Roman" panose="02020603050405020304" pitchFamily="18" charset="0"/>
              </a:rPr>
              <a:t>* Thuận lợi</a:t>
            </a:r>
            <a:r>
              <a:rPr lang="en-US" b="1" i="1" smtClean="0">
                <a:latin typeface="Times New Roman" panose="02020603050405020304" pitchFamily="18" charset="0"/>
                <a:ea typeface="Times New Roman" panose="02020603050405020304" pitchFamily="18" charset="0"/>
              </a:rPr>
              <a:t>:</a:t>
            </a:r>
            <a:endParaRPr lang="en-US"/>
          </a:p>
        </p:txBody>
      </p:sp>
      <p:sp>
        <p:nvSpPr>
          <p:cNvPr id="8" name="Rectangle 7"/>
          <p:cNvSpPr/>
          <p:nvPr/>
        </p:nvSpPr>
        <p:spPr>
          <a:xfrm>
            <a:off x="355599" y="2285541"/>
            <a:ext cx="6659155" cy="646331"/>
          </a:xfrm>
          <a:prstGeom prst="rect">
            <a:avLst/>
          </a:prstGeom>
        </p:spPr>
        <p:txBody>
          <a:bodyPr wrap="square">
            <a:spAutoFit/>
          </a:bodyPr>
          <a:lstStyle/>
          <a:p>
            <a:r>
              <a:rPr lang="en-US" smtClean="0">
                <a:latin typeface="Times New Roman" panose="02020603050405020304" pitchFamily="18" charset="0"/>
                <a:ea typeface="Times New Roman" panose="02020603050405020304" pitchFamily="18" charset="0"/>
              </a:rPr>
              <a:t>                    Khí hậu tác động trực </a:t>
            </a:r>
            <a:r>
              <a:rPr lang="en-US">
                <a:latin typeface="Times New Roman" panose="02020603050405020304" pitchFamily="18" charset="0"/>
                <a:ea typeface="Times New Roman" panose="02020603050405020304" pitchFamily="18" charset="0"/>
              </a:rPr>
              <a:t>tiếp đến sự hình thành các điểm du lịch, loại hình du lịch, mùa vụ du lịch,...</a:t>
            </a:r>
            <a:r>
              <a:rPr lang="en-US" b="1" i="1">
                <a:latin typeface="Times New Roman" panose="02020603050405020304" pitchFamily="18" charset="0"/>
                <a:ea typeface="Times New Roman" panose="02020603050405020304" pitchFamily="18" charset="0"/>
              </a:rPr>
              <a:t> </a:t>
            </a:r>
            <a:endParaRPr lang="en-US"/>
          </a:p>
        </p:txBody>
      </p:sp>
      <p:sp>
        <p:nvSpPr>
          <p:cNvPr id="11" name="Rectangle 10"/>
          <p:cNvSpPr/>
          <p:nvPr/>
        </p:nvSpPr>
        <p:spPr>
          <a:xfrm>
            <a:off x="355598" y="2900773"/>
            <a:ext cx="6540501" cy="923330"/>
          </a:xfrm>
          <a:prstGeom prst="rect">
            <a:avLst/>
          </a:prstGeom>
        </p:spPr>
        <p:txBody>
          <a:bodyPr wrap="square">
            <a:spAutoFit/>
          </a:bodyPr>
          <a:lstStyle/>
          <a:p>
            <a:pPr algn="just">
              <a:spcAft>
                <a:spcPts val="0"/>
              </a:spcAft>
            </a:pPr>
            <a:r>
              <a:rPr lang="en-US" smtClean="0">
                <a:latin typeface="Times New Roman" panose="02020603050405020304" pitchFamily="18" charset="0"/>
                <a:ea typeface="Times New Roman" panose="02020603050405020304" pitchFamily="18" charset="0"/>
              </a:rPr>
              <a:t>- </a:t>
            </a:r>
            <a:r>
              <a:rPr lang="en-US">
                <a:latin typeface="Times New Roman" panose="02020603050405020304" pitchFamily="18" charset="0"/>
                <a:ea typeface="Times New Roman" panose="02020603050405020304" pitchFamily="18" charset="0"/>
              </a:rPr>
              <a:t>Ở khu vực đồi núi, sự phân hoá của khí hậu theo độ cao tạo </a:t>
            </a:r>
            <a:r>
              <a:rPr lang="en-US" smtClean="0">
                <a:latin typeface="Times New Roman" panose="02020603050405020304" pitchFamily="18" charset="0"/>
                <a:ea typeface="Times New Roman" panose="02020603050405020304" pitchFamily="18" charset="0"/>
              </a:rPr>
              <a:t>điều </a:t>
            </a:r>
            <a:r>
              <a:rPr lang="en-US">
                <a:latin typeface="Times New Roman" panose="02020603050405020304" pitchFamily="18" charset="0"/>
                <a:ea typeface="Times New Roman" panose="02020603050405020304" pitchFamily="18" charset="0"/>
              </a:rPr>
              <a:t>kiện phát triển các loại hình du lịch như nghỉ dưỡng, tham quan, khám phá,... </a:t>
            </a:r>
            <a:endParaRPr lang="en-US">
              <a:effectLst/>
            </a:endParaRPr>
          </a:p>
        </p:txBody>
      </p:sp>
      <p:sp>
        <p:nvSpPr>
          <p:cNvPr id="12" name="Rectangle 11"/>
          <p:cNvSpPr/>
          <p:nvPr/>
        </p:nvSpPr>
        <p:spPr>
          <a:xfrm>
            <a:off x="355597" y="3800209"/>
            <a:ext cx="6540501" cy="646331"/>
          </a:xfrm>
          <a:prstGeom prst="rect">
            <a:avLst/>
          </a:prstGeom>
        </p:spPr>
        <p:txBody>
          <a:bodyPr wrap="square">
            <a:spAutoFit/>
          </a:bodyPr>
          <a:lstStyle/>
          <a:p>
            <a:pPr algn="just">
              <a:spcAft>
                <a:spcPts val="0"/>
              </a:spcAft>
            </a:pPr>
            <a:r>
              <a:rPr lang="en-US">
                <a:latin typeface="Times New Roman" panose="02020603050405020304" pitchFamily="18" charset="0"/>
                <a:ea typeface="Times New Roman" panose="02020603050405020304" pitchFamily="18" charset="0"/>
              </a:rPr>
              <a:t>- Các vùng núi cao có khí hậu mát mẻ quanh năm, không khí trong lành là cơ sở để tạo nên các điểm du lịch.</a:t>
            </a:r>
            <a:endParaRPr lang="en-US">
              <a:effectLst/>
            </a:endParaRPr>
          </a:p>
        </p:txBody>
      </p:sp>
      <p:sp>
        <p:nvSpPr>
          <p:cNvPr id="14" name="Rectangle 13"/>
          <p:cNvSpPr/>
          <p:nvPr/>
        </p:nvSpPr>
        <p:spPr>
          <a:xfrm>
            <a:off x="355598" y="4486345"/>
            <a:ext cx="6540500" cy="646331"/>
          </a:xfrm>
          <a:prstGeom prst="rect">
            <a:avLst/>
          </a:prstGeom>
        </p:spPr>
        <p:txBody>
          <a:bodyPr wrap="square">
            <a:spAutoFit/>
          </a:bodyPr>
          <a:lstStyle/>
          <a:p>
            <a:pPr algn="just">
              <a:spcAft>
                <a:spcPts val="0"/>
              </a:spcAft>
            </a:pPr>
            <a:r>
              <a:rPr lang="en-US">
                <a:latin typeface="Times New Roman" panose="02020603050405020304" pitchFamily="18" charset="0"/>
                <a:ea typeface="Times New Roman" panose="02020603050405020304" pitchFamily="18" charset="0"/>
              </a:rPr>
              <a:t>- Sự phân hoá của khí hậu giữa phía Bắc và phía Nam ảnh hưởng đến mùa vụ du lịch của hai miền:</a:t>
            </a:r>
            <a:endParaRPr lang="en-US">
              <a:effectLst/>
            </a:endParaRPr>
          </a:p>
        </p:txBody>
      </p:sp>
      <p:sp>
        <p:nvSpPr>
          <p:cNvPr id="16" name="Rectangle 15"/>
          <p:cNvSpPr/>
          <p:nvPr/>
        </p:nvSpPr>
        <p:spPr>
          <a:xfrm>
            <a:off x="330200" y="5172481"/>
            <a:ext cx="6896098" cy="369332"/>
          </a:xfrm>
          <a:prstGeom prst="rect">
            <a:avLst/>
          </a:prstGeom>
        </p:spPr>
        <p:txBody>
          <a:bodyPr wrap="square">
            <a:spAutoFit/>
          </a:bodyPr>
          <a:lstStyle/>
          <a:p>
            <a:pPr algn="just">
              <a:spcAft>
                <a:spcPts val="0"/>
              </a:spcAft>
            </a:pPr>
            <a:r>
              <a:rPr lang="en-US">
                <a:latin typeface="Times New Roman" panose="02020603050405020304" pitchFamily="18" charset="0"/>
                <a:ea typeface="Times New Roman" panose="02020603050405020304" pitchFamily="18" charset="0"/>
              </a:rPr>
              <a:t>+ Các hoạt động du lịch biển ở phía Bắc hầu như chỉ diễn ra vào mùa hạ.</a:t>
            </a:r>
            <a:endParaRPr lang="en-US">
              <a:effectLst/>
            </a:endParaRPr>
          </a:p>
        </p:txBody>
      </p:sp>
      <p:sp>
        <p:nvSpPr>
          <p:cNvPr id="17" name="Rectangle 16"/>
          <p:cNvSpPr/>
          <p:nvPr/>
        </p:nvSpPr>
        <p:spPr>
          <a:xfrm>
            <a:off x="330200" y="5546576"/>
            <a:ext cx="6540500" cy="369332"/>
          </a:xfrm>
          <a:prstGeom prst="rect">
            <a:avLst/>
          </a:prstGeom>
        </p:spPr>
        <p:txBody>
          <a:bodyPr wrap="square">
            <a:spAutoFit/>
          </a:bodyPr>
          <a:lstStyle/>
          <a:p>
            <a:pPr algn="just">
              <a:spcAft>
                <a:spcPts val="0"/>
              </a:spcAft>
            </a:pPr>
            <a:r>
              <a:rPr lang="en-US">
                <a:latin typeface="Times New Roman" panose="02020603050405020304" pitchFamily="18" charset="0"/>
                <a:ea typeface="Times New Roman" panose="02020603050405020304" pitchFamily="18" charset="0"/>
              </a:rPr>
              <a:t>+ Các hoạt động du lịch biển ở phía Nam có thể diễn ra quanh năm...</a:t>
            </a:r>
            <a:endParaRPr lang="en-US">
              <a:effectLst/>
            </a:endParaRPr>
          </a:p>
        </p:txBody>
      </p:sp>
      <p:sp>
        <p:nvSpPr>
          <p:cNvPr id="15" name="Rectangle 14"/>
          <p:cNvSpPr/>
          <p:nvPr/>
        </p:nvSpPr>
        <p:spPr>
          <a:xfrm>
            <a:off x="0" y="87812"/>
            <a:ext cx="12191999" cy="461665"/>
          </a:xfrm>
          <a:prstGeom prst="rect">
            <a:avLst/>
          </a:prstGeom>
          <a:solidFill>
            <a:schemeClr val="accent4">
              <a:lumMod val="20000"/>
              <a:lumOff val="80000"/>
            </a:schemeClr>
          </a:solidFill>
        </p:spPr>
        <p:txBody>
          <a:bodyPr wrap="square">
            <a:spAutoFit/>
          </a:bodyPr>
          <a:lstStyle/>
          <a:p>
            <a:pPr algn="ctr"/>
            <a:r>
              <a:rPr lang="en-US" sz="2400" b="1">
                <a:ln w="10541" cmpd="sng">
                  <a:noFill/>
                  <a:prstDash val="solid"/>
                </a:ln>
                <a:latin typeface="Cambria" pitchFamily="18" charset="0"/>
              </a:rPr>
              <a:t>BÀI </a:t>
            </a:r>
            <a:r>
              <a:rPr lang="en-US" sz="2400" b="1" smtClean="0">
                <a:ln w="10541" cmpd="sng">
                  <a:noFill/>
                  <a:prstDash val="solid"/>
                </a:ln>
                <a:latin typeface="Cambria" pitchFamily="18" charset="0"/>
              </a:rPr>
              <a:t>10</a:t>
            </a:r>
            <a:r>
              <a:rPr lang="en-US" sz="2400" b="1" smtClean="0">
                <a:ln w="10541" cmpd="sng">
                  <a:noFill/>
                  <a:prstDash val="solid"/>
                </a:ln>
                <a:latin typeface="Cambria" pitchFamily="18" charset="0"/>
              </a:rPr>
              <a:t>: </a:t>
            </a:r>
            <a:r>
              <a:rPr lang="en-US" sz="2400" b="1" smtClean="0">
                <a:ln w="10541" cmpd="sng">
                  <a:noFill/>
                  <a:prstDash val="solid"/>
                </a:ln>
                <a:latin typeface="Cambria" pitchFamily="18" charset="0"/>
              </a:rPr>
              <a:t>VAI </a:t>
            </a:r>
            <a:r>
              <a:rPr lang="en-US" sz="2400" b="1">
                <a:ln w="10541" cmpd="sng">
                  <a:noFill/>
                  <a:prstDash val="solid"/>
                </a:ln>
                <a:latin typeface="Cambria" pitchFamily="18" charset="0"/>
              </a:rPr>
              <a:t>TRÒ CỦA TÀI NGUYÊN </a:t>
            </a:r>
            <a:r>
              <a:rPr lang="en-US" sz="2400" b="1" smtClean="0">
                <a:ln w="10541" cmpd="sng">
                  <a:noFill/>
                  <a:prstDash val="solid"/>
                </a:ln>
                <a:latin typeface="Cambria" pitchFamily="18" charset="0"/>
              </a:rPr>
              <a:t>KHÍ </a:t>
            </a:r>
            <a:r>
              <a:rPr lang="en-US" sz="2400" b="1">
                <a:ln w="10541" cmpd="sng">
                  <a:noFill/>
                  <a:prstDash val="solid"/>
                </a:ln>
                <a:latin typeface="Cambria" pitchFamily="18" charset="0"/>
              </a:rPr>
              <a:t>HẬU VÀ TÀI NGUYÊN </a:t>
            </a:r>
            <a:r>
              <a:rPr lang="en-US" sz="2400" b="1" smtClean="0">
                <a:ln w="10541" cmpd="sng">
                  <a:noFill/>
                  <a:prstDash val="solid"/>
                </a:ln>
                <a:latin typeface="Cambria" pitchFamily="18" charset="0"/>
              </a:rPr>
              <a:t>NƯỚC</a:t>
            </a:r>
            <a:endParaRPr lang="en-US" sz="2400"/>
          </a:p>
        </p:txBody>
      </p:sp>
      <p:sp>
        <p:nvSpPr>
          <p:cNvPr id="18" name="Title 1"/>
          <p:cNvSpPr>
            <a:spLocks noGrp="1"/>
          </p:cNvSpPr>
          <p:nvPr>
            <p:ph type="title"/>
          </p:nvPr>
        </p:nvSpPr>
        <p:spPr>
          <a:xfrm>
            <a:off x="185057" y="1792929"/>
            <a:ext cx="6973389" cy="483961"/>
          </a:xfrm>
        </p:spPr>
        <p:txBody>
          <a:bodyPr>
            <a:normAutofit/>
          </a:bodyPr>
          <a:lstStyle/>
          <a:p>
            <a:pPr lvl="0"/>
            <a:r>
              <a:rPr lang="en-US" sz="2000" b="1">
                <a:latin typeface="Cambria" pitchFamily="18" charset="0"/>
              </a:rPr>
              <a:t>b. Vai trò của khí hậu đối với phát triển du lịch</a:t>
            </a:r>
            <a:endParaRPr lang="en-US" sz="2000"/>
          </a:p>
        </p:txBody>
      </p:sp>
      <p:sp>
        <p:nvSpPr>
          <p:cNvPr id="19" name="Title 1"/>
          <p:cNvSpPr txBox="1">
            <a:spLocks/>
          </p:cNvSpPr>
          <p:nvPr/>
        </p:nvSpPr>
        <p:spPr>
          <a:xfrm>
            <a:off x="185057" y="926828"/>
            <a:ext cx="6973389" cy="4839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smtClean="0">
                <a:solidFill>
                  <a:srgbClr val="0070C0"/>
                </a:solidFill>
                <a:latin typeface="Cambria" pitchFamily="18" charset="0"/>
              </a:rPr>
              <a:t>1. Vai trò của khí hậu</a:t>
            </a:r>
            <a:endParaRPr lang="en-US" sz="2000">
              <a:solidFill>
                <a:srgbClr val="0070C0"/>
              </a:solidFill>
            </a:endParaRPr>
          </a:p>
        </p:txBody>
      </p:sp>
      <p:sp>
        <p:nvSpPr>
          <p:cNvPr id="20" name="Title 1"/>
          <p:cNvSpPr txBox="1">
            <a:spLocks/>
          </p:cNvSpPr>
          <p:nvPr/>
        </p:nvSpPr>
        <p:spPr>
          <a:xfrm>
            <a:off x="185057" y="1332102"/>
            <a:ext cx="6973389" cy="4839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2000" b="1">
                <a:latin typeface="Cambria" pitchFamily="18" charset="0"/>
              </a:rPr>
              <a:t>a. Ảnh hưởng </a:t>
            </a:r>
            <a:r>
              <a:rPr lang="vi-VN" sz="2000" b="1">
                <a:latin typeface="Cambria" pitchFamily="18" charset="0"/>
              </a:rPr>
              <a:t>của </a:t>
            </a:r>
            <a:r>
              <a:rPr lang="vi-VN" sz="2000" b="1" smtClean="0">
                <a:latin typeface="Cambria" pitchFamily="18" charset="0"/>
              </a:rPr>
              <a:t>kh</a:t>
            </a:r>
            <a:r>
              <a:rPr lang="en-US" sz="2000" b="1">
                <a:latin typeface="Cambria" pitchFamily="18" charset="0"/>
              </a:rPr>
              <a:t>í</a:t>
            </a:r>
            <a:r>
              <a:rPr lang="vi-VN" sz="2000" b="1" smtClean="0">
                <a:latin typeface="Cambria" pitchFamily="18" charset="0"/>
              </a:rPr>
              <a:t> </a:t>
            </a:r>
            <a:r>
              <a:rPr lang="vi-VN" sz="2000" b="1">
                <a:latin typeface="Cambria" pitchFamily="18" charset="0"/>
              </a:rPr>
              <a:t>hậu đối với sản xuất nông nghiệp</a:t>
            </a:r>
            <a:endParaRPr lang="en-US" sz="2000"/>
          </a:p>
        </p:txBody>
      </p:sp>
      <p:pic>
        <p:nvPicPr>
          <p:cNvPr id="22" name="Picture 21" descr="Dựa vào hình 10.3 và thông tin trong bài, em hãy phân tích vai trò của khí hậu"/>
          <p:cNvPicPr/>
          <p:nvPr/>
        </p:nvPicPr>
        <p:blipFill>
          <a:blip r:embed="rId3" cstate="email">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7183844" y="1049268"/>
            <a:ext cx="5008155" cy="5688416"/>
          </a:xfrm>
          <a:prstGeom prst="rect">
            <a:avLst/>
          </a:prstGeom>
          <a:noFill/>
          <a:ln>
            <a:noFill/>
          </a:ln>
        </p:spPr>
      </p:pic>
    </p:spTree>
    <p:extLst>
      <p:ext uri="{BB962C8B-B14F-4D97-AF65-F5344CB8AC3E}">
        <p14:creationId xmlns:p14="http://schemas.microsoft.com/office/powerpoint/2010/main" val="174080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randombar(horizont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randombar(horizontal)">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randombar(horizont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randombar(horizontal)">
                                      <p:cBhvr>
                                        <p:cTn id="3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4" grpId="0"/>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hố cổ Hội An ngập lụt do bão lũ - Ảnh: Unspla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284" y="2107614"/>
            <a:ext cx="5788025" cy="324853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727901" y="5356144"/>
            <a:ext cx="3548792" cy="369332"/>
          </a:xfrm>
          <a:prstGeom prst="rect">
            <a:avLst/>
          </a:prstGeom>
        </p:spPr>
        <p:txBody>
          <a:bodyPr wrap="none">
            <a:spAutoFit/>
          </a:bodyPr>
          <a:lstStyle/>
          <a:p>
            <a:pPr algn="ctr"/>
            <a:r>
              <a:rPr lang="en-US" i="1">
                <a:solidFill>
                  <a:srgbClr val="212121"/>
                </a:solidFill>
                <a:latin typeface="VNE1"/>
              </a:rPr>
              <a:t>Phố cổ Hội An ngập lụt do bão lũ</a:t>
            </a:r>
            <a:endParaRPr lang="en-US"/>
          </a:p>
        </p:txBody>
      </p:sp>
      <p:pic>
        <p:nvPicPr>
          <p:cNvPr id="2052" name="Picture 4" descr="https://media.doisongphapluat.com/529/2018/8/15/Bao-so-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3005" y="2107614"/>
            <a:ext cx="4872795" cy="324853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8049174" y="5356144"/>
            <a:ext cx="1556836" cy="369332"/>
          </a:xfrm>
          <a:prstGeom prst="rect">
            <a:avLst/>
          </a:prstGeom>
        </p:spPr>
        <p:txBody>
          <a:bodyPr wrap="none">
            <a:spAutoFit/>
          </a:bodyPr>
          <a:lstStyle/>
          <a:p>
            <a:pPr algn="ctr"/>
            <a:r>
              <a:rPr lang="en-US" i="1" smtClean="0">
                <a:solidFill>
                  <a:srgbClr val="212121"/>
                </a:solidFill>
                <a:latin typeface="VNE1"/>
              </a:rPr>
              <a:t>Bão trên biển</a:t>
            </a:r>
            <a:endParaRPr lang="en-US"/>
          </a:p>
        </p:txBody>
      </p:sp>
      <p:sp>
        <p:nvSpPr>
          <p:cNvPr id="9" name="Rectangle 8"/>
          <p:cNvSpPr/>
          <p:nvPr/>
        </p:nvSpPr>
        <p:spPr>
          <a:xfrm>
            <a:off x="0" y="87812"/>
            <a:ext cx="12191999" cy="461665"/>
          </a:xfrm>
          <a:prstGeom prst="rect">
            <a:avLst/>
          </a:prstGeom>
          <a:solidFill>
            <a:schemeClr val="accent4">
              <a:lumMod val="20000"/>
              <a:lumOff val="80000"/>
            </a:schemeClr>
          </a:solidFill>
        </p:spPr>
        <p:txBody>
          <a:bodyPr wrap="square">
            <a:spAutoFit/>
          </a:bodyPr>
          <a:lstStyle/>
          <a:p>
            <a:pPr algn="ctr"/>
            <a:r>
              <a:rPr lang="en-US" sz="2400" b="1">
                <a:ln w="10541" cmpd="sng">
                  <a:noFill/>
                  <a:prstDash val="solid"/>
                </a:ln>
                <a:latin typeface="Cambria" pitchFamily="18" charset="0"/>
              </a:rPr>
              <a:t>BÀI </a:t>
            </a:r>
            <a:r>
              <a:rPr lang="en-US" sz="2400" b="1" smtClean="0">
                <a:ln w="10541" cmpd="sng">
                  <a:noFill/>
                  <a:prstDash val="solid"/>
                </a:ln>
                <a:latin typeface="Cambria" pitchFamily="18" charset="0"/>
              </a:rPr>
              <a:t>10</a:t>
            </a:r>
            <a:r>
              <a:rPr lang="en-US" sz="2400" b="1" smtClean="0">
                <a:ln w="10541" cmpd="sng">
                  <a:noFill/>
                  <a:prstDash val="solid"/>
                </a:ln>
                <a:latin typeface="Cambria" pitchFamily="18" charset="0"/>
              </a:rPr>
              <a:t>: </a:t>
            </a:r>
            <a:r>
              <a:rPr lang="en-US" sz="2400" b="1" smtClean="0">
                <a:ln w="10541" cmpd="sng">
                  <a:noFill/>
                  <a:prstDash val="solid"/>
                </a:ln>
                <a:latin typeface="Cambria" pitchFamily="18" charset="0"/>
              </a:rPr>
              <a:t>VAI </a:t>
            </a:r>
            <a:r>
              <a:rPr lang="en-US" sz="2400" b="1">
                <a:ln w="10541" cmpd="sng">
                  <a:noFill/>
                  <a:prstDash val="solid"/>
                </a:ln>
                <a:latin typeface="Cambria" pitchFamily="18" charset="0"/>
              </a:rPr>
              <a:t>TRÒ CỦA TÀI NGUYÊN </a:t>
            </a:r>
            <a:r>
              <a:rPr lang="en-US" sz="2400" b="1" smtClean="0">
                <a:ln w="10541" cmpd="sng">
                  <a:noFill/>
                  <a:prstDash val="solid"/>
                </a:ln>
                <a:latin typeface="Cambria" pitchFamily="18" charset="0"/>
              </a:rPr>
              <a:t>KHÍ </a:t>
            </a:r>
            <a:r>
              <a:rPr lang="en-US" sz="2400" b="1">
                <a:ln w="10541" cmpd="sng">
                  <a:noFill/>
                  <a:prstDash val="solid"/>
                </a:ln>
                <a:latin typeface="Cambria" pitchFamily="18" charset="0"/>
              </a:rPr>
              <a:t>HẬU VÀ TÀI NGUYÊN </a:t>
            </a:r>
            <a:r>
              <a:rPr lang="en-US" sz="2400" b="1" smtClean="0">
                <a:ln w="10541" cmpd="sng">
                  <a:noFill/>
                  <a:prstDash val="solid"/>
                </a:ln>
                <a:latin typeface="Cambria" pitchFamily="18" charset="0"/>
              </a:rPr>
              <a:t>NƯỚC</a:t>
            </a:r>
            <a:endParaRPr lang="en-US" sz="2400"/>
          </a:p>
        </p:txBody>
      </p:sp>
    </p:spTree>
    <p:extLst>
      <p:ext uri="{BB962C8B-B14F-4D97-AF65-F5344CB8AC3E}">
        <p14:creationId xmlns:p14="http://schemas.microsoft.com/office/powerpoint/2010/main" val="3280899298"/>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1"/>
            <a:ext cx="12192001" cy="6273918"/>
          </a:xfrm>
          <a:prstGeom prst="rect">
            <a:avLst/>
          </a:prstGeom>
        </p:spPr>
      </p:pic>
      <p:sp>
        <p:nvSpPr>
          <p:cNvPr id="5" name="TextBox 4"/>
          <p:cNvSpPr txBox="1"/>
          <p:nvPr/>
        </p:nvSpPr>
        <p:spPr>
          <a:xfrm>
            <a:off x="1347536" y="6273917"/>
            <a:ext cx="9496926" cy="369332"/>
          </a:xfrm>
          <a:prstGeom prst="rect">
            <a:avLst/>
          </a:prstGeom>
          <a:noFill/>
        </p:spPr>
        <p:txBody>
          <a:bodyPr wrap="square" rtlCol="0">
            <a:spAutoFit/>
          </a:bodyPr>
          <a:lstStyle/>
          <a:p>
            <a:pPr algn="ctr"/>
            <a:r>
              <a:rPr lang="en-US" smtClean="0"/>
              <a:t>Nguồn: Báo cáo Tổng kết của Cơ quan Hợp tác Quốc tế Nhật bản tại Việt Nam (JICA)</a:t>
            </a:r>
            <a:endParaRPr lang="en-US"/>
          </a:p>
        </p:txBody>
      </p:sp>
    </p:spTree>
    <p:extLst>
      <p:ext uri="{BB962C8B-B14F-4D97-AF65-F5344CB8AC3E}">
        <p14:creationId xmlns:p14="http://schemas.microsoft.com/office/powerpoint/2010/main" val="32429802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45681" y="2863260"/>
            <a:ext cx="4561113" cy="1150144"/>
          </a:xfrm>
          <a:solidFill>
            <a:srgbClr val="FFFF99"/>
          </a:solidFill>
        </p:spPr>
        <p:txBody>
          <a:bodyPr>
            <a:normAutofit/>
          </a:bodyPr>
          <a:lstStyle/>
          <a:p>
            <a:pPr marL="0" indent="0" algn="just">
              <a:lnSpc>
                <a:spcPct val="120000"/>
              </a:lnSpc>
              <a:spcBef>
                <a:spcPts val="0"/>
              </a:spcBef>
              <a:buNone/>
            </a:pPr>
            <a:r>
              <a:rPr lang="en-US" sz="1800" b="1" i="1" smtClean="0">
                <a:solidFill>
                  <a:srgbClr val="FF0000"/>
                </a:solidFill>
                <a:latin typeface="Times New Roman" panose="02020603050405020304" pitchFamily="18" charset="0"/>
                <a:cs typeface="Times New Roman" panose="02020603050405020304" pitchFamily="18" charset="0"/>
              </a:rPr>
              <a:t>? </a:t>
            </a:r>
            <a:r>
              <a:rPr lang="vi-VN" sz="1800" b="1" i="1" smtClean="0">
                <a:solidFill>
                  <a:srgbClr val="FF0000"/>
                </a:solidFill>
                <a:latin typeface="Times New Roman" panose="02020603050405020304" pitchFamily="18" charset="0"/>
                <a:cs typeface="Times New Roman" panose="02020603050405020304" pitchFamily="18" charset="0"/>
              </a:rPr>
              <a:t>Lấy </a:t>
            </a:r>
            <a:r>
              <a:rPr lang="vi-VN" sz="1800" b="1" i="1">
                <a:solidFill>
                  <a:srgbClr val="FF0000"/>
                </a:solidFill>
                <a:latin typeface="Times New Roman" panose="02020603050405020304" pitchFamily="18" charset="0"/>
                <a:cs typeface="Times New Roman" panose="02020603050405020304" pitchFamily="18" charset="0"/>
              </a:rPr>
              <a:t>ví dụ phân tích vai trò của khí hậu đối với sự hình thành, phát triển du lịch ở một số địa điểm du lịch nổi tiếng của nước ta. </a:t>
            </a:r>
            <a:endParaRPr lang="vi-VN" sz="1800" b="1" i="1" smtClean="0">
              <a:solidFill>
                <a:srgbClr val="FF0000"/>
              </a:solidFill>
              <a:latin typeface="Times New Roman" panose="02020603050405020304" pitchFamily="18" charset="0"/>
              <a:cs typeface="Times New Roman" panose="02020603050405020304" pitchFamily="18" charset="0"/>
            </a:endParaRPr>
          </a:p>
        </p:txBody>
      </p:sp>
      <p:cxnSp>
        <p:nvCxnSpPr>
          <p:cNvPr id="13" name="Straight Connector 12"/>
          <p:cNvCxnSpPr/>
          <p:nvPr/>
        </p:nvCxnSpPr>
        <p:spPr>
          <a:xfrm>
            <a:off x="7158446" y="1168809"/>
            <a:ext cx="0" cy="568919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85055" y="2250901"/>
            <a:ext cx="1518364" cy="400110"/>
          </a:xfrm>
          <a:prstGeom prst="rect">
            <a:avLst/>
          </a:prstGeom>
        </p:spPr>
        <p:txBody>
          <a:bodyPr wrap="none">
            <a:spAutoFit/>
          </a:bodyPr>
          <a:lstStyle/>
          <a:p>
            <a:r>
              <a:rPr lang="en-US" sz="2000" b="1" i="1">
                <a:latin typeface="Times New Roman" panose="02020603050405020304" pitchFamily="18" charset="0"/>
                <a:ea typeface="Times New Roman" panose="02020603050405020304" pitchFamily="18" charset="0"/>
              </a:rPr>
              <a:t>* Thuận lợi</a:t>
            </a:r>
            <a:r>
              <a:rPr lang="en-US" sz="2000" b="1" i="1" smtClean="0">
                <a:latin typeface="Times New Roman" panose="02020603050405020304" pitchFamily="18" charset="0"/>
                <a:ea typeface="Times New Roman" panose="02020603050405020304" pitchFamily="18" charset="0"/>
              </a:rPr>
              <a:t>:</a:t>
            </a:r>
            <a:endParaRPr lang="en-US" sz="2000"/>
          </a:p>
        </p:txBody>
      </p:sp>
      <p:sp>
        <p:nvSpPr>
          <p:cNvPr id="5" name="Rectangle 4"/>
          <p:cNvSpPr/>
          <p:nvPr/>
        </p:nvSpPr>
        <p:spPr>
          <a:xfrm>
            <a:off x="126546" y="2686590"/>
            <a:ext cx="1510350" cy="400110"/>
          </a:xfrm>
          <a:prstGeom prst="rect">
            <a:avLst/>
          </a:prstGeom>
        </p:spPr>
        <p:txBody>
          <a:bodyPr wrap="none">
            <a:spAutoFit/>
          </a:bodyPr>
          <a:lstStyle/>
          <a:p>
            <a:pPr algn="just">
              <a:spcAft>
                <a:spcPts val="0"/>
              </a:spcAft>
            </a:pPr>
            <a:r>
              <a:rPr lang="en-US" sz="2000" b="1" i="1">
                <a:latin typeface="Times New Roman" panose="02020603050405020304" pitchFamily="18" charset="0"/>
                <a:ea typeface="Times New Roman" panose="02020603050405020304" pitchFamily="18" charset="0"/>
              </a:rPr>
              <a:t>* Khó khăn:</a:t>
            </a:r>
            <a:endParaRPr lang="en-US" sz="2000">
              <a:effectLst/>
            </a:endParaRPr>
          </a:p>
        </p:txBody>
      </p:sp>
      <p:sp>
        <p:nvSpPr>
          <p:cNvPr id="7" name="Rectangle 6"/>
          <p:cNvSpPr/>
          <p:nvPr/>
        </p:nvSpPr>
        <p:spPr>
          <a:xfrm>
            <a:off x="193071" y="3088006"/>
            <a:ext cx="6965374" cy="707886"/>
          </a:xfrm>
          <a:prstGeom prst="rect">
            <a:avLst/>
          </a:prstGeom>
        </p:spPr>
        <p:txBody>
          <a:bodyPr wrap="square">
            <a:spAutoFit/>
          </a:bodyPr>
          <a:lstStyle/>
          <a:p>
            <a:r>
              <a:rPr lang="en-US" sz="2000">
                <a:latin typeface="Times New Roman" panose="02020603050405020304" pitchFamily="18" charset="0"/>
                <a:ea typeface="Times New Roman" panose="02020603050405020304" pitchFamily="18" charset="0"/>
              </a:rPr>
              <a:t>Các hiện tượng thời tiết như mưa lớn, bão,... là trở ngại đối với hoạt động du lịch ngoài trời.</a:t>
            </a:r>
            <a:endParaRPr lang="en-US" sz="2000"/>
          </a:p>
        </p:txBody>
      </p:sp>
      <p:sp>
        <p:nvSpPr>
          <p:cNvPr id="10" name="Rectangle 9"/>
          <p:cNvSpPr/>
          <p:nvPr/>
        </p:nvSpPr>
        <p:spPr>
          <a:xfrm>
            <a:off x="0" y="87812"/>
            <a:ext cx="12191999" cy="461665"/>
          </a:xfrm>
          <a:prstGeom prst="rect">
            <a:avLst/>
          </a:prstGeom>
          <a:solidFill>
            <a:schemeClr val="accent4">
              <a:lumMod val="20000"/>
              <a:lumOff val="80000"/>
            </a:schemeClr>
          </a:solidFill>
        </p:spPr>
        <p:txBody>
          <a:bodyPr wrap="square">
            <a:spAutoFit/>
          </a:bodyPr>
          <a:lstStyle/>
          <a:p>
            <a:pPr algn="ctr"/>
            <a:r>
              <a:rPr lang="en-US" sz="2400" b="1">
                <a:ln w="10541" cmpd="sng">
                  <a:noFill/>
                  <a:prstDash val="solid"/>
                </a:ln>
                <a:latin typeface="Cambria" pitchFamily="18" charset="0"/>
              </a:rPr>
              <a:t>BÀI </a:t>
            </a:r>
            <a:r>
              <a:rPr lang="en-US" sz="2400" b="1" smtClean="0">
                <a:ln w="10541" cmpd="sng">
                  <a:noFill/>
                  <a:prstDash val="solid"/>
                </a:ln>
                <a:latin typeface="Cambria" pitchFamily="18" charset="0"/>
              </a:rPr>
              <a:t>10</a:t>
            </a:r>
            <a:r>
              <a:rPr lang="en-US" sz="2400" b="1" smtClean="0">
                <a:ln w="10541" cmpd="sng">
                  <a:noFill/>
                  <a:prstDash val="solid"/>
                </a:ln>
                <a:latin typeface="Cambria" pitchFamily="18" charset="0"/>
              </a:rPr>
              <a:t>: </a:t>
            </a:r>
            <a:r>
              <a:rPr lang="en-US" sz="2400" b="1" smtClean="0">
                <a:ln w="10541" cmpd="sng">
                  <a:noFill/>
                  <a:prstDash val="solid"/>
                </a:ln>
                <a:latin typeface="Cambria" pitchFamily="18" charset="0"/>
              </a:rPr>
              <a:t>VAI </a:t>
            </a:r>
            <a:r>
              <a:rPr lang="en-US" sz="2400" b="1">
                <a:ln w="10541" cmpd="sng">
                  <a:noFill/>
                  <a:prstDash val="solid"/>
                </a:ln>
                <a:latin typeface="Cambria" pitchFamily="18" charset="0"/>
              </a:rPr>
              <a:t>TRÒ CỦA TÀI NGUYÊN </a:t>
            </a:r>
            <a:r>
              <a:rPr lang="en-US" sz="2400" b="1" smtClean="0">
                <a:ln w="10541" cmpd="sng">
                  <a:noFill/>
                  <a:prstDash val="solid"/>
                </a:ln>
                <a:latin typeface="Cambria" pitchFamily="18" charset="0"/>
              </a:rPr>
              <a:t>KHÍ </a:t>
            </a:r>
            <a:r>
              <a:rPr lang="en-US" sz="2400" b="1">
                <a:ln w="10541" cmpd="sng">
                  <a:noFill/>
                  <a:prstDash val="solid"/>
                </a:ln>
                <a:latin typeface="Cambria" pitchFamily="18" charset="0"/>
              </a:rPr>
              <a:t>HẬU VÀ TÀI NGUYÊN </a:t>
            </a:r>
            <a:r>
              <a:rPr lang="en-US" sz="2400" b="1" smtClean="0">
                <a:ln w="10541" cmpd="sng">
                  <a:noFill/>
                  <a:prstDash val="solid"/>
                </a:ln>
                <a:latin typeface="Cambria" pitchFamily="18" charset="0"/>
              </a:rPr>
              <a:t>NƯỚC</a:t>
            </a:r>
            <a:endParaRPr lang="en-US" sz="2400"/>
          </a:p>
        </p:txBody>
      </p:sp>
      <p:sp>
        <p:nvSpPr>
          <p:cNvPr id="19" name="Title 1"/>
          <p:cNvSpPr>
            <a:spLocks noGrp="1"/>
          </p:cNvSpPr>
          <p:nvPr>
            <p:ph type="title"/>
          </p:nvPr>
        </p:nvSpPr>
        <p:spPr>
          <a:xfrm>
            <a:off x="185057" y="1792929"/>
            <a:ext cx="6973389" cy="483961"/>
          </a:xfrm>
        </p:spPr>
        <p:txBody>
          <a:bodyPr>
            <a:normAutofit/>
          </a:bodyPr>
          <a:lstStyle/>
          <a:p>
            <a:pPr lvl="0"/>
            <a:r>
              <a:rPr lang="en-US" sz="2000" b="1">
                <a:latin typeface="Cambria" pitchFamily="18" charset="0"/>
              </a:rPr>
              <a:t>b. Vai trò của khí hậu đối với phát triển du lịch</a:t>
            </a:r>
            <a:endParaRPr lang="en-US" sz="2000"/>
          </a:p>
        </p:txBody>
      </p:sp>
      <p:sp>
        <p:nvSpPr>
          <p:cNvPr id="20" name="Title 1"/>
          <p:cNvSpPr txBox="1">
            <a:spLocks/>
          </p:cNvSpPr>
          <p:nvPr/>
        </p:nvSpPr>
        <p:spPr>
          <a:xfrm>
            <a:off x="185057" y="926828"/>
            <a:ext cx="6973389" cy="4839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smtClean="0">
                <a:solidFill>
                  <a:srgbClr val="0070C0"/>
                </a:solidFill>
                <a:latin typeface="Cambria" pitchFamily="18" charset="0"/>
              </a:rPr>
              <a:t>1. Vai trò của khí hậu</a:t>
            </a:r>
            <a:endParaRPr lang="en-US" sz="2000">
              <a:solidFill>
                <a:srgbClr val="0070C0"/>
              </a:solidFill>
            </a:endParaRPr>
          </a:p>
        </p:txBody>
      </p:sp>
      <p:sp>
        <p:nvSpPr>
          <p:cNvPr id="21" name="Title 1"/>
          <p:cNvSpPr txBox="1">
            <a:spLocks/>
          </p:cNvSpPr>
          <p:nvPr/>
        </p:nvSpPr>
        <p:spPr>
          <a:xfrm>
            <a:off x="185057" y="1332102"/>
            <a:ext cx="6973389" cy="4839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2000" b="1">
                <a:latin typeface="Cambria" pitchFamily="18" charset="0"/>
              </a:rPr>
              <a:t>a. Ảnh hưởng </a:t>
            </a:r>
            <a:r>
              <a:rPr lang="vi-VN" sz="2000" b="1">
                <a:latin typeface="Cambria" pitchFamily="18" charset="0"/>
              </a:rPr>
              <a:t>của </a:t>
            </a:r>
            <a:r>
              <a:rPr lang="vi-VN" sz="2000" b="1" smtClean="0">
                <a:latin typeface="Cambria" pitchFamily="18" charset="0"/>
              </a:rPr>
              <a:t>kh</a:t>
            </a:r>
            <a:r>
              <a:rPr lang="en-US" sz="2000" b="1">
                <a:latin typeface="Cambria" pitchFamily="18" charset="0"/>
              </a:rPr>
              <a:t>í</a:t>
            </a:r>
            <a:r>
              <a:rPr lang="vi-VN" sz="2000" b="1" smtClean="0">
                <a:latin typeface="Cambria" pitchFamily="18" charset="0"/>
              </a:rPr>
              <a:t> </a:t>
            </a:r>
            <a:r>
              <a:rPr lang="vi-VN" sz="2000" b="1">
                <a:latin typeface="Cambria" pitchFamily="18" charset="0"/>
              </a:rPr>
              <a:t>hậu đối với sản xuất nông nghiệp</a:t>
            </a:r>
            <a:endParaRPr lang="en-US" sz="2000"/>
          </a:p>
        </p:txBody>
      </p:sp>
    </p:spTree>
    <p:extLst>
      <p:ext uri="{BB962C8B-B14F-4D97-AF65-F5344CB8AC3E}">
        <p14:creationId xmlns:p14="http://schemas.microsoft.com/office/powerpoint/2010/main" val="1848771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anim calcmode="lin" valueType="num">
                                      <p:cBhvr>
                                        <p:cTn id="15" dur="500" fill="hold"/>
                                        <p:tgtEl>
                                          <p:spTgt spid="7"/>
                                        </p:tgtEl>
                                        <p:attrNameLst>
                                          <p:attrName>ppt_x</p:attrName>
                                        </p:attrNameLst>
                                      </p:cBhvr>
                                      <p:tavLst>
                                        <p:tav tm="0">
                                          <p:val>
                                            <p:strVal val="#ppt_x"/>
                                          </p:val>
                                        </p:tav>
                                        <p:tav tm="100000">
                                          <p:val>
                                            <p:strVal val="#ppt_x"/>
                                          </p:val>
                                        </p:tav>
                                      </p:tavLst>
                                    </p:anim>
                                    <p:anim calcmode="lin" valueType="num">
                                      <p:cBhvr>
                                        <p:cTn id="16"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bg/>
                                          </p:spTgt>
                                        </p:tgtEl>
                                        <p:attrNameLst>
                                          <p:attrName>style.visibility</p:attrName>
                                        </p:attrNameLst>
                                      </p:cBhvr>
                                      <p:to>
                                        <p:strVal val="visible"/>
                                      </p:to>
                                    </p:set>
                                    <p:animEffect transition="in" filter="barn(inVertical)">
                                      <p:cBhvr>
                                        <p:cTn id="21" dur="500"/>
                                        <p:tgtEl>
                                          <p:spTgt spid="3">
                                            <p:bg/>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barn(inVertical)">
                                      <p:cBhvr>
                                        <p:cTn id="2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i.pinimg.com/originals/af/e9/da/afe9dac7165f7c5fe9910c0473be8b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5989" y="551543"/>
            <a:ext cx="8114300" cy="577668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30629" y="695917"/>
            <a:ext cx="3512457" cy="5632311"/>
          </a:xfrm>
          <a:prstGeom prst="rect">
            <a:avLst/>
          </a:prstGeom>
        </p:spPr>
        <p:txBody>
          <a:bodyPr wrap="square">
            <a:spAutoFit/>
          </a:bodyPr>
          <a:lstStyle/>
          <a:p>
            <a:pPr algn="just"/>
            <a:r>
              <a:rPr lang="en-US" sz="2000" b="1">
                <a:latin typeface="Times New Roman" panose="02020603050405020304" pitchFamily="18" charset="0"/>
                <a:ea typeface="Times New Roman" panose="02020603050405020304" pitchFamily="18" charset="0"/>
              </a:rPr>
              <a:t>Bà Nà Hills</a:t>
            </a:r>
            <a:r>
              <a:rPr lang="en-US" sz="2000">
                <a:latin typeface="Times New Roman" panose="02020603050405020304" pitchFamily="18" charset="0"/>
                <a:ea typeface="Times New Roman" panose="02020603050405020304" pitchFamily="18" charset="0"/>
              </a:rPr>
              <a:t> (Đà Nẵng) nằm ở độ cao trung bình khoảng 1.500m so với mực nước biển. Khí hậu ở đây mang tính ôn đới. Vào mùa hè thời tiết rất đẹp, trời trong xanh, nhiệt độ cao nhất đạt 25 - 30</a:t>
            </a:r>
            <a:r>
              <a:rPr lang="en-US" sz="2000" baseline="30000">
                <a:latin typeface="Times New Roman" panose="02020603050405020304" pitchFamily="18" charset="0"/>
                <a:ea typeface="Times New Roman" panose="02020603050405020304" pitchFamily="18" charset="0"/>
              </a:rPr>
              <a:t>o</a:t>
            </a:r>
            <a:r>
              <a:rPr lang="en-US" sz="2000">
                <a:latin typeface="Times New Roman" panose="02020603050405020304" pitchFamily="18" charset="0"/>
                <a:ea typeface="Times New Roman" panose="02020603050405020304" pitchFamily="18" charset="0"/>
              </a:rPr>
              <a:t>C. Vào mùa mưa thì nhiệt độ rất thấp có khi giảm chỉ còn mấy độ (0 - 2</a:t>
            </a:r>
            <a:r>
              <a:rPr lang="en-US" sz="2000" baseline="30000">
                <a:latin typeface="Times New Roman" panose="02020603050405020304" pitchFamily="18" charset="0"/>
                <a:ea typeface="Times New Roman" panose="02020603050405020304" pitchFamily="18" charset="0"/>
              </a:rPr>
              <a:t>o</a:t>
            </a:r>
            <a:r>
              <a:rPr lang="en-US" sz="2000">
                <a:latin typeface="Times New Roman" panose="02020603050405020304" pitchFamily="18" charset="0"/>
                <a:ea typeface="Times New Roman" panose="02020603050405020304" pitchFamily="18" charset="0"/>
              </a:rPr>
              <a:t>C). Trong một ngày ở trên đây bạn sẽ cảm nhận rõ 4 mùa đặc trưng của năm. Chính vì sự thay đổi nhiệt độ rất rõ rệt và chia đều 24 tiếng bạn cảm nhận được một vẻ đẹp đặc trưng ở đây. Đây chính là một điểm rất đặc biệt ở Bà Nà thu hút khách du lịch đến tham quan, trải nghiệm.</a:t>
            </a:r>
            <a:endParaRPr lang="en-US" sz="2000"/>
          </a:p>
        </p:txBody>
      </p:sp>
    </p:spTree>
    <p:extLst>
      <p:ext uri="{BB962C8B-B14F-4D97-AF65-F5344CB8AC3E}">
        <p14:creationId xmlns:p14="http://schemas.microsoft.com/office/powerpoint/2010/main" val="29241680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74710" y="2021431"/>
            <a:ext cx="4561113" cy="953997"/>
          </a:xfrm>
          <a:solidFill>
            <a:srgbClr val="FFFF99"/>
          </a:solidFill>
        </p:spPr>
        <p:txBody>
          <a:bodyPr>
            <a:normAutofit/>
          </a:bodyPr>
          <a:lstStyle/>
          <a:p>
            <a:pPr marL="0" indent="0" algn="just">
              <a:lnSpc>
                <a:spcPct val="120000"/>
              </a:lnSpc>
              <a:spcBef>
                <a:spcPts val="0"/>
              </a:spcBef>
              <a:buNone/>
            </a:pPr>
            <a:r>
              <a:rPr lang="en-US" sz="1800" b="1" i="1" smtClean="0">
                <a:solidFill>
                  <a:srgbClr val="FF0000"/>
                </a:solidFill>
                <a:latin typeface="Times New Roman" panose="02020603050405020304" pitchFamily="18" charset="0"/>
                <a:cs typeface="Times New Roman" panose="02020603050405020304" pitchFamily="18" charset="0"/>
              </a:rPr>
              <a:t>? V</a:t>
            </a:r>
            <a:r>
              <a:rPr lang="vi-VN" sz="1800" b="1" i="1" smtClean="0">
                <a:solidFill>
                  <a:srgbClr val="FF0000"/>
                </a:solidFill>
                <a:latin typeface="Times New Roman" panose="02020603050405020304" pitchFamily="18" charset="0"/>
                <a:cs typeface="Times New Roman" panose="02020603050405020304" pitchFamily="18" charset="0"/>
              </a:rPr>
              <a:t>ai </a:t>
            </a:r>
            <a:r>
              <a:rPr lang="vi-VN" sz="1800" b="1" i="1">
                <a:solidFill>
                  <a:srgbClr val="FF0000"/>
                </a:solidFill>
                <a:latin typeface="Times New Roman" panose="02020603050405020304" pitchFamily="18" charset="0"/>
                <a:cs typeface="Times New Roman" panose="02020603050405020304" pitchFamily="18" charset="0"/>
              </a:rPr>
              <a:t>trò của việc sử dụng tổng hợp tài nguyên </a:t>
            </a:r>
            <a:r>
              <a:rPr lang="vi-VN" sz="1800" b="1" i="1" smtClean="0">
                <a:solidFill>
                  <a:srgbClr val="FF0000"/>
                </a:solidFill>
                <a:latin typeface="Times New Roman" panose="02020603050405020304" pitchFamily="18" charset="0"/>
                <a:cs typeface="Times New Roman" panose="02020603050405020304" pitchFamily="18" charset="0"/>
              </a:rPr>
              <a:t>nước</a:t>
            </a:r>
            <a:r>
              <a:rPr lang="en-US" sz="1800" b="1" i="1" smtClean="0">
                <a:solidFill>
                  <a:srgbClr val="FF0000"/>
                </a:solidFill>
                <a:latin typeface="Times New Roman" panose="02020603050405020304" pitchFamily="18" charset="0"/>
                <a:cs typeface="Times New Roman" panose="02020603050405020304" pitchFamily="18" charset="0"/>
              </a:rPr>
              <a:t> trên Trái Đất?</a:t>
            </a:r>
            <a:endParaRPr lang="vi-VN" sz="1800" b="1" i="1" smtClean="0">
              <a:solidFill>
                <a:srgbClr val="FF0000"/>
              </a:solidFill>
              <a:latin typeface="Times New Roman" panose="02020603050405020304" pitchFamily="18" charset="0"/>
              <a:cs typeface="Times New Roman" panose="02020603050405020304" pitchFamily="18" charset="0"/>
            </a:endParaRPr>
          </a:p>
        </p:txBody>
      </p:sp>
      <p:cxnSp>
        <p:nvCxnSpPr>
          <p:cNvPr id="13" name="Straight Connector 12"/>
          <p:cNvCxnSpPr/>
          <p:nvPr/>
        </p:nvCxnSpPr>
        <p:spPr>
          <a:xfrm>
            <a:off x="7158446" y="1168809"/>
            <a:ext cx="0" cy="568919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a:xfrm>
            <a:off x="185057" y="1537470"/>
            <a:ext cx="6973389" cy="4839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a:solidFill>
                  <a:srgbClr val="0070C0"/>
                </a:solidFill>
                <a:latin typeface="Cambria" pitchFamily="18" charset="0"/>
              </a:rPr>
              <a:t>2</a:t>
            </a:r>
            <a:r>
              <a:rPr lang="en-US" sz="2000" b="1" smtClean="0">
                <a:solidFill>
                  <a:srgbClr val="0070C0"/>
                </a:solidFill>
                <a:latin typeface="Cambria" pitchFamily="18" charset="0"/>
              </a:rPr>
              <a:t>. </a:t>
            </a:r>
            <a:r>
              <a:rPr lang="vi-VN" sz="2000" b="1" smtClean="0">
                <a:solidFill>
                  <a:srgbClr val="0070C0"/>
                </a:solidFill>
                <a:latin typeface="Cambria" pitchFamily="18" charset="0"/>
              </a:rPr>
              <a:t>Tầm </a:t>
            </a:r>
            <a:r>
              <a:rPr lang="vi-VN" sz="2000" b="1">
                <a:solidFill>
                  <a:srgbClr val="0070C0"/>
                </a:solidFill>
                <a:latin typeface="Cambria" pitchFamily="18" charset="0"/>
              </a:rPr>
              <a:t>quan trọng của việc sử dụng tổng hợp tài nguyên nước ở </a:t>
            </a:r>
            <a:r>
              <a:rPr lang="vi-VN" sz="2000" b="1" smtClean="0">
                <a:solidFill>
                  <a:srgbClr val="0070C0"/>
                </a:solidFill>
                <a:latin typeface="Cambria" pitchFamily="18" charset="0"/>
              </a:rPr>
              <a:t>lưu </a:t>
            </a:r>
            <a:r>
              <a:rPr lang="vi-VN" sz="2000" b="1">
                <a:solidFill>
                  <a:srgbClr val="0070C0"/>
                </a:solidFill>
                <a:latin typeface="Cambria" pitchFamily="18" charset="0"/>
              </a:rPr>
              <a:t>vực sông </a:t>
            </a:r>
            <a:endParaRPr lang="en-US" sz="2000">
              <a:solidFill>
                <a:srgbClr val="0070C0"/>
              </a:solidFill>
            </a:endParaRPr>
          </a:p>
        </p:txBody>
      </p:sp>
      <p:sp>
        <p:nvSpPr>
          <p:cNvPr id="11" name="Content Placeholder 2"/>
          <p:cNvSpPr txBox="1">
            <a:spLocks/>
          </p:cNvSpPr>
          <p:nvPr/>
        </p:nvSpPr>
        <p:spPr>
          <a:xfrm>
            <a:off x="7374710" y="3320256"/>
            <a:ext cx="4561113" cy="2247787"/>
          </a:xfrm>
          <a:prstGeom prst="rect">
            <a:avLst/>
          </a:prstGeom>
          <a:solidFill>
            <a:srgbClr val="FFFF99"/>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Font typeface="Arial" panose="020B0604020202020204" pitchFamily="34" charset="0"/>
              <a:buNone/>
            </a:pPr>
            <a:r>
              <a:rPr lang="en-US" sz="1800" b="1" smtClean="0">
                <a:solidFill>
                  <a:srgbClr val="FF0000"/>
                </a:solidFill>
                <a:latin typeface="Times New Roman" panose="02020603050405020304" pitchFamily="18" charset="0"/>
                <a:cs typeface="Times New Roman" panose="02020603050405020304" pitchFamily="18" charset="0"/>
              </a:rPr>
              <a:t>HOẠT ĐỘNG NHÓM</a:t>
            </a:r>
          </a:p>
          <a:p>
            <a:pPr marL="0" indent="0" algn="ctr">
              <a:lnSpc>
                <a:spcPct val="120000"/>
              </a:lnSpc>
              <a:spcBef>
                <a:spcPts val="0"/>
              </a:spcBef>
              <a:buFont typeface="Arial" panose="020B0604020202020204" pitchFamily="34" charset="0"/>
              <a:buNone/>
            </a:pPr>
            <a:r>
              <a:rPr lang="en-US" sz="1800" b="1" smtClean="0">
                <a:solidFill>
                  <a:srgbClr val="FF0000"/>
                </a:solidFill>
                <a:latin typeface="Times New Roman" panose="02020603050405020304" pitchFamily="18" charset="0"/>
                <a:cs typeface="Times New Roman" panose="02020603050405020304" pitchFamily="18" charset="0"/>
              </a:rPr>
              <a:t>(Thời gian: 5’)</a:t>
            </a:r>
          </a:p>
          <a:p>
            <a:pPr marL="0" indent="0" algn="just">
              <a:lnSpc>
                <a:spcPct val="120000"/>
              </a:lnSpc>
              <a:spcBef>
                <a:spcPts val="0"/>
              </a:spcBef>
              <a:buNone/>
            </a:pPr>
            <a:r>
              <a:rPr lang="vi-VN" sz="1800" b="1" i="1">
                <a:solidFill>
                  <a:srgbClr val="FF0000"/>
                </a:solidFill>
                <a:latin typeface="Times New Roman" panose="02020603050405020304" pitchFamily="18" charset="0"/>
                <a:cs typeface="Times New Roman" panose="02020603050405020304" pitchFamily="18" charset="0"/>
              </a:rPr>
              <a:t>Dựa vào thông tin mục 3 và hiểu biết của bản thân, tìm hiểu và </a:t>
            </a:r>
            <a:r>
              <a:rPr lang="vi-VN" sz="1800" b="1" i="1">
                <a:solidFill>
                  <a:srgbClr val="FF0000"/>
                </a:solidFill>
                <a:latin typeface="Times New Roman" panose="02020603050405020304" pitchFamily="18" charset="0"/>
                <a:cs typeface="Times New Roman" panose="02020603050405020304" pitchFamily="18" charset="0"/>
              </a:rPr>
              <a:t>lấy ví dụ chứng </a:t>
            </a:r>
            <a:r>
              <a:rPr lang="vi-VN" sz="1800" b="1" i="1">
                <a:solidFill>
                  <a:srgbClr val="FF0000"/>
                </a:solidFill>
                <a:latin typeface="Times New Roman" panose="02020603050405020304" pitchFamily="18" charset="0"/>
                <a:cs typeface="Times New Roman" panose="02020603050405020304" pitchFamily="18" charset="0"/>
              </a:rPr>
              <a:t>minh </a:t>
            </a:r>
            <a:r>
              <a:rPr lang="vi-VN" sz="1800" b="1" i="1" smtClean="0">
                <a:solidFill>
                  <a:srgbClr val="FF0000"/>
                </a:solidFill>
                <a:latin typeface="Times New Roman" panose="02020603050405020304" pitchFamily="18" charset="0"/>
                <a:cs typeface="Times New Roman" panose="02020603050405020304" pitchFamily="18" charset="0"/>
              </a:rPr>
              <a:t>t</a:t>
            </a:r>
            <a:r>
              <a:rPr lang="en-US" sz="1800" b="1" i="1" smtClean="0">
                <a:solidFill>
                  <a:srgbClr val="FF0000"/>
                </a:solidFill>
                <a:latin typeface="Times New Roman" panose="02020603050405020304" pitchFamily="18" charset="0"/>
                <a:cs typeface="Times New Roman" panose="02020603050405020304" pitchFamily="18" charset="0"/>
              </a:rPr>
              <a:t>ầ</a:t>
            </a:r>
            <a:r>
              <a:rPr lang="vi-VN" sz="1800" b="1" i="1" smtClean="0">
                <a:solidFill>
                  <a:srgbClr val="FF0000"/>
                </a:solidFill>
                <a:latin typeface="Times New Roman" panose="02020603050405020304" pitchFamily="18" charset="0"/>
                <a:cs typeface="Times New Roman" panose="02020603050405020304" pitchFamily="18" charset="0"/>
              </a:rPr>
              <a:t>m </a:t>
            </a:r>
            <a:r>
              <a:rPr lang="vi-VN" sz="1800" b="1" i="1">
                <a:solidFill>
                  <a:srgbClr val="FF0000"/>
                </a:solidFill>
                <a:latin typeface="Times New Roman" panose="02020603050405020304" pitchFamily="18" charset="0"/>
                <a:cs typeface="Times New Roman" panose="02020603050405020304" pitchFamily="18" charset="0"/>
              </a:rPr>
              <a:t>quan trọng của việc sử dụng tổng hợp tài nguyên nước ở một lưu vực sông.</a:t>
            </a:r>
            <a:endParaRPr lang="vi-VN" sz="1800" b="1" i="1" smtClean="0">
              <a:solidFill>
                <a:srgbClr val="FF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0" y="87812"/>
            <a:ext cx="12191999" cy="461665"/>
          </a:xfrm>
          <a:prstGeom prst="rect">
            <a:avLst/>
          </a:prstGeom>
          <a:solidFill>
            <a:schemeClr val="accent4">
              <a:lumMod val="20000"/>
              <a:lumOff val="80000"/>
            </a:schemeClr>
          </a:solidFill>
        </p:spPr>
        <p:txBody>
          <a:bodyPr wrap="square">
            <a:spAutoFit/>
          </a:bodyPr>
          <a:lstStyle/>
          <a:p>
            <a:pPr algn="ctr"/>
            <a:r>
              <a:rPr lang="en-US" sz="2400" b="1">
                <a:ln w="10541" cmpd="sng">
                  <a:noFill/>
                  <a:prstDash val="solid"/>
                </a:ln>
                <a:latin typeface="Cambria" pitchFamily="18" charset="0"/>
              </a:rPr>
              <a:t>BÀI </a:t>
            </a:r>
            <a:r>
              <a:rPr lang="en-US" sz="2400" b="1" smtClean="0">
                <a:ln w="10541" cmpd="sng">
                  <a:noFill/>
                  <a:prstDash val="solid"/>
                </a:ln>
                <a:latin typeface="Cambria" pitchFamily="18" charset="0"/>
              </a:rPr>
              <a:t>10</a:t>
            </a:r>
            <a:r>
              <a:rPr lang="en-US" sz="2400" b="1" smtClean="0">
                <a:ln w="10541" cmpd="sng">
                  <a:noFill/>
                  <a:prstDash val="solid"/>
                </a:ln>
                <a:latin typeface="Cambria" pitchFamily="18" charset="0"/>
              </a:rPr>
              <a:t>: </a:t>
            </a:r>
            <a:r>
              <a:rPr lang="en-US" sz="2400" b="1" smtClean="0">
                <a:ln w="10541" cmpd="sng">
                  <a:noFill/>
                  <a:prstDash val="solid"/>
                </a:ln>
                <a:latin typeface="Cambria" pitchFamily="18" charset="0"/>
              </a:rPr>
              <a:t>VAI </a:t>
            </a:r>
            <a:r>
              <a:rPr lang="en-US" sz="2400" b="1">
                <a:ln w="10541" cmpd="sng">
                  <a:noFill/>
                  <a:prstDash val="solid"/>
                </a:ln>
                <a:latin typeface="Cambria" pitchFamily="18" charset="0"/>
              </a:rPr>
              <a:t>TRÒ CỦA TÀI NGUYÊN </a:t>
            </a:r>
            <a:r>
              <a:rPr lang="en-US" sz="2400" b="1" smtClean="0">
                <a:ln w="10541" cmpd="sng">
                  <a:noFill/>
                  <a:prstDash val="solid"/>
                </a:ln>
                <a:latin typeface="Cambria" pitchFamily="18" charset="0"/>
              </a:rPr>
              <a:t>KHÍ </a:t>
            </a:r>
            <a:r>
              <a:rPr lang="en-US" sz="2400" b="1">
                <a:ln w="10541" cmpd="sng">
                  <a:noFill/>
                  <a:prstDash val="solid"/>
                </a:ln>
                <a:latin typeface="Cambria" pitchFamily="18" charset="0"/>
              </a:rPr>
              <a:t>HẬU VÀ TÀI NGUYÊN </a:t>
            </a:r>
            <a:r>
              <a:rPr lang="en-US" sz="2400" b="1" smtClean="0">
                <a:ln w="10541" cmpd="sng">
                  <a:noFill/>
                  <a:prstDash val="solid"/>
                </a:ln>
                <a:latin typeface="Cambria" pitchFamily="18" charset="0"/>
              </a:rPr>
              <a:t>NƯỚC</a:t>
            </a:r>
            <a:endParaRPr lang="en-US" sz="2400"/>
          </a:p>
        </p:txBody>
      </p:sp>
      <p:sp>
        <p:nvSpPr>
          <p:cNvPr id="14" name="Title 1"/>
          <p:cNvSpPr txBox="1">
            <a:spLocks/>
          </p:cNvSpPr>
          <p:nvPr/>
        </p:nvSpPr>
        <p:spPr>
          <a:xfrm>
            <a:off x="185057" y="926828"/>
            <a:ext cx="6973389" cy="4839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smtClean="0">
                <a:solidFill>
                  <a:srgbClr val="0070C0"/>
                </a:solidFill>
                <a:latin typeface="Cambria" pitchFamily="18" charset="0"/>
              </a:rPr>
              <a:t>1. Vai trò của khí hậu</a:t>
            </a:r>
            <a:endParaRPr lang="en-US" sz="2000">
              <a:solidFill>
                <a:srgbClr val="0070C0"/>
              </a:solidFill>
            </a:endParaRPr>
          </a:p>
        </p:txBody>
      </p:sp>
    </p:spTree>
    <p:extLst>
      <p:ext uri="{BB962C8B-B14F-4D97-AF65-F5344CB8AC3E}">
        <p14:creationId xmlns:p14="http://schemas.microsoft.com/office/powerpoint/2010/main" val="666551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randombar(horizontal)">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10" grpId="0"/>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ựa vào hình 10.4 và thông tin trong bài em hãy lấy ví dụ chứng minh tầm quan trọng"/>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b="7200"/>
          <a:stretch/>
        </p:blipFill>
        <p:spPr bwMode="auto">
          <a:xfrm>
            <a:off x="1855948" y="0"/>
            <a:ext cx="8372269" cy="3868058"/>
          </a:xfrm>
          <a:prstGeom prst="rect">
            <a:avLst/>
          </a:prstGeom>
          <a:noFill/>
          <a:ln>
            <a:solidFill>
              <a:srgbClr val="FF0000"/>
            </a:solidFill>
          </a:ln>
        </p:spPr>
      </p:pic>
      <p:pic>
        <p:nvPicPr>
          <p:cNvPr id="5128" name="Picture 8" descr="https://files.bds.net/vr/nha-may-thuy-dien-hoa-binh-hoa-binh-hydropower-plant-choang-ngop-voi-cong-trinh-thuy-dien-voi-quy-mo-lon-nhat-o-viet-nam/can-canh-thuy-dien-hoa-binh.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11073" y="3868058"/>
            <a:ext cx="4225309" cy="237744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146279" y="6245499"/>
            <a:ext cx="2831224" cy="584775"/>
          </a:xfrm>
          <a:prstGeom prst="rect">
            <a:avLst/>
          </a:prstGeom>
        </p:spPr>
        <p:txBody>
          <a:bodyPr wrap="none">
            <a:spAutoFit/>
          </a:bodyPr>
          <a:lstStyle/>
          <a:p>
            <a:pPr algn="ctr"/>
            <a:r>
              <a:rPr lang="en-US" sz="1600" i="1" smtClean="0">
                <a:solidFill>
                  <a:srgbClr val="212121"/>
                </a:solidFill>
                <a:latin typeface="VNE1"/>
              </a:rPr>
              <a:t>Đập </a:t>
            </a:r>
            <a:r>
              <a:rPr lang="en-US" sz="1600" i="1" smtClean="0">
                <a:solidFill>
                  <a:srgbClr val="212121"/>
                </a:solidFill>
                <a:latin typeface="VNE1"/>
              </a:rPr>
              <a:t>thủy điện Hòa Bình trên </a:t>
            </a:r>
          </a:p>
          <a:p>
            <a:pPr algn="ctr"/>
            <a:r>
              <a:rPr lang="en-US" sz="1600" i="1" smtClean="0">
                <a:solidFill>
                  <a:srgbClr val="212121"/>
                </a:solidFill>
                <a:latin typeface="VNE1"/>
              </a:rPr>
              <a:t>hệ thồng sông Hồng</a:t>
            </a:r>
            <a:endParaRPr lang="en-US" sz="1600"/>
          </a:p>
        </p:txBody>
      </p:sp>
      <p:sp>
        <p:nvSpPr>
          <p:cNvPr id="10" name="Rectangle 9"/>
          <p:cNvSpPr/>
          <p:nvPr/>
        </p:nvSpPr>
        <p:spPr>
          <a:xfrm>
            <a:off x="146641" y="6245499"/>
            <a:ext cx="3236785" cy="369332"/>
          </a:xfrm>
          <a:prstGeom prst="rect">
            <a:avLst/>
          </a:prstGeom>
        </p:spPr>
        <p:txBody>
          <a:bodyPr wrap="none">
            <a:spAutoFit/>
          </a:bodyPr>
          <a:lstStyle/>
          <a:p>
            <a:pPr algn="ctr"/>
            <a:r>
              <a:rPr lang="en-US" i="1" smtClean="0">
                <a:solidFill>
                  <a:srgbClr val="212121"/>
                </a:solidFill>
                <a:latin typeface="VNE1"/>
              </a:rPr>
              <a:t>Nuôi thủy </a:t>
            </a:r>
            <a:r>
              <a:rPr lang="en-US" i="1" smtClean="0">
                <a:solidFill>
                  <a:srgbClr val="212121"/>
                </a:solidFill>
                <a:latin typeface="VNE1"/>
              </a:rPr>
              <a:t>sản trên sông Hồng</a:t>
            </a:r>
            <a:endParaRPr lang="en-US"/>
          </a:p>
        </p:txBody>
      </p:sp>
      <p:sp>
        <p:nvSpPr>
          <p:cNvPr id="11" name="Rectangle 10"/>
          <p:cNvSpPr/>
          <p:nvPr/>
        </p:nvSpPr>
        <p:spPr>
          <a:xfrm>
            <a:off x="8597233" y="6273144"/>
            <a:ext cx="3044424" cy="369332"/>
          </a:xfrm>
          <a:prstGeom prst="rect">
            <a:avLst/>
          </a:prstGeom>
        </p:spPr>
        <p:txBody>
          <a:bodyPr wrap="none">
            <a:spAutoFit/>
          </a:bodyPr>
          <a:lstStyle/>
          <a:p>
            <a:pPr algn="ctr"/>
            <a:r>
              <a:rPr lang="en-US" i="1" smtClean="0">
                <a:solidFill>
                  <a:srgbClr val="212121"/>
                </a:solidFill>
                <a:latin typeface="VNE1"/>
              </a:rPr>
              <a:t>Vận tải thủy trên sông Hồng</a:t>
            </a:r>
            <a:endParaRPr lang="en-US"/>
          </a:p>
        </p:txBody>
      </p:sp>
      <p:pic>
        <p:nvPicPr>
          <p:cNvPr id="2054" name="Picture 6" descr="Vì sao bỏ quên giao thông thủy nội địa đồng bằng sông Cửu Long? - Nhịp sống  kinh tế Việt Nam &amp; Thế giớ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63753" y="3868058"/>
            <a:ext cx="3962402" cy="237744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imagevietnam.vnanet.vn/MediaUpload/Org/2022/08/17/1-cover17-10-25-50.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7010" r="3416"/>
          <a:stretch/>
        </p:blipFill>
        <p:spPr bwMode="auto">
          <a:xfrm>
            <a:off x="0" y="3868057"/>
            <a:ext cx="3785937" cy="2377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1396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056"/>
                                        </p:tgtEl>
                                        <p:attrNameLst>
                                          <p:attrName>style.visibility</p:attrName>
                                        </p:attrNameLst>
                                      </p:cBhvr>
                                      <p:to>
                                        <p:strVal val="visible"/>
                                      </p:to>
                                    </p:set>
                                    <p:animEffect transition="in" filter="randombar(horizontal)">
                                      <p:cBhvr>
                                        <p:cTn id="12" dur="500"/>
                                        <p:tgtEl>
                                          <p:spTgt spid="2056"/>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par>
                                <p:cTn id="16" presetID="14" presetClass="entr" presetSubtype="10" fill="hold" nodeType="withEffect">
                                  <p:stCondLst>
                                    <p:cond delay="0"/>
                                  </p:stCondLst>
                                  <p:childTnLst>
                                    <p:set>
                                      <p:cBhvr>
                                        <p:cTn id="17" dur="1" fill="hold">
                                          <p:stCondLst>
                                            <p:cond delay="0"/>
                                          </p:stCondLst>
                                        </p:cTn>
                                        <p:tgtEl>
                                          <p:spTgt spid="5128"/>
                                        </p:tgtEl>
                                        <p:attrNameLst>
                                          <p:attrName>style.visibility</p:attrName>
                                        </p:attrNameLst>
                                      </p:cBhvr>
                                      <p:to>
                                        <p:strVal val="visible"/>
                                      </p:to>
                                    </p:set>
                                    <p:animEffect transition="in" filter="randombar(horizontal)">
                                      <p:cBhvr>
                                        <p:cTn id="18" dur="500"/>
                                        <p:tgtEl>
                                          <p:spTgt spid="5128"/>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randombar(horizontal)">
                                      <p:cBhvr>
                                        <p:cTn id="21" dur="500"/>
                                        <p:tgtEl>
                                          <p:spTgt spid="9"/>
                                        </p:tgtEl>
                                      </p:cBhvr>
                                    </p:animEffect>
                                  </p:childTnLst>
                                </p:cTn>
                              </p:par>
                              <p:par>
                                <p:cTn id="22" presetID="14" presetClass="entr" presetSubtype="10" fill="hold" nodeType="withEffect">
                                  <p:stCondLst>
                                    <p:cond delay="0"/>
                                  </p:stCondLst>
                                  <p:childTnLst>
                                    <p:set>
                                      <p:cBhvr>
                                        <p:cTn id="23" dur="1" fill="hold">
                                          <p:stCondLst>
                                            <p:cond delay="0"/>
                                          </p:stCondLst>
                                        </p:cTn>
                                        <p:tgtEl>
                                          <p:spTgt spid="2054"/>
                                        </p:tgtEl>
                                        <p:attrNameLst>
                                          <p:attrName>style.visibility</p:attrName>
                                        </p:attrNameLst>
                                      </p:cBhvr>
                                      <p:to>
                                        <p:strVal val="visible"/>
                                      </p:to>
                                    </p:set>
                                    <p:animEffect transition="in" filter="randombar(horizontal)">
                                      <p:cBhvr>
                                        <p:cTn id="24" dur="500"/>
                                        <p:tgtEl>
                                          <p:spTgt spid="2054"/>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7158446" y="1168809"/>
            <a:ext cx="0" cy="568919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85056" y="2233718"/>
            <a:ext cx="6096000" cy="400110"/>
          </a:xfrm>
          <a:prstGeom prst="rect">
            <a:avLst/>
          </a:prstGeom>
        </p:spPr>
        <p:txBody>
          <a:bodyPr>
            <a:spAutoFit/>
          </a:bodyPr>
          <a:lstStyle/>
          <a:p>
            <a:pPr algn="just">
              <a:spcAft>
                <a:spcPts val="0"/>
              </a:spcAft>
            </a:pPr>
            <a:r>
              <a:rPr lang="nl-NL" sz="2000">
                <a:latin typeface="Times New Roman" panose="02020603050405020304" pitchFamily="18" charset="0"/>
                <a:ea typeface="Times New Roman" panose="02020603050405020304" pitchFamily="18" charset="0"/>
              </a:rPr>
              <a:t>- Có vai trò quan trọng trong sản xuất và sinh hoạt</a:t>
            </a:r>
            <a:r>
              <a:rPr lang="nl-NL" sz="2000" smtClean="0">
                <a:latin typeface="Times New Roman" panose="02020603050405020304" pitchFamily="18" charset="0"/>
                <a:ea typeface="Times New Roman" panose="02020603050405020304" pitchFamily="18" charset="0"/>
              </a:rPr>
              <a:t>.</a:t>
            </a:r>
            <a:endParaRPr lang="en-US" sz="2000"/>
          </a:p>
        </p:txBody>
      </p:sp>
      <p:sp>
        <p:nvSpPr>
          <p:cNvPr id="12" name="Rectangle 11"/>
          <p:cNvSpPr/>
          <p:nvPr/>
        </p:nvSpPr>
        <p:spPr>
          <a:xfrm>
            <a:off x="185055" y="4281428"/>
            <a:ext cx="4455066" cy="400110"/>
          </a:xfrm>
          <a:prstGeom prst="rect">
            <a:avLst/>
          </a:prstGeom>
        </p:spPr>
        <p:txBody>
          <a:bodyPr wrap="none">
            <a:spAutoFit/>
          </a:bodyPr>
          <a:lstStyle/>
          <a:p>
            <a:r>
              <a:rPr lang="nl-NL" sz="2000">
                <a:latin typeface="Times New Roman" panose="02020603050405020304" pitchFamily="18" charset="0"/>
                <a:ea typeface="Times New Roman" panose="02020603050405020304" pitchFamily="18" charset="0"/>
              </a:rPr>
              <a:t>- Góp phần phòng chống thiên tai bão, lũ.</a:t>
            </a:r>
            <a:endParaRPr lang="en-US" sz="2000"/>
          </a:p>
        </p:txBody>
      </p:sp>
      <p:sp>
        <p:nvSpPr>
          <p:cNvPr id="14" name="Rectangle 13"/>
          <p:cNvSpPr/>
          <p:nvPr/>
        </p:nvSpPr>
        <p:spPr>
          <a:xfrm>
            <a:off x="185056" y="3486952"/>
            <a:ext cx="6636658" cy="707886"/>
          </a:xfrm>
          <a:prstGeom prst="rect">
            <a:avLst/>
          </a:prstGeom>
        </p:spPr>
        <p:txBody>
          <a:bodyPr wrap="square">
            <a:spAutoFit/>
          </a:bodyPr>
          <a:lstStyle/>
          <a:p>
            <a:pPr algn="just">
              <a:spcAft>
                <a:spcPts val="0"/>
              </a:spcAft>
            </a:pPr>
            <a:r>
              <a:rPr lang="nl-NL" sz="2000">
                <a:latin typeface="Times New Roman" panose="02020603050405020304" pitchFamily="18" charset="0"/>
                <a:ea typeface="Times New Roman" panose="02020603050405020304" pitchFamily="18" charset="0"/>
              </a:rPr>
              <a:t>- Hạn chế lãng phí nước và bảo vệ tài nguyên nước, bảo vệ hệ sinh thái ở lưu vực sông.</a:t>
            </a:r>
            <a:endParaRPr lang="en-US" sz="2000"/>
          </a:p>
        </p:txBody>
      </p:sp>
      <p:sp>
        <p:nvSpPr>
          <p:cNvPr id="15" name="Rectangle 14"/>
          <p:cNvSpPr/>
          <p:nvPr/>
        </p:nvSpPr>
        <p:spPr>
          <a:xfrm>
            <a:off x="185055" y="2709613"/>
            <a:ext cx="6757127" cy="707886"/>
          </a:xfrm>
          <a:prstGeom prst="rect">
            <a:avLst/>
          </a:prstGeom>
        </p:spPr>
        <p:txBody>
          <a:bodyPr wrap="square">
            <a:spAutoFit/>
          </a:bodyPr>
          <a:lstStyle/>
          <a:p>
            <a:pPr algn="just">
              <a:spcAft>
                <a:spcPts val="0"/>
              </a:spcAft>
            </a:pPr>
            <a:r>
              <a:rPr lang="nl-NL" sz="2000">
                <a:latin typeface="Times New Roman" panose="02020603050405020304" pitchFamily="18" charset="0"/>
                <a:ea typeface="Times New Roman" panose="02020603050405020304" pitchFamily="18" charset="0"/>
              </a:rPr>
              <a:t>- Mang lại hiệu quả kinh tế cao, đáp ứng được nhu cầu sử dụng nước của các ngành kinh tế.</a:t>
            </a:r>
            <a:endParaRPr lang="en-US" sz="2000"/>
          </a:p>
        </p:txBody>
      </p:sp>
      <p:sp>
        <p:nvSpPr>
          <p:cNvPr id="16" name="Rectangle 15"/>
          <p:cNvSpPr/>
          <p:nvPr/>
        </p:nvSpPr>
        <p:spPr>
          <a:xfrm>
            <a:off x="0" y="87812"/>
            <a:ext cx="12191999" cy="461665"/>
          </a:xfrm>
          <a:prstGeom prst="rect">
            <a:avLst/>
          </a:prstGeom>
          <a:solidFill>
            <a:schemeClr val="accent4">
              <a:lumMod val="20000"/>
              <a:lumOff val="80000"/>
            </a:schemeClr>
          </a:solidFill>
        </p:spPr>
        <p:txBody>
          <a:bodyPr wrap="square">
            <a:spAutoFit/>
          </a:bodyPr>
          <a:lstStyle/>
          <a:p>
            <a:pPr algn="ctr"/>
            <a:r>
              <a:rPr lang="en-US" sz="2400" b="1">
                <a:ln w="10541" cmpd="sng">
                  <a:noFill/>
                  <a:prstDash val="solid"/>
                </a:ln>
                <a:latin typeface="Cambria" pitchFamily="18" charset="0"/>
              </a:rPr>
              <a:t>BÀI </a:t>
            </a:r>
            <a:r>
              <a:rPr lang="en-US" sz="2400" b="1" smtClean="0">
                <a:ln w="10541" cmpd="sng">
                  <a:noFill/>
                  <a:prstDash val="solid"/>
                </a:ln>
                <a:latin typeface="Cambria" pitchFamily="18" charset="0"/>
              </a:rPr>
              <a:t>10</a:t>
            </a:r>
            <a:r>
              <a:rPr lang="en-US" sz="2400" b="1" smtClean="0">
                <a:ln w="10541" cmpd="sng">
                  <a:noFill/>
                  <a:prstDash val="solid"/>
                </a:ln>
                <a:latin typeface="Cambria" pitchFamily="18" charset="0"/>
              </a:rPr>
              <a:t>: </a:t>
            </a:r>
            <a:r>
              <a:rPr lang="en-US" sz="2400" b="1" smtClean="0">
                <a:ln w="10541" cmpd="sng">
                  <a:noFill/>
                  <a:prstDash val="solid"/>
                </a:ln>
                <a:latin typeface="Cambria" pitchFamily="18" charset="0"/>
              </a:rPr>
              <a:t>VAI </a:t>
            </a:r>
            <a:r>
              <a:rPr lang="en-US" sz="2400" b="1">
                <a:ln w="10541" cmpd="sng">
                  <a:noFill/>
                  <a:prstDash val="solid"/>
                </a:ln>
                <a:latin typeface="Cambria" pitchFamily="18" charset="0"/>
              </a:rPr>
              <a:t>TRÒ CỦA TÀI NGUYÊN </a:t>
            </a:r>
            <a:r>
              <a:rPr lang="en-US" sz="2400" b="1" smtClean="0">
                <a:ln w="10541" cmpd="sng">
                  <a:noFill/>
                  <a:prstDash val="solid"/>
                </a:ln>
                <a:latin typeface="Cambria" pitchFamily="18" charset="0"/>
              </a:rPr>
              <a:t>KHÍ </a:t>
            </a:r>
            <a:r>
              <a:rPr lang="en-US" sz="2400" b="1">
                <a:ln w="10541" cmpd="sng">
                  <a:noFill/>
                  <a:prstDash val="solid"/>
                </a:ln>
                <a:latin typeface="Cambria" pitchFamily="18" charset="0"/>
              </a:rPr>
              <a:t>HẬU VÀ TÀI NGUYÊN </a:t>
            </a:r>
            <a:r>
              <a:rPr lang="en-US" sz="2400" b="1" smtClean="0">
                <a:ln w="10541" cmpd="sng">
                  <a:noFill/>
                  <a:prstDash val="solid"/>
                </a:ln>
                <a:latin typeface="Cambria" pitchFamily="18" charset="0"/>
              </a:rPr>
              <a:t>NƯỚC</a:t>
            </a:r>
            <a:endParaRPr lang="en-US" sz="2400"/>
          </a:p>
        </p:txBody>
      </p:sp>
      <p:sp>
        <p:nvSpPr>
          <p:cNvPr id="17" name="Title 1"/>
          <p:cNvSpPr txBox="1">
            <a:spLocks/>
          </p:cNvSpPr>
          <p:nvPr/>
        </p:nvSpPr>
        <p:spPr>
          <a:xfrm>
            <a:off x="185057" y="1537470"/>
            <a:ext cx="6973389" cy="4839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a:solidFill>
                  <a:srgbClr val="0070C0"/>
                </a:solidFill>
                <a:latin typeface="Cambria" pitchFamily="18" charset="0"/>
              </a:rPr>
              <a:t>2</a:t>
            </a:r>
            <a:r>
              <a:rPr lang="en-US" sz="2000" b="1" smtClean="0">
                <a:solidFill>
                  <a:srgbClr val="0070C0"/>
                </a:solidFill>
                <a:latin typeface="Cambria" pitchFamily="18" charset="0"/>
              </a:rPr>
              <a:t>. </a:t>
            </a:r>
            <a:r>
              <a:rPr lang="vi-VN" sz="2000" b="1" smtClean="0">
                <a:solidFill>
                  <a:srgbClr val="0070C0"/>
                </a:solidFill>
                <a:latin typeface="Cambria" pitchFamily="18" charset="0"/>
              </a:rPr>
              <a:t>Tầm </a:t>
            </a:r>
            <a:r>
              <a:rPr lang="vi-VN" sz="2000" b="1">
                <a:solidFill>
                  <a:srgbClr val="0070C0"/>
                </a:solidFill>
                <a:latin typeface="Cambria" pitchFamily="18" charset="0"/>
              </a:rPr>
              <a:t>quan trọng của việc sử dụng tổng hợp tài nguyên nước ở </a:t>
            </a:r>
            <a:r>
              <a:rPr lang="vi-VN" sz="2000" b="1" smtClean="0">
                <a:solidFill>
                  <a:srgbClr val="0070C0"/>
                </a:solidFill>
                <a:latin typeface="Cambria" pitchFamily="18" charset="0"/>
              </a:rPr>
              <a:t>lưu </a:t>
            </a:r>
            <a:r>
              <a:rPr lang="vi-VN" sz="2000" b="1">
                <a:solidFill>
                  <a:srgbClr val="0070C0"/>
                </a:solidFill>
                <a:latin typeface="Cambria" pitchFamily="18" charset="0"/>
              </a:rPr>
              <a:t>vực sông </a:t>
            </a:r>
            <a:endParaRPr lang="en-US" sz="2000">
              <a:solidFill>
                <a:srgbClr val="0070C0"/>
              </a:solidFill>
            </a:endParaRPr>
          </a:p>
        </p:txBody>
      </p:sp>
      <p:sp>
        <p:nvSpPr>
          <p:cNvPr id="18" name="Title 1"/>
          <p:cNvSpPr txBox="1">
            <a:spLocks/>
          </p:cNvSpPr>
          <p:nvPr/>
        </p:nvSpPr>
        <p:spPr>
          <a:xfrm>
            <a:off x="185057" y="926828"/>
            <a:ext cx="6973389" cy="4839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smtClean="0">
                <a:solidFill>
                  <a:srgbClr val="0070C0"/>
                </a:solidFill>
                <a:latin typeface="Cambria" pitchFamily="18" charset="0"/>
              </a:rPr>
              <a:t>1. Vai trò của khí hậu</a:t>
            </a:r>
            <a:endParaRPr lang="en-US" sz="2000">
              <a:solidFill>
                <a:srgbClr val="0070C0"/>
              </a:solidFill>
            </a:endParaRPr>
          </a:p>
        </p:txBody>
      </p:sp>
    </p:spTree>
    <p:extLst>
      <p:ext uri="{BB962C8B-B14F-4D97-AF65-F5344CB8AC3E}">
        <p14:creationId xmlns:p14="http://schemas.microsoft.com/office/powerpoint/2010/main" val="2095204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57"/>
        <p:cNvGrpSpPr/>
        <p:nvPr/>
      </p:nvGrpSpPr>
      <p:grpSpPr>
        <a:xfrm>
          <a:off x="0" y="0"/>
          <a:ext cx="0" cy="0"/>
          <a:chOff x="0" y="0"/>
          <a:chExt cx="0" cy="0"/>
        </a:xfrm>
      </p:grpSpPr>
      <p:pic>
        <p:nvPicPr>
          <p:cNvPr id="65" name="Picture 6" descr="Khen thưởng con CNVC-NLĐ đạt danh hiệu học sinh giỏi năm học 2019-2020 -  Bệnh Viện Nhi Đồng Thành Phố"/>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16" b="100000" l="595" r="98811"/>
                    </a14:imgEffect>
                  </a14:imgLayer>
                </a14:imgProps>
              </a:ext>
              <a:ext uri="{28A0092B-C50C-407E-A947-70E740481C1C}">
                <a14:useLocalDpi xmlns:a14="http://schemas.microsoft.com/office/drawing/2010/main" val="0"/>
              </a:ext>
            </a:extLst>
          </a:blip>
          <a:srcRect/>
          <a:stretch>
            <a:fillRect/>
          </a:stretch>
        </p:blipFill>
        <p:spPr bwMode="auto">
          <a:xfrm>
            <a:off x="1485340" y="510234"/>
            <a:ext cx="8979555" cy="523184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837266" y="1446917"/>
            <a:ext cx="6580908" cy="2127505"/>
          </a:xfrm>
          <a:prstGeom prst="rect">
            <a:avLst/>
          </a:prstGeom>
        </p:spPr>
        <p:txBody>
          <a:bodyPr wrap="square">
            <a:spAutoFit/>
          </a:bodyPr>
          <a:lstStyle/>
          <a:p>
            <a:pPr algn="just">
              <a:lnSpc>
                <a:spcPct val="115000"/>
              </a:lnSpc>
            </a:pPr>
            <a:r>
              <a:rPr lang="en-US" sz="2300" smtClean="0">
                <a:solidFill>
                  <a:srgbClr val="000000"/>
                </a:solidFill>
                <a:latin typeface="#9Slide03 Roboto Medium" panose="02000000000000000000" pitchFamily="2" charset="0"/>
                <a:ea typeface="#9Slide03 Roboto Medium" panose="02000000000000000000" pitchFamily="2" charset="0"/>
                <a:cs typeface="Times New Roman" panose="02020603050405020304" pitchFamily="18" charset="0"/>
              </a:rPr>
              <a:t>Khí hậu và nguồn nước là những yếu tố có ảnh hưởng lớn tới hoạt động sản xuất và sinh hoạt của con người. </a:t>
            </a:r>
            <a:r>
              <a:rPr lang="en-US" sz="2300" b="1" smtClean="0">
                <a:solidFill>
                  <a:srgbClr val="000000"/>
                </a:solidFill>
                <a:latin typeface="#9Slide03 Roboto Medium" panose="02000000000000000000" pitchFamily="2" charset="0"/>
                <a:ea typeface="#9Slide03 Roboto Medium" panose="02000000000000000000" pitchFamily="2" charset="0"/>
                <a:cs typeface="Times New Roman" panose="02020603050405020304" pitchFamily="18" charset="0"/>
              </a:rPr>
              <a:t>Hãy </a:t>
            </a:r>
            <a:r>
              <a:rPr lang="vi-VN" sz="2300" b="1" smtClean="0">
                <a:solidFill>
                  <a:srgbClr val="000000"/>
                </a:solidFill>
                <a:latin typeface="#9Slide03 Roboto Medium" panose="02000000000000000000" pitchFamily="2" charset="0"/>
                <a:ea typeface="#9Slide03 Roboto Medium" panose="02000000000000000000" pitchFamily="2" charset="0"/>
                <a:cs typeface="Times New Roman" panose="02020603050405020304" pitchFamily="18" charset="0"/>
              </a:rPr>
              <a:t>lấy </a:t>
            </a:r>
            <a:r>
              <a:rPr lang="vi-VN" sz="2300" b="1">
                <a:solidFill>
                  <a:srgbClr val="000000"/>
                </a:solidFill>
                <a:latin typeface="#9Slide03 Roboto Medium" panose="02000000000000000000" pitchFamily="2" charset="0"/>
                <a:ea typeface="#9Slide03 Roboto Medium" panose="02000000000000000000" pitchFamily="2" charset="0"/>
                <a:cs typeface="Times New Roman" panose="02020603050405020304" pitchFamily="18" charset="0"/>
              </a:rPr>
              <a:t>ví dụ vể ảnh hưởng của khí hậu và nguồn nước đối với hoạt động sản xuất ở nước ta.</a:t>
            </a:r>
            <a:endParaRPr lang="en-US" sz="2300" b="1" dirty="0">
              <a:effectLst/>
              <a:latin typeface="#9Slide03 Roboto Medium" panose="02000000000000000000" pitchFamily="2" charset="0"/>
              <a:ea typeface="#9Slide03 Roboto Medium"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2324784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3326" y="2427514"/>
            <a:ext cx="11338560" cy="400110"/>
          </a:xfrm>
          <a:prstGeom prst="rect">
            <a:avLst/>
          </a:prstGeom>
          <a:solidFill>
            <a:srgbClr val="FFFF99"/>
          </a:solidFill>
          <a:ln w="12700">
            <a:noFill/>
          </a:ln>
        </p:spPr>
        <p:txBody>
          <a:bodyPr wrap="square">
            <a:spAutoFit/>
          </a:bodyPr>
          <a:lstStyle/>
          <a:p>
            <a:pPr algn="just"/>
            <a:r>
              <a:rPr lang="vi-VN" sz="2000" b="1" i="1">
                <a:solidFill>
                  <a:srgbClr val="FF0000"/>
                </a:solidFill>
                <a:latin typeface="Times New Roman" panose="02020603050405020304" pitchFamily="18" charset="0"/>
                <a:ea typeface="Cambria" panose="02040503050406030204" pitchFamily="18" charset="0"/>
                <a:cs typeface="Times New Roman" panose="02020603050405020304" pitchFamily="18" charset="0"/>
              </a:rPr>
              <a:t>1. Nêu ví dụ ảnh hưởng của một thiên tai đối với sản xuất nông nghiệp ở nước ta.</a:t>
            </a:r>
            <a:endParaRPr lang="vi-VN" sz="2000" b="1"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5" name="Rectangle 4"/>
          <p:cNvSpPr/>
          <p:nvPr/>
        </p:nvSpPr>
        <p:spPr>
          <a:xfrm>
            <a:off x="483326" y="3581408"/>
            <a:ext cx="11338560" cy="2554545"/>
          </a:xfrm>
          <a:prstGeom prst="rect">
            <a:avLst/>
          </a:prstGeom>
          <a:solidFill>
            <a:srgbClr val="FFCCFF"/>
          </a:solidFill>
          <a:ln>
            <a:noFill/>
          </a:ln>
        </p:spPr>
        <p:txBody>
          <a:bodyPr wrap="square">
            <a:spAutoFit/>
          </a:bodyPr>
          <a:lstStyle/>
          <a:p>
            <a:pPr algn="just"/>
            <a:r>
              <a:rPr lang="vi-VN" sz="2000" b="1">
                <a:latin typeface="Times New Roman" panose="02020603050405020304" pitchFamily="18" charset="0"/>
                <a:ea typeface="Cambria" pitchFamily="18" charset="0"/>
                <a:cs typeface="Times New Roman" panose="02020603050405020304" pitchFamily="18" charset="0"/>
              </a:rPr>
              <a:t>Báo cáo mới nhất của Bộ Nông nghiệp cho thấy, năm 2015 do ảnh hưởng của hiện tượng El Nino nên mùa mưa đến muộn và kết thúc sớm. Tổng lượng mưa trên lưu vực thiếu hụt 20-50% trung bình nhiều năm. Mực nước thượng nguồn sông Mê Kông tiếp tục xuống nhanh và thấp nhất trong vòng 90 năm qua. Mùa khô năm nay do thiếu nước ngọt, xâm nhập mặn xuất hiện sớm 2 tháng và nhiều khả năng kết thúc muộn. Hiện, trên các hệ thống sông chính ở miền Tây, mặn xâm nhập sâu 40-93 km, tăng 10-15 km so với các năm trước. Gần 340.000 ha trong tổng số 1,55 triệu ha lúa đông xuân đang sản xuất tại miền Tây có nguy cơ bị xâm nhập mặn và hạn. Trong đó, 104.000 ha lúa bị thiệt hại nặng nề, hàng chục nghìn ha bị chết. </a:t>
            </a:r>
            <a:endParaRPr lang="vi-VN" sz="2000" dirty="0">
              <a:latin typeface="Times New Roman" panose="02020603050405020304" pitchFamily="18" charset="0"/>
              <a:ea typeface="Cambria" pitchFamily="18" charset="0"/>
              <a:cs typeface="Times New Roman" panose="02020603050405020304" pitchFamily="18" charset="0"/>
            </a:endParaRPr>
          </a:p>
        </p:txBody>
      </p:sp>
      <p:sp>
        <p:nvSpPr>
          <p:cNvPr id="6" name="TextBox 5"/>
          <p:cNvSpPr txBox="1"/>
          <p:nvPr/>
        </p:nvSpPr>
        <p:spPr>
          <a:xfrm>
            <a:off x="4519749" y="1071154"/>
            <a:ext cx="2808514" cy="646331"/>
          </a:xfrm>
          <a:prstGeom prst="rect">
            <a:avLst/>
          </a:prstGeom>
          <a:noFill/>
        </p:spPr>
        <p:txBody>
          <a:bodyPr wrap="square" rtlCol="0">
            <a:spAutoFit/>
          </a:bodyPr>
          <a:lstStyle/>
          <a:p>
            <a:pPr algn="ctr"/>
            <a:r>
              <a:rPr lang="en-US" sz="3600" b="1" smtClean="0">
                <a:solidFill>
                  <a:schemeClr val="bg1"/>
                </a:solidFill>
                <a:latin typeface="Times New Roman" panose="02020603050405020304" pitchFamily="18" charset="0"/>
                <a:cs typeface="Times New Roman" panose="02020603050405020304" pitchFamily="18" charset="0"/>
              </a:rPr>
              <a:t>LUYỆN TẬP</a:t>
            </a:r>
            <a:endParaRPr lang="en-US" sz="3600" b="1">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04057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3326" y="2427514"/>
            <a:ext cx="11338560" cy="400110"/>
          </a:xfrm>
          <a:prstGeom prst="rect">
            <a:avLst/>
          </a:prstGeom>
          <a:solidFill>
            <a:srgbClr val="FFFF99"/>
          </a:solidFill>
          <a:ln w="12700">
            <a:noFill/>
          </a:ln>
        </p:spPr>
        <p:txBody>
          <a:bodyPr wrap="square">
            <a:spAutoFit/>
          </a:bodyPr>
          <a:lstStyle/>
          <a:p>
            <a:pPr algn="just"/>
            <a:r>
              <a:rPr lang="vi-VN" sz="2000" b="1" i="1">
                <a:solidFill>
                  <a:srgbClr val="FF0000"/>
                </a:solidFill>
                <a:latin typeface="Times New Roman" panose="02020603050405020304" pitchFamily="18" charset="0"/>
                <a:ea typeface="Cambria" panose="02040503050406030204" pitchFamily="18" charset="0"/>
                <a:cs typeface="Times New Roman" panose="02020603050405020304" pitchFamily="18" charset="0"/>
              </a:rPr>
              <a:t>2. Lập sơ đồ về ảnh hưởng của khí hậu đối với việc phát triển du lịch tại một điểm cụ thể nêu ở hình 10.3.</a:t>
            </a:r>
            <a:endParaRPr lang="vi-VN" sz="2000" b="1"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6" name="TextBox 5"/>
          <p:cNvSpPr txBox="1"/>
          <p:nvPr/>
        </p:nvSpPr>
        <p:spPr>
          <a:xfrm>
            <a:off x="4519749" y="1071154"/>
            <a:ext cx="2808514" cy="646331"/>
          </a:xfrm>
          <a:prstGeom prst="rect">
            <a:avLst/>
          </a:prstGeom>
          <a:noFill/>
        </p:spPr>
        <p:txBody>
          <a:bodyPr wrap="square" rtlCol="0">
            <a:spAutoFit/>
          </a:bodyPr>
          <a:lstStyle/>
          <a:p>
            <a:pPr algn="ctr"/>
            <a:r>
              <a:rPr lang="en-US" sz="3600" b="1" smtClean="0">
                <a:solidFill>
                  <a:schemeClr val="bg1"/>
                </a:solidFill>
                <a:latin typeface="Times New Roman" panose="02020603050405020304" pitchFamily="18" charset="0"/>
                <a:cs typeface="Times New Roman" panose="02020603050405020304" pitchFamily="18" charset="0"/>
              </a:rPr>
              <a:t>LUYỆN TẬP</a:t>
            </a:r>
            <a:endParaRPr lang="en-US" sz="3600" b="1">
              <a:solidFill>
                <a:schemeClr val="bg1"/>
              </a:solidFill>
              <a:latin typeface="Times New Roman" panose="02020603050405020304" pitchFamily="18" charset="0"/>
              <a:cs typeface="Times New Roman" panose="02020603050405020304" pitchFamily="18" charset="0"/>
            </a:endParaRPr>
          </a:p>
        </p:txBody>
      </p:sp>
      <p:pic>
        <p:nvPicPr>
          <p:cNvPr id="1026" name="Picture 36" descr="Lập sơ đồ về ảnh hưởng của khí hậu đối với việc phát triển du lịch tại một điểm cụ thể nêu ở hình 10.3 (ảnh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4115" y="2999873"/>
            <a:ext cx="8195055" cy="3906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73844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fltVal val="0"/>
                                          </p:val>
                                        </p:tav>
                                        <p:tav tm="100000">
                                          <p:val>
                                            <p:strVal val="#ppt_w"/>
                                          </p:val>
                                        </p:tav>
                                      </p:tavLst>
                                    </p:anim>
                                    <p:anim calcmode="lin" valueType="num">
                                      <p:cBhvr>
                                        <p:cTn id="13" dur="500" fill="hold"/>
                                        <p:tgtEl>
                                          <p:spTgt spid="1026"/>
                                        </p:tgtEl>
                                        <p:attrNameLst>
                                          <p:attrName>ppt_h</p:attrName>
                                        </p:attrNameLst>
                                      </p:cBhvr>
                                      <p:tavLst>
                                        <p:tav tm="0">
                                          <p:val>
                                            <p:fltVal val="0"/>
                                          </p:val>
                                        </p:tav>
                                        <p:tav tm="100000">
                                          <p:val>
                                            <p:strVal val="#ppt_h"/>
                                          </p:val>
                                        </p:tav>
                                      </p:tavLst>
                                    </p:anim>
                                    <p:animEffect transition="in" filter="fade">
                                      <p:cBhvr>
                                        <p:cTn id="1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19749" y="1071154"/>
            <a:ext cx="2808514" cy="646331"/>
          </a:xfrm>
          <a:prstGeom prst="rect">
            <a:avLst/>
          </a:prstGeom>
          <a:noFill/>
        </p:spPr>
        <p:txBody>
          <a:bodyPr wrap="square" rtlCol="0">
            <a:spAutoFit/>
          </a:bodyPr>
          <a:lstStyle/>
          <a:p>
            <a:pPr algn="ctr"/>
            <a:r>
              <a:rPr lang="en-US" sz="3600" b="1" smtClean="0">
                <a:solidFill>
                  <a:schemeClr val="bg1"/>
                </a:solidFill>
                <a:latin typeface="Times New Roman" panose="02020603050405020304" pitchFamily="18" charset="0"/>
                <a:cs typeface="Times New Roman" panose="02020603050405020304" pitchFamily="18" charset="0"/>
              </a:rPr>
              <a:t>VẬN DỤNG</a:t>
            </a:r>
            <a:endParaRPr lang="en-US" sz="3600" b="1">
              <a:solidFill>
                <a:schemeClr val="bg1"/>
              </a:solidFill>
              <a:latin typeface="Times New Roman" panose="02020603050405020304" pitchFamily="18" charset="0"/>
              <a:cs typeface="Times New Roman" panose="02020603050405020304" pitchFamily="18" charset="0"/>
            </a:endParaRPr>
          </a:p>
        </p:txBody>
      </p:sp>
      <p:sp>
        <p:nvSpPr>
          <p:cNvPr id="6" name="Rectangle 5"/>
          <p:cNvSpPr/>
          <p:nvPr/>
        </p:nvSpPr>
        <p:spPr>
          <a:xfrm>
            <a:off x="6318677" y="2765849"/>
            <a:ext cx="5481887" cy="1200329"/>
          </a:xfrm>
          <a:prstGeom prst="rect">
            <a:avLst/>
          </a:prstGeom>
          <a:solidFill>
            <a:schemeClr val="accent6">
              <a:lumMod val="40000"/>
              <a:lumOff val="60000"/>
            </a:schemeClr>
          </a:solidFill>
          <a:ln w="12700">
            <a:noFill/>
          </a:ln>
        </p:spPr>
        <p:txBody>
          <a:bodyPr wrap="square">
            <a:spAutoFit/>
          </a:bodyPr>
          <a:lstStyle/>
          <a:p>
            <a:pPr algn="just"/>
            <a:r>
              <a:rPr lang="vi-VN" sz="2400">
                <a:latin typeface="Times New Roman" panose="02020603050405020304" pitchFamily="18" charset="0"/>
                <a:ea typeface="Cambria" panose="02040503050406030204" pitchFamily="18" charset="0"/>
                <a:cs typeface="Times New Roman" panose="02020603050405020304" pitchFamily="18" charset="0"/>
              </a:rPr>
              <a:t>Em hãy đóng vai hướng dẫn viên du lịch, giới thiệu về đặc trưng khí hậu tại một địa điểm du lịch mà em biết.</a:t>
            </a:r>
            <a:endParaRPr lang="vi-VN" sz="24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7" name="Rectangle 6"/>
          <p:cNvSpPr/>
          <p:nvPr/>
        </p:nvSpPr>
        <p:spPr>
          <a:xfrm>
            <a:off x="6318677" y="4948178"/>
            <a:ext cx="5452782" cy="1569660"/>
          </a:xfrm>
          <a:prstGeom prst="rect">
            <a:avLst/>
          </a:prstGeom>
          <a:solidFill>
            <a:schemeClr val="accent3">
              <a:lumMod val="60000"/>
              <a:lumOff val="40000"/>
            </a:schemeClr>
          </a:solidFill>
        </p:spPr>
        <p:txBody>
          <a:bodyPr wrap="square">
            <a:spAutoFit/>
          </a:bodyPr>
          <a:lstStyle/>
          <a:p>
            <a:pPr algn="just"/>
            <a:r>
              <a:rPr lang="vi-VN" sz="2400">
                <a:latin typeface="Times New Roman" panose="02020603050405020304" pitchFamily="18" charset="0"/>
                <a:ea typeface="Cambria" pitchFamily="18" charset="0"/>
                <a:cs typeface="Times New Roman" panose="02020603050405020304" pitchFamily="18" charset="0"/>
              </a:rPr>
              <a:t>Em hãy sưu tầm thông tin và viết một đoạn văn ngắn về thực trạng sử dụng tổng hợp tài nguyên nước ở một lưu vực sông cụ thể.</a:t>
            </a:r>
            <a:endParaRPr lang="vi-VN" sz="2400">
              <a:latin typeface="Times New Roman" panose="02020603050405020304" pitchFamily="18" charset="0"/>
              <a:ea typeface="Cambria" pitchFamily="18" charset="0"/>
              <a:cs typeface="Times New Roman" panose="02020603050405020304" pitchFamily="18" charset="0"/>
            </a:endParaRPr>
          </a:p>
        </p:txBody>
      </p:sp>
      <p:grpSp>
        <p:nvGrpSpPr>
          <p:cNvPr id="9" name="Group 8">
            <a:extLst>
              <a:ext uri="{FF2B5EF4-FFF2-40B4-BE49-F238E27FC236}">
                <a16:creationId xmlns:a16="http://schemas.microsoft.com/office/drawing/2014/main" id="{510C8B44-3E79-411E-9732-53E474FB0F3C}"/>
              </a:ext>
            </a:extLst>
          </p:cNvPr>
          <p:cNvGrpSpPr/>
          <p:nvPr/>
        </p:nvGrpSpPr>
        <p:grpSpPr>
          <a:xfrm>
            <a:off x="861611" y="2842573"/>
            <a:ext cx="3437674" cy="3458684"/>
            <a:chOff x="1171808" y="2023387"/>
            <a:chExt cx="2801037" cy="2801037"/>
          </a:xfrm>
        </p:grpSpPr>
        <p:sp>
          <p:nvSpPr>
            <p:cNvPr id="10" name="Oval 9">
              <a:extLst>
                <a:ext uri="{FF2B5EF4-FFF2-40B4-BE49-F238E27FC236}">
                  <a16:creationId xmlns:a16="http://schemas.microsoft.com/office/drawing/2014/main" id="{4E153341-962C-411C-86BD-A02480848BF8}"/>
                </a:ext>
              </a:extLst>
            </p:cNvPr>
            <p:cNvSpPr/>
            <p:nvPr/>
          </p:nvSpPr>
          <p:spPr>
            <a:xfrm>
              <a:off x="1268061" y="2119640"/>
              <a:ext cx="2633811" cy="2633811"/>
            </a:xfrm>
            <a:prstGeom prst="ellipse">
              <a:avLst/>
            </a:prstGeom>
            <a:solidFill>
              <a:srgbClr val="FFC93D"/>
            </a:solidFill>
            <a:ln w="12700" cap="flat" cmpd="sng" algn="ctr">
              <a:noFill/>
              <a:prstDash val="solid"/>
              <a:miter lim="800000"/>
            </a:ln>
            <a:effectLst/>
          </p:spPr>
          <p:txBody>
            <a:bodyPr rtlCol="0" anchor="ctr"/>
            <a:lstStyle/>
            <a:p>
              <a:pPr algn="ctr">
                <a:defRPr/>
              </a:pPr>
              <a:endParaRPr lang="en-US" kern="0">
                <a:solidFill>
                  <a:prstClr val="white"/>
                </a:solidFill>
                <a:latin typeface="Roboto" pitchFamily="2" charset="0"/>
                <a:ea typeface="Roboto" pitchFamily="2" charset="0"/>
              </a:endParaRPr>
            </a:p>
          </p:txBody>
        </p:sp>
        <p:sp>
          <p:nvSpPr>
            <p:cNvPr id="11" name="Oval 10">
              <a:extLst>
                <a:ext uri="{FF2B5EF4-FFF2-40B4-BE49-F238E27FC236}">
                  <a16:creationId xmlns:a16="http://schemas.microsoft.com/office/drawing/2014/main" id="{9EFF141B-7199-422A-9625-E6A6E06B4AE5}"/>
                </a:ext>
              </a:extLst>
            </p:cNvPr>
            <p:cNvSpPr/>
            <p:nvPr/>
          </p:nvSpPr>
          <p:spPr>
            <a:xfrm>
              <a:off x="1171808" y="2023387"/>
              <a:ext cx="2801037" cy="2801037"/>
            </a:xfrm>
            <a:prstGeom prst="ellipse">
              <a:avLst/>
            </a:prstGeom>
            <a:noFill/>
            <a:ln w="12700" cap="flat" cmpd="sng" algn="ctr">
              <a:solidFill>
                <a:srgbClr val="FFC93D"/>
              </a:solidFill>
              <a:prstDash val="solid"/>
              <a:miter lim="800000"/>
            </a:ln>
            <a:effectLst/>
          </p:spPr>
          <p:txBody>
            <a:bodyPr rtlCol="0" anchor="ctr"/>
            <a:lstStyle/>
            <a:p>
              <a:pPr algn="ctr">
                <a:defRPr/>
              </a:pPr>
              <a:endParaRPr lang="en-US" kern="0">
                <a:solidFill>
                  <a:prstClr val="white"/>
                </a:solidFill>
                <a:latin typeface="Roboto" pitchFamily="2" charset="0"/>
                <a:ea typeface="Roboto" pitchFamily="2" charset="0"/>
              </a:endParaRPr>
            </a:p>
          </p:txBody>
        </p:sp>
      </p:grpSp>
      <p:pic>
        <p:nvPicPr>
          <p:cNvPr id="12" name="Picture 11" descr="A picture containing text, vector graphics&#10;&#10;Description automatically generated">
            <a:extLst>
              <a:ext uri="{FF2B5EF4-FFF2-40B4-BE49-F238E27FC236}">
                <a16:creationId xmlns:a16="http://schemas.microsoft.com/office/drawing/2014/main" id="{E0CE4E98-B7EC-44EC-A9E0-7A1B0EA28D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2452" y="3304675"/>
            <a:ext cx="2557031" cy="2557031"/>
          </a:xfrm>
          <a:prstGeom prst="rect">
            <a:avLst/>
          </a:prstGeom>
        </p:spPr>
      </p:pic>
      <p:pic>
        <p:nvPicPr>
          <p:cNvPr id="13" name="Picture 12"/>
          <p:cNvPicPr>
            <a:picLocks noChangeAspect="1"/>
          </p:cNvPicPr>
          <p:nvPr/>
        </p:nvPicPr>
        <p:blipFill>
          <a:blip r:embed="rId3">
            <a:extLst>
              <a:ext uri="{BEBA8EAE-BF5A-486C-A8C5-ECC9F3942E4B}">
                <a14:imgProps xmlns:a14="http://schemas.microsoft.com/office/drawing/2010/main">
                  <a14:imgLayer r:embed="rId4">
                    <a14:imgEffect>
                      <a14:backgroundRemoval t="1754" b="96491" l="9459" r="89865">
                        <a14:foregroundMark x1="45608" y1="29825" x2="57432" y2="83626"/>
                      </a14:backgroundRemoval>
                    </a14:imgEffect>
                  </a14:imgLayer>
                </a14:imgProps>
              </a:ext>
            </a:extLst>
          </a:blip>
          <a:stretch>
            <a:fillRect/>
          </a:stretch>
        </p:blipFill>
        <p:spPr>
          <a:xfrm>
            <a:off x="4417415" y="2784064"/>
            <a:ext cx="2282536" cy="1318627"/>
          </a:xfrm>
          <a:prstGeom prst="rect">
            <a:avLst/>
          </a:prstGeom>
        </p:spPr>
      </p:pic>
      <p:pic>
        <p:nvPicPr>
          <p:cNvPr id="14" name="Picture 6" descr="Số 2 PNG png tải về - Miễn phí trong suốt Khu Vực png Tải về."/>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67" b="100000" l="10000" r="90000">
                        <a14:foregroundMark x1="48333" y1="22333" x2="48333" y2="22333"/>
                        <a14:foregroundMark x1="49556" y1="15833" x2="55889" y2="72000"/>
                        <a14:foregroundMark x1="44444" y1="77333" x2="58111" y2="22500"/>
                        <a14:foregroundMark x1="39667" y1="26000" x2="48556" y2="22000"/>
                        <a14:foregroundMark x1="42667" y1="46500" x2="47000" y2="83167"/>
                        <a14:foregroundMark x1="44444" y1="71333" x2="63778" y2="68667"/>
                      </a14:backgroundRemoval>
                    </a14:imgEffect>
                  </a14:imgLayer>
                </a14:imgProps>
              </a:ext>
              <a:ext uri="{28A0092B-C50C-407E-A947-70E740481C1C}">
                <a14:useLocalDpi xmlns:a14="http://schemas.microsoft.com/office/drawing/2010/main" val="0"/>
              </a:ext>
            </a:extLst>
          </a:blip>
          <a:srcRect/>
          <a:stretch>
            <a:fillRect/>
          </a:stretch>
        </p:blipFill>
        <p:spPr bwMode="auto">
          <a:xfrm>
            <a:off x="4798688" y="4986147"/>
            <a:ext cx="1519990" cy="1013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89446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5838" y="1523415"/>
            <a:ext cx="10528433" cy="1548431"/>
          </a:xfrm>
        </p:spPr>
        <p:txBody>
          <a:bodyPr>
            <a:noAutofit/>
          </a:bodyPr>
          <a:lstStyle/>
          <a:p>
            <a:pPr algn="ctr">
              <a:lnSpc>
                <a:spcPct val="120000"/>
              </a:lnSpc>
            </a:pPr>
            <a:r>
              <a:rPr lang="en-US" sz="4400" b="1" smtClean="0">
                <a:ln w="10541" cmpd="sng">
                  <a:noFill/>
                  <a:prstDash val="solid"/>
                </a:ln>
                <a:solidFill>
                  <a:schemeClr val="tx1"/>
                </a:solidFill>
                <a:latin typeface="Cambria" pitchFamily="18" charset="0"/>
              </a:rPr>
              <a:t>BÀI </a:t>
            </a:r>
            <a:r>
              <a:rPr lang="en-US" sz="4400" b="1" smtClean="0">
                <a:ln w="10541" cmpd="sng">
                  <a:noFill/>
                  <a:prstDash val="solid"/>
                </a:ln>
                <a:solidFill>
                  <a:schemeClr val="tx1"/>
                </a:solidFill>
                <a:latin typeface="Cambria" pitchFamily="18" charset="0"/>
              </a:rPr>
              <a:t>10:</a:t>
            </a:r>
            <a:r>
              <a:rPr lang="en-US" sz="4400" b="1" smtClean="0">
                <a:ln w="10541" cmpd="sng">
                  <a:noFill/>
                  <a:prstDash val="solid"/>
                </a:ln>
                <a:solidFill>
                  <a:schemeClr val="tx1"/>
                </a:solidFill>
                <a:latin typeface="Cambria" pitchFamily="18" charset="0"/>
              </a:rPr>
              <a:t/>
            </a:r>
            <a:br>
              <a:rPr lang="en-US" sz="4400" b="1" smtClean="0">
                <a:ln w="10541" cmpd="sng">
                  <a:noFill/>
                  <a:prstDash val="solid"/>
                </a:ln>
                <a:solidFill>
                  <a:schemeClr val="tx1"/>
                </a:solidFill>
                <a:latin typeface="Cambria" pitchFamily="18" charset="0"/>
              </a:rPr>
            </a:br>
            <a:r>
              <a:rPr lang="vi-VN" sz="4400" b="1">
                <a:ln w="10541" cmpd="sng">
                  <a:noFill/>
                  <a:prstDash val="solid"/>
                </a:ln>
                <a:solidFill>
                  <a:schemeClr val="tx1"/>
                </a:solidFill>
                <a:latin typeface="Cambria" pitchFamily="18" charset="0"/>
              </a:rPr>
              <a:t>VAI TRÒ CỦA TÀI NGUYÊN KHÍ HẬU VÀ TÀI NGUYÊN NƯỚC</a:t>
            </a:r>
            <a:endParaRPr lang="en-US" sz="4400">
              <a:ln w="10541" cmpd="sng">
                <a:noFill/>
                <a:prstDash val="solid"/>
              </a:ln>
              <a:solidFill>
                <a:schemeClr val="tx1"/>
              </a:solidFill>
            </a:endParaRPr>
          </a:p>
        </p:txBody>
      </p:sp>
      <p:pic>
        <p:nvPicPr>
          <p:cNvPr id="4" name="Picture 3">
            <a:extLst>
              <a:ext uri="{FF2B5EF4-FFF2-40B4-BE49-F238E27FC236}">
                <a16:creationId xmlns:a16="http://schemas.microsoft.com/office/drawing/2014/main" id="{AD270E36-ED5D-4317-9503-1D784FF66077}"/>
              </a:ext>
            </a:extLst>
          </p:cNvPr>
          <p:cNvPicPr>
            <a:picLocks noChangeAspect="1"/>
          </p:cNvPicPr>
          <p:nvPr/>
        </p:nvPicPr>
        <p:blipFill rotWithShape="1">
          <a:blip r:embed="rId2">
            <a:extLst>
              <a:ext uri="{28A0092B-C50C-407E-A947-70E740481C1C}">
                <a14:useLocalDpi xmlns:a14="http://schemas.microsoft.com/office/drawing/2010/main" val="0"/>
              </a:ext>
            </a:extLst>
          </a:blip>
          <a:srcRect b="59173"/>
          <a:stretch/>
        </p:blipFill>
        <p:spPr>
          <a:xfrm>
            <a:off x="2767863" y="4050416"/>
            <a:ext cx="7004385" cy="2379249"/>
          </a:xfrm>
          <a:prstGeom prst="rect">
            <a:avLst/>
          </a:prstGeom>
        </p:spPr>
      </p:pic>
    </p:spTree>
    <p:extLst>
      <p:ext uri="{BB962C8B-B14F-4D97-AF65-F5344CB8AC3E}">
        <p14:creationId xmlns:p14="http://schemas.microsoft.com/office/powerpoint/2010/main" val="109842951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solidFill>
                  <a:srgbClr val="00B050"/>
                </a:solidFill>
                <a:effectLst>
                  <a:outerShdw blurRad="38100" dist="38100" dir="2700000" algn="tl">
                    <a:srgbClr val="000000">
                      <a:alpha val="43137"/>
                    </a:srgbClr>
                  </a:outerShdw>
                </a:effectLst>
                <a:latin typeface="Cambria" pitchFamily="18" charset="0"/>
              </a:rPr>
              <a:t>NỘI DUNG BÀI </a:t>
            </a:r>
            <a:r>
              <a:rPr lang="en-US" b="1" smtClean="0">
                <a:solidFill>
                  <a:srgbClr val="00B050"/>
                </a:solidFill>
                <a:effectLst>
                  <a:outerShdw blurRad="38100" dist="38100" dir="2700000" algn="tl">
                    <a:srgbClr val="000000">
                      <a:alpha val="43137"/>
                    </a:srgbClr>
                  </a:outerShdw>
                </a:effectLst>
                <a:latin typeface="Cambria" pitchFamily="18" charset="0"/>
              </a:rPr>
              <a:t>HỌC</a:t>
            </a:r>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3112516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2060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1">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02138" y="1346313"/>
            <a:ext cx="4561113" cy="2900654"/>
          </a:xfrm>
          <a:solidFill>
            <a:srgbClr val="FFFF99"/>
          </a:solidFill>
        </p:spPr>
        <p:txBody>
          <a:bodyPr>
            <a:normAutofit/>
          </a:bodyPr>
          <a:lstStyle/>
          <a:p>
            <a:pPr marL="0" indent="0" algn="ctr">
              <a:lnSpc>
                <a:spcPct val="120000"/>
              </a:lnSpc>
              <a:spcBef>
                <a:spcPts val="0"/>
              </a:spcBef>
              <a:buNone/>
            </a:pPr>
            <a:r>
              <a:rPr lang="en-US" sz="1800" b="1" smtClean="0">
                <a:solidFill>
                  <a:srgbClr val="FF0000"/>
                </a:solidFill>
                <a:latin typeface="Times New Roman" panose="02020603050405020304" pitchFamily="18" charset="0"/>
                <a:cs typeface="Times New Roman" panose="02020603050405020304" pitchFamily="18" charset="0"/>
              </a:rPr>
              <a:t>HOẠT ĐỘNG CẶP ĐÔI </a:t>
            </a:r>
          </a:p>
          <a:p>
            <a:pPr marL="0" indent="0" algn="ctr">
              <a:lnSpc>
                <a:spcPct val="120000"/>
              </a:lnSpc>
              <a:spcBef>
                <a:spcPts val="0"/>
              </a:spcBef>
              <a:buNone/>
            </a:pPr>
            <a:r>
              <a:rPr lang="en-US" sz="1800" b="1" smtClean="0">
                <a:solidFill>
                  <a:srgbClr val="FF0000"/>
                </a:solidFill>
                <a:latin typeface="Times New Roman" panose="02020603050405020304" pitchFamily="18" charset="0"/>
                <a:cs typeface="Times New Roman" panose="02020603050405020304" pitchFamily="18" charset="0"/>
              </a:rPr>
              <a:t>(Thời gian: 5’)</a:t>
            </a:r>
          </a:p>
          <a:p>
            <a:pPr marL="0" indent="0" algn="just">
              <a:lnSpc>
                <a:spcPct val="120000"/>
              </a:lnSpc>
              <a:spcBef>
                <a:spcPts val="0"/>
              </a:spcBef>
              <a:buNone/>
            </a:pPr>
            <a:r>
              <a:rPr lang="en-US" sz="1800" b="1" i="1" smtClean="0">
                <a:solidFill>
                  <a:srgbClr val="FF0000"/>
                </a:solidFill>
                <a:latin typeface="Times New Roman" panose="02020603050405020304" pitchFamily="18" charset="0"/>
                <a:cs typeface="Times New Roman" panose="02020603050405020304" pitchFamily="18" charset="0"/>
              </a:rPr>
              <a:t>Đọc </a:t>
            </a:r>
            <a:r>
              <a:rPr lang="en-US" sz="1800" b="1" i="1">
                <a:solidFill>
                  <a:srgbClr val="FF0000"/>
                </a:solidFill>
                <a:latin typeface="Times New Roman" panose="02020603050405020304" pitchFamily="18" charset="0"/>
                <a:cs typeface="Times New Roman" panose="02020603050405020304" pitchFamily="18" charset="0"/>
              </a:rPr>
              <a:t>thông tin, quan sát các hình </a:t>
            </a:r>
            <a:r>
              <a:rPr lang="en-US" sz="1800" b="1" i="1" smtClean="0">
                <a:solidFill>
                  <a:srgbClr val="FF0000"/>
                </a:solidFill>
                <a:latin typeface="Times New Roman" panose="02020603050405020304" pitchFamily="18" charset="0"/>
                <a:cs typeface="Times New Roman" panose="02020603050405020304" pitchFamily="18" charset="0"/>
              </a:rPr>
              <a:t>10.1;10.2 </a:t>
            </a:r>
            <a:r>
              <a:rPr lang="en-US" sz="1800" b="1" i="1">
                <a:solidFill>
                  <a:srgbClr val="FF0000"/>
                </a:solidFill>
                <a:latin typeface="Times New Roman" panose="02020603050405020304" pitchFamily="18" charset="0"/>
                <a:cs typeface="Times New Roman" panose="02020603050405020304" pitchFamily="18" charset="0"/>
              </a:rPr>
              <a:t>trong mục 1 </a:t>
            </a:r>
            <a:r>
              <a:rPr lang="en-US" sz="1800" b="1" i="1" smtClean="0">
                <a:solidFill>
                  <a:srgbClr val="FF0000"/>
                </a:solidFill>
                <a:latin typeface="Times New Roman" panose="02020603050405020304" pitchFamily="18" charset="0"/>
                <a:cs typeface="Times New Roman" panose="02020603050405020304" pitchFamily="18" charset="0"/>
              </a:rPr>
              <a:t>– SGK trang 126 em hãy </a:t>
            </a:r>
            <a:r>
              <a:rPr lang="en-US" sz="1800" b="1" i="1">
                <a:solidFill>
                  <a:srgbClr val="FF0000"/>
                </a:solidFill>
                <a:latin typeface="Times New Roman" panose="02020603050405020304" pitchFamily="18" charset="0"/>
                <a:cs typeface="Times New Roman" panose="02020603050405020304" pitchFamily="18" charset="0"/>
              </a:rPr>
              <a:t>phân tích ảnh hưởng của khí hậu đối với sản xuất nông nghiệp</a:t>
            </a:r>
            <a:r>
              <a:rPr lang="en-US" sz="1800" b="1" i="1" smtClean="0">
                <a:solidFill>
                  <a:srgbClr val="FF0000"/>
                </a:solidFill>
                <a:latin typeface="Times New Roman" panose="02020603050405020304" pitchFamily="18" charset="0"/>
                <a:cs typeface="Times New Roman" panose="02020603050405020304" pitchFamily="18" charset="0"/>
              </a:rPr>
              <a:t>:</a:t>
            </a:r>
          </a:p>
          <a:p>
            <a:pPr marL="0" indent="0">
              <a:lnSpc>
                <a:spcPct val="120000"/>
              </a:lnSpc>
              <a:spcBef>
                <a:spcPts val="0"/>
              </a:spcBef>
              <a:buNone/>
            </a:pPr>
            <a:r>
              <a:rPr lang="en-US" sz="1800" b="1" i="1" smtClean="0">
                <a:solidFill>
                  <a:srgbClr val="FF0000"/>
                </a:solidFill>
                <a:latin typeface="Times New Roman" panose="02020603050405020304" pitchFamily="18" charset="0"/>
                <a:cs typeface="Times New Roman" panose="02020603050405020304" pitchFamily="18" charset="0"/>
              </a:rPr>
              <a:t>+ </a:t>
            </a:r>
            <a:r>
              <a:rPr lang="en-US" sz="1800" b="1" i="1">
                <a:solidFill>
                  <a:srgbClr val="FF0000"/>
                </a:solidFill>
                <a:latin typeface="Times New Roman" panose="02020603050405020304" pitchFamily="18" charset="0"/>
                <a:cs typeface="Times New Roman" panose="02020603050405020304" pitchFamily="18" charset="0"/>
              </a:rPr>
              <a:t>Thuận lợi ?</a:t>
            </a:r>
            <a:endParaRPr lang="en-US" sz="1800" b="1" i="1" smtClean="0">
              <a:solidFill>
                <a:srgbClr val="FF0000"/>
              </a:solidFill>
              <a:effectLst/>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en-US" sz="1800" b="1" i="1" smtClean="0">
                <a:solidFill>
                  <a:srgbClr val="FF0000"/>
                </a:solidFill>
                <a:latin typeface="Times New Roman" panose="02020603050405020304" pitchFamily="18" charset="0"/>
                <a:cs typeface="Times New Roman" panose="02020603050405020304" pitchFamily="18" charset="0"/>
              </a:rPr>
              <a:t>+ </a:t>
            </a:r>
            <a:r>
              <a:rPr lang="en-US" sz="1800" b="1" i="1">
                <a:solidFill>
                  <a:srgbClr val="FF0000"/>
                </a:solidFill>
                <a:latin typeface="Times New Roman" panose="02020603050405020304" pitchFamily="18" charset="0"/>
                <a:cs typeface="Times New Roman" panose="02020603050405020304" pitchFamily="18" charset="0"/>
              </a:rPr>
              <a:t>Khó khăn ?</a:t>
            </a:r>
            <a:endParaRPr lang="en-US" sz="1800" b="1" i="1" smtClean="0">
              <a:solidFill>
                <a:srgbClr val="FF0000"/>
              </a:solidFill>
              <a:effectLst/>
              <a:latin typeface="Times New Roman" panose="02020603050405020304" pitchFamily="18" charset="0"/>
              <a:cs typeface="Times New Roman" panose="02020603050405020304" pitchFamily="18" charset="0"/>
            </a:endParaRPr>
          </a:p>
          <a:p>
            <a:pPr>
              <a:lnSpc>
                <a:spcPct val="120000"/>
              </a:lnSpc>
              <a:spcBef>
                <a:spcPts val="0"/>
              </a:spcBef>
            </a:pPr>
            <a:endParaRPr lang="en-US" sz="180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0" y="87812"/>
            <a:ext cx="12191999" cy="461665"/>
          </a:xfrm>
          <a:prstGeom prst="rect">
            <a:avLst/>
          </a:prstGeom>
          <a:solidFill>
            <a:schemeClr val="accent4">
              <a:lumMod val="20000"/>
              <a:lumOff val="80000"/>
            </a:schemeClr>
          </a:solidFill>
        </p:spPr>
        <p:txBody>
          <a:bodyPr wrap="square">
            <a:spAutoFit/>
          </a:bodyPr>
          <a:lstStyle/>
          <a:p>
            <a:pPr algn="ctr"/>
            <a:r>
              <a:rPr lang="en-US" sz="2400" b="1">
                <a:ln w="10541" cmpd="sng">
                  <a:noFill/>
                  <a:prstDash val="solid"/>
                </a:ln>
                <a:latin typeface="Cambria" pitchFamily="18" charset="0"/>
              </a:rPr>
              <a:t>BÀI </a:t>
            </a:r>
            <a:r>
              <a:rPr lang="en-US" sz="2400" b="1" smtClean="0">
                <a:ln w="10541" cmpd="sng">
                  <a:noFill/>
                  <a:prstDash val="solid"/>
                </a:ln>
                <a:latin typeface="Cambria" pitchFamily="18" charset="0"/>
              </a:rPr>
              <a:t>10</a:t>
            </a:r>
            <a:r>
              <a:rPr lang="en-US" sz="2400" b="1" smtClean="0">
                <a:ln w="10541" cmpd="sng">
                  <a:noFill/>
                  <a:prstDash val="solid"/>
                </a:ln>
                <a:latin typeface="Cambria" pitchFamily="18" charset="0"/>
              </a:rPr>
              <a:t>: </a:t>
            </a:r>
            <a:r>
              <a:rPr lang="en-US" sz="2400" b="1" smtClean="0">
                <a:ln w="10541" cmpd="sng">
                  <a:noFill/>
                  <a:prstDash val="solid"/>
                </a:ln>
                <a:latin typeface="Cambria" pitchFamily="18" charset="0"/>
              </a:rPr>
              <a:t>VAI </a:t>
            </a:r>
            <a:r>
              <a:rPr lang="en-US" sz="2400" b="1">
                <a:ln w="10541" cmpd="sng">
                  <a:noFill/>
                  <a:prstDash val="solid"/>
                </a:ln>
                <a:latin typeface="Cambria" pitchFamily="18" charset="0"/>
              </a:rPr>
              <a:t>TRÒ CỦA TÀI NGUYÊN </a:t>
            </a:r>
            <a:r>
              <a:rPr lang="en-US" sz="2400" b="1" smtClean="0">
                <a:ln w="10541" cmpd="sng">
                  <a:noFill/>
                  <a:prstDash val="solid"/>
                </a:ln>
                <a:latin typeface="Cambria" pitchFamily="18" charset="0"/>
              </a:rPr>
              <a:t>KHÍ </a:t>
            </a:r>
            <a:r>
              <a:rPr lang="en-US" sz="2400" b="1">
                <a:ln w="10541" cmpd="sng">
                  <a:noFill/>
                  <a:prstDash val="solid"/>
                </a:ln>
                <a:latin typeface="Cambria" pitchFamily="18" charset="0"/>
              </a:rPr>
              <a:t>HẬU VÀ TÀI NGUYÊN </a:t>
            </a:r>
            <a:r>
              <a:rPr lang="en-US" sz="2400" b="1" smtClean="0">
                <a:ln w="10541" cmpd="sng">
                  <a:noFill/>
                  <a:prstDash val="solid"/>
                </a:ln>
                <a:latin typeface="Cambria" pitchFamily="18" charset="0"/>
              </a:rPr>
              <a:t>NƯỚC</a:t>
            </a:r>
            <a:endParaRPr lang="en-US" sz="2400"/>
          </a:p>
        </p:txBody>
      </p:sp>
      <p:cxnSp>
        <p:nvCxnSpPr>
          <p:cNvPr id="13" name="Straight Connector 12"/>
          <p:cNvCxnSpPr/>
          <p:nvPr/>
        </p:nvCxnSpPr>
        <p:spPr>
          <a:xfrm>
            <a:off x="7158446" y="1168809"/>
            <a:ext cx="0" cy="568919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85057" y="926828"/>
            <a:ext cx="6973389" cy="483961"/>
          </a:xfrm>
        </p:spPr>
        <p:txBody>
          <a:bodyPr>
            <a:normAutofit/>
          </a:bodyPr>
          <a:lstStyle/>
          <a:p>
            <a:pPr lvl="0"/>
            <a:r>
              <a:rPr lang="en-US" sz="2000" b="1">
                <a:solidFill>
                  <a:srgbClr val="0070C0"/>
                </a:solidFill>
                <a:latin typeface="Cambria" pitchFamily="18" charset="0"/>
              </a:rPr>
              <a:t>1. </a:t>
            </a:r>
            <a:r>
              <a:rPr lang="en-US" sz="2000" b="1">
                <a:solidFill>
                  <a:srgbClr val="0070C0"/>
                </a:solidFill>
                <a:latin typeface="Cambria" pitchFamily="18" charset="0"/>
              </a:rPr>
              <a:t>Vai trò của khí hậu</a:t>
            </a:r>
            <a:endParaRPr lang="en-US" sz="2000">
              <a:solidFill>
                <a:srgbClr val="0070C0"/>
              </a:solidFill>
            </a:endParaRPr>
          </a:p>
        </p:txBody>
      </p:sp>
      <p:sp>
        <p:nvSpPr>
          <p:cNvPr id="10" name="Rectangle 9"/>
          <p:cNvSpPr/>
          <p:nvPr/>
        </p:nvSpPr>
        <p:spPr>
          <a:xfrm>
            <a:off x="185057" y="1827885"/>
            <a:ext cx="1385316" cy="410882"/>
          </a:xfrm>
          <a:prstGeom prst="rect">
            <a:avLst/>
          </a:prstGeom>
        </p:spPr>
        <p:txBody>
          <a:bodyPr wrap="none">
            <a:spAutoFit/>
          </a:bodyPr>
          <a:lstStyle/>
          <a:p>
            <a:pPr algn="just">
              <a:lnSpc>
                <a:spcPct val="115000"/>
              </a:lnSpc>
              <a:spcAft>
                <a:spcPts val="0"/>
              </a:spcAft>
            </a:pPr>
            <a:r>
              <a:rPr lang="nl-NL" b="1" i="1" smtClean="0">
                <a:latin typeface="Times New Roman" panose="02020603050405020304" pitchFamily="18" charset="0"/>
                <a:ea typeface="Times New Roman" panose="02020603050405020304" pitchFamily="18" charset="0"/>
                <a:cs typeface="Times New Roman" panose="02020603050405020304" pitchFamily="18" charset="0"/>
              </a:rPr>
              <a:t>* Thuận lợi:</a:t>
            </a:r>
            <a:endParaRPr lang="en-US" sz="1400" smtClean="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itle 1"/>
          <p:cNvSpPr txBox="1">
            <a:spLocks/>
          </p:cNvSpPr>
          <p:nvPr/>
        </p:nvSpPr>
        <p:spPr>
          <a:xfrm>
            <a:off x="185057" y="1332102"/>
            <a:ext cx="6973389" cy="4839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2000" b="1">
                <a:latin typeface="Cambria" pitchFamily="18" charset="0"/>
              </a:rPr>
              <a:t>a. Ảnh hưởng </a:t>
            </a:r>
            <a:r>
              <a:rPr lang="vi-VN" sz="2000" b="1">
                <a:latin typeface="Cambria" pitchFamily="18" charset="0"/>
              </a:rPr>
              <a:t>của </a:t>
            </a:r>
            <a:r>
              <a:rPr lang="vi-VN" sz="2000" b="1" smtClean="0">
                <a:latin typeface="Cambria" pitchFamily="18" charset="0"/>
              </a:rPr>
              <a:t>kh</a:t>
            </a:r>
            <a:r>
              <a:rPr lang="en-US" sz="2000" b="1">
                <a:latin typeface="Cambria" pitchFamily="18" charset="0"/>
              </a:rPr>
              <a:t>í</a:t>
            </a:r>
            <a:r>
              <a:rPr lang="vi-VN" sz="2000" b="1" smtClean="0">
                <a:latin typeface="Cambria" pitchFamily="18" charset="0"/>
              </a:rPr>
              <a:t> </a:t>
            </a:r>
            <a:r>
              <a:rPr lang="vi-VN" sz="2000" b="1">
                <a:latin typeface="Cambria" pitchFamily="18" charset="0"/>
              </a:rPr>
              <a:t>hậu đối với sản xuất nông nghiệp</a:t>
            </a:r>
            <a:endParaRPr lang="en-US" sz="2000"/>
          </a:p>
        </p:txBody>
      </p:sp>
      <p:pic>
        <p:nvPicPr>
          <p:cNvPr id="12" name="Picture 11" descr="Dựa vào hình 10.1, hình 10.2 và các thông tin trong bài, em hãy phân tích những ảnh hưởng của khí hậu"/>
          <p:cNvPicPr/>
          <p:nvPr/>
        </p:nvPicPr>
        <p:blipFill>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7219931" y="4470069"/>
            <a:ext cx="4763522" cy="2043025"/>
          </a:xfrm>
          <a:prstGeom prst="rect">
            <a:avLst/>
          </a:prstGeom>
          <a:noFill/>
          <a:ln>
            <a:noFill/>
          </a:ln>
        </p:spPr>
      </p:pic>
    </p:spTree>
    <p:extLst>
      <p:ext uri="{BB962C8B-B14F-4D97-AF65-F5344CB8AC3E}">
        <p14:creationId xmlns:p14="http://schemas.microsoft.com/office/powerpoint/2010/main" val="2587255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
                                            <p:bg/>
                                          </p:spTgt>
                                        </p:tgtEl>
                                        <p:attrNameLst>
                                          <p:attrName>style.visibility</p:attrName>
                                        </p:attrNameLst>
                                      </p:cBhvr>
                                      <p:to>
                                        <p:strVal val="visible"/>
                                      </p:to>
                                    </p:set>
                                    <p:animEffect transition="in" filter="randombar(horizontal)">
                                      <p:cBhvr>
                                        <p:cTn id="19" dur="500"/>
                                        <p:tgtEl>
                                          <p:spTgt spid="3">
                                            <p:bg/>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4" dur="5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9" dur="500"/>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randombar(horizontal)">
                                      <p:cBhvr>
                                        <p:cTn id="34" dur="5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9" dur="500"/>
                                        <p:tgtEl>
                                          <p:spTgt spid="3">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Effect transition="in" filter="randombar(horizontal)">
                                      <p:cBhvr>
                                        <p:cTn id="44" dur="5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randombar(horizontal)">
                                      <p:cBhvr>
                                        <p:cTn id="5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681449" y="3333987"/>
            <a:ext cx="3276600" cy="369332"/>
          </a:xfrm>
          <a:prstGeom prst="rect">
            <a:avLst/>
          </a:prstGeom>
          <a:noFill/>
        </p:spPr>
        <p:txBody>
          <a:bodyPr wrap="square" rtlCol="0">
            <a:spAutoFit/>
          </a:bodyPr>
          <a:lstStyle/>
          <a:p>
            <a:pPr algn="ctr"/>
            <a:r>
              <a:rPr lang="en-US" dirty="0" smtClean="0">
                <a:latin typeface="Times New Roman" panose="02020603050405020304" pitchFamily="18" charset="0"/>
                <a:ea typeface="Cambria" pitchFamily="18" charset="0"/>
                <a:cs typeface="Times New Roman" panose="02020603050405020304" pitchFamily="18" charset="0"/>
              </a:rPr>
              <a:t>Thu </a:t>
            </a:r>
            <a:r>
              <a:rPr lang="en-US" dirty="0" err="1" smtClean="0">
                <a:latin typeface="Times New Roman" panose="02020603050405020304" pitchFamily="18" charset="0"/>
                <a:ea typeface="Cambria" pitchFamily="18" charset="0"/>
                <a:cs typeface="Times New Roman" panose="02020603050405020304" pitchFamily="18" charset="0"/>
              </a:rPr>
              <a:t>hoạch</a:t>
            </a:r>
            <a:r>
              <a:rPr lang="en-US" dirty="0" smtClean="0">
                <a:latin typeface="Times New Roman" panose="02020603050405020304" pitchFamily="18" charset="0"/>
                <a:ea typeface="Cambria" pitchFamily="18" charset="0"/>
                <a:cs typeface="Times New Roman" panose="02020603050405020304" pitchFamily="18" charset="0"/>
              </a:rPr>
              <a:t> </a:t>
            </a:r>
            <a:r>
              <a:rPr lang="en-US" dirty="0" err="1" smtClean="0">
                <a:latin typeface="Times New Roman" panose="02020603050405020304" pitchFamily="18" charset="0"/>
                <a:ea typeface="Cambria" pitchFamily="18" charset="0"/>
                <a:cs typeface="Times New Roman" panose="02020603050405020304" pitchFamily="18" charset="0"/>
              </a:rPr>
              <a:t>lúa</a:t>
            </a:r>
            <a:r>
              <a:rPr lang="en-US" dirty="0" smtClean="0">
                <a:latin typeface="Times New Roman" panose="02020603050405020304" pitchFamily="18" charset="0"/>
                <a:ea typeface="Cambria" pitchFamily="18" charset="0"/>
                <a:cs typeface="Times New Roman" panose="02020603050405020304" pitchFamily="18" charset="0"/>
              </a:rPr>
              <a:t> </a:t>
            </a:r>
            <a:r>
              <a:rPr lang="en-US" dirty="0" err="1" smtClean="0">
                <a:latin typeface="Times New Roman" panose="02020603050405020304" pitchFamily="18" charset="0"/>
                <a:ea typeface="Cambria" pitchFamily="18" charset="0"/>
                <a:cs typeface="Times New Roman" panose="02020603050405020304" pitchFamily="18" charset="0"/>
              </a:rPr>
              <a:t>hè</a:t>
            </a:r>
            <a:r>
              <a:rPr lang="en-US" dirty="0" smtClean="0">
                <a:latin typeface="Times New Roman" panose="02020603050405020304" pitchFamily="18" charset="0"/>
                <a:ea typeface="Cambria" pitchFamily="18" charset="0"/>
                <a:cs typeface="Times New Roman" panose="02020603050405020304" pitchFamily="18" charset="0"/>
              </a:rPr>
              <a:t> </a:t>
            </a:r>
            <a:r>
              <a:rPr lang="en-US" dirty="0" err="1" smtClean="0">
                <a:latin typeface="Times New Roman" panose="02020603050405020304" pitchFamily="18" charset="0"/>
                <a:ea typeface="Cambria" pitchFamily="18" charset="0"/>
                <a:cs typeface="Times New Roman" panose="02020603050405020304" pitchFamily="18" charset="0"/>
              </a:rPr>
              <a:t>thu</a:t>
            </a:r>
            <a:endParaRPr lang="en-US" dirty="0">
              <a:latin typeface="Times New Roman" panose="02020603050405020304" pitchFamily="18" charset="0"/>
              <a:ea typeface="Cambria" pitchFamily="18" charset="0"/>
              <a:cs typeface="Times New Roman" panose="02020603050405020304" pitchFamily="18" charset="0"/>
            </a:endParaRPr>
          </a:p>
        </p:txBody>
      </p:sp>
      <p:pic>
        <p:nvPicPr>
          <p:cNvPr id="1026" name="Picture 2" descr="Cách trồng bắp cải đúng kỹ thuật cho thu hoạch năng su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4512" y="1112518"/>
            <a:ext cx="3277126" cy="2221469"/>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4505038" y="3333987"/>
            <a:ext cx="3276600" cy="369332"/>
          </a:xfrm>
          <a:prstGeom prst="rect">
            <a:avLst/>
          </a:prstGeom>
          <a:noFill/>
        </p:spPr>
        <p:txBody>
          <a:bodyPr wrap="square" rtlCol="0">
            <a:spAutoFit/>
          </a:bodyPr>
          <a:lstStyle/>
          <a:p>
            <a:pPr algn="ctr"/>
            <a:r>
              <a:rPr lang="en-US" smtClean="0">
                <a:latin typeface="Times New Roman" panose="02020603050405020304" pitchFamily="18" charset="0"/>
                <a:ea typeface="Cambria" pitchFamily="18" charset="0"/>
                <a:cs typeface="Times New Roman" panose="02020603050405020304" pitchFamily="18" charset="0"/>
              </a:rPr>
              <a:t>Trồng bắp cải vụ đông</a:t>
            </a:r>
            <a:endParaRPr lang="en-US" dirty="0">
              <a:latin typeface="Times New Roman" panose="02020603050405020304" pitchFamily="18" charset="0"/>
              <a:ea typeface="Cambria" pitchFamily="18" charset="0"/>
              <a:cs typeface="Times New Roman" panose="02020603050405020304" pitchFamily="18" charset="0"/>
            </a:endParaRPr>
          </a:p>
        </p:txBody>
      </p:sp>
      <p:sp>
        <p:nvSpPr>
          <p:cNvPr id="19" name="TextBox 18"/>
          <p:cNvSpPr txBox="1"/>
          <p:nvPr/>
        </p:nvSpPr>
        <p:spPr>
          <a:xfrm>
            <a:off x="681449" y="6071252"/>
            <a:ext cx="3276600" cy="369332"/>
          </a:xfrm>
          <a:prstGeom prst="rect">
            <a:avLst/>
          </a:prstGeom>
          <a:noFill/>
        </p:spPr>
        <p:txBody>
          <a:bodyPr wrap="square" rtlCol="0">
            <a:spAutoFit/>
          </a:bodyPr>
          <a:lstStyle/>
          <a:p>
            <a:pPr algn="ctr"/>
            <a:r>
              <a:rPr lang="en-US" err="1" smtClean="0">
                <a:latin typeface="Times New Roman" panose="02020603050405020304" pitchFamily="18" charset="0"/>
                <a:ea typeface="Cambria" pitchFamily="18" charset="0"/>
                <a:cs typeface="Times New Roman" panose="02020603050405020304" pitchFamily="18" charset="0"/>
              </a:rPr>
              <a:t>Cây</a:t>
            </a:r>
            <a:r>
              <a:rPr lang="en-US" smtClean="0">
                <a:latin typeface="Times New Roman" panose="02020603050405020304" pitchFamily="18" charset="0"/>
                <a:ea typeface="Cambria" pitchFamily="18" charset="0"/>
                <a:cs typeface="Times New Roman" panose="02020603050405020304" pitchFamily="18" charset="0"/>
              </a:rPr>
              <a:t> cà phê</a:t>
            </a:r>
            <a:endParaRPr lang="en-US" dirty="0">
              <a:latin typeface="Times New Roman" panose="02020603050405020304" pitchFamily="18" charset="0"/>
              <a:ea typeface="Cambria" pitchFamily="18" charset="0"/>
              <a:cs typeface="Times New Roman" panose="02020603050405020304" pitchFamily="18" charset="0"/>
            </a:endParaRPr>
          </a:p>
        </p:txBody>
      </p:sp>
      <p:sp>
        <p:nvSpPr>
          <p:cNvPr id="21" name="TextBox 20"/>
          <p:cNvSpPr txBox="1"/>
          <p:nvPr/>
        </p:nvSpPr>
        <p:spPr>
          <a:xfrm>
            <a:off x="4616558" y="6087087"/>
            <a:ext cx="3276600" cy="369332"/>
          </a:xfrm>
          <a:prstGeom prst="rect">
            <a:avLst/>
          </a:prstGeom>
          <a:noFill/>
        </p:spPr>
        <p:txBody>
          <a:bodyPr wrap="square" rtlCol="0">
            <a:spAutoFit/>
          </a:bodyPr>
          <a:lstStyle/>
          <a:p>
            <a:pPr algn="ctr"/>
            <a:r>
              <a:rPr lang="en-US" err="1" smtClean="0">
                <a:latin typeface="Times New Roman" panose="02020603050405020304" pitchFamily="18" charset="0"/>
                <a:ea typeface="Cambria" pitchFamily="18" charset="0"/>
                <a:cs typeface="Times New Roman" panose="02020603050405020304" pitchFamily="18" charset="0"/>
              </a:rPr>
              <a:t>Cây</a:t>
            </a:r>
            <a:r>
              <a:rPr lang="en-US" smtClean="0">
                <a:latin typeface="Times New Roman" panose="02020603050405020304" pitchFamily="18" charset="0"/>
                <a:ea typeface="Cambria" pitchFamily="18" charset="0"/>
                <a:cs typeface="Times New Roman" panose="02020603050405020304" pitchFamily="18" charset="0"/>
              </a:rPr>
              <a:t> đào</a:t>
            </a:r>
            <a:endParaRPr lang="en-US" dirty="0">
              <a:latin typeface="Times New Roman" panose="02020603050405020304" pitchFamily="18" charset="0"/>
              <a:ea typeface="Cambria" pitchFamily="18" charset="0"/>
              <a:cs typeface="Times New Roman" panose="02020603050405020304" pitchFamily="18" charset="0"/>
            </a:endParaRPr>
          </a:p>
        </p:txBody>
      </p:sp>
      <p:pic>
        <p:nvPicPr>
          <p:cNvPr id="1028" name="Picture 4" descr="Vườn cà phê có năng suất vượt trội nhờ cách chăm sóc... &quot;ngược đời&quot;"/>
          <p:cNvPicPr>
            <a:picLocks noChangeAspect="1" noChangeArrowheads="1"/>
          </p:cNvPicPr>
          <p:nvPr/>
        </p:nvPicPr>
        <p:blipFill rotWithShape="1">
          <a:blip r:embed="rId3">
            <a:extLst>
              <a:ext uri="{28A0092B-C50C-407E-A947-70E740481C1C}">
                <a14:useLocalDpi xmlns:a14="http://schemas.microsoft.com/office/drawing/2010/main" val="0"/>
              </a:ext>
            </a:extLst>
          </a:blip>
          <a:srcRect r="15411"/>
          <a:stretch/>
        </p:blipFill>
        <p:spPr bwMode="auto">
          <a:xfrm>
            <a:off x="518222" y="3838709"/>
            <a:ext cx="3585168" cy="226043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Kỹ thuật trồng và chăm sóc cây đào ăn quả | Kỹ thuật nuôi trồng"/>
          <p:cNvPicPr>
            <a:picLocks noChangeAspect="1" noChangeArrowheads="1"/>
          </p:cNvPicPr>
          <p:nvPr/>
        </p:nvPicPr>
        <p:blipFill rotWithShape="1">
          <a:blip r:embed="rId4">
            <a:extLst>
              <a:ext uri="{28A0092B-C50C-407E-A947-70E740481C1C}">
                <a14:useLocalDpi xmlns:a14="http://schemas.microsoft.com/office/drawing/2010/main" val="0"/>
              </a:ext>
            </a:extLst>
          </a:blip>
          <a:srcRect r="16767"/>
          <a:stretch/>
        </p:blipFill>
        <p:spPr bwMode="auto">
          <a:xfrm>
            <a:off x="4504512" y="3849784"/>
            <a:ext cx="3307080" cy="223828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ản lượng nuôi cá nước lạnh Việt Nam ở nhóm đầu thế giớ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5702" y="1112518"/>
            <a:ext cx="3389287" cy="2247633"/>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8923966" y="3360151"/>
            <a:ext cx="2018501" cy="369332"/>
          </a:xfrm>
          <a:prstGeom prst="rect">
            <a:avLst/>
          </a:prstGeom>
        </p:spPr>
        <p:txBody>
          <a:bodyPr wrap="none">
            <a:spAutoFit/>
          </a:bodyPr>
          <a:lstStyle/>
          <a:p>
            <a:r>
              <a:rPr lang="en-US" smtClean="0">
                <a:solidFill>
                  <a:srgbClr val="222222"/>
                </a:solidFill>
                <a:latin typeface="Times New Roman" panose="02020603050405020304" pitchFamily="18" charset="0"/>
                <a:cs typeface="Times New Roman" panose="02020603050405020304" pitchFamily="18" charset="0"/>
              </a:rPr>
              <a:t>N</a:t>
            </a:r>
            <a:r>
              <a:rPr lang="vi-VN" smtClean="0">
                <a:solidFill>
                  <a:srgbClr val="222222"/>
                </a:solidFill>
                <a:latin typeface="Times New Roman" panose="02020603050405020304" pitchFamily="18" charset="0"/>
                <a:cs typeface="Times New Roman" panose="02020603050405020304" pitchFamily="18" charset="0"/>
              </a:rPr>
              <a:t>uôi </a:t>
            </a:r>
            <a:r>
              <a:rPr lang="vi-VN">
                <a:solidFill>
                  <a:srgbClr val="222222"/>
                </a:solidFill>
                <a:latin typeface="Times New Roman" panose="02020603050405020304" pitchFamily="18" charset="0"/>
                <a:cs typeface="Times New Roman" panose="02020603050405020304" pitchFamily="18" charset="0"/>
              </a:rPr>
              <a:t>cá hồi </a:t>
            </a:r>
            <a:r>
              <a:rPr lang="en-US" smtClean="0">
                <a:solidFill>
                  <a:srgbClr val="222222"/>
                </a:solidFill>
                <a:latin typeface="Times New Roman" panose="02020603050405020304" pitchFamily="18" charset="0"/>
                <a:cs typeface="Times New Roman" panose="02020603050405020304" pitchFamily="18" charset="0"/>
              </a:rPr>
              <a:t>ở Sa Pa</a:t>
            </a:r>
            <a:endParaRPr lang="vi-VN">
              <a:solidFill>
                <a:srgbClr val="222222"/>
              </a:solidFill>
              <a:latin typeface="Times New Roman" panose="02020603050405020304" pitchFamily="18" charset="0"/>
              <a:cs typeface="Times New Roman" panose="02020603050405020304" pitchFamily="18" charset="0"/>
            </a:endParaRPr>
          </a:p>
        </p:txBody>
      </p:sp>
      <p:sp>
        <p:nvSpPr>
          <p:cNvPr id="22" name="Rectangle 21"/>
          <p:cNvSpPr/>
          <p:nvPr/>
        </p:nvSpPr>
        <p:spPr>
          <a:xfrm>
            <a:off x="8788864" y="6071252"/>
            <a:ext cx="2204514" cy="369332"/>
          </a:xfrm>
          <a:prstGeom prst="rect">
            <a:avLst/>
          </a:prstGeom>
        </p:spPr>
        <p:txBody>
          <a:bodyPr wrap="none">
            <a:spAutoFit/>
          </a:bodyPr>
          <a:lstStyle/>
          <a:p>
            <a:r>
              <a:rPr lang="en-US" smtClean="0">
                <a:latin typeface="Times New Roman" panose="02020603050405020304" pitchFamily="18" charset="0"/>
                <a:cs typeface="Times New Roman" panose="02020603050405020304" pitchFamily="18" charset="0"/>
              </a:rPr>
              <a:t>Chăn nuôi ở Nghệ An</a:t>
            </a:r>
            <a:endParaRPr lang="en-US">
              <a:latin typeface="Times New Roman" panose="02020603050405020304" pitchFamily="18" charset="0"/>
              <a:cs typeface="Times New Roman" panose="02020603050405020304" pitchFamily="18" charset="0"/>
            </a:endParaRPr>
          </a:p>
        </p:txBody>
      </p:sp>
      <p:pic>
        <p:nvPicPr>
          <p:cNvPr id="1038" name="Picture 14" descr="Nông dân Bạc Liêu gặp khó khăn trong thu hoạch lúa, tiêu thụ nông sả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800" y="1121279"/>
            <a:ext cx="3540333" cy="221270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hương trình cải tạo và phát triển đàn bò: Nảy sinh nhiều vấn đề cần sớm  khắc phụ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14891" y="3838708"/>
            <a:ext cx="3258305" cy="2232543"/>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0" y="87812"/>
            <a:ext cx="12191999" cy="461665"/>
          </a:xfrm>
          <a:prstGeom prst="rect">
            <a:avLst/>
          </a:prstGeom>
          <a:solidFill>
            <a:schemeClr val="accent4">
              <a:lumMod val="20000"/>
              <a:lumOff val="80000"/>
            </a:schemeClr>
          </a:solidFill>
        </p:spPr>
        <p:txBody>
          <a:bodyPr wrap="square">
            <a:spAutoFit/>
          </a:bodyPr>
          <a:lstStyle/>
          <a:p>
            <a:pPr algn="ctr"/>
            <a:r>
              <a:rPr lang="en-US" sz="2400" b="1">
                <a:ln w="10541" cmpd="sng">
                  <a:noFill/>
                  <a:prstDash val="solid"/>
                </a:ln>
                <a:latin typeface="Cambria" pitchFamily="18" charset="0"/>
              </a:rPr>
              <a:t>BÀI </a:t>
            </a:r>
            <a:r>
              <a:rPr lang="en-US" sz="2400" b="1" smtClean="0">
                <a:ln w="10541" cmpd="sng">
                  <a:noFill/>
                  <a:prstDash val="solid"/>
                </a:ln>
                <a:latin typeface="Cambria" pitchFamily="18" charset="0"/>
              </a:rPr>
              <a:t>10</a:t>
            </a:r>
            <a:r>
              <a:rPr lang="en-US" sz="2400" b="1" smtClean="0">
                <a:ln w="10541" cmpd="sng">
                  <a:noFill/>
                  <a:prstDash val="solid"/>
                </a:ln>
                <a:latin typeface="Cambria" pitchFamily="18" charset="0"/>
              </a:rPr>
              <a:t>: </a:t>
            </a:r>
            <a:r>
              <a:rPr lang="en-US" sz="2400" b="1" smtClean="0">
                <a:ln w="10541" cmpd="sng">
                  <a:noFill/>
                  <a:prstDash val="solid"/>
                </a:ln>
                <a:latin typeface="Cambria" pitchFamily="18" charset="0"/>
              </a:rPr>
              <a:t>VAI </a:t>
            </a:r>
            <a:r>
              <a:rPr lang="en-US" sz="2400" b="1">
                <a:ln w="10541" cmpd="sng">
                  <a:noFill/>
                  <a:prstDash val="solid"/>
                </a:ln>
                <a:latin typeface="Cambria" pitchFamily="18" charset="0"/>
              </a:rPr>
              <a:t>TRÒ CỦA TÀI NGUYÊN </a:t>
            </a:r>
            <a:r>
              <a:rPr lang="en-US" sz="2400" b="1" smtClean="0">
                <a:ln w="10541" cmpd="sng">
                  <a:noFill/>
                  <a:prstDash val="solid"/>
                </a:ln>
                <a:latin typeface="Cambria" pitchFamily="18" charset="0"/>
              </a:rPr>
              <a:t>KHÍ </a:t>
            </a:r>
            <a:r>
              <a:rPr lang="en-US" sz="2400" b="1">
                <a:ln w="10541" cmpd="sng">
                  <a:noFill/>
                  <a:prstDash val="solid"/>
                </a:ln>
                <a:latin typeface="Cambria" pitchFamily="18" charset="0"/>
              </a:rPr>
              <a:t>HẬU VÀ TÀI NGUYÊN </a:t>
            </a:r>
            <a:r>
              <a:rPr lang="en-US" sz="2400" b="1" smtClean="0">
                <a:ln w="10541" cmpd="sng">
                  <a:noFill/>
                  <a:prstDash val="solid"/>
                </a:ln>
                <a:latin typeface="Cambria" pitchFamily="18" charset="0"/>
              </a:rPr>
              <a:t>NƯỚC</a:t>
            </a:r>
            <a:endParaRPr lang="en-US" sz="2400"/>
          </a:p>
        </p:txBody>
      </p:sp>
    </p:spTree>
    <p:extLst>
      <p:ext uri="{BB962C8B-B14F-4D97-AF65-F5344CB8AC3E}">
        <p14:creationId xmlns:p14="http://schemas.microsoft.com/office/powerpoint/2010/main" val="1616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38"/>
                                        </p:tgtEl>
                                        <p:attrNameLst>
                                          <p:attrName>style.visibility</p:attrName>
                                        </p:attrNameLst>
                                      </p:cBhvr>
                                      <p:to>
                                        <p:strVal val="visible"/>
                                      </p:to>
                                    </p:set>
                                    <p:anim calcmode="lin" valueType="num">
                                      <p:cBhvr>
                                        <p:cTn id="7" dur="500" fill="hold"/>
                                        <p:tgtEl>
                                          <p:spTgt spid="1038"/>
                                        </p:tgtEl>
                                        <p:attrNameLst>
                                          <p:attrName>ppt_w</p:attrName>
                                        </p:attrNameLst>
                                      </p:cBhvr>
                                      <p:tavLst>
                                        <p:tav tm="0">
                                          <p:val>
                                            <p:fltVal val="0"/>
                                          </p:val>
                                        </p:tav>
                                        <p:tav tm="100000">
                                          <p:val>
                                            <p:strVal val="#ppt_w"/>
                                          </p:val>
                                        </p:tav>
                                      </p:tavLst>
                                    </p:anim>
                                    <p:anim calcmode="lin" valueType="num">
                                      <p:cBhvr>
                                        <p:cTn id="8" dur="500" fill="hold"/>
                                        <p:tgtEl>
                                          <p:spTgt spid="1038"/>
                                        </p:tgtEl>
                                        <p:attrNameLst>
                                          <p:attrName>ppt_h</p:attrName>
                                        </p:attrNameLst>
                                      </p:cBhvr>
                                      <p:tavLst>
                                        <p:tav tm="0">
                                          <p:val>
                                            <p:fltVal val="0"/>
                                          </p:val>
                                        </p:tav>
                                        <p:tav tm="100000">
                                          <p:val>
                                            <p:strVal val="#ppt_h"/>
                                          </p:val>
                                        </p:tav>
                                      </p:tavLst>
                                    </p:anim>
                                    <p:animEffect transition="in" filter="fade">
                                      <p:cBhvr>
                                        <p:cTn id="9" dur="500"/>
                                        <p:tgtEl>
                                          <p:spTgt spid="103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 calcmode="lin" valueType="num">
                                      <p:cBhvr>
                                        <p:cTn id="21" dur="500" fill="hold"/>
                                        <p:tgtEl>
                                          <p:spTgt spid="1026"/>
                                        </p:tgtEl>
                                        <p:attrNameLst>
                                          <p:attrName>ppt_w</p:attrName>
                                        </p:attrNameLst>
                                      </p:cBhvr>
                                      <p:tavLst>
                                        <p:tav tm="0">
                                          <p:val>
                                            <p:fltVal val="0"/>
                                          </p:val>
                                        </p:tav>
                                        <p:tav tm="100000">
                                          <p:val>
                                            <p:strVal val="#ppt_w"/>
                                          </p:val>
                                        </p:tav>
                                      </p:tavLst>
                                    </p:anim>
                                    <p:anim calcmode="lin" valueType="num">
                                      <p:cBhvr>
                                        <p:cTn id="22" dur="500" fill="hold"/>
                                        <p:tgtEl>
                                          <p:spTgt spid="1026"/>
                                        </p:tgtEl>
                                        <p:attrNameLst>
                                          <p:attrName>ppt_h</p:attrName>
                                        </p:attrNameLst>
                                      </p:cBhvr>
                                      <p:tavLst>
                                        <p:tav tm="0">
                                          <p:val>
                                            <p:fltVal val="0"/>
                                          </p:val>
                                        </p:tav>
                                        <p:tav tm="100000">
                                          <p:val>
                                            <p:strVal val="#ppt_h"/>
                                          </p:val>
                                        </p:tav>
                                      </p:tavLst>
                                    </p:anim>
                                    <p:animEffect transition="in" filter="fade">
                                      <p:cBhvr>
                                        <p:cTn id="23" dur="500"/>
                                        <p:tgtEl>
                                          <p:spTgt spid="102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034"/>
                                        </p:tgtEl>
                                        <p:attrNameLst>
                                          <p:attrName>style.visibility</p:attrName>
                                        </p:attrNameLst>
                                      </p:cBhvr>
                                      <p:to>
                                        <p:strVal val="visible"/>
                                      </p:to>
                                    </p:set>
                                    <p:anim calcmode="lin" valueType="num">
                                      <p:cBhvr>
                                        <p:cTn id="35" dur="500" fill="hold"/>
                                        <p:tgtEl>
                                          <p:spTgt spid="1034"/>
                                        </p:tgtEl>
                                        <p:attrNameLst>
                                          <p:attrName>ppt_w</p:attrName>
                                        </p:attrNameLst>
                                      </p:cBhvr>
                                      <p:tavLst>
                                        <p:tav tm="0">
                                          <p:val>
                                            <p:fltVal val="0"/>
                                          </p:val>
                                        </p:tav>
                                        <p:tav tm="100000">
                                          <p:val>
                                            <p:strVal val="#ppt_w"/>
                                          </p:val>
                                        </p:tav>
                                      </p:tavLst>
                                    </p:anim>
                                    <p:anim calcmode="lin" valueType="num">
                                      <p:cBhvr>
                                        <p:cTn id="36" dur="500" fill="hold"/>
                                        <p:tgtEl>
                                          <p:spTgt spid="1034"/>
                                        </p:tgtEl>
                                        <p:attrNameLst>
                                          <p:attrName>ppt_h</p:attrName>
                                        </p:attrNameLst>
                                      </p:cBhvr>
                                      <p:tavLst>
                                        <p:tav tm="0">
                                          <p:val>
                                            <p:fltVal val="0"/>
                                          </p:val>
                                        </p:tav>
                                        <p:tav tm="100000">
                                          <p:val>
                                            <p:strVal val="#ppt_h"/>
                                          </p:val>
                                        </p:tav>
                                      </p:tavLst>
                                    </p:anim>
                                    <p:animEffect transition="in" filter="fade">
                                      <p:cBhvr>
                                        <p:cTn id="37" dur="500"/>
                                        <p:tgtEl>
                                          <p:spTgt spid="1034"/>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animEffect transition="in" filter="fade">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1028"/>
                                        </p:tgtEl>
                                        <p:attrNameLst>
                                          <p:attrName>style.visibility</p:attrName>
                                        </p:attrNameLst>
                                      </p:cBhvr>
                                      <p:to>
                                        <p:strVal val="visible"/>
                                      </p:to>
                                    </p:set>
                                    <p:anim calcmode="lin" valueType="num">
                                      <p:cBhvr>
                                        <p:cTn id="49" dur="500" fill="hold"/>
                                        <p:tgtEl>
                                          <p:spTgt spid="1028"/>
                                        </p:tgtEl>
                                        <p:attrNameLst>
                                          <p:attrName>ppt_w</p:attrName>
                                        </p:attrNameLst>
                                      </p:cBhvr>
                                      <p:tavLst>
                                        <p:tav tm="0">
                                          <p:val>
                                            <p:fltVal val="0"/>
                                          </p:val>
                                        </p:tav>
                                        <p:tav tm="100000">
                                          <p:val>
                                            <p:strVal val="#ppt_w"/>
                                          </p:val>
                                        </p:tav>
                                      </p:tavLst>
                                    </p:anim>
                                    <p:anim calcmode="lin" valueType="num">
                                      <p:cBhvr>
                                        <p:cTn id="50" dur="500" fill="hold"/>
                                        <p:tgtEl>
                                          <p:spTgt spid="1028"/>
                                        </p:tgtEl>
                                        <p:attrNameLst>
                                          <p:attrName>ppt_h</p:attrName>
                                        </p:attrNameLst>
                                      </p:cBhvr>
                                      <p:tavLst>
                                        <p:tav tm="0">
                                          <p:val>
                                            <p:fltVal val="0"/>
                                          </p:val>
                                        </p:tav>
                                        <p:tav tm="100000">
                                          <p:val>
                                            <p:strVal val="#ppt_h"/>
                                          </p:val>
                                        </p:tav>
                                      </p:tavLst>
                                    </p:anim>
                                    <p:animEffect transition="in" filter="fade">
                                      <p:cBhvr>
                                        <p:cTn id="51" dur="500"/>
                                        <p:tgtEl>
                                          <p:spTgt spid="1028"/>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1030"/>
                                        </p:tgtEl>
                                        <p:attrNameLst>
                                          <p:attrName>style.visibility</p:attrName>
                                        </p:attrNameLst>
                                      </p:cBhvr>
                                      <p:to>
                                        <p:strVal val="visible"/>
                                      </p:to>
                                    </p:set>
                                    <p:anim calcmode="lin" valueType="num">
                                      <p:cBhvr>
                                        <p:cTn id="63" dur="500" fill="hold"/>
                                        <p:tgtEl>
                                          <p:spTgt spid="1030"/>
                                        </p:tgtEl>
                                        <p:attrNameLst>
                                          <p:attrName>ppt_w</p:attrName>
                                        </p:attrNameLst>
                                      </p:cBhvr>
                                      <p:tavLst>
                                        <p:tav tm="0">
                                          <p:val>
                                            <p:fltVal val="0"/>
                                          </p:val>
                                        </p:tav>
                                        <p:tav tm="100000">
                                          <p:val>
                                            <p:strVal val="#ppt_w"/>
                                          </p:val>
                                        </p:tav>
                                      </p:tavLst>
                                    </p:anim>
                                    <p:anim calcmode="lin" valueType="num">
                                      <p:cBhvr>
                                        <p:cTn id="64" dur="500" fill="hold"/>
                                        <p:tgtEl>
                                          <p:spTgt spid="1030"/>
                                        </p:tgtEl>
                                        <p:attrNameLst>
                                          <p:attrName>ppt_h</p:attrName>
                                        </p:attrNameLst>
                                      </p:cBhvr>
                                      <p:tavLst>
                                        <p:tav tm="0">
                                          <p:val>
                                            <p:fltVal val="0"/>
                                          </p:val>
                                        </p:tav>
                                        <p:tav tm="100000">
                                          <p:val>
                                            <p:strVal val="#ppt_h"/>
                                          </p:val>
                                        </p:tav>
                                      </p:tavLst>
                                    </p:anim>
                                    <p:animEffect transition="in" filter="fade">
                                      <p:cBhvr>
                                        <p:cTn id="65" dur="500"/>
                                        <p:tgtEl>
                                          <p:spTgt spid="1030"/>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1040"/>
                                        </p:tgtEl>
                                        <p:attrNameLst>
                                          <p:attrName>style.visibility</p:attrName>
                                        </p:attrNameLst>
                                      </p:cBhvr>
                                      <p:to>
                                        <p:strVal val="visible"/>
                                      </p:to>
                                    </p:set>
                                    <p:anim calcmode="lin" valueType="num">
                                      <p:cBhvr>
                                        <p:cTn id="77" dur="500" fill="hold"/>
                                        <p:tgtEl>
                                          <p:spTgt spid="1040"/>
                                        </p:tgtEl>
                                        <p:attrNameLst>
                                          <p:attrName>ppt_w</p:attrName>
                                        </p:attrNameLst>
                                      </p:cBhvr>
                                      <p:tavLst>
                                        <p:tav tm="0">
                                          <p:val>
                                            <p:fltVal val="0"/>
                                          </p:val>
                                        </p:tav>
                                        <p:tav tm="100000">
                                          <p:val>
                                            <p:strVal val="#ppt_w"/>
                                          </p:val>
                                        </p:tav>
                                      </p:tavLst>
                                    </p:anim>
                                    <p:anim calcmode="lin" valueType="num">
                                      <p:cBhvr>
                                        <p:cTn id="78" dur="500" fill="hold"/>
                                        <p:tgtEl>
                                          <p:spTgt spid="1040"/>
                                        </p:tgtEl>
                                        <p:attrNameLst>
                                          <p:attrName>ppt_h</p:attrName>
                                        </p:attrNameLst>
                                      </p:cBhvr>
                                      <p:tavLst>
                                        <p:tav tm="0">
                                          <p:val>
                                            <p:fltVal val="0"/>
                                          </p:val>
                                        </p:tav>
                                        <p:tav tm="100000">
                                          <p:val>
                                            <p:strVal val="#ppt_h"/>
                                          </p:val>
                                        </p:tav>
                                      </p:tavLst>
                                    </p:anim>
                                    <p:animEffect transition="in" filter="fade">
                                      <p:cBhvr>
                                        <p:cTn id="79" dur="500"/>
                                        <p:tgtEl>
                                          <p:spTgt spid="1040"/>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22"/>
                                        </p:tgtEl>
                                        <p:attrNameLst>
                                          <p:attrName>style.visibility</p:attrName>
                                        </p:attrNameLst>
                                      </p:cBhvr>
                                      <p:to>
                                        <p:strVal val="visible"/>
                                      </p:to>
                                    </p:set>
                                    <p:anim calcmode="lin" valueType="num">
                                      <p:cBhvr>
                                        <p:cTn id="84" dur="500" fill="hold"/>
                                        <p:tgtEl>
                                          <p:spTgt spid="22"/>
                                        </p:tgtEl>
                                        <p:attrNameLst>
                                          <p:attrName>ppt_w</p:attrName>
                                        </p:attrNameLst>
                                      </p:cBhvr>
                                      <p:tavLst>
                                        <p:tav tm="0">
                                          <p:val>
                                            <p:fltVal val="0"/>
                                          </p:val>
                                        </p:tav>
                                        <p:tav tm="100000">
                                          <p:val>
                                            <p:strVal val="#ppt_w"/>
                                          </p:val>
                                        </p:tav>
                                      </p:tavLst>
                                    </p:anim>
                                    <p:anim calcmode="lin" valueType="num">
                                      <p:cBhvr>
                                        <p:cTn id="85" dur="500" fill="hold"/>
                                        <p:tgtEl>
                                          <p:spTgt spid="22"/>
                                        </p:tgtEl>
                                        <p:attrNameLst>
                                          <p:attrName>ppt_h</p:attrName>
                                        </p:attrNameLst>
                                      </p:cBhvr>
                                      <p:tavLst>
                                        <p:tav tm="0">
                                          <p:val>
                                            <p:fltVal val="0"/>
                                          </p:val>
                                        </p:tav>
                                        <p:tav tm="100000">
                                          <p:val>
                                            <p:strVal val="#ppt_h"/>
                                          </p:val>
                                        </p:tav>
                                      </p:tavLst>
                                    </p:anim>
                                    <p:animEffect transition="in" filter="fade">
                                      <p:cBhvr>
                                        <p:cTn id="8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9" grpId="0"/>
      <p:bldP spid="21" grpId="0"/>
      <p:bldP spid="16"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02138" y="1346313"/>
            <a:ext cx="4561113" cy="2900654"/>
          </a:xfrm>
          <a:solidFill>
            <a:srgbClr val="FFFF99"/>
          </a:solidFill>
        </p:spPr>
        <p:txBody>
          <a:bodyPr>
            <a:normAutofit/>
          </a:bodyPr>
          <a:lstStyle/>
          <a:p>
            <a:pPr marL="0" indent="0" algn="ctr">
              <a:lnSpc>
                <a:spcPct val="120000"/>
              </a:lnSpc>
              <a:spcBef>
                <a:spcPts val="0"/>
              </a:spcBef>
              <a:buNone/>
            </a:pPr>
            <a:r>
              <a:rPr lang="en-US" sz="1800" b="1" smtClean="0">
                <a:solidFill>
                  <a:srgbClr val="FF0000"/>
                </a:solidFill>
                <a:latin typeface="Times New Roman" panose="02020603050405020304" pitchFamily="18" charset="0"/>
                <a:cs typeface="Times New Roman" panose="02020603050405020304" pitchFamily="18" charset="0"/>
              </a:rPr>
              <a:t>HOẠT ĐỘNG CẶP ĐÔI </a:t>
            </a:r>
          </a:p>
          <a:p>
            <a:pPr marL="0" indent="0" algn="ctr">
              <a:lnSpc>
                <a:spcPct val="120000"/>
              </a:lnSpc>
              <a:spcBef>
                <a:spcPts val="0"/>
              </a:spcBef>
              <a:buNone/>
            </a:pPr>
            <a:r>
              <a:rPr lang="en-US" sz="1800" b="1" smtClean="0">
                <a:solidFill>
                  <a:srgbClr val="FF0000"/>
                </a:solidFill>
                <a:latin typeface="Times New Roman" panose="02020603050405020304" pitchFamily="18" charset="0"/>
                <a:cs typeface="Times New Roman" panose="02020603050405020304" pitchFamily="18" charset="0"/>
              </a:rPr>
              <a:t>(Thời gian: 5’)</a:t>
            </a:r>
          </a:p>
          <a:p>
            <a:pPr marL="0" indent="0" algn="just">
              <a:lnSpc>
                <a:spcPct val="120000"/>
              </a:lnSpc>
              <a:spcBef>
                <a:spcPts val="0"/>
              </a:spcBef>
              <a:buNone/>
            </a:pPr>
            <a:r>
              <a:rPr lang="en-US" sz="1800" b="1" i="1" smtClean="0">
                <a:solidFill>
                  <a:srgbClr val="FF0000"/>
                </a:solidFill>
                <a:latin typeface="Times New Roman" panose="02020603050405020304" pitchFamily="18" charset="0"/>
                <a:cs typeface="Times New Roman" panose="02020603050405020304" pitchFamily="18" charset="0"/>
              </a:rPr>
              <a:t>Đọc </a:t>
            </a:r>
            <a:r>
              <a:rPr lang="en-US" sz="1800" b="1" i="1">
                <a:solidFill>
                  <a:srgbClr val="FF0000"/>
                </a:solidFill>
                <a:latin typeface="Times New Roman" panose="02020603050405020304" pitchFamily="18" charset="0"/>
                <a:cs typeface="Times New Roman" panose="02020603050405020304" pitchFamily="18" charset="0"/>
              </a:rPr>
              <a:t>thông tin, quan sát các hình </a:t>
            </a:r>
            <a:r>
              <a:rPr lang="en-US" sz="1800" b="1" i="1">
                <a:solidFill>
                  <a:srgbClr val="FF0000"/>
                </a:solidFill>
                <a:latin typeface="Times New Roman" panose="02020603050405020304" pitchFamily="18" charset="0"/>
                <a:cs typeface="Times New Roman" panose="02020603050405020304" pitchFamily="18" charset="0"/>
              </a:rPr>
              <a:t>10.1;10.2 </a:t>
            </a:r>
            <a:r>
              <a:rPr lang="en-US" sz="1800" b="1" i="1">
                <a:solidFill>
                  <a:srgbClr val="FF0000"/>
                </a:solidFill>
                <a:latin typeface="Times New Roman" panose="02020603050405020304" pitchFamily="18" charset="0"/>
                <a:cs typeface="Times New Roman" panose="02020603050405020304" pitchFamily="18" charset="0"/>
              </a:rPr>
              <a:t>trong mục 1 </a:t>
            </a:r>
            <a:r>
              <a:rPr lang="en-US" sz="1800" b="1" i="1" smtClean="0">
                <a:solidFill>
                  <a:srgbClr val="FF0000"/>
                </a:solidFill>
                <a:latin typeface="Times New Roman" panose="02020603050405020304" pitchFamily="18" charset="0"/>
                <a:cs typeface="Times New Roman" panose="02020603050405020304" pitchFamily="18" charset="0"/>
              </a:rPr>
              <a:t>– SGK trang 126 em hãy </a:t>
            </a:r>
            <a:r>
              <a:rPr lang="en-US" sz="1800" b="1" i="1">
                <a:solidFill>
                  <a:srgbClr val="FF0000"/>
                </a:solidFill>
                <a:latin typeface="Times New Roman" panose="02020603050405020304" pitchFamily="18" charset="0"/>
                <a:cs typeface="Times New Roman" panose="02020603050405020304" pitchFamily="18" charset="0"/>
              </a:rPr>
              <a:t>phân tích ảnh hưởng của khí hậu đối với sản xuất nông nghiệp</a:t>
            </a:r>
            <a:r>
              <a:rPr lang="en-US" sz="1800" b="1" i="1" smtClean="0">
                <a:solidFill>
                  <a:srgbClr val="FF0000"/>
                </a:solidFill>
                <a:latin typeface="Times New Roman" panose="02020603050405020304" pitchFamily="18" charset="0"/>
                <a:cs typeface="Times New Roman" panose="02020603050405020304" pitchFamily="18" charset="0"/>
              </a:rPr>
              <a:t>:</a:t>
            </a:r>
          </a:p>
          <a:p>
            <a:pPr marL="0" indent="0">
              <a:lnSpc>
                <a:spcPct val="120000"/>
              </a:lnSpc>
              <a:spcBef>
                <a:spcPts val="0"/>
              </a:spcBef>
              <a:buNone/>
            </a:pPr>
            <a:r>
              <a:rPr lang="en-US" sz="1800" b="1" i="1" smtClean="0">
                <a:solidFill>
                  <a:srgbClr val="FF0000"/>
                </a:solidFill>
                <a:latin typeface="Times New Roman" panose="02020603050405020304" pitchFamily="18" charset="0"/>
                <a:cs typeface="Times New Roman" panose="02020603050405020304" pitchFamily="18" charset="0"/>
              </a:rPr>
              <a:t>+ </a:t>
            </a:r>
            <a:r>
              <a:rPr lang="en-US" sz="1800" b="1" i="1">
                <a:solidFill>
                  <a:srgbClr val="FF0000"/>
                </a:solidFill>
                <a:latin typeface="Times New Roman" panose="02020603050405020304" pitchFamily="18" charset="0"/>
                <a:cs typeface="Times New Roman" panose="02020603050405020304" pitchFamily="18" charset="0"/>
              </a:rPr>
              <a:t>Thuận lợi ?</a:t>
            </a:r>
            <a:endParaRPr lang="en-US" sz="1800" b="1" i="1" smtClean="0">
              <a:solidFill>
                <a:srgbClr val="FF0000"/>
              </a:solidFill>
              <a:effectLst/>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en-US" sz="1800" b="1" i="1" smtClean="0">
                <a:solidFill>
                  <a:srgbClr val="FF0000"/>
                </a:solidFill>
                <a:latin typeface="Times New Roman" panose="02020603050405020304" pitchFamily="18" charset="0"/>
                <a:cs typeface="Times New Roman" panose="02020603050405020304" pitchFamily="18" charset="0"/>
              </a:rPr>
              <a:t>+ </a:t>
            </a:r>
            <a:r>
              <a:rPr lang="en-US" sz="1800" b="1" i="1">
                <a:solidFill>
                  <a:srgbClr val="FF0000"/>
                </a:solidFill>
                <a:latin typeface="Times New Roman" panose="02020603050405020304" pitchFamily="18" charset="0"/>
                <a:cs typeface="Times New Roman" panose="02020603050405020304" pitchFamily="18" charset="0"/>
              </a:rPr>
              <a:t>Khó khăn ?</a:t>
            </a:r>
            <a:endParaRPr lang="en-US" sz="1800" b="1" i="1" smtClean="0">
              <a:solidFill>
                <a:srgbClr val="FF0000"/>
              </a:solidFill>
              <a:effectLst/>
              <a:latin typeface="Times New Roman" panose="02020603050405020304" pitchFamily="18" charset="0"/>
              <a:cs typeface="Times New Roman" panose="02020603050405020304" pitchFamily="18" charset="0"/>
            </a:endParaRPr>
          </a:p>
          <a:p>
            <a:pPr>
              <a:lnSpc>
                <a:spcPct val="120000"/>
              </a:lnSpc>
              <a:spcBef>
                <a:spcPts val="0"/>
              </a:spcBef>
            </a:pPr>
            <a:endParaRPr lang="en-US" sz="1800">
              <a:solidFill>
                <a:srgbClr val="FF0000"/>
              </a:solidFill>
              <a:latin typeface="Times New Roman" panose="02020603050405020304" pitchFamily="18" charset="0"/>
              <a:cs typeface="Times New Roman" panose="02020603050405020304" pitchFamily="18" charset="0"/>
            </a:endParaRPr>
          </a:p>
        </p:txBody>
      </p:sp>
      <p:cxnSp>
        <p:nvCxnSpPr>
          <p:cNvPr id="13" name="Straight Connector 12"/>
          <p:cNvCxnSpPr/>
          <p:nvPr/>
        </p:nvCxnSpPr>
        <p:spPr>
          <a:xfrm>
            <a:off x="7158446" y="1168809"/>
            <a:ext cx="0" cy="568919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87812"/>
            <a:ext cx="12191999" cy="461665"/>
          </a:xfrm>
          <a:prstGeom prst="rect">
            <a:avLst/>
          </a:prstGeom>
          <a:solidFill>
            <a:schemeClr val="accent4">
              <a:lumMod val="20000"/>
              <a:lumOff val="80000"/>
            </a:schemeClr>
          </a:solidFill>
        </p:spPr>
        <p:txBody>
          <a:bodyPr wrap="square">
            <a:spAutoFit/>
          </a:bodyPr>
          <a:lstStyle/>
          <a:p>
            <a:pPr algn="ctr"/>
            <a:r>
              <a:rPr lang="en-US" sz="2400" b="1">
                <a:ln w="10541" cmpd="sng">
                  <a:noFill/>
                  <a:prstDash val="solid"/>
                </a:ln>
                <a:latin typeface="Cambria" pitchFamily="18" charset="0"/>
              </a:rPr>
              <a:t>BÀI </a:t>
            </a:r>
            <a:r>
              <a:rPr lang="en-US" sz="2400" b="1" smtClean="0">
                <a:ln w="10541" cmpd="sng">
                  <a:noFill/>
                  <a:prstDash val="solid"/>
                </a:ln>
                <a:latin typeface="Cambria" pitchFamily="18" charset="0"/>
              </a:rPr>
              <a:t>10</a:t>
            </a:r>
            <a:r>
              <a:rPr lang="en-US" sz="2400" b="1" smtClean="0">
                <a:ln w="10541" cmpd="sng">
                  <a:noFill/>
                  <a:prstDash val="solid"/>
                </a:ln>
                <a:latin typeface="Cambria" pitchFamily="18" charset="0"/>
              </a:rPr>
              <a:t>: </a:t>
            </a:r>
            <a:r>
              <a:rPr lang="en-US" sz="2400" b="1" smtClean="0">
                <a:ln w="10541" cmpd="sng">
                  <a:noFill/>
                  <a:prstDash val="solid"/>
                </a:ln>
                <a:latin typeface="Cambria" pitchFamily="18" charset="0"/>
              </a:rPr>
              <a:t>VAI </a:t>
            </a:r>
            <a:r>
              <a:rPr lang="en-US" sz="2400" b="1">
                <a:ln w="10541" cmpd="sng">
                  <a:noFill/>
                  <a:prstDash val="solid"/>
                </a:ln>
                <a:latin typeface="Cambria" pitchFamily="18" charset="0"/>
              </a:rPr>
              <a:t>TRÒ CỦA TÀI NGUYÊN </a:t>
            </a:r>
            <a:r>
              <a:rPr lang="en-US" sz="2400" b="1" smtClean="0">
                <a:ln w="10541" cmpd="sng">
                  <a:noFill/>
                  <a:prstDash val="solid"/>
                </a:ln>
                <a:latin typeface="Cambria" pitchFamily="18" charset="0"/>
              </a:rPr>
              <a:t>KHÍ </a:t>
            </a:r>
            <a:r>
              <a:rPr lang="en-US" sz="2400" b="1">
                <a:ln w="10541" cmpd="sng">
                  <a:noFill/>
                  <a:prstDash val="solid"/>
                </a:ln>
                <a:latin typeface="Cambria" pitchFamily="18" charset="0"/>
              </a:rPr>
              <a:t>HẬU VÀ TÀI NGUYÊN </a:t>
            </a:r>
            <a:r>
              <a:rPr lang="en-US" sz="2400" b="1" smtClean="0">
                <a:ln w="10541" cmpd="sng">
                  <a:noFill/>
                  <a:prstDash val="solid"/>
                </a:ln>
                <a:latin typeface="Cambria" pitchFamily="18" charset="0"/>
              </a:rPr>
              <a:t>NƯỚC</a:t>
            </a:r>
            <a:endParaRPr lang="en-US" sz="2400"/>
          </a:p>
        </p:txBody>
      </p:sp>
      <p:sp>
        <p:nvSpPr>
          <p:cNvPr id="14" name="Title 1"/>
          <p:cNvSpPr>
            <a:spLocks noGrp="1"/>
          </p:cNvSpPr>
          <p:nvPr>
            <p:ph type="title"/>
          </p:nvPr>
        </p:nvSpPr>
        <p:spPr>
          <a:xfrm>
            <a:off x="185057" y="926828"/>
            <a:ext cx="6973389" cy="483961"/>
          </a:xfrm>
        </p:spPr>
        <p:txBody>
          <a:bodyPr>
            <a:normAutofit/>
          </a:bodyPr>
          <a:lstStyle/>
          <a:p>
            <a:pPr lvl="0"/>
            <a:r>
              <a:rPr lang="en-US" sz="2000" b="1">
                <a:solidFill>
                  <a:srgbClr val="0070C0"/>
                </a:solidFill>
                <a:latin typeface="Cambria" pitchFamily="18" charset="0"/>
              </a:rPr>
              <a:t>1. </a:t>
            </a:r>
            <a:r>
              <a:rPr lang="en-US" sz="2000" b="1">
                <a:solidFill>
                  <a:srgbClr val="0070C0"/>
                </a:solidFill>
                <a:latin typeface="Cambria" pitchFamily="18" charset="0"/>
              </a:rPr>
              <a:t>Vai trò của khí hậu</a:t>
            </a:r>
            <a:endParaRPr lang="en-US" sz="2000">
              <a:solidFill>
                <a:srgbClr val="0070C0"/>
              </a:solidFill>
            </a:endParaRPr>
          </a:p>
        </p:txBody>
      </p:sp>
      <p:sp>
        <p:nvSpPr>
          <p:cNvPr id="16" name="Rectangle 15"/>
          <p:cNvSpPr/>
          <p:nvPr/>
        </p:nvSpPr>
        <p:spPr>
          <a:xfrm>
            <a:off x="185057" y="2283316"/>
            <a:ext cx="6633754" cy="777777"/>
          </a:xfrm>
          <a:prstGeom prst="rect">
            <a:avLst/>
          </a:prstGeom>
        </p:spPr>
        <p:txBody>
          <a:bodyPr wrap="square">
            <a:spAutoFit/>
          </a:bodyPr>
          <a:lstStyle/>
          <a:p>
            <a:pPr algn="just">
              <a:lnSpc>
                <a:spcPct val="115000"/>
              </a:lnSpc>
              <a:spcAft>
                <a:spcPts val="0"/>
              </a:spcAft>
            </a:pPr>
            <a:r>
              <a:rPr lang="nl-NL" sz="2000" b="1" i="1">
                <a:latin typeface="Times New Roman" panose="02020603050405020304" pitchFamily="18" charset="0"/>
                <a:ea typeface="Times New Roman" panose="02020603050405020304" pitchFamily="18" charset="0"/>
                <a:cs typeface="Times New Roman" panose="02020603050405020304" pitchFamily="18" charset="0"/>
              </a:rPr>
              <a:t> </a:t>
            </a:r>
            <a:r>
              <a:rPr lang="nl-NL" sz="2000" smtClean="0">
                <a:latin typeface="Times New Roman" panose="02020603050405020304" pitchFamily="18" charset="0"/>
                <a:ea typeface="Times New Roman" panose="02020603050405020304" pitchFamily="18" charset="0"/>
                <a:cs typeface="Times New Roman" panose="02020603050405020304" pitchFamily="18" charset="0"/>
              </a:rPr>
              <a:t>- </a:t>
            </a:r>
            <a:r>
              <a:rPr lang="nl-NL" sz="2000">
                <a:latin typeface="Times New Roman" panose="02020603050405020304" pitchFamily="18" charset="0"/>
                <a:ea typeface="Times New Roman" panose="02020603050405020304" pitchFamily="18" charset="0"/>
                <a:cs typeface="Times New Roman" panose="02020603050405020304" pitchFamily="18" charset="0"/>
              </a:rPr>
              <a:t>Cho phép sản xuất nông nghiệp được tiến hành quanh năm, tăng vụ, tăng năng suất</a:t>
            </a:r>
            <a:r>
              <a:rPr lang="nl-NL" sz="200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1600" smtClean="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16"/>
          <p:cNvSpPr/>
          <p:nvPr/>
        </p:nvSpPr>
        <p:spPr>
          <a:xfrm>
            <a:off x="185057" y="3093363"/>
            <a:ext cx="6633754" cy="777777"/>
          </a:xfrm>
          <a:prstGeom prst="rect">
            <a:avLst/>
          </a:prstGeom>
        </p:spPr>
        <p:txBody>
          <a:bodyPr wrap="square">
            <a:spAutoFit/>
          </a:bodyPr>
          <a:lstStyle/>
          <a:p>
            <a:pPr algn="just">
              <a:lnSpc>
                <a:spcPct val="115000"/>
              </a:lnSpc>
              <a:spcAft>
                <a:spcPts val="0"/>
              </a:spcAft>
            </a:pPr>
            <a:r>
              <a:rPr lang="nl-NL" sz="2000" smtClean="0">
                <a:latin typeface="Times New Roman" panose="02020603050405020304" pitchFamily="18" charset="0"/>
                <a:ea typeface="Times New Roman" panose="02020603050405020304" pitchFamily="18" charset="0"/>
                <a:cs typeface="Times New Roman" panose="02020603050405020304" pitchFamily="18" charset="0"/>
              </a:rPr>
              <a:t>- </a:t>
            </a:r>
            <a:r>
              <a:rPr lang="nl-NL" sz="2000">
                <a:latin typeface="Times New Roman" panose="02020603050405020304" pitchFamily="18" charset="0"/>
                <a:ea typeface="Times New Roman" panose="02020603050405020304" pitchFamily="18" charset="0"/>
                <a:cs typeface="Times New Roman" panose="02020603050405020304" pitchFamily="18" charset="0"/>
              </a:rPr>
              <a:t>Tạo nên khác biệt về mùa vụ </a:t>
            </a:r>
            <a:r>
              <a:rPr lang="nl-NL" sz="2000" smtClean="0">
                <a:latin typeface="Times New Roman" panose="02020603050405020304" pitchFamily="18" charset="0"/>
                <a:ea typeface="Times New Roman" panose="02020603050405020304" pitchFamily="18" charset="0"/>
                <a:cs typeface="Times New Roman" panose="02020603050405020304" pitchFamily="18" charset="0"/>
              </a:rPr>
              <a:t>giữa </a:t>
            </a:r>
            <a:r>
              <a:rPr lang="nl-NL" sz="2000">
                <a:latin typeface="Times New Roman" panose="02020603050405020304" pitchFamily="18" charset="0"/>
                <a:ea typeface="Times New Roman" panose="02020603050405020304" pitchFamily="18" charset="0"/>
                <a:cs typeface="Times New Roman" panose="02020603050405020304" pitchFamily="18" charset="0"/>
              </a:rPr>
              <a:t>các vùng và sự đa dạng sản phẩm nông nghiệp trên cả nước.</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Rectangle 17"/>
          <p:cNvSpPr/>
          <p:nvPr/>
        </p:nvSpPr>
        <p:spPr>
          <a:xfrm>
            <a:off x="118533" y="1827885"/>
            <a:ext cx="1518364" cy="423834"/>
          </a:xfrm>
          <a:prstGeom prst="rect">
            <a:avLst/>
          </a:prstGeom>
        </p:spPr>
        <p:txBody>
          <a:bodyPr wrap="none">
            <a:spAutoFit/>
          </a:bodyPr>
          <a:lstStyle/>
          <a:p>
            <a:pPr algn="just">
              <a:lnSpc>
                <a:spcPct val="115000"/>
              </a:lnSpc>
              <a:spcAft>
                <a:spcPts val="0"/>
              </a:spcAft>
            </a:pPr>
            <a:r>
              <a:rPr lang="nl-NL" sz="2000" b="1" i="1" smtClean="0">
                <a:latin typeface="Times New Roman" panose="02020603050405020304" pitchFamily="18" charset="0"/>
                <a:ea typeface="Times New Roman" panose="02020603050405020304" pitchFamily="18" charset="0"/>
                <a:cs typeface="Times New Roman" panose="02020603050405020304" pitchFamily="18" charset="0"/>
              </a:rPr>
              <a:t>* Thuận lợi:</a:t>
            </a:r>
            <a:endParaRPr lang="en-US" sz="1600" smtClean="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Rectangle 18"/>
          <p:cNvSpPr/>
          <p:nvPr/>
        </p:nvSpPr>
        <p:spPr>
          <a:xfrm>
            <a:off x="185057" y="3834680"/>
            <a:ext cx="6633754" cy="777777"/>
          </a:xfrm>
          <a:prstGeom prst="rect">
            <a:avLst/>
          </a:prstGeom>
        </p:spPr>
        <p:txBody>
          <a:bodyPr wrap="square">
            <a:spAutoFit/>
          </a:bodyPr>
          <a:lstStyle/>
          <a:p>
            <a:pPr algn="just">
              <a:lnSpc>
                <a:spcPct val="115000"/>
              </a:lnSpc>
              <a:spcAft>
                <a:spcPts val="0"/>
              </a:spcAft>
            </a:pPr>
            <a:r>
              <a:rPr lang="nl-NL" sz="2000">
                <a:latin typeface="Times New Roman" panose="02020603050405020304" pitchFamily="18" charset="0"/>
                <a:ea typeface="Times New Roman" panose="02020603050405020304" pitchFamily="18" charset="0"/>
                <a:cs typeface="Times New Roman" panose="02020603050405020304" pitchFamily="18" charset="0"/>
              </a:rPr>
              <a:t>- Phát triển đa dạng các cây trồng, vật nuôi mang tính nhiệt đới, cận nhiệt và ôn đới.</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Rectangle 19"/>
          <p:cNvSpPr/>
          <p:nvPr/>
        </p:nvSpPr>
        <p:spPr>
          <a:xfrm>
            <a:off x="118532" y="4641291"/>
            <a:ext cx="1510350" cy="423834"/>
          </a:xfrm>
          <a:prstGeom prst="rect">
            <a:avLst/>
          </a:prstGeom>
        </p:spPr>
        <p:txBody>
          <a:bodyPr wrap="none">
            <a:spAutoFit/>
          </a:bodyPr>
          <a:lstStyle/>
          <a:p>
            <a:pPr algn="just">
              <a:lnSpc>
                <a:spcPct val="115000"/>
              </a:lnSpc>
              <a:spcAft>
                <a:spcPts val="0"/>
              </a:spcAft>
            </a:pPr>
            <a:r>
              <a:rPr lang="nl-NL" sz="2000" b="1" i="1">
                <a:latin typeface="Times New Roman" panose="02020603050405020304" pitchFamily="18" charset="0"/>
                <a:ea typeface="Times New Roman" panose="02020603050405020304" pitchFamily="18" charset="0"/>
                <a:cs typeface="Times New Roman" panose="02020603050405020304" pitchFamily="18" charset="0"/>
              </a:rPr>
              <a:t>* Khó khăn: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itle 1"/>
          <p:cNvSpPr txBox="1">
            <a:spLocks/>
          </p:cNvSpPr>
          <p:nvPr/>
        </p:nvSpPr>
        <p:spPr>
          <a:xfrm>
            <a:off x="185057" y="1332102"/>
            <a:ext cx="6973389" cy="4839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2000" b="1">
                <a:latin typeface="Cambria" pitchFamily="18" charset="0"/>
              </a:rPr>
              <a:t>a. Ảnh hưởng </a:t>
            </a:r>
            <a:r>
              <a:rPr lang="vi-VN" sz="2000" b="1">
                <a:latin typeface="Cambria" pitchFamily="18" charset="0"/>
              </a:rPr>
              <a:t>của </a:t>
            </a:r>
            <a:r>
              <a:rPr lang="vi-VN" sz="2000" b="1" smtClean="0">
                <a:latin typeface="Cambria" pitchFamily="18" charset="0"/>
              </a:rPr>
              <a:t>kh</a:t>
            </a:r>
            <a:r>
              <a:rPr lang="en-US" sz="2000" b="1">
                <a:latin typeface="Cambria" pitchFamily="18" charset="0"/>
              </a:rPr>
              <a:t>í</a:t>
            </a:r>
            <a:r>
              <a:rPr lang="vi-VN" sz="2000" b="1" smtClean="0">
                <a:latin typeface="Cambria" pitchFamily="18" charset="0"/>
              </a:rPr>
              <a:t> </a:t>
            </a:r>
            <a:r>
              <a:rPr lang="vi-VN" sz="2000" b="1">
                <a:latin typeface="Cambria" pitchFamily="18" charset="0"/>
              </a:rPr>
              <a:t>hậu đối với sản xuất nông nghiệp</a:t>
            </a:r>
            <a:endParaRPr lang="en-US" sz="2000"/>
          </a:p>
        </p:txBody>
      </p:sp>
      <p:pic>
        <p:nvPicPr>
          <p:cNvPr id="22" name="Picture 21" descr="Dựa vào hình 10.1, hình 10.2 và các thông tin trong bài, em hãy phân tích những ảnh hưởng của khí hậu"/>
          <p:cNvPicPr/>
          <p:nvPr/>
        </p:nvPicPr>
        <p:blipFill>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7219931" y="4470069"/>
            <a:ext cx="4763522" cy="2043025"/>
          </a:xfrm>
          <a:prstGeom prst="rect">
            <a:avLst/>
          </a:prstGeom>
          <a:noFill/>
          <a:ln>
            <a:noFill/>
          </a:ln>
        </p:spPr>
      </p:pic>
    </p:spTree>
    <p:extLst>
      <p:ext uri="{BB962C8B-B14F-4D97-AF65-F5344CB8AC3E}">
        <p14:creationId xmlns:p14="http://schemas.microsoft.com/office/powerpoint/2010/main" val="352647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14868" y="2697938"/>
            <a:ext cx="4645025" cy="369332"/>
          </a:xfrm>
          <a:prstGeom prst="rect">
            <a:avLst/>
          </a:prstGeom>
          <a:noFill/>
        </p:spPr>
        <p:txBody>
          <a:bodyPr wrap="square" rtlCol="0">
            <a:spAutoFit/>
          </a:bodyPr>
          <a:lstStyle/>
          <a:p>
            <a:pPr algn="ctr"/>
            <a:r>
              <a:rPr lang="en-US" smtClean="0">
                <a:latin typeface="Times New Roman" panose="02020603050405020304" pitchFamily="18" charset="0"/>
                <a:ea typeface="Cambria" pitchFamily="18" charset="0"/>
                <a:cs typeface="Times New Roman" panose="02020603050405020304" pitchFamily="18" charset="0"/>
              </a:rPr>
              <a:t>Cây trồng bị úng ngập do mưa lũ ở Quảng Nam</a:t>
            </a:r>
            <a:endParaRPr lang="en-US" dirty="0">
              <a:latin typeface="Times New Roman" panose="02020603050405020304" pitchFamily="18" charset="0"/>
              <a:ea typeface="Cambria" pitchFamily="18" charset="0"/>
              <a:cs typeface="Times New Roman" panose="02020603050405020304" pitchFamily="18" charset="0"/>
            </a:endParaRPr>
          </a:p>
        </p:txBody>
      </p:sp>
      <p:pic>
        <p:nvPicPr>
          <p:cNvPr id="2056" name="Picture 8" descr="Mưa gió &quot;dị thường&quot;, nông nghiệp thiệt hại nặng | BÁO QUẢNG NAM ONLINE -  Tin tức mới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273" y="160889"/>
            <a:ext cx="4322217" cy="252683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Xác xơ vì khô hạn | baotintuc.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73" y="3390007"/>
            <a:ext cx="3711576" cy="241994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34142" y="5865092"/>
            <a:ext cx="6096000" cy="369332"/>
          </a:xfrm>
          <a:prstGeom prst="rect">
            <a:avLst/>
          </a:prstGeom>
        </p:spPr>
        <p:txBody>
          <a:bodyPr>
            <a:spAutoFit/>
          </a:bodyPr>
          <a:lstStyle/>
          <a:p>
            <a:r>
              <a:rPr lang="en-US" smtClean="0">
                <a:solidFill>
                  <a:srgbClr val="000000"/>
                </a:solidFill>
                <a:latin typeface="Times New Roman" panose="02020603050405020304" pitchFamily="18" charset="0"/>
                <a:cs typeface="Times New Roman" panose="02020603050405020304" pitchFamily="18" charset="0"/>
              </a:rPr>
              <a:t>V</a:t>
            </a:r>
            <a:r>
              <a:rPr lang="vi-VN" smtClean="0">
                <a:solidFill>
                  <a:srgbClr val="000000"/>
                </a:solidFill>
                <a:latin typeface="Times New Roman" panose="02020603050405020304" pitchFamily="18" charset="0"/>
                <a:cs typeface="Times New Roman" panose="02020603050405020304" pitchFamily="18" charset="0"/>
              </a:rPr>
              <a:t>ườn </a:t>
            </a:r>
            <a:r>
              <a:rPr lang="vi-VN">
                <a:solidFill>
                  <a:srgbClr val="000000"/>
                </a:solidFill>
                <a:latin typeface="Times New Roman" panose="02020603050405020304" pitchFamily="18" charset="0"/>
                <a:cs typeface="Times New Roman" panose="02020603050405020304" pitchFamily="18" charset="0"/>
              </a:rPr>
              <a:t>cà phê ở Đắk Lắk bị héo xác xơ do </a:t>
            </a:r>
            <a:r>
              <a:rPr lang="en-US" smtClean="0">
                <a:solidFill>
                  <a:srgbClr val="000000"/>
                </a:solidFill>
                <a:latin typeface="Times New Roman" panose="02020603050405020304" pitchFamily="18" charset="0"/>
                <a:cs typeface="Times New Roman" panose="02020603050405020304" pitchFamily="18" charset="0"/>
              </a:rPr>
              <a:t>hạn hán</a:t>
            </a:r>
            <a:endParaRPr lang="en-US">
              <a:latin typeface="Times New Roman" panose="02020603050405020304" pitchFamily="18" charset="0"/>
              <a:cs typeface="Times New Roman" panose="02020603050405020304" pitchFamily="18" charset="0"/>
            </a:endParaRPr>
          </a:p>
        </p:txBody>
      </p:sp>
      <p:pic>
        <p:nvPicPr>
          <p:cNvPr id="2064" name="Picture 16" descr="Hiện tượng sương muối và các biện pháp phòng tránh tác hại của sương muối  cho cây trồ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8642" y="160889"/>
            <a:ext cx="4210053" cy="252603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6827042" y="2686921"/>
            <a:ext cx="4645025" cy="369332"/>
          </a:xfrm>
          <a:prstGeom prst="rect">
            <a:avLst/>
          </a:prstGeom>
          <a:noFill/>
        </p:spPr>
        <p:txBody>
          <a:bodyPr wrap="square" rtlCol="0">
            <a:spAutoFit/>
          </a:bodyPr>
          <a:lstStyle/>
          <a:p>
            <a:pPr algn="ctr"/>
            <a:r>
              <a:rPr lang="en-US" smtClean="0">
                <a:latin typeface="Times New Roman" panose="02020603050405020304" pitchFamily="18" charset="0"/>
                <a:ea typeface="Cambria" pitchFamily="18" charset="0"/>
                <a:cs typeface="Times New Roman" panose="02020603050405020304" pitchFamily="18" charset="0"/>
              </a:rPr>
              <a:t>Cây trồng héo úa vì sương muối</a:t>
            </a:r>
            <a:endParaRPr lang="en-US" dirty="0">
              <a:latin typeface="Times New Roman" panose="02020603050405020304" pitchFamily="18" charset="0"/>
              <a:ea typeface="Cambria" pitchFamily="18" charset="0"/>
              <a:cs typeface="Times New Roman" panose="02020603050405020304" pitchFamily="18" charset="0"/>
            </a:endParaRPr>
          </a:p>
        </p:txBody>
      </p:sp>
      <p:pic>
        <p:nvPicPr>
          <p:cNvPr id="2066" name="Picture 18" descr="Tăng cường triển khai thực hiện các biện pháp phòng trừ sinh vật gây hại  trên cây trồng trước, trong và sau Tết Nguyên đán Nhâm Dần 2022. - Chi cục  Trồng"/>
          <p:cNvPicPr>
            <a:picLocks noChangeAspect="1" noChangeArrowheads="1"/>
          </p:cNvPicPr>
          <p:nvPr/>
        </p:nvPicPr>
        <p:blipFill rotWithShape="1">
          <a:blip r:embed="rId5">
            <a:extLst>
              <a:ext uri="{28A0092B-C50C-407E-A947-70E740481C1C}">
                <a14:useLocalDpi xmlns:a14="http://schemas.microsoft.com/office/drawing/2010/main" val="0"/>
              </a:ext>
            </a:extLst>
          </a:blip>
          <a:srcRect t="33576"/>
          <a:stretch/>
        </p:blipFill>
        <p:spPr bwMode="auto">
          <a:xfrm>
            <a:off x="5031625" y="3167333"/>
            <a:ext cx="7034691" cy="3620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339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6"/>
                                        </p:tgtEl>
                                        <p:attrNameLst>
                                          <p:attrName>style.visibility</p:attrName>
                                        </p:attrNameLst>
                                      </p:cBhvr>
                                      <p:to>
                                        <p:strVal val="visible"/>
                                      </p:to>
                                    </p:set>
                                    <p:animEffect transition="in" filter="circle(in)">
                                      <p:cBhvr>
                                        <p:cTn id="7" dur="500"/>
                                        <p:tgtEl>
                                          <p:spTgt spid="205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064"/>
                                        </p:tgtEl>
                                        <p:attrNameLst>
                                          <p:attrName>style.visibility</p:attrName>
                                        </p:attrNameLst>
                                      </p:cBhvr>
                                      <p:to>
                                        <p:strVal val="visible"/>
                                      </p:to>
                                    </p:set>
                                    <p:animEffect transition="in" filter="circle(in)">
                                      <p:cBhvr>
                                        <p:cTn id="17" dur="500"/>
                                        <p:tgtEl>
                                          <p:spTgt spid="206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1"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ircle(i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060"/>
                                        </p:tgtEl>
                                        <p:attrNameLst>
                                          <p:attrName>style.visibility</p:attrName>
                                        </p:attrNameLst>
                                      </p:cBhvr>
                                      <p:to>
                                        <p:strVal val="visible"/>
                                      </p:to>
                                    </p:set>
                                    <p:animEffect transition="in" filter="circle(in)">
                                      <p:cBhvr>
                                        <p:cTn id="27" dur="500"/>
                                        <p:tgtEl>
                                          <p:spTgt spid="2060"/>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1"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circle(in)">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2066"/>
                                        </p:tgtEl>
                                        <p:attrNameLst>
                                          <p:attrName>style.visibility</p:attrName>
                                        </p:attrNameLst>
                                      </p:cBhvr>
                                      <p:to>
                                        <p:strVal val="visible"/>
                                      </p:to>
                                    </p:set>
                                    <p:animEffect transition="in" filter="circle(in)">
                                      <p:cBhvr>
                                        <p:cTn id="37" dur="500"/>
                                        <p:tgtEl>
                                          <p:spTgt spid="20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4" grpId="1"/>
      <p:bldP spid="15"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057" y="926828"/>
            <a:ext cx="6973389" cy="483961"/>
          </a:xfrm>
        </p:spPr>
        <p:txBody>
          <a:bodyPr>
            <a:normAutofit/>
          </a:bodyPr>
          <a:lstStyle/>
          <a:p>
            <a:pPr lvl="0"/>
            <a:r>
              <a:rPr lang="en-US" sz="2000" b="1">
                <a:solidFill>
                  <a:srgbClr val="0070C0"/>
                </a:solidFill>
                <a:latin typeface="Cambria" pitchFamily="18" charset="0"/>
              </a:rPr>
              <a:t>1. </a:t>
            </a:r>
            <a:r>
              <a:rPr lang="en-US" sz="2000" b="1">
                <a:solidFill>
                  <a:srgbClr val="0070C0"/>
                </a:solidFill>
                <a:latin typeface="Cambria" pitchFamily="18" charset="0"/>
              </a:rPr>
              <a:t>Vai trò của khí hậu</a:t>
            </a:r>
            <a:endParaRPr lang="en-US" sz="2000">
              <a:solidFill>
                <a:srgbClr val="0070C0"/>
              </a:solidFill>
            </a:endParaRPr>
          </a:p>
        </p:txBody>
      </p:sp>
      <p:sp>
        <p:nvSpPr>
          <p:cNvPr id="3" name="Content Placeholder 2"/>
          <p:cNvSpPr>
            <a:spLocks noGrp="1"/>
          </p:cNvSpPr>
          <p:nvPr>
            <p:ph idx="1"/>
          </p:nvPr>
        </p:nvSpPr>
        <p:spPr>
          <a:xfrm>
            <a:off x="7302138" y="1346313"/>
            <a:ext cx="4561113" cy="2900654"/>
          </a:xfrm>
          <a:solidFill>
            <a:srgbClr val="FFFF99"/>
          </a:solidFill>
        </p:spPr>
        <p:txBody>
          <a:bodyPr>
            <a:normAutofit/>
          </a:bodyPr>
          <a:lstStyle/>
          <a:p>
            <a:pPr marL="0" indent="0" algn="ctr">
              <a:lnSpc>
                <a:spcPct val="120000"/>
              </a:lnSpc>
              <a:spcBef>
                <a:spcPts val="0"/>
              </a:spcBef>
              <a:buNone/>
            </a:pPr>
            <a:r>
              <a:rPr lang="en-US" sz="1800" b="1" smtClean="0">
                <a:solidFill>
                  <a:srgbClr val="FF0000"/>
                </a:solidFill>
                <a:latin typeface="Times New Roman" panose="02020603050405020304" pitchFamily="18" charset="0"/>
                <a:cs typeface="Times New Roman" panose="02020603050405020304" pitchFamily="18" charset="0"/>
              </a:rPr>
              <a:t>HOẠT ĐỘNG CẶP ĐÔI </a:t>
            </a:r>
          </a:p>
          <a:p>
            <a:pPr marL="0" indent="0" algn="ctr">
              <a:lnSpc>
                <a:spcPct val="120000"/>
              </a:lnSpc>
              <a:spcBef>
                <a:spcPts val="0"/>
              </a:spcBef>
              <a:buNone/>
            </a:pPr>
            <a:r>
              <a:rPr lang="en-US" sz="1800" b="1" smtClean="0">
                <a:solidFill>
                  <a:srgbClr val="FF0000"/>
                </a:solidFill>
                <a:latin typeface="Times New Roman" panose="02020603050405020304" pitchFamily="18" charset="0"/>
                <a:cs typeface="Times New Roman" panose="02020603050405020304" pitchFamily="18" charset="0"/>
              </a:rPr>
              <a:t>(Thời gian: 5’)</a:t>
            </a:r>
          </a:p>
          <a:p>
            <a:pPr marL="0" indent="0" algn="just">
              <a:lnSpc>
                <a:spcPct val="120000"/>
              </a:lnSpc>
              <a:spcBef>
                <a:spcPts val="0"/>
              </a:spcBef>
              <a:buNone/>
            </a:pPr>
            <a:r>
              <a:rPr lang="en-US" sz="1800" b="1" i="1" smtClean="0">
                <a:solidFill>
                  <a:srgbClr val="FF0000"/>
                </a:solidFill>
                <a:latin typeface="Times New Roman" panose="02020603050405020304" pitchFamily="18" charset="0"/>
                <a:cs typeface="Times New Roman" panose="02020603050405020304" pitchFamily="18" charset="0"/>
              </a:rPr>
              <a:t>Đọc </a:t>
            </a:r>
            <a:r>
              <a:rPr lang="en-US" sz="1800" b="1" i="1">
                <a:solidFill>
                  <a:srgbClr val="FF0000"/>
                </a:solidFill>
                <a:latin typeface="Times New Roman" panose="02020603050405020304" pitchFamily="18" charset="0"/>
                <a:cs typeface="Times New Roman" panose="02020603050405020304" pitchFamily="18" charset="0"/>
              </a:rPr>
              <a:t>thông tin, quan sát các hình </a:t>
            </a:r>
            <a:r>
              <a:rPr lang="en-US" sz="1800" b="1" i="1">
                <a:solidFill>
                  <a:srgbClr val="FF0000"/>
                </a:solidFill>
                <a:latin typeface="Times New Roman" panose="02020603050405020304" pitchFamily="18" charset="0"/>
                <a:cs typeface="Times New Roman" panose="02020603050405020304" pitchFamily="18" charset="0"/>
              </a:rPr>
              <a:t>10.1;10.2 </a:t>
            </a:r>
            <a:r>
              <a:rPr lang="en-US" sz="1800" b="1" i="1">
                <a:solidFill>
                  <a:srgbClr val="FF0000"/>
                </a:solidFill>
                <a:latin typeface="Times New Roman" panose="02020603050405020304" pitchFamily="18" charset="0"/>
                <a:cs typeface="Times New Roman" panose="02020603050405020304" pitchFamily="18" charset="0"/>
              </a:rPr>
              <a:t>trong mục 1 </a:t>
            </a:r>
            <a:r>
              <a:rPr lang="en-US" sz="1800" b="1" i="1" smtClean="0">
                <a:solidFill>
                  <a:srgbClr val="FF0000"/>
                </a:solidFill>
                <a:latin typeface="Times New Roman" panose="02020603050405020304" pitchFamily="18" charset="0"/>
                <a:cs typeface="Times New Roman" panose="02020603050405020304" pitchFamily="18" charset="0"/>
              </a:rPr>
              <a:t>– SGK trang 126 em hãy </a:t>
            </a:r>
            <a:r>
              <a:rPr lang="en-US" sz="1800" b="1" i="1">
                <a:solidFill>
                  <a:srgbClr val="FF0000"/>
                </a:solidFill>
                <a:latin typeface="Times New Roman" panose="02020603050405020304" pitchFamily="18" charset="0"/>
                <a:cs typeface="Times New Roman" panose="02020603050405020304" pitchFamily="18" charset="0"/>
              </a:rPr>
              <a:t>phân tích ảnh hưởng của khí hậu đối với sản xuất nông nghiệp</a:t>
            </a:r>
            <a:r>
              <a:rPr lang="en-US" sz="1800" b="1" i="1" smtClean="0">
                <a:solidFill>
                  <a:srgbClr val="FF0000"/>
                </a:solidFill>
                <a:latin typeface="Times New Roman" panose="02020603050405020304" pitchFamily="18" charset="0"/>
                <a:cs typeface="Times New Roman" panose="02020603050405020304" pitchFamily="18" charset="0"/>
              </a:rPr>
              <a:t>:</a:t>
            </a:r>
          </a:p>
          <a:p>
            <a:pPr marL="0" indent="0">
              <a:lnSpc>
                <a:spcPct val="120000"/>
              </a:lnSpc>
              <a:spcBef>
                <a:spcPts val="0"/>
              </a:spcBef>
              <a:buNone/>
            </a:pPr>
            <a:r>
              <a:rPr lang="en-US" sz="1800" b="1" i="1" smtClean="0">
                <a:solidFill>
                  <a:srgbClr val="FF0000"/>
                </a:solidFill>
                <a:latin typeface="Times New Roman" panose="02020603050405020304" pitchFamily="18" charset="0"/>
                <a:cs typeface="Times New Roman" panose="02020603050405020304" pitchFamily="18" charset="0"/>
              </a:rPr>
              <a:t>+ </a:t>
            </a:r>
            <a:r>
              <a:rPr lang="en-US" sz="1800" b="1" i="1">
                <a:solidFill>
                  <a:srgbClr val="FF0000"/>
                </a:solidFill>
                <a:latin typeface="Times New Roman" panose="02020603050405020304" pitchFamily="18" charset="0"/>
                <a:cs typeface="Times New Roman" panose="02020603050405020304" pitchFamily="18" charset="0"/>
              </a:rPr>
              <a:t>Thuận lợi ?</a:t>
            </a:r>
            <a:endParaRPr lang="en-US" sz="1800" b="1" i="1" smtClean="0">
              <a:solidFill>
                <a:srgbClr val="FF0000"/>
              </a:solidFill>
              <a:effectLst/>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en-US" sz="1800" b="1" i="1" smtClean="0">
                <a:solidFill>
                  <a:srgbClr val="FF0000"/>
                </a:solidFill>
                <a:latin typeface="Times New Roman" panose="02020603050405020304" pitchFamily="18" charset="0"/>
                <a:cs typeface="Times New Roman" panose="02020603050405020304" pitchFamily="18" charset="0"/>
              </a:rPr>
              <a:t>+ </a:t>
            </a:r>
            <a:r>
              <a:rPr lang="en-US" sz="1800" b="1" i="1">
                <a:solidFill>
                  <a:srgbClr val="FF0000"/>
                </a:solidFill>
                <a:latin typeface="Times New Roman" panose="02020603050405020304" pitchFamily="18" charset="0"/>
                <a:cs typeface="Times New Roman" panose="02020603050405020304" pitchFamily="18" charset="0"/>
              </a:rPr>
              <a:t>Khó khăn ?</a:t>
            </a:r>
            <a:endParaRPr lang="en-US" sz="1800" b="1" i="1" smtClean="0">
              <a:solidFill>
                <a:srgbClr val="FF0000"/>
              </a:solidFill>
              <a:effectLst/>
              <a:latin typeface="Times New Roman" panose="02020603050405020304" pitchFamily="18" charset="0"/>
              <a:cs typeface="Times New Roman" panose="02020603050405020304" pitchFamily="18" charset="0"/>
            </a:endParaRPr>
          </a:p>
          <a:p>
            <a:pPr>
              <a:lnSpc>
                <a:spcPct val="120000"/>
              </a:lnSpc>
              <a:spcBef>
                <a:spcPts val="0"/>
              </a:spcBef>
            </a:pPr>
            <a:endParaRPr lang="en-US" sz="180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185057" y="2283316"/>
            <a:ext cx="6633754" cy="777777"/>
          </a:xfrm>
          <a:prstGeom prst="rect">
            <a:avLst/>
          </a:prstGeom>
        </p:spPr>
        <p:txBody>
          <a:bodyPr wrap="square">
            <a:spAutoFit/>
          </a:bodyPr>
          <a:lstStyle/>
          <a:p>
            <a:pPr algn="just">
              <a:lnSpc>
                <a:spcPct val="115000"/>
              </a:lnSpc>
              <a:spcAft>
                <a:spcPts val="0"/>
              </a:spcAft>
            </a:pPr>
            <a:r>
              <a:rPr lang="nl-NL" sz="2000" b="1" i="1">
                <a:latin typeface="Times New Roman" panose="02020603050405020304" pitchFamily="18" charset="0"/>
                <a:ea typeface="Times New Roman" panose="02020603050405020304" pitchFamily="18" charset="0"/>
                <a:cs typeface="Times New Roman" panose="02020603050405020304" pitchFamily="18" charset="0"/>
              </a:rPr>
              <a:t> </a:t>
            </a:r>
            <a:r>
              <a:rPr lang="nl-NL" sz="2000" smtClean="0">
                <a:latin typeface="Times New Roman" panose="02020603050405020304" pitchFamily="18" charset="0"/>
                <a:ea typeface="Times New Roman" panose="02020603050405020304" pitchFamily="18" charset="0"/>
                <a:cs typeface="Times New Roman" panose="02020603050405020304" pitchFamily="18" charset="0"/>
              </a:rPr>
              <a:t>- </a:t>
            </a:r>
            <a:r>
              <a:rPr lang="nl-NL" sz="2000">
                <a:latin typeface="Times New Roman" panose="02020603050405020304" pitchFamily="18" charset="0"/>
                <a:ea typeface="Times New Roman" panose="02020603050405020304" pitchFamily="18" charset="0"/>
                <a:cs typeface="Times New Roman" panose="02020603050405020304" pitchFamily="18" charset="0"/>
              </a:rPr>
              <a:t>Cho phép sản xuất nông nghiệp được tiến hành quanh năm, tăng vụ, tăng năng suất</a:t>
            </a:r>
            <a:r>
              <a:rPr lang="nl-NL" sz="200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1600" smtClean="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185057" y="3061279"/>
            <a:ext cx="6633754" cy="777777"/>
          </a:xfrm>
          <a:prstGeom prst="rect">
            <a:avLst/>
          </a:prstGeom>
        </p:spPr>
        <p:txBody>
          <a:bodyPr wrap="square">
            <a:spAutoFit/>
          </a:bodyPr>
          <a:lstStyle/>
          <a:p>
            <a:pPr algn="just">
              <a:lnSpc>
                <a:spcPct val="115000"/>
              </a:lnSpc>
              <a:spcAft>
                <a:spcPts val="0"/>
              </a:spcAft>
            </a:pPr>
            <a:r>
              <a:rPr lang="nl-NL" sz="2000" smtClean="0">
                <a:latin typeface="Times New Roman" panose="02020603050405020304" pitchFamily="18" charset="0"/>
                <a:ea typeface="Times New Roman" panose="02020603050405020304" pitchFamily="18" charset="0"/>
                <a:cs typeface="Times New Roman" panose="02020603050405020304" pitchFamily="18" charset="0"/>
              </a:rPr>
              <a:t>- </a:t>
            </a:r>
            <a:r>
              <a:rPr lang="nl-NL" sz="2000">
                <a:latin typeface="Times New Roman" panose="02020603050405020304" pitchFamily="18" charset="0"/>
                <a:ea typeface="Times New Roman" panose="02020603050405020304" pitchFamily="18" charset="0"/>
                <a:cs typeface="Times New Roman" panose="02020603050405020304" pitchFamily="18" charset="0"/>
              </a:rPr>
              <a:t>Tạo nên khác biệt về mùa vụ </a:t>
            </a:r>
            <a:r>
              <a:rPr lang="nl-NL" sz="2000" smtClean="0">
                <a:latin typeface="Times New Roman" panose="02020603050405020304" pitchFamily="18" charset="0"/>
                <a:ea typeface="Times New Roman" panose="02020603050405020304" pitchFamily="18" charset="0"/>
                <a:cs typeface="Times New Roman" panose="02020603050405020304" pitchFamily="18" charset="0"/>
              </a:rPr>
              <a:t>giữa </a:t>
            </a:r>
            <a:r>
              <a:rPr lang="nl-NL" sz="2000">
                <a:latin typeface="Times New Roman" panose="02020603050405020304" pitchFamily="18" charset="0"/>
                <a:ea typeface="Times New Roman" panose="02020603050405020304" pitchFamily="18" charset="0"/>
                <a:cs typeface="Times New Roman" panose="02020603050405020304" pitchFamily="18" charset="0"/>
              </a:rPr>
              <a:t>các vùng và sự đa dạng sản phẩm nông nghiệp trên cả nước.</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118533" y="1827885"/>
            <a:ext cx="1518364" cy="423834"/>
          </a:xfrm>
          <a:prstGeom prst="rect">
            <a:avLst/>
          </a:prstGeom>
        </p:spPr>
        <p:txBody>
          <a:bodyPr wrap="none">
            <a:spAutoFit/>
          </a:bodyPr>
          <a:lstStyle/>
          <a:p>
            <a:pPr algn="just">
              <a:lnSpc>
                <a:spcPct val="115000"/>
              </a:lnSpc>
              <a:spcAft>
                <a:spcPts val="0"/>
              </a:spcAft>
            </a:pPr>
            <a:r>
              <a:rPr lang="nl-NL" sz="2000" b="1" i="1" smtClean="0">
                <a:latin typeface="Times New Roman" panose="02020603050405020304" pitchFamily="18" charset="0"/>
                <a:ea typeface="Times New Roman" panose="02020603050405020304" pitchFamily="18" charset="0"/>
                <a:cs typeface="Times New Roman" panose="02020603050405020304" pitchFamily="18" charset="0"/>
              </a:rPr>
              <a:t>* Thuận lợi:</a:t>
            </a:r>
            <a:endParaRPr lang="en-US" sz="1600" smtClean="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185057" y="3802596"/>
            <a:ext cx="6633754" cy="777777"/>
          </a:xfrm>
          <a:prstGeom prst="rect">
            <a:avLst/>
          </a:prstGeom>
        </p:spPr>
        <p:txBody>
          <a:bodyPr wrap="square">
            <a:spAutoFit/>
          </a:bodyPr>
          <a:lstStyle/>
          <a:p>
            <a:pPr algn="just">
              <a:lnSpc>
                <a:spcPct val="115000"/>
              </a:lnSpc>
              <a:spcAft>
                <a:spcPts val="0"/>
              </a:spcAft>
            </a:pPr>
            <a:r>
              <a:rPr lang="nl-NL" sz="2000">
                <a:latin typeface="Times New Roman" panose="02020603050405020304" pitchFamily="18" charset="0"/>
                <a:ea typeface="Times New Roman" panose="02020603050405020304" pitchFamily="18" charset="0"/>
                <a:cs typeface="Times New Roman" panose="02020603050405020304" pitchFamily="18" charset="0"/>
              </a:rPr>
              <a:t>- Phát triển đa dạng các cây trồng, vật nuôi mang tính nhiệt đới, cận nhiệt và ôn đới.</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118532" y="4577123"/>
            <a:ext cx="1510350" cy="423834"/>
          </a:xfrm>
          <a:prstGeom prst="rect">
            <a:avLst/>
          </a:prstGeom>
        </p:spPr>
        <p:txBody>
          <a:bodyPr wrap="none">
            <a:spAutoFit/>
          </a:bodyPr>
          <a:lstStyle/>
          <a:p>
            <a:pPr algn="just">
              <a:lnSpc>
                <a:spcPct val="115000"/>
              </a:lnSpc>
              <a:spcAft>
                <a:spcPts val="0"/>
              </a:spcAft>
            </a:pPr>
            <a:r>
              <a:rPr lang="nl-NL" sz="2000" b="1" i="1">
                <a:latin typeface="Times New Roman" panose="02020603050405020304" pitchFamily="18" charset="0"/>
                <a:ea typeface="Times New Roman" panose="02020603050405020304" pitchFamily="18" charset="0"/>
                <a:cs typeface="Times New Roman" panose="02020603050405020304" pitchFamily="18" charset="0"/>
              </a:rPr>
              <a:t>* Khó khăn: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185057" y="4946415"/>
            <a:ext cx="6633754" cy="446276"/>
          </a:xfrm>
          <a:prstGeom prst="rect">
            <a:avLst/>
          </a:prstGeom>
        </p:spPr>
        <p:txBody>
          <a:bodyPr wrap="square">
            <a:spAutoFit/>
          </a:bodyPr>
          <a:lstStyle/>
          <a:p>
            <a:pPr algn="just">
              <a:lnSpc>
                <a:spcPct val="115000"/>
              </a:lnSpc>
              <a:spcAft>
                <a:spcPts val="0"/>
              </a:spcAft>
            </a:pPr>
            <a:r>
              <a:rPr lang="nl-NL" sz="2000">
                <a:latin typeface="Times New Roman" panose="02020603050405020304" pitchFamily="18" charset="0"/>
                <a:ea typeface="Times New Roman" panose="02020603050405020304" pitchFamily="18" charset="0"/>
                <a:cs typeface="Times New Roman" panose="02020603050405020304" pitchFamily="18" charset="0"/>
              </a:rPr>
              <a:t>- </a:t>
            </a:r>
            <a:r>
              <a:rPr lang="nl-NL" sz="2000" smtClean="0">
                <a:latin typeface="Times New Roman" panose="02020603050405020304" pitchFamily="18" charset="0"/>
                <a:ea typeface="Times New Roman" panose="02020603050405020304" pitchFamily="18" charset="0"/>
                <a:cs typeface="Times New Roman" panose="02020603050405020304" pitchFamily="18" charset="0"/>
              </a:rPr>
              <a:t>Thiên </a:t>
            </a:r>
            <a:r>
              <a:rPr lang="nl-NL" sz="2000">
                <a:latin typeface="Times New Roman" panose="02020603050405020304" pitchFamily="18" charset="0"/>
                <a:ea typeface="Times New Roman" panose="02020603050405020304" pitchFamily="18" charset="0"/>
                <a:cs typeface="Times New Roman" panose="02020603050405020304" pitchFamily="18" charset="0"/>
              </a:rPr>
              <a:t>tai gây thiệt hại cho sản xuất nông nghiệp.</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185057" y="5404790"/>
            <a:ext cx="6633754" cy="707886"/>
          </a:xfrm>
          <a:prstGeom prst="rect">
            <a:avLst/>
          </a:prstGeom>
        </p:spPr>
        <p:txBody>
          <a:bodyPr wrap="square">
            <a:spAutoFit/>
          </a:bodyPr>
          <a:lstStyle/>
          <a:p>
            <a:r>
              <a:rPr lang="nl-NL" sz="2000">
                <a:latin typeface="Times New Roman" panose="02020603050405020304" pitchFamily="18" charset="0"/>
                <a:ea typeface="Times New Roman" panose="02020603050405020304" pitchFamily="18" charset="0"/>
              </a:rPr>
              <a:t>- Môi trường nóng ẩm là điều kiện thuận lợi để sâu, bệnh phát triển, ảnh hưởng đến sản lượng và chất lượng của nông sản.</a:t>
            </a:r>
            <a:endParaRPr lang="en-US" sz="2000"/>
          </a:p>
        </p:txBody>
      </p:sp>
      <p:cxnSp>
        <p:nvCxnSpPr>
          <p:cNvPr id="13" name="Straight Connector 12"/>
          <p:cNvCxnSpPr>
            <a:stCxn id="2" idx="3"/>
          </p:cNvCxnSpPr>
          <p:nvPr/>
        </p:nvCxnSpPr>
        <p:spPr>
          <a:xfrm>
            <a:off x="7158446" y="1168809"/>
            <a:ext cx="0" cy="568919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0" y="87812"/>
            <a:ext cx="12191999" cy="461665"/>
          </a:xfrm>
          <a:prstGeom prst="rect">
            <a:avLst/>
          </a:prstGeom>
          <a:solidFill>
            <a:schemeClr val="accent4">
              <a:lumMod val="20000"/>
              <a:lumOff val="80000"/>
            </a:schemeClr>
          </a:solidFill>
        </p:spPr>
        <p:txBody>
          <a:bodyPr wrap="square">
            <a:spAutoFit/>
          </a:bodyPr>
          <a:lstStyle/>
          <a:p>
            <a:pPr algn="ctr"/>
            <a:r>
              <a:rPr lang="en-US" sz="2400" b="1">
                <a:ln w="10541" cmpd="sng">
                  <a:noFill/>
                  <a:prstDash val="solid"/>
                </a:ln>
                <a:latin typeface="Cambria" pitchFamily="18" charset="0"/>
              </a:rPr>
              <a:t>BÀI </a:t>
            </a:r>
            <a:r>
              <a:rPr lang="en-US" sz="2400" b="1" smtClean="0">
                <a:ln w="10541" cmpd="sng">
                  <a:noFill/>
                  <a:prstDash val="solid"/>
                </a:ln>
                <a:latin typeface="Cambria" pitchFamily="18" charset="0"/>
              </a:rPr>
              <a:t>10</a:t>
            </a:r>
            <a:r>
              <a:rPr lang="en-US" sz="2400" b="1" smtClean="0">
                <a:ln w="10541" cmpd="sng">
                  <a:noFill/>
                  <a:prstDash val="solid"/>
                </a:ln>
                <a:latin typeface="Cambria" pitchFamily="18" charset="0"/>
              </a:rPr>
              <a:t>: </a:t>
            </a:r>
            <a:r>
              <a:rPr lang="en-US" sz="2400" b="1" smtClean="0">
                <a:ln w="10541" cmpd="sng">
                  <a:noFill/>
                  <a:prstDash val="solid"/>
                </a:ln>
                <a:latin typeface="Cambria" pitchFamily="18" charset="0"/>
              </a:rPr>
              <a:t>VAI </a:t>
            </a:r>
            <a:r>
              <a:rPr lang="en-US" sz="2400" b="1">
                <a:ln w="10541" cmpd="sng">
                  <a:noFill/>
                  <a:prstDash val="solid"/>
                </a:ln>
                <a:latin typeface="Cambria" pitchFamily="18" charset="0"/>
              </a:rPr>
              <a:t>TRÒ CỦA TÀI NGUYÊN </a:t>
            </a:r>
            <a:r>
              <a:rPr lang="en-US" sz="2400" b="1" smtClean="0">
                <a:ln w="10541" cmpd="sng">
                  <a:noFill/>
                  <a:prstDash val="solid"/>
                </a:ln>
                <a:latin typeface="Cambria" pitchFamily="18" charset="0"/>
              </a:rPr>
              <a:t>KHÍ </a:t>
            </a:r>
            <a:r>
              <a:rPr lang="en-US" sz="2400" b="1">
                <a:ln w="10541" cmpd="sng">
                  <a:noFill/>
                  <a:prstDash val="solid"/>
                </a:ln>
                <a:latin typeface="Cambria" pitchFamily="18" charset="0"/>
              </a:rPr>
              <a:t>HẬU VÀ TÀI NGUYÊN </a:t>
            </a:r>
            <a:r>
              <a:rPr lang="en-US" sz="2400" b="1" smtClean="0">
                <a:ln w="10541" cmpd="sng">
                  <a:noFill/>
                  <a:prstDash val="solid"/>
                </a:ln>
                <a:latin typeface="Cambria" pitchFamily="18" charset="0"/>
              </a:rPr>
              <a:t>NƯỚC</a:t>
            </a:r>
            <a:endParaRPr lang="en-US" sz="2400"/>
          </a:p>
        </p:txBody>
      </p:sp>
      <p:sp>
        <p:nvSpPr>
          <p:cNvPr id="16" name="Title 1"/>
          <p:cNvSpPr txBox="1">
            <a:spLocks/>
          </p:cNvSpPr>
          <p:nvPr/>
        </p:nvSpPr>
        <p:spPr>
          <a:xfrm>
            <a:off x="185057" y="1332102"/>
            <a:ext cx="6973389" cy="4839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2000" b="1">
                <a:latin typeface="Cambria" pitchFamily="18" charset="0"/>
              </a:rPr>
              <a:t>a. Ảnh hưởng </a:t>
            </a:r>
            <a:r>
              <a:rPr lang="vi-VN" sz="2000" b="1">
                <a:latin typeface="Cambria" pitchFamily="18" charset="0"/>
              </a:rPr>
              <a:t>của </a:t>
            </a:r>
            <a:r>
              <a:rPr lang="vi-VN" sz="2000" b="1" smtClean="0">
                <a:latin typeface="Cambria" pitchFamily="18" charset="0"/>
              </a:rPr>
              <a:t>kh</a:t>
            </a:r>
            <a:r>
              <a:rPr lang="en-US" sz="2000" b="1">
                <a:latin typeface="Cambria" pitchFamily="18" charset="0"/>
              </a:rPr>
              <a:t>í</a:t>
            </a:r>
            <a:r>
              <a:rPr lang="vi-VN" sz="2000" b="1" smtClean="0">
                <a:latin typeface="Cambria" pitchFamily="18" charset="0"/>
              </a:rPr>
              <a:t> </a:t>
            </a:r>
            <a:r>
              <a:rPr lang="vi-VN" sz="2000" b="1">
                <a:latin typeface="Cambria" pitchFamily="18" charset="0"/>
              </a:rPr>
              <a:t>hậu đối với sản xuất nông nghiệp</a:t>
            </a:r>
            <a:endParaRPr lang="en-US" sz="2000"/>
          </a:p>
        </p:txBody>
      </p:sp>
      <p:pic>
        <p:nvPicPr>
          <p:cNvPr id="17" name="Picture 16" descr="Dựa vào hình 10.1, hình 10.2 và các thông tin trong bài, em hãy phân tích những ảnh hưởng của khí hậu"/>
          <p:cNvPicPr/>
          <p:nvPr/>
        </p:nvPicPr>
        <p:blipFill>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7219931" y="4470069"/>
            <a:ext cx="4763522" cy="2043025"/>
          </a:xfrm>
          <a:prstGeom prst="rect">
            <a:avLst/>
          </a:prstGeom>
          <a:noFill/>
          <a:ln>
            <a:noFill/>
          </a:ln>
        </p:spPr>
      </p:pic>
    </p:spTree>
    <p:extLst>
      <p:ext uri="{BB962C8B-B14F-4D97-AF65-F5344CB8AC3E}">
        <p14:creationId xmlns:p14="http://schemas.microsoft.com/office/powerpoint/2010/main" val="2529889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4.xml><?xml version="1.0" encoding="utf-8"?>
<a:theme xmlns:a="http://schemas.openxmlformats.org/drawingml/2006/main" name="1_Ion Boardroom">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FFC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ppt/theme/theme5.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342</TotalTime>
  <Words>1698</Words>
  <PresentationFormat>Widescreen</PresentationFormat>
  <Paragraphs>120</Paragraphs>
  <Slides>22</Slides>
  <Notes>4</Notes>
  <HiddenSlides>0</HiddenSlides>
  <MMClips>0</MMClips>
  <ScaleCrop>false</ScaleCrop>
  <HeadingPairs>
    <vt:vector size="6" baseType="variant">
      <vt:variant>
        <vt:lpstr>Fonts Used</vt:lpstr>
      </vt:variant>
      <vt:variant>
        <vt:i4>14</vt:i4>
      </vt:variant>
      <vt:variant>
        <vt:lpstr>Theme</vt:lpstr>
      </vt:variant>
      <vt:variant>
        <vt:i4>5</vt:i4>
      </vt:variant>
      <vt:variant>
        <vt:lpstr>Slide Titles</vt:lpstr>
      </vt:variant>
      <vt:variant>
        <vt:i4>22</vt:i4>
      </vt:variant>
    </vt:vector>
  </HeadingPairs>
  <TitlesOfParts>
    <vt:vector size="41" baseType="lpstr">
      <vt:lpstr>#9Slide03 Roboto Medium</vt:lpstr>
      <vt:lpstr>#9Slide05 Great Vibes</vt:lpstr>
      <vt:lpstr>#9Slide07 IcielKoni</vt:lpstr>
      <vt:lpstr>Arial</vt:lpstr>
      <vt:lpstr>Calibri</vt:lpstr>
      <vt:lpstr>Calibri Light</vt:lpstr>
      <vt:lpstr>Cambria</vt:lpstr>
      <vt:lpstr>Century Gothic</vt:lpstr>
      <vt:lpstr>Corbel</vt:lpstr>
      <vt:lpstr>Ranchers</vt:lpstr>
      <vt:lpstr>Roboto</vt:lpstr>
      <vt:lpstr>Times New Roman</vt:lpstr>
      <vt:lpstr>VNE1</vt:lpstr>
      <vt:lpstr>Wingdings 3</vt:lpstr>
      <vt:lpstr>Office Theme</vt:lpstr>
      <vt:lpstr>Retrospect</vt:lpstr>
      <vt:lpstr>Ion Boardroom</vt:lpstr>
      <vt:lpstr>1_Ion Boardroom</vt:lpstr>
      <vt:lpstr>Basis</vt:lpstr>
      <vt:lpstr>PowerPoint Presentation</vt:lpstr>
      <vt:lpstr>PowerPoint Presentation</vt:lpstr>
      <vt:lpstr>BÀI 10: VAI TRÒ CỦA TÀI NGUYÊN KHÍ HẬU VÀ TÀI NGUYÊN NƯỚC</vt:lpstr>
      <vt:lpstr>NỘI DUNG BÀI HỌC</vt:lpstr>
      <vt:lpstr>1. Vai trò của khí hậu</vt:lpstr>
      <vt:lpstr>PowerPoint Presentation</vt:lpstr>
      <vt:lpstr>1. Vai trò của khí hậu</vt:lpstr>
      <vt:lpstr>PowerPoint Presentation</vt:lpstr>
      <vt:lpstr>1. Vai trò của khí hậu</vt:lpstr>
      <vt:lpstr>b. Vai trò của khí hậu đối với phát triển du lịch</vt:lpstr>
      <vt:lpstr>PowerPoint Presentation</vt:lpstr>
      <vt:lpstr>b. Vai trò của khí hậu đối với phát triển du lịch</vt:lpstr>
      <vt:lpstr>PowerPoint Presentation</vt:lpstr>
      <vt:lpstr>PowerPoint Presentation</vt:lpstr>
      <vt:lpstr>b. Vai trò của khí hậu đối với phát triển du lịch</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2023-07-27T07:25:14Z</dcterms:created>
  <dcterms:modified xsi:type="dcterms:W3CDTF">2023-07-28T09:49:34Z</dcterms:modified>
</cp:coreProperties>
</file>