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0" r:id="rId2"/>
    <p:sldMasterId id="2147483692" r:id="rId3"/>
  </p:sldMasterIdLst>
  <p:notesMasterIdLst>
    <p:notesMasterId r:id="rId62"/>
  </p:notesMasterIdLst>
  <p:sldIdLst>
    <p:sldId id="361" r:id="rId4"/>
    <p:sldId id="369" r:id="rId5"/>
    <p:sldId id="370" r:id="rId6"/>
    <p:sldId id="453" r:id="rId7"/>
    <p:sldId id="377" r:id="rId8"/>
    <p:sldId id="749" r:id="rId9"/>
    <p:sldId id="750" r:id="rId10"/>
    <p:sldId id="577" r:id="rId11"/>
    <p:sldId id="751" r:id="rId12"/>
    <p:sldId id="678" r:id="rId13"/>
    <p:sldId id="752" r:id="rId14"/>
    <p:sldId id="753" r:id="rId15"/>
    <p:sldId id="754" r:id="rId16"/>
    <p:sldId id="755" r:id="rId17"/>
    <p:sldId id="756" r:id="rId18"/>
    <p:sldId id="757" r:id="rId19"/>
    <p:sldId id="758" r:id="rId20"/>
    <p:sldId id="759" r:id="rId21"/>
    <p:sldId id="760" r:id="rId22"/>
    <p:sldId id="761" r:id="rId23"/>
    <p:sldId id="762" r:id="rId24"/>
    <p:sldId id="763" r:id="rId25"/>
    <p:sldId id="764" r:id="rId26"/>
    <p:sldId id="382" r:id="rId27"/>
    <p:sldId id="695" r:id="rId28"/>
    <p:sldId id="765" r:id="rId29"/>
    <p:sldId id="766" r:id="rId30"/>
    <p:sldId id="767" r:id="rId31"/>
    <p:sldId id="769" r:id="rId32"/>
    <p:sldId id="778" r:id="rId33"/>
    <p:sldId id="768" r:id="rId34"/>
    <p:sldId id="770" r:id="rId35"/>
    <p:sldId id="779" r:id="rId36"/>
    <p:sldId id="771" r:id="rId37"/>
    <p:sldId id="774" r:id="rId38"/>
    <p:sldId id="777" r:id="rId39"/>
    <p:sldId id="772" r:id="rId40"/>
    <p:sldId id="775" r:id="rId41"/>
    <p:sldId id="781" r:id="rId42"/>
    <p:sldId id="783" r:id="rId43"/>
    <p:sldId id="782" r:id="rId44"/>
    <p:sldId id="784" r:id="rId45"/>
    <p:sldId id="785" r:id="rId46"/>
    <p:sldId id="786" r:id="rId47"/>
    <p:sldId id="787" r:id="rId48"/>
    <p:sldId id="788" r:id="rId49"/>
    <p:sldId id="789" r:id="rId50"/>
    <p:sldId id="790" r:id="rId51"/>
    <p:sldId id="780" r:id="rId52"/>
    <p:sldId id="773" r:id="rId53"/>
    <p:sldId id="776" r:id="rId54"/>
    <p:sldId id="434" r:id="rId55"/>
    <p:sldId id="446" r:id="rId56"/>
    <p:sldId id="490" r:id="rId57"/>
    <p:sldId id="665" r:id="rId58"/>
    <p:sldId id="418" r:id="rId59"/>
    <p:sldId id="282" r:id="rId60"/>
    <p:sldId id="308" r:id="rId61"/>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9" autoAdjust="0"/>
    <p:restoredTop sz="95781" autoAdjust="0"/>
  </p:normalViewPr>
  <p:slideViewPr>
    <p:cSldViewPr snapToGrid="0">
      <p:cViewPr varScale="1">
        <p:scale>
          <a:sx n="58" d="100"/>
          <a:sy n="58" d="100"/>
        </p:scale>
        <p:origin x="102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8CA6BE5C-CD1E-AC55-90A1-980D4C4518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Chỗ dành sẵn cho Ngày tháng 2">
            <a:extLst>
              <a:ext uri="{FF2B5EF4-FFF2-40B4-BE49-F238E27FC236}">
                <a16:creationId xmlns:a16="http://schemas.microsoft.com/office/drawing/2014/main" id="{C90CA04D-156F-E346-5362-C373DAEE47B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F4F8AA-D273-8848-BE24-2208CF6238BE}" type="datetimeFigureOut">
              <a:rPr lang="en-US"/>
              <a:pPr>
                <a:defRPr/>
              </a:pPr>
              <a:t>1/25/2024</a:t>
            </a:fld>
            <a:endParaRPr lang="en-US"/>
          </a:p>
        </p:txBody>
      </p:sp>
      <p:sp>
        <p:nvSpPr>
          <p:cNvPr id="4" name="Chỗ dành sẵn cho Hình ảnh của Bản chiếu 3">
            <a:extLst>
              <a:ext uri="{FF2B5EF4-FFF2-40B4-BE49-F238E27FC236}">
                <a16:creationId xmlns:a16="http://schemas.microsoft.com/office/drawing/2014/main" id="{D1D30E0A-3740-FF42-9083-0DD700DD75C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ú 4">
            <a:extLst>
              <a:ext uri="{FF2B5EF4-FFF2-40B4-BE49-F238E27FC236}">
                <a16:creationId xmlns:a16="http://schemas.microsoft.com/office/drawing/2014/main" id="{4E12386F-C6E5-3A89-E7DC-706B934B12A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a:extLst>
              <a:ext uri="{FF2B5EF4-FFF2-40B4-BE49-F238E27FC236}">
                <a16:creationId xmlns:a16="http://schemas.microsoft.com/office/drawing/2014/main" id="{7A76837D-0253-6A01-74BF-4A790296F7B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Chỗ dành sẵn cho Số hiệu Bản chiếu 6">
            <a:extLst>
              <a:ext uri="{FF2B5EF4-FFF2-40B4-BE49-F238E27FC236}">
                <a16:creationId xmlns:a16="http://schemas.microsoft.com/office/drawing/2014/main" id="{F207CAC5-DE13-B862-A1F4-2C4AA241126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309832BA-BA78-1C4A-9F82-7ADCA35F04BC}"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A104DB4E-C987-1904-823C-1D9D3F91942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3A0445B-7E2D-6F43-8D7F-E88D18E2FF1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986" name="Rectangle 2">
            <a:extLst>
              <a:ext uri="{FF2B5EF4-FFF2-40B4-BE49-F238E27FC236}">
                <a16:creationId xmlns:a16="http://schemas.microsoft.com/office/drawing/2014/main" id="{765285EC-549A-0298-AD29-CB26D6A644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a:extLst>
              <a:ext uri="{FF2B5EF4-FFF2-40B4-BE49-F238E27FC236}">
                <a16:creationId xmlns:a16="http://schemas.microsoft.com/office/drawing/2014/main" id="{B9D78C0B-A1B2-5380-BE8E-0D57BAD78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77207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97977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3836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6210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45623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90756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93647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01873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20891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35416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958EF691-802E-B8B8-B306-0C44E1D921F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E44BAB-A435-5E4E-AE05-93B1C3CE532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130" name="Rectangle 2">
            <a:extLst>
              <a:ext uri="{FF2B5EF4-FFF2-40B4-BE49-F238E27FC236}">
                <a16:creationId xmlns:a16="http://schemas.microsoft.com/office/drawing/2014/main" id="{564BCE8A-47EA-551B-22A8-B35134B2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D7978CAE-C356-20C1-D1BB-CAA101F46C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13003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65070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50740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019FA07-60E3-6B40-16B4-FE5531E025F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68F8C69-9308-B046-97D4-FC67F648A56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2162" name="Rectangle 2">
            <a:extLst>
              <a:ext uri="{FF2B5EF4-FFF2-40B4-BE49-F238E27FC236}">
                <a16:creationId xmlns:a16="http://schemas.microsoft.com/office/drawing/2014/main" id="{C3677ACF-D182-D1F4-AD32-0D15AD93CB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a:extLst>
              <a:ext uri="{FF2B5EF4-FFF2-40B4-BE49-F238E27FC236}">
                <a16:creationId xmlns:a16="http://schemas.microsoft.com/office/drawing/2014/main" id="{03584872-4DDA-F199-6280-F9CED7EE60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6498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74902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68644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29904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3713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19FA88C0-F3D0-9843-2799-E3D4C3374E5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79480E0-311B-D04C-B256-F91C827062A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0178" name="Rectangle 2">
            <a:extLst>
              <a:ext uri="{FF2B5EF4-FFF2-40B4-BE49-F238E27FC236}">
                <a16:creationId xmlns:a16="http://schemas.microsoft.com/office/drawing/2014/main" id="{3A810415-E319-245D-F349-B45796571F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CD7F8B93-5A12-ACB7-504F-29EA4367B6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40952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18031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25648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7558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82451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687678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56810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67328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52058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50215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FC726C09-283E-D5A8-5AA4-716CA0C2CA1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77389FC-66F8-9D45-916C-F20B9D87BD4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226" name="Rectangle 2">
            <a:extLst>
              <a:ext uri="{FF2B5EF4-FFF2-40B4-BE49-F238E27FC236}">
                <a16:creationId xmlns:a16="http://schemas.microsoft.com/office/drawing/2014/main" id="{41C804D8-2A69-B3C6-412C-B999A5C9C3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id="{48897A45-B636-2553-1B58-A2FCA91123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98481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23996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91817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28585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64927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34040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63545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36027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735408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75400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53318E35-01E4-793E-0054-11F92CBDAF4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25A57C3-C8B1-6646-A507-13F02C3D0A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DF5EF9EA-EFC4-6A1A-7FCC-E630E780F4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D2535BF2-A4AC-DE64-F317-C26064BCF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87950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1FB3C56D-EFAE-E588-ED4F-F39D7DB5E3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0DD39C-54D0-8B41-88C9-637814F5E7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0" name="Rectangle 2">
            <a:extLst>
              <a:ext uri="{FF2B5EF4-FFF2-40B4-BE49-F238E27FC236}">
                <a16:creationId xmlns:a16="http://schemas.microsoft.com/office/drawing/2014/main" id="{3C71FCED-584E-7A00-5A61-E8F6FF9411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a:extLst>
              <a:ext uri="{FF2B5EF4-FFF2-40B4-BE49-F238E27FC236}">
                <a16:creationId xmlns:a16="http://schemas.microsoft.com/office/drawing/2014/main" id="{E8318F80-6D41-7AF9-CE19-068456EF58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07647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EE419965-E5EB-C7BA-EDA1-DB43772016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B08D5F-CC7C-E541-AB0D-82424595533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4" name="Rectangle 2">
            <a:extLst>
              <a:ext uri="{FF2B5EF4-FFF2-40B4-BE49-F238E27FC236}">
                <a16:creationId xmlns:a16="http://schemas.microsoft.com/office/drawing/2014/main" id="{F3386B46-B392-17D0-C216-F985ECEA1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8945AF76-E884-D7F7-E3E6-CB089C6235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A9048CD3-2D21-8A63-7EFD-660079FCC48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80F74DD-61C1-7645-9C2E-93566CCF940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18114" name="Rectangle 2">
            <a:extLst>
              <a:ext uri="{FF2B5EF4-FFF2-40B4-BE49-F238E27FC236}">
                <a16:creationId xmlns:a16="http://schemas.microsoft.com/office/drawing/2014/main" id="{A223594E-0162-A099-7972-FEAF59A26D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Rectangle 3">
            <a:extLst>
              <a:ext uri="{FF2B5EF4-FFF2-40B4-BE49-F238E27FC236}">
                <a16:creationId xmlns:a16="http://schemas.microsoft.com/office/drawing/2014/main" id="{7C283A8E-CB1C-4BD0-4396-9E5F1DC586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E0127646-0FAD-58E0-A218-F781758EDAA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C5615BD-56B2-F84C-A135-B6877699292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20162" name="Rectangle 2">
            <a:extLst>
              <a:ext uri="{FF2B5EF4-FFF2-40B4-BE49-F238E27FC236}">
                <a16:creationId xmlns:a16="http://schemas.microsoft.com/office/drawing/2014/main" id="{051C43D3-DC13-B333-9F78-842783F9B4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Rectangle 3">
            <a:extLst>
              <a:ext uri="{FF2B5EF4-FFF2-40B4-BE49-F238E27FC236}">
                <a16:creationId xmlns:a16="http://schemas.microsoft.com/office/drawing/2014/main" id="{F4002F5E-193D-E82B-91AD-EC2C4BF02F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57E0D87C-EDB3-8A76-2278-15BBED8C357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801F194-3C71-AB42-9328-B299A8F487F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22210" name="Rectangle 2">
            <a:extLst>
              <a:ext uri="{FF2B5EF4-FFF2-40B4-BE49-F238E27FC236}">
                <a16:creationId xmlns:a16="http://schemas.microsoft.com/office/drawing/2014/main" id="{347A4CF2-61CE-A588-FAD4-53C6CF36CB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Rectangle 3">
            <a:extLst>
              <a:ext uri="{FF2B5EF4-FFF2-40B4-BE49-F238E27FC236}">
                <a16:creationId xmlns:a16="http://schemas.microsoft.com/office/drawing/2014/main" id="{985DBABD-AB8A-FE83-5AF4-EA8AC26220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7BEC0306-015D-8225-BE72-48F98DC4C1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8" name="Notes Placeholder 2">
            <a:extLst>
              <a:ext uri="{FF2B5EF4-FFF2-40B4-BE49-F238E27FC236}">
                <a16:creationId xmlns:a16="http://schemas.microsoft.com/office/drawing/2014/main" id="{8C60CD6A-31CA-203F-94C5-C350D931BF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4259" name="Slide Number Placeholder 3">
            <a:extLst>
              <a:ext uri="{FF2B5EF4-FFF2-40B4-BE49-F238E27FC236}">
                <a16:creationId xmlns:a16="http://schemas.microsoft.com/office/drawing/2014/main" id="{BC58F771-D62D-1B28-A061-CB3EF0ADBE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1F93C45F-C0B6-7E4F-B406-BAE7E8335441}" type="slidenum">
              <a:rPr lang="en-US" altLang="en-US" smtClean="0">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53318E35-01E4-793E-0054-11F92CBDAF4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25A57C3-C8B1-6646-A507-13F02C3D0A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DF5EF9EA-EFC4-6A1A-7FCC-E630E780F4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D2535BF2-A4AC-DE64-F317-C26064BCF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9082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53318E35-01E4-793E-0054-11F92CBDAF4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25A57C3-C8B1-6646-A507-13F02C3D0A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DF5EF9EA-EFC4-6A1A-7FCC-E630E780F4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D2535BF2-A4AC-DE64-F317-C26064BCF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53318E35-01E4-793E-0054-11F92CBDAF4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25A57C3-C8B1-6646-A507-13F02C3D0A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DF5EF9EA-EFC4-6A1A-7FCC-E630E780F4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D2535BF2-A4AC-DE64-F317-C26064BCF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5155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29E7C4C3-05ED-ADAC-2FA5-A02311BCC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615480-9B2C-A345-B8B3-D6550F560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2" name="Rectangle 2">
            <a:extLst>
              <a:ext uri="{FF2B5EF4-FFF2-40B4-BE49-F238E27FC236}">
                <a16:creationId xmlns:a16="http://schemas.microsoft.com/office/drawing/2014/main" id="{AF9A5C7E-76F5-8669-FD00-1CA52BA4BD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FEBECDE4-AEB4-4E25-6130-768E22E840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56CEE0-E5CB-BBC9-D9BE-C2DA1E80ACDD}"/>
              </a:ext>
            </a:extLst>
          </p:cNvPr>
          <p:cNvSpPr>
            <a:spLocks noGrp="1"/>
          </p:cNvSpPr>
          <p:nvPr>
            <p:ph type="dt" sz="half" idx="10"/>
          </p:nvPr>
        </p:nvSpPr>
        <p:spPr/>
        <p:txBody>
          <a:bodyPr/>
          <a:lstStyle>
            <a:lvl1pPr>
              <a:defRPr/>
            </a:lvl1pPr>
          </a:lstStyle>
          <a:p>
            <a:pPr>
              <a:defRPr/>
            </a:pPr>
            <a:fld id="{85697B94-7D59-794F-8A2E-668593B92EC7}" type="datetimeFigureOut">
              <a:rPr lang="en-US"/>
              <a:pPr>
                <a:defRPr/>
              </a:pPr>
              <a:t>1/25/2024</a:t>
            </a:fld>
            <a:endParaRPr lang="en-US" dirty="0"/>
          </a:p>
        </p:txBody>
      </p:sp>
      <p:sp>
        <p:nvSpPr>
          <p:cNvPr id="5" name="Footer Placeholder 4">
            <a:extLst>
              <a:ext uri="{FF2B5EF4-FFF2-40B4-BE49-F238E27FC236}">
                <a16:creationId xmlns:a16="http://schemas.microsoft.com/office/drawing/2014/main" id="{C626DEEE-BEF9-5F2E-4B2E-E4F59334E4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1F01B0B-186D-8F45-391B-43EDE6349B89}"/>
              </a:ext>
            </a:extLst>
          </p:cNvPr>
          <p:cNvSpPr>
            <a:spLocks noGrp="1"/>
          </p:cNvSpPr>
          <p:nvPr>
            <p:ph type="sldNum" sz="quarter" idx="12"/>
          </p:nvPr>
        </p:nvSpPr>
        <p:spPr/>
        <p:txBody>
          <a:bodyPr/>
          <a:lstStyle>
            <a:lvl1pPr>
              <a:defRPr/>
            </a:lvl1pPr>
          </a:lstStyle>
          <a:p>
            <a:pPr>
              <a:defRPr/>
            </a:pPr>
            <a:fld id="{9A315EF6-B5B5-E84C-94B3-5471F43BFC37}" type="slidenum">
              <a:rPr lang="en-US" altLang="en-VN"/>
              <a:pPr>
                <a:defRPr/>
              </a:pPr>
              <a:t>‹#›</a:t>
            </a:fld>
            <a:endParaRPr lang="en-US" altLang="en-VN"/>
          </a:p>
        </p:txBody>
      </p:sp>
    </p:spTree>
    <p:extLst>
      <p:ext uri="{BB962C8B-B14F-4D97-AF65-F5344CB8AC3E}">
        <p14:creationId xmlns:p14="http://schemas.microsoft.com/office/powerpoint/2010/main" val="3929293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0A5E15-9BB1-EF5D-671E-2051CF38D94E}"/>
              </a:ext>
            </a:extLst>
          </p:cNvPr>
          <p:cNvSpPr>
            <a:spLocks noGrp="1"/>
          </p:cNvSpPr>
          <p:nvPr>
            <p:ph type="dt" sz="half" idx="10"/>
          </p:nvPr>
        </p:nvSpPr>
        <p:spPr/>
        <p:txBody>
          <a:bodyPr/>
          <a:lstStyle>
            <a:lvl1pPr>
              <a:defRPr/>
            </a:lvl1pPr>
          </a:lstStyle>
          <a:p>
            <a:pPr>
              <a:defRPr/>
            </a:pPr>
            <a:fld id="{6B94325C-B22F-9F4F-88E6-6D4C6E8717D6}" type="datetimeFigureOut">
              <a:rPr lang="en-US"/>
              <a:pPr>
                <a:defRPr/>
              </a:pPr>
              <a:t>1/25/2024</a:t>
            </a:fld>
            <a:endParaRPr lang="en-US" dirty="0"/>
          </a:p>
        </p:txBody>
      </p:sp>
      <p:sp>
        <p:nvSpPr>
          <p:cNvPr id="5" name="Footer Placeholder 4">
            <a:extLst>
              <a:ext uri="{FF2B5EF4-FFF2-40B4-BE49-F238E27FC236}">
                <a16:creationId xmlns:a16="http://schemas.microsoft.com/office/drawing/2014/main" id="{AB8565D8-BC85-EA3C-AE78-969BDC133E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C53F6E7-A9A0-79CD-2196-4382C53B61C7}"/>
              </a:ext>
            </a:extLst>
          </p:cNvPr>
          <p:cNvSpPr>
            <a:spLocks noGrp="1"/>
          </p:cNvSpPr>
          <p:nvPr>
            <p:ph type="sldNum" sz="quarter" idx="12"/>
          </p:nvPr>
        </p:nvSpPr>
        <p:spPr/>
        <p:txBody>
          <a:bodyPr/>
          <a:lstStyle>
            <a:lvl1pPr>
              <a:defRPr/>
            </a:lvl1pPr>
          </a:lstStyle>
          <a:p>
            <a:pPr>
              <a:defRPr/>
            </a:pPr>
            <a:fld id="{5EF6B6DF-6B5D-8F42-ABA5-7EC559663A96}" type="slidenum">
              <a:rPr lang="en-US" altLang="en-VN"/>
              <a:pPr>
                <a:defRPr/>
              </a:pPr>
              <a:t>‹#›</a:t>
            </a:fld>
            <a:endParaRPr lang="en-US" altLang="en-VN"/>
          </a:p>
        </p:txBody>
      </p:sp>
    </p:spTree>
    <p:extLst>
      <p:ext uri="{BB962C8B-B14F-4D97-AF65-F5344CB8AC3E}">
        <p14:creationId xmlns:p14="http://schemas.microsoft.com/office/powerpoint/2010/main" val="395170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674F7-23C5-8DE2-55FB-B1E9BE0A656C}"/>
              </a:ext>
            </a:extLst>
          </p:cNvPr>
          <p:cNvSpPr>
            <a:spLocks noGrp="1"/>
          </p:cNvSpPr>
          <p:nvPr>
            <p:ph type="dt" sz="half" idx="10"/>
          </p:nvPr>
        </p:nvSpPr>
        <p:spPr/>
        <p:txBody>
          <a:bodyPr/>
          <a:lstStyle>
            <a:lvl1pPr>
              <a:defRPr/>
            </a:lvl1pPr>
          </a:lstStyle>
          <a:p>
            <a:pPr>
              <a:defRPr/>
            </a:pPr>
            <a:fld id="{0D81BD0B-A462-F345-9226-66827D9BDC63}" type="datetimeFigureOut">
              <a:rPr lang="en-US"/>
              <a:pPr>
                <a:defRPr/>
              </a:pPr>
              <a:t>1/25/2024</a:t>
            </a:fld>
            <a:endParaRPr lang="en-US" dirty="0"/>
          </a:p>
        </p:txBody>
      </p:sp>
      <p:sp>
        <p:nvSpPr>
          <p:cNvPr id="5" name="Footer Placeholder 4">
            <a:extLst>
              <a:ext uri="{FF2B5EF4-FFF2-40B4-BE49-F238E27FC236}">
                <a16:creationId xmlns:a16="http://schemas.microsoft.com/office/drawing/2014/main" id="{944E7551-E531-3DEF-F8CF-1A9559D100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C4D4E0-3FA1-5894-1E0D-04688EEC75C1}"/>
              </a:ext>
            </a:extLst>
          </p:cNvPr>
          <p:cNvSpPr>
            <a:spLocks noGrp="1"/>
          </p:cNvSpPr>
          <p:nvPr>
            <p:ph type="sldNum" sz="quarter" idx="12"/>
          </p:nvPr>
        </p:nvSpPr>
        <p:spPr/>
        <p:txBody>
          <a:bodyPr/>
          <a:lstStyle>
            <a:lvl1pPr>
              <a:defRPr/>
            </a:lvl1pPr>
          </a:lstStyle>
          <a:p>
            <a:pPr>
              <a:defRPr/>
            </a:pPr>
            <a:fld id="{92FD0BC1-1186-5043-A9A8-497BEBAD08D8}" type="slidenum">
              <a:rPr lang="en-US" altLang="en-VN"/>
              <a:pPr>
                <a:defRPr/>
              </a:pPr>
              <a:t>‹#›</a:t>
            </a:fld>
            <a:endParaRPr lang="en-US" altLang="en-VN"/>
          </a:p>
        </p:txBody>
      </p:sp>
    </p:spTree>
    <p:extLst>
      <p:ext uri="{BB962C8B-B14F-4D97-AF65-F5344CB8AC3E}">
        <p14:creationId xmlns:p14="http://schemas.microsoft.com/office/powerpoint/2010/main" val="3514581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4F5CB0-B053-F7D4-A1B3-5CA8EDF222FC}"/>
              </a:ext>
            </a:extLst>
          </p:cNvPr>
          <p:cNvSpPr>
            <a:spLocks noGrp="1"/>
          </p:cNvSpPr>
          <p:nvPr>
            <p:ph type="dt" sz="half" idx="10"/>
          </p:nvPr>
        </p:nvSpPr>
        <p:spPr/>
        <p:txBody>
          <a:bodyPr/>
          <a:lstStyle>
            <a:lvl1pPr>
              <a:defRPr/>
            </a:lvl1pPr>
          </a:lstStyle>
          <a:p>
            <a:pPr>
              <a:defRPr/>
            </a:pPr>
            <a:fld id="{316845D7-A6E0-EE4E-BEDD-5A446828416E}" type="datetimeFigureOut">
              <a:rPr lang="en-US"/>
              <a:pPr>
                <a:defRPr/>
              </a:pPr>
              <a:t>1/25/2024</a:t>
            </a:fld>
            <a:endParaRPr lang="en-US"/>
          </a:p>
        </p:txBody>
      </p:sp>
      <p:sp>
        <p:nvSpPr>
          <p:cNvPr id="5" name="Footer Placeholder 4">
            <a:extLst>
              <a:ext uri="{FF2B5EF4-FFF2-40B4-BE49-F238E27FC236}">
                <a16:creationId xmlns:a16="http://schemas.microsoft.com/office/drawing/2014/main" id="{7311B1FB-EC4C-1F73-7345-17D9CF7980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53428E-9E92-CECC-0032-927557DAA506}"/>
              </a:ext>
            </a:extLst>
          </p:cNvPr>
          <p:cNvSpPr>
            <a:spLocks noGrp="1"/>
          </p:cNvSpPr>
          <p:nvPr>
            <p:ph type="sldNum" sz="quarter" idx="12"/>
          </p:nvPr>
        </p:nvSpPr>
        <p:spPr/>
        <p:txBody>
          <a:bodyPr/>
          <a:lstStyle>
            <a:lvl1pPr>
              <a:defRPr/>
            </a:lvl1pPr>
          </a:lstStyle>
          <a:p>
            <a:pPr>
              <a:defRPr/>
            </a:pPr>
            <a:fld id="{0A4B8137-72B0-B044-A1BE-1175FE65904F}" type="slidenum">
              <a:rPr lang="en-US" altLang="en-VN"/>
              <a:pPr>
                <a:defRPr/>
              </a:pPr>
              <a:t>‹#›</a:t>
            </a:fld>
            <a:endParaRPr lang="en-US" altLang="en-VN"/>
          </a:p>
        </p:txBody>
      </p:sp>
    </p:spTree>
    <p:extLst>
      <p:ext uri="{BB962C8B-B14F-4D97-AF65-F5344CB8AC3E}">
        <p14:creationId xmlns:p14="http://schemas.microsoft.com/office/powerpoint/2010/main" val="1589932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B67BA-B91B-3142-6271-18E2B3CEC932}"/>
              </a:ext>
            </a:extLst>
          </p:cNvPr>
          <p:cNvSpPr>
            <a:spLocks noGrp="1"/>
          </p:cNvSpPr>
          <p:nvPr>
            <p:ph type="dt" sz="half" idx="10"/>
          </p:nvPr>
        </p:nvSpPr>
        <p:spPr/>
        <p:txBody>
          <a:bodyPr/>
          <a:lstStyle>
            <a:lvl1pPr>
              <a:defRPr/>
            </a:lvl1pPr>
          </a:lstStyle>
          <a:p>
            <a:pPr>
              <a:defRPr/>
            </a:pPr>
            <a:fld id="{064ECF21-C3CA-B24C-A536-EAEBD01BBDAF}" type="datetimeFigureOut">
              <a:rPr lang="en-US"/>
              <a:pPr>
                <a:defRPr/>
              </a:pPr>
              <a:t>1/25/2024</a:t>
            </a:fld>
            <a:endParaRPr lang="en-US"/>
          </a:p>
        </p:txBody>
      </p:sp>
      <p:sp>
        <p:nvSpPr>
          <p:cNvPr id="5" name="Footer Placeholder 4">
            <a:extLst>
              <a:ext uri="{FF2B5EF4-FFF2-40B4-BE49-F238E27FC236}">
                <a16:creationId xmlns:a16="http://schemas.microsoft.com/office/drawing/2014/main" id="{3514338B-598F-09E0-2829-F3B970A092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C3B5E1-F43E-A8C3-4D32-8749E5704F69}"/>
              </a:ext>
            </a:extLst>
          </p:cNvPr>
          <p:cNvSpPr>
            <a:spLocks noGrp="1"/>
          </p:cNvSpPr>
          <p:nvPr>
            <p:ph type="sldNum" sz="quarter" idx="12"/>
          </p:nvPr>
        </p:nvSpPr>
        <p:spPr/>
        <p:txBody>
          <a:bodyPr/>
          <a:lstStyle>
            <a:lvl1pPr>
              <a:defRPr/>
            </a:lvl1pPr>
          </a:lstStyle>
          <a:p>
            <a:pPr>
              <a:defRPr/>
            </a:pPr>
            <a:fld id="{A81B43A0-5C5B-7449-8EA4-FC1E7B825685}" type="slidenum">
              <a:rPr lang="en-US" altLang="en-VN"/>
              <a:pPr>
                <a:defRPr/>
              </a:pPr>
              <a:t>‹#›</a:t>
            </a:fld>
            <a:endParaRPr lang="en-US" altLang="en-VN"/>
          </a:p>
        </p:txBody>
      </p:sp>
    </p:spTree>
    <p:extLst>
      <p:ext uri="{BB962C8B-B14F-4D97-AF65-F5344CB8AC3E}">
        <p14:creationId xmlns:p14="http://schemas.microsoft.com/office/powerpoint/2010/main" val="260370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B1FFF4-C287-E656-E6C9-F683967D40D8}"/>
              </a:ext>
            </a:extLst>
          </p:cNvPr>
          <p:cNvSpPr>
            <a:spLocks noGrp="1"/>
          </p:cNvSpPr>
          <p:nvPr>
            <p:ph type="dt" sz="half" idx="10"/>
          </p:nvPr>
        </p:nvSpPr>
        <p:spPr/>
        <p:txBody>
          <a:bodyPr/>
          <a:lstStyle>
            <a:lvl1pPr>
              <a:defRPr/>
            </a:lvl1pPr>
          </a:lstStyle>
          <a:p>
            <a:pPr>
              <a:defRPr/>
            </a:pPr>
            <a:fld id="{2E19B00C-37F3-C84F-A3DF-8DE35783C549}" type="datetimeFigureOut">
              <a:rPr lang="en-US"/>
              <a:pPr>
                <a:defRPr/>
              </a:pPr>
              <a:t>1/25/2024</a:t>
            </a:fld>
            <a:endParaRPr lang="en-US"/>
          </a:p>
        </p:txBody>
      </p:sp>
      <p:sp>
        <p:nvSpPr>
          <p:cNvPr id="5" name="Footer Placeholder 4">
            <a:extLst>
              <a:ext uri="{FF2B5EF4-FFF2-40B4-BE49-F238E27FC236}">
                <a16:creationId xmlns:a16="http://schemas.microsoft.com/office/drawing/2014/main" id="{D2559C37-12DC-BA8D-F21B-23576E02E1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730E58-631A-4BBA-2B33-FC62F42C7492}"/>
              </a:ext>
            </a:extLst>
          </p:cNvPr>
          <p:cNvSpPr>
            <a:spLocks noGrp="1"/>
          </p:cNvSpPr>
          <p:nvPr>
            <p:ph type="sldNum" sz="quarter" idx="12"/>
          </p:nvPr>
        </p:nvSpPr>
        <p:spPr/>
        <p:txBody>
          <a:bodyPr/>
          <a:lstStyle>
            <a:lvl1pPr>
              <a:defRPr/>
            </a:lvl1pPr>
          </a:lstStyle>
          <a:p>
            <a:pPr>
              <a:defRPr/>
            </a:pPr>
            <a:fld id="{7BF9D420-6562-8744-8E2D-396A6D0B973D}" type="slidenum">
              <a:rPr lang="en-US" altLang="en-VN"/>
              <a:pPr>
                <a:defRPr/>
              </a:pPr>
              <a:t>‹#›</a:t>
            </a:fld>
            <a:endParaRPr lang="en-US" altLang="en-VN"/>
          </a:p>
        </p:txBody>
      </p:sp>
    </p:spTree>
    <p:extLst>
      <p:ext uri="{BB962C8B-B14F-4D97-AF65-F5344CB8AC3E}">
        <p14:creationId xmlns:p14="http://schemas.microsoft.com/office/powerpoint/2010/main" val="823765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7BE95F5-5414-5C5C-FE50-E4D01F8CB11D}"/>
              </a:ext>
            </a:extLst>
          </p:cNvPr>
          <p:cNvSpPr>
            <a:spLocks noGrp="1"/>
          </p:cNvSpPr>
          <p:nvPr>
            <p:ph type="dt" sz="half" idx="10"/>
          </p:nvPr>
        </p:nvSpPr>
        <p:spPr/>
        <p:txBody>
          <a:bodyPr/>
          <a:lstStyle>
            <a:lvl1pPr>
              <a:defRPr/>
            </a:lvl1pPr>
          </a:lstStyle>
          <a:p>
            <a:pPr>
              <a:defRPr/>
            </a:pPr>
            <a:fld id="{20088E77-09ED-3044-9C8D-080941B38B3C}" type="datetimeFigureOut">
              <a:rPr lang="en-US"/>
              <a:pPr>
                <a:defRPr/>
              </a:pPr>
              <a:t>1/25/2024</a:t>
            </a:fld>
            <a:endParaRPr lang="en-US"/>
          </a:p>
        </p:txBody>
      </p:sp>
      <p:sp>
        <p:nvSpPr>
          <p:cNvPr id="6" name="Footer Placeholder 4">
            <a:extLst>
              <a:ext uri="{FF2B5EF4-FFF2-40B4-BE49-F238E27FC236}">
                <a16:creationId xmlns:a16="http://schemas.microsoft.com/office/drawing/2014/main" id="{4B2C3350-6F9F-5CB9-EB7B-BEF6536897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97A42F-267F-6207-DEA5-05BBBD193847}"/>
              </a:ext>
            </a:extLst>
          </p:cNvPr>
          <p:cNvSpPr>
            <a:spLocks noGrp="1"/>
          </p:cNvSpPr>
          <p:nvPr>
            <p:ph type="sldNum" sz="quarter" idx="12"/>
          </p:nvPr>
        </p:nvSpPr>
        <p:spPr/>
        <p:txBody>
          <a:bodyPr/>
          <a:lstStyle>
            <a:lvl1pPr>
              <a:defRPr/>
            </a:lvl1pPr>
          </a:lstStyle>
          <a:p>
            <a:pPr>
              <a:defRPr/>
            </a:pPr>
            <a:fld id="{55D9691C-81D4-4F48-96FE-4DF48A72BCDA}" type="slidenum">
              <a:rPr lang="en-US" altLang="en-VN"/>
              <a:pPr>
                <a:defRPr/>
              </a:pPr>
              <a:t>‹#›</a:t>
            </a:fld>
            <a:endParaRPr lang="en-US" altLang="en-VN"/>
          </a:p>
        </p:txBody>
      </p:sp>
    </p:spTree>
    <p:extLst>
      <p:ext uri="{BB962C8B-B14F-4D97-AF65-F5344CB8AC3E}">
        <p14:creationId xmlns:p14="http://schemas.microsoft.com/office/powerpoint/2010/main" val="868188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1FC9A93-464D-8019-78D7-28EC691F10B3}"/>
              </a:ext>
            </a:extLst>
          </p:cNvPr>
          <p:cNvSpPr>
            <a:spLocks noGrp="1"/>
          </p:cNvSpPr>
          <p:nvPr>
            <p:ph type="dt" sz="half" idx="10"/>
          </p:nvPr>
        </p:nvSpPr>
        <p:spPr/>
        <p:txBody>
          <a:bodyPr/>
          <a:lstStyle>
            <a:lvl1pPr>
              <a:defRPr/>
            </a:lvl1pPr>
          </a:lstStyle>
          <a:p>
            <a:pPr>
              <a:defRPr/>
            </a:pPr>
            <a:fld id="{EF99B60A-6557-3042-BE48-FA892AA36A6D}" type="datetimeFigureOut">
              <a:rPr lang="en-US"/>
              <a:pPr>
                <a:defRPr/>
              </a:pPr>
              <a:t>1/25/2024</a:t>
            </a:fld>
            <a:endParaRPr lang="en-US"/>
          </a:p>
        </p:txBody>
      </p:sp>
      <p:sp>
        <p:nvSpPr>
          <p:cNvPr id="8" name="Footer Placeholder 4">
            <a:extLst>
              <a:ext uri="{FF2B5EF4-FFF2-40B4-BE49-F238E27FC236}">
                <a16:creationId xmlns:a16="http://schemas.microsoft.com/office/drawing/2014/main" id="{57428DD8-99C0-E596-2973-41074EFC37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16B4C4-C63D-27F0-B48A-D659B87423F2}"/>
              </a:ext>
            </a:extLst>
          </p:cNvPr>
          <p:cNvSpPr>
            <a:spLocks noGrp="1"/>
          </p:cNvSpPr>
          <p:nvPr>
            <p:ph type="sldNum" sz="quarter" idx="12"/>
          </p:nvPr>
        </p:nvSpPr>
        <p:spPr/>
        <p:txBody>
          <a:bodyPr/>
          <a:lstStyle>
            <a:lvl1pPr>
              <a:defRPr/>
            </a:lvl1pPr>
          </a:lstStyle>
          <a:p>
            <a:pPr>
              <a:defRPr/>
            </a:pPr>
            <a:fld id="{AD6E5C1D-E9B9-0C45-A3E2-58B7FC20D957}" type="slidenum">
              <a:rPr lang="en-US" altLang="en-VN"/>
              <a:pPr>
                <a:defRPr/>
              </a:pPr>
              <a:t>‹#›</a:t>
            </a:fld>
            <a:endParaRPr lang="en-US" altLang="en-VN"/>
          </a:p>
        </p:txBody>
      </p:sp>
    </p:spTree>
    <p:extLst>
      <p:ext uri="{BB962C8B-B14F-4D97-AF65-F5344CB8AC3E}">
        <p14:creationId xmlns:p14="http://schemas.microsoft.com/office/powerpoint/2010/main" val="53962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3179A5-7625-AA8B-6B0B-E1174C5DFE16}"/>
              </a:ext>
            </a:extLst>
          </p:cNvPr>
          <p:cNvSpPr>
            <a:spLocks noGrp="1"/>
          </p:cNvSpPr>
          <p:nvPr>
            <p:ph type="dt" sz="half" idx="10"/>
          </p:nvPr>
        </p:nvSpPr>
        <p:spPr/>
        <p:txBody>
          <a:bodyPr/>
          <a:lstStyle>
            <a:lvl1pPr>
              <a:defRPr/>
            </a:lvl1pPr>
          </a:lstStyle>
          <a:p>
            <a:pPr>
              <a:defRPr/>
            </a:pPr>
            <a:fld id="{91999139-887D-D646-8DF0-923942901813}" type="datetimeFigureOut">
              <a:rPr lang="en-US"/>
              <a:pPr>
                <a:defRPr/>
              </a:pPr>
              <a:t>1/25/2024</a:t>
            </a:fld>
            <a:endParaRPr lang="en-US"/>
          </a:p>
        </p:txBody>
      </p:sp>
      <p:sp>
        <p:nvSpPr>
          <p:cNvPr id="4" name="Footer Placeholder 4">
            <a:extLst>
              <a:ext uri="{FF2B5EF4-FFF2-40B4-BE49-F238E27FC236}">
                <a16:creationId xmlns:a16="http://schemas.microsoft.com/office/drawing/2014/main" id="{26DAADD0-EFDE-D774-2828-3251365CE6F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969F530-8F86-7F04-96AA-0348B012DC8B}"/>
              </a:ext>
            </a:extLst>
          </p:cNvPr>
          <p:cNvSpPr>
            <a:spLocks noGrp="1"/>
          </p:cNvSpPr>
          <p:nvPr>
            <p:ph type="sldNum" sz="quarter" idx="12"/>
          </p:nvPr>
        </p:nvSpPr>
        <p:spPr/>
        <p:txBody>
          <a:bodyPr/>
          <a:lstStyle>
            <a:lvl1pPr>
              <a:defRPr/>
            </a:lvl1pPr>
          </a:lstStyle>
          <a:p>
            <a:pPr>
              <a:defRPr/>
            </a:pPr>
            <a:fld id="{3A50215E-1053-6448-97A2-779F53AA72F9}" type="slidenum">
              <a:rPr lang="en-US" altLang="en-VN"/>
              <a:pPr>
                <a:defRPr/>
              </a:pPr>
              <a:t>‹#›</a:t>
            </a:fld>
            <a:endParaRPr lang="en-US" altLang="en-VN"/>
          </a:p>
        </p:txBody>
      </p:sp>
    </p:spTree>
    <p:extLst>
      <p:ext uri="{BB962C8B-B14F-4D97-AF65-F5344CB8AC3E}">
        <p14:creationId xmlns:p14="http://schemas.microsoft.com/office/powerpoint/2010/main" val="2990300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CCA106-4626-C5DC-50EF-B5F9E17E1400}"/>
              </a:ext>
            </a:extLst>
          </p:cNvPr>
          <p:cNvSpPr>
            <a:spLocks noGrp="1"/>
          </p:cNvSpPr>
          <p:nvPr>
            <p:ph type="dt" sz="half" idx="10"/>
          </p:nvPr>
        </p:nvSpPr>
        <p:spPr/>
        <p:txBody>
          <a:bodyPr/>
          <a:lstStyle>
            <a:lvl1pPr>
              <a:defRPr/>
            </a:lvl1pPr>
          </a:lstStyle>
          <a:p>
            <a:pPr>
              <a:defRPr/>
            </a:pPr>
            <a:fld id="{DF225A0A-886E-6446-A5B8-3625D2877AA2}" type="datetimeFigureOut">
              <a:rPr lang="en-US"/>
              <a:pPr>
                <a:defRPr/>
              </a:pPr>
              <a:t>1/25/2024</a:t>
            </a:fld>
            <a:endParaRPr lang="en-US"/>
          </a:p>
        </p:txBody>
      </p:sp>
      <p:sp>
        <p:nvSpPr>
          <p:cNvPr id="3" name="Footer Placeholder 4">
            <a:extLst>
              <a:ext uri="{FF2B5EF4-FFF2-40B4-BE49-F238E27FC236}">
                <a16:creationId xmlns:a16="http://schemas.microsoft.com/office/drawing/2014/main" id="{6AB30E16-026C-857E-E9DD-D4CC4152013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856310B-3508-D046-ECCA-0B54720FC00D}"/>
              </a:ext>
            </a:extLst>
          </p:cNvPr>
          <p:cNvSpPr>
            <a:spLocks noGrp="1"/>
          </p:cNvSpPr>
          <p:nvPr>
            <p:ph type="sldNum" sz="quarter" idx="12"/>
          </p:nvPr>
        </p:nvSpPr>
        <p:spPr/>
        <p:txBody>
          <a:bodyPr/>
          <a:lstStyle>
            <a:lvl1pPr>
              <a:defRPr/>
            </a:lvl1pPr>
          </a:lstStyle>
          <a:p>
            <a:pPr>
              <a:defRPr/>
            </a:pPr>
            <a:fld id="{2F8608DA-B2E8-8440-BDA0-8CAAEAE3D969}" type="slidenum">
              <a:rPr lang="en-US" altLang="en-VN"/>
              <a:pPr>
                <a:defRPr/>
              </a:pPr>
              <a:t>‹#›</a:t>
            </a:fld>
            <a:endParaRPr lang="en-US" altLang="en-VN"/>
          </a:p>
        </p:txBody>
      </p:sp>
    </p:spTree>
    <p:extLst>
      <p:ext uri="{BB962C8B-B14F-4D97-AF65-F5344CB8AC3E}">
        <p14:creationId xmlns:p14="http://schemas.microsoft.com/office/powerpoint/2010/main" val="786535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2213949-4E2D-EA42-1AE9-14EF1D081E6B}"/>
              </a:ext>
            </a:extLst>
          </p:cNvPr>
          <p:cNvSpPr>
            <a:spLocks noGrp="1"/>
          </p:cNvSpPr>
          <p:nvPr>
            <p:ph type="dt" sz="half" idx="10"/>
          </p:nvPr>
        </p:nvSpPr>
        <p:spPr/>
        <p:txBody>
          <a:bodyPr/>
          <a:lstStyle>
            <a:lvl1pPr>
              <a:defRPr/>
            </a:lvl1pPr>
          </a:lstStyle>
          <a:p>
            <a:pPr>
              <a:defRPr/>
            </a:pPr>
            <a:fld id="{4239D644-1943-804C-91D8-FB69DB01A338}" type="datetimeFigureOut">
              <a:rPr lang="en-US"/>
              <a:pPr>
                <a:defRPr/>
              </a:pPr>
              <a:t>1/25/2024</a:t>
            </a:fld>
            <a:endParaRPr lang="en-US"/>
          </a:p>
        </p:txBody>
      </p:sp>
      <p:sp>
        <p:nvSpPr>
          <p:cNvPr id="6" name="Footer Placeholder 4">
            <a:extLst>
              <a:ext uri="{FF2B5EF4-FFF2-40B4-BE49-F238E27FC236}">
                <a16:creationId xmlns:a16="http://schemas.microsoft.com/office/drawing/2014/main" id="{F3B9A540-2DA4-2358-3F86-EC202A8D9EE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315510-73ED-9E61-5C3E-FC19F58D295A}"/>
              </a:ext>
            </a:extLst>
          </p:cNvPr>
          <p:cNvSpPr>
            <a:spLocks noGrp="1"/>
          </p:cNvSpPr>
          <p:nvPr>
            <p:ph type="sldNum" sz="quarter" idx="12"/>
          </p:nvPr>
        </p:nvSpPr>
        <p:spPr/>
        <p:txBody>
          <a:bodyPr/>
          <a:lstStyle>
            <a:lvl1pPr>
              <a:defRPr/>
            </a:lvl1pPr>
          </a:lstStyle>
          <a:p>
            <a:pPr>
              <a:defRPr/>
            </a:pPr>
            <a:fld id="{213C7636-C9EE-5A4F-8885-7428B2D4FAE6}" type="slidenum">
              <a:rPr lang="en-US" altLang="en-VN"/>
              <a:pPr>
                <a:defRPr/>
              </a:pPr>
              <a:t>‹#›</a:t>
            </a:fld>
            <a:endParaRPr lang="en-US" altLang="en-VN"/>
          </a:p>
        </p:txBody>
      </p:sp>
    </p:spTree>
    <p:extLst>
      <p:ext uri="{BB962C8B-B14F-4D97-AF65-F5344CB8AC3E}">
        <p14:creationId xmlns:p14="http://schemas.microsoft.com/office/powerpoint/2010/main" val="99747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C05D3-3D78-5305-DE39-C7CC093EB936}"/>
              </a:ext>
            </a:extLst>
          </p:cNvPr>
          <p:cNvSpPr>
            <a:spLocks noGrp="1"/>
          </p:cNvSpPr>
          <p:nvPr>
            <p:ph type="dt" sz="half" idx="10"/>
          </p:nvPr>
        </p:nvSpPr>
        <p:spPr/>
        <p:txBody>
          <a:bodyPr/>
          <a:lstStyle>
            <a:lvl1pPr>
              <a:defRPr/>
            </a:lvl1pPr>
          </a:lstStyle>
          <a:p>
            <a:pPr>
              <a:defRPr/>
            </a:pPr>
            <a:fld id="{8F0CAA5F-97F3-4A43-AE6E-AEFB91514D64}" type="datetimeFigureOut">
              <a:rPr lang="en-US"/>
              <a:pPr>
                <a:defRPr/>
              </a:pPr>
              <a:t>1/25/2024</a:t>
            </a:fld>
            <a:endParaRPr lang="en-US" dirty="0"/>
          </a:p>
        </p:txBody>
      </p:sp>
      <p:sp>
        <p:nvSpPr>
          <p:cNvPr id="5" name="Footer Placeholder 4">
            <a:extLst>
              <a:ext uri="{FF2B5EF4-FFF2-40B4-BE49-F238E27FC236}">
                <a16:creationId xmlns:a16="http://schemas.microsoft.com/office/drawing/2014/main" id="{A9315871-C4D4-B59B-6DF2-6766D61794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F552CA1-0225-3ACB-97FE-28BBE2C2D4A5}"/>
              </a:ext>
            </a:extLst>
          </p:cNvPr>
          <p:cNvSpPr>
            <a:spLocks noGrp="1"/>
          </p:cNvSpPr>
          <p:nvPr>
            <p:ph type="sldNum" sz="quarter" idx="12"/>
          </p:nvPr>
        </p:nvSpPr>
        <p:spPr/>
        <p:txBody>
          <a:bodyPr/>
          <a:lstStyle>
            <a:lvl1pPr>
              <a:defRPr/>
            </a:lvl1pPr>
          </a:lstStyle>
          <a:p>
            <a:pPr>
              <a:defRPr/>
            </a:pPr>
            <a:fld id="{36753A18-0549-9943-B0D0-29FB057F092F}" type="slidenum">
              <a:rPr lang="en-US" altLang="en-VN"/>
              <a:pPr>
                <a:defRPr/>
              </a:pPr>
              <a:t>‹#›</a:t>
            </a:fld>
            <a:endParaRPr lang="en-US" altLang="en-VN"/>
          </a:p>
        </p:txBody>
      </p:sp>
    </p:spTree>
    <p:extLst>
      <p:ext uri="{BB962C8B-B14F-4D97-AF65-F5344CB8AC3E}">
        <p14:creationId xmlns:p14="http://schemas.microsoft.com/office/powerpoint/2010/main" val="2493987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122D398-0A62-EF70-3A77-238CF4744C95}"/>
              </a:ext>
            </a:extLst>
          </p:cNvPr>
          <p:cNvSpPr>
            <a:spLocks noGrp="1"/>
          </p:cNvSpPr>
          <p:nvPr>
            <p:ph type="dt" sz="half" idx="10"/>
          </p:nvPr>
        </p:nvSpPr>
        <p:spPr/>
        <p:txBody>
          <a:bodyPr/>
          <a:lstStyle>
            <a:lvl1pPr>
              <a:defRPr/>
            </a:lvl1pPr>
          </a:lstStyle>
          <a:p>
            <a:pPr>
              <a:defRPr/>
            </a:pPr>
            <a:fld id="{34299A4E-A645-5B4A-8F68-430F19C4BB87}" type="datetimeFigureOut">
              <a:rPr lang="en-US"/>
              <a:pPr>
                <a:defRPr/>
              </a:pPr>
              <a:t>1/25/2024</a:t>
            </a:fld>
            <a:endParaRPr lang="en-US"/>
          </a:p>
        </p:txBody>
      </p:sp>
      <p:sp>
        <p:nvSpPr>
          <p:cNvPr id="6" name="Footer Placeholder 4">
            <a:extLst>
              <a:ext uri="{FF2B5EF4-FFF2-40B4-BE49-F238E27FC236}">
                <a16:creationId xmlns:a16="http://schemas.microsoft.com/office/drawing/2014/main" id="{7629DEB8-BAE7-B423-080A-D3ECBDE810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EE47AD-4400-162E-5C45-1D1146A003C5}"/>
              </a:ext>
            </a:extLst>
          </p:cNvPr>
          <p:cNvSpPr>
            <a:spLocks noGrp="1"/>
          </p:cNvSpPr>
          <p:nvPr>
            <p:ph type="sldNum" sz="quarter" idx="12"/>
          </p:nvPr>
        </p:nvSpPr>
        <p:spPr/>
        <p:txBody>
          <a:bodyPr/>
          <a:lstStyle>
            <a:lvl1pPr>
              <a:defRPr/>
            </a:lvl1pPr>
          </a:lstStyle>
          <a:p>
            <a:pPr>
              <a:defRPr/>
            </a:pPr>
            <a:fld id="{645F69F1-7F64-EE4D-AAF9-0BC1A645F67C}" type="slidenum">
              <a:rPr lang="en-US" altLang="en-VN"/>
              <a:pPr>
                <a:defRPr/>
              </a:pPr>
              <a:t>‹#›</a:t>
            </a:fld>
            <a:endParaRPr lang="en-US" altLang="en-VN"/>
          </a:p>
        </p:txBody>
      </p:sp>
    </p:spTree>
    <p:extLst>
      <p:ext uri="{BB962C8B-B14F-4D97-AF65-F5344CB8AC3E}">
        <p14:creationId xmlns:p14="http://schemas.microsoft.com/office/powerpoint/2010/main" val="386325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39DDD5-0866-85F0-F541-1AEDAE832CEE}"/>
              </a:ext>
            </a:extLst>
          </p:cNvPr>
          <p:cNvSpPr>
            <a:spLocks noGrp="1"/>
          </p:cNvSpPr>
          <p:nvPr>
            <p:ph type="dt" sz="half" idx="10"/>
          </p:nvPr>
        </p:nvSpPr>
        <p:spPr/>
        <p:txBody>
          <a:bodyPr/>
          <a:lstStyle>
            <a:lvl1pPr>
              <a:defRPr/>
            </a:lvl1pPr>
          </a:lstStyle>
          <a:p>
            <a:pPr>
              <a:defRPr/>
            </a:pPr>
            <a:fld id="{61845462-0C2B-1146-9A46-53DEF87D3FC6}" type="datetimeFigureOut">
              <a:rPr lang="en-US"/>
              <a:pPr>
                <a:defRPr/>
              </a:pPr>
              <a:t>1/25/2024</a:t>
            </a:fld>
            <a:endParaRPr lang="en-US"/>
          </a:p>
        </p:txBody>
      </p:sp>
      <p:sp>
        <p:nvSpPr>
          <p:cNvPr id="5" name="Footer Placeholder 4">
            <a:extLst>
              <a:ext uri="{FF2B5EF4-FFF2-40B4-BE49-F238E27FC236}">
                <a16:creationId xmlns:a16="http://schemas.microsoft.com/office/drawing/2014/main" id="{6292BA23-3CF0-14CE-5D5B-40B00242BC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AF8265-A3F5-CC4E-51DB-3EBC24F0ACF8}"/>
              </a:ext>
            </a:extLst>
          </p:cNvPr>
          <p:cNvSpPr>
            <a:spLocks noGrp="1"/>
          </p:cNvSpPr>
          <p:nvPr>
            <p:ph type="sldNum" sz="quarter" idx="12"/>
          </p:nvPr>
        </p:nvSpPr>
        <p:spPr/>
        <p:txBody>
          <a:bodyPr/>
          <a:lstStyle>
            <a:lvl1pPr>
              <a:defRPr/>
            </a:lvl1pPr>
          </a:lstStyle>
          <a:p>
            <a:pPr>
              <a:defRPr/>
            </a:pPr>
            <a:fld id="{3473241C-0547-B34F-9202-21043CA3A941}" type="slidenum">
              <a:rPr lang="en-US" altLang="en-VN"/>
              <a:pPr>
                <a:defRPr/>
              </a:pPr>
              <a:t>‹#›</a:t>
            </a:fld>
            <a:endParaRPr lang="en-US" altLang="en-VN"/>
          </a:p>
        </p:txBody>
      </p:sp>
    </p:spTree>
    <p:extLst>
      <p:ext uri="{BB962C8B-B14F-4D97-AF65-F5344CB8AC3E}">
        <p14:creationId xmlns:p14="http://schemas.microsoft.com/office/powerpoint/2010/main" val="35519508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FEA61-D4FA-D953-106C-DEBDB0AA0CA1}"/>
              </a:ext>
            </a:extLst>
          </p:cNvPr>
          <p:cNvSpPr>
            <a:spLocks noGrp="1"/>
          </p:cNvSpPr>
          <p:nvPr>
            <p:ph type="dt" sz="half" idx="10"/>
          </p:nvPr>
        </p:nvSpPr>
        <p:spPr/>
        <p:txBody>
          <a:bodyPr/>
          <a:lstStyle>
            <a:lvl1pPr>
              <a:defRPr/>
            </a:lvl1pPr>
          </a:lstStyle>
          <a:p>
            <a:pPr>
              <a:defRPr/>
            </a:pPr>
            <a:fld id="{E7BB4895-2432-2742-829B-EFA686750E9D}" type="datetimeFigureOut">
              <a:rPr lang="en-US"/>
              <a:pPr>
                <a:defRPr/>
              </a:pPr>
              <a:t>1/25/2024</a:t>
            </a:fld>
            <a:endParaRPr lang="en-US"/>
          </a:p>
        </p:txBody>
      </p:sp>
      <p:sp>
        <p:nvSpPr>
          <p:cNvPr id="5" name="Footer Placeholder 4">
            <a:extLst>
              <a:ext uri="{FF2B5EF4-FFF2-40B4-BE49-F238E27FC236}">
                <a16:creationId xmlns:a16="http://schemas.microsoft.com/office/drawing/2014/main" id="{0A452045-1321-0FC3-251F-BDD5FF158E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007738-5876-34FD-39E3-862CF7575877}"/>
              </a:ext>
            </a:extLst>
          </p:cNvPr>
          <p:cNvSpPr>
            <a:spLocks noGrp="1"/>
          </p:cNvSpPr>
          <p:nvPr>
            <p:ph type="sldNum" sz="quarter" idx="12"/>
          </p:nvPr>
        </p:nvSpPr>
        <p:spPr/>
        <p:txBody>
          <a:bodyPr/>
          <a:lstStyle>
            <a:lvl1pPr>
              <a:defRPr/>
            </a:lvl1pPr>
          </a:lstStyle>
          <a:p>
            <a:pPr>
              <a:defRPr/>
            </a:pPr>
            <a:fld id="{53DC32DF-93B2-2142-9F17-483BFFC44357}" type="slidenum">
              <a:rPr lang="en-US" altLang="en-VN"/>
              <a:pPr>
                <a:defRPr/>
              </a:pPr>
              <a:t>‹#›</a:t>
            </a:fld>
            <a:endParaRPr lang="en-US" altLang="en-VN"/>
          </a:p>
        </p:txBody>
      </p:sp>
    </p:spTree>
    <p:extLst>
      <p:ext uri="{BB962C8B-B14F-4D97-AF65-F5344CB8AC3E}">
        <p14:creationId xmlns:p14="http://schemas.microsoft.com/office/powerpoint/2010/main" val="3267559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742" indent="0" algn="ctr">
              <a:buNone/>
              <a:defRPr/>
            </a:lvl2pPr>
            <a:lvl3pPr marL="1085484" indent="0" algn="ctr">
              <a:buNone/>
              <a:defRPr/>
            </a:lvl3pPr>
            <a:lvl4pPr marL="1628226" indent="0" algn="ctr">
              <a:buNone/>
              <a:defRPr/>
            </a:lvl4pPr>
            <a:lvl5pPr marL="2170969" indent="0" algn="ctr">
              <a:buNone/>
              <a:defRPr/>
            </a:lvl5pPr>
            <a:lvl6pPr marL="2713711" indent="0" algn="ctr">
              <a:buNone/>
              <a:defRPr/>
            </a:lvl6pPr>
            <a:lvl7pPr marL="3256453" indent="0" algn="ctr">
              <a:buNone/>
              <a:defRPr/>
            </a:lvl7pPr>
            <a:lvl8pPr marL="3799195" indent="0" algn="ctr">
              <a:buNone/>
              <a:defRPr/>
            </a:lvl8pPr>
            <a:lvl9pPr marL="434193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DB668E-154A-F7A9-1F34-F2E1167CA2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9DFE13-4E07-7825-94D9-731BBE639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E4F195-8DD2-2337-122E-3B69915078D6}"/>
              </a:ext>
            </a:extLst>
          </p:cNvPr>
          <p:cNvSpPr>
            <a:spLocks noGrp="1" noChangeArrowheads="1"/>
          </p:cNvSpPr>
          <p:nvPr>
            <p:ph type="sldNum" sz="quarter" idx="12"/>
          </p:nvPr>
        </p:nvSpPr>
        <p:spPr>
          <a:ln/>
        </p:spPr>
        <p:txBody>
          <a:bodyPr/>
          <a:lstStyle>
            <a:lvl1pPr>
              <a:defRPr/>
            </a:lvl1pPr>
          </a:lstStyle>
          <a:p>
            <a:pPr>
              <a:defRPr/>
            </a:pPr>
            <a:fld id="{A8AAC73B-328A-A24D-AAEC-C865870A767C}" type="slidenum">
              <a:rPr lang="en-US" altLang="en-US"/>
              <a:pPr>
                <a:defRPr/>
              </a:pPr>
              <a:t>‹#›</a:t>
            </a:fld>
            <a:endParaRPr lang="en-US" altLang="en-US"/>
          </a:p>
        </p:txBody>
      </p:sp>
    </p:spTree>
    <p:extLst>
      <p:ext uri="{BB962C8B-B14F-4D97-AF65-F5344CB8AC3E}">
        <p14:creationId xmlns:p14="http://schemas.microsoft.com/office/powerpoint/2010/main" val="3385408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F1CCED-5471-9082-8424-8598314A56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76EDCB-673E-1098-A4A2-FDBA29698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4D7961-A5EE-53E1-67A4-D8454DC9C075}"/>
              </a:ext>
            </a:extLst>
          </p:cNvPr>
          <p:cNvSpPr>
            <a:spLocks noGrp="1" noChangeArrowheads="1"/>
          </p:cNvSpPr>
          <p:nvPr>
            <p:ph type="sldNum" sz="quarter" idx="12"/>
          </p:nvPr>
        </p:nvSpPr>
        <p:spPr>
          <a:ln/>
        </p:spPr>
        <p:txBody>
          <a:bodyPr/>
          <a:lstStyle>
            <a:lvl1pPr>
              <a:defRPr/>
            </a:lvl1pPr>
          </a:lstStyle>
          <a:p>
            <a:pPr>
              <a:defRPr/>
            </a:pPr>
            <a:fld id="{0B4751E3-8CD0-8F49-AD41-CBC1B4447C68}" type="slidenum">
              <a:rPr lang="en-US" altLang="en-US"/>
              <a:pPr>
                <a:defRPr/>
              </a:pPr>
              <a:t>‹#›</a:t>
            </a:fld>
            <a:endParaRPr lang="en-US" altLang="en-US"/>
          </a:p>
        </p:txBody>
      </p:sp>
    </p:spTree>
    <p:extLst>
      <p:ext uri="{BB962C8B-B14F-4D97-AF65-F5344CB8AC3E}">
        <p14:creationId xmlns:p14="http://schemas.microsoft.com/office/powerpoint/2010/main" val="2686641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742" indent="0">
              <a:buNone/>
              <a:defRPr sz="2100"/>
            </a:lvl2pPr>
            <a:lvl3pPr marL="1085484" indent="0">
              <a:buNone/>
              <a:defRPr sz="1875"/>
            </a:lvl3pPr>
            <a:lvl4pPr marL="1628226" indent="0">
              <a:buNone/>
              <a:defRPr sz="1650"/>
            </a:lvl4pPr>
            <a:lvl5pPr marL="2170969" indent="0">
              <a:buNone/>
              <a:defRPr sz="1650"/>
            </a:lvl5pPr>
            <a:lvl6pPr marL="2713711" indent="0">
              <a:buNone/>
              <a:defRPr sz="1650"/>
            </a:lvl6pPr>
            <a:lvl7pPr marL="3256453" indent="0">
              <a:buNone/>
              <a:defRPr sz="1650"/>
            </a:lvl7pPr>
            <a:lvl8pPr marL="3799195" indent="0">
              <a:buNone/>
              <a:defRPr sz="1650"/>
            </a:lvl8pPr>
            <a:lvl9pPr marL="4341937" indent="0">
              <a:buNone/>
              <a:defRPr sz="1650"/>
            </a:lvl9pPr>
          </a:lstStyle>
          <a:p>
            <a:pPr lvl="0"/>
            <a:r>
              <a:rPr lang="en-US"/>
              <a:t>Click to edit Master text styles</a:t>
            </a:r>
          </a:p>
        </p:txBody>
      </p:sp>
      <p:sp>
        <p:nvSpPr>
          <p:cNvPr id="4" name="Rectangle 4">
            <a:extLst>
              <a:ext uri="{FF2B5EF4-FFF2-40B4-BE49-F238E27FC236}">
                <a16:creationId xmlns:a16="http://schemas.microsoft.com/office/drawing/2014/main" id="{1557E547-DFE0-0861-843B-0777263FD0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7E2973-F70F-68A4-38DF-A1F51A001D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7B63460-F905-87A9-F8C2-3CED0B37BAC1}"/>
              </a:ext>
            </a:extLst>
          </p:cNvPr>
          <p:cNvSpPr>
            <a:spLocks noGrp="1" noChangeArrowheads="1"/>
          </p:cNvSpPr>
          <p:nvPr>
            <p:ph type="sldNum" sz="quarter" idx="12"/>
          </p:nvPr>
        </p:nvSpPr>
        <p:spPr>
          <a:ln/>
        </p:spPr>
        <p:txBody>
          <a:bodyPr/>
          <a:lstStyle>
            <a:lvl1pPr>
              <a:defRPr/>
            </a:lvl1pPr>
          </a:lstStyle>
          <a:p>
            <a:pPr>
              <a:defRPr/>
            </a:pPr>
            <a:fld id="{E0AB6654-2E18-6145-91EE-A53E4D46D71F}" type="slidenum">
              <a:rPr lang="en-US" altLang="en-US"/>
              <a:pPr>
                <a:defRPr/>
              </a:pPr>
              <a:t>‹#›</a:t>
            </a:fld>
            <a:endParaRPr lang="en-US" altLang="en-US"/>
          </a:p>
        </p:txBody>
      </p:sp>
    </p:spTree>
    <p:extLst>
      <p:ext uri="{BB962C8B-B14F-4D97-AF65-F5344CB8AC3E}">
        <p14:creationId xmlns:p14="http://schemas.microsoft.com/office/powerpoint/2010/main" val="3148639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C8F70E-E154-765A-E17A-2F1F0C859E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40B5124-0417-9B27-DA45-E1DBDE584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CDD4073-54F2-B867-8C45-D672D4AC4385}"/>
              </a:ext>
            </a:extLst>
          </p:cNvPr>
          <p:cNvSpPr>
            <a:spLocks noGrp="1" noChangeArrowheads="1"/>
          </p:cNvSpPr>
          <p:nvPr>
            <p:ph type="sldNum" sz="quarter" idx="12"/>
          </p:nvPr>
        </p:nvSpPr>
        <p:spPr>
          <a:ln/>
        </p:spPr>
        <p:txBody>
          <a:bodyPr/>
          <a:lstStyle>
            <a:lvl1pPr>
              <a:defRPr/>
            </a:lvl1pPr>
          </a:lstStyle>
          <a:p>
            <a:pPr>
              <a:defRPr/>
            </a:pPr>
            <a:fld id="{FF220FB0-26DF-7448-849A-5D55D106F619}" type="slidenum">
              <a:rPr lang="en-US" altLang="en-US"/>
              <a:pPr>
                <a:defRPr/>
              </a:pPr>
              <a:t>‹#›</a:t>
            </a:fld>
            <a:endParaRPr lang="en-US" altLang="en-US"/>
          </a:p>
        </p:txBody>
      </p:sp>
    </p:spTree>
    <p:extLst>
      <p:ext uri="{BB962C8B-B14F-4D97-AF65-F5344CB8AC3E}">
        <p14:creationId xmlns:p14="http://schemas.microsoft.com/office/powerpoint/2010/main" val="1739291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5AC00C-B9EE-05EC-2B5B-A8329C7923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086DAB2-A797-7FF4-F630-BBCFEE18F9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2883D63-A709-1119-E85B-D1B22675B889}"/>
              </a:ext>
            </a:extLst>
          </p:cNvPr>
          <p:cNvSpPr>
            <a:spLocks noGrp="1" noChangeArrowheads="1"/>
          </p:cNvSpPr>
          <p:nvPr>
            <p:ph type="sldNum" sz="quarter" idx="12"/>
          </p:nvPr>
        </p:nvSpPr>
        <p:spPr>
          <a:ln/>
        </p:spPr>
        <p:txBody>
          <a:bodyPr/>
          <a:lstStyle>
            <a:lvl1pPr>
              <a:defRPr/>
            </a:lvl1pPr>
          </a:lstStyle>
          <a:p>
            <a:pPr>
              <a:defRPr/>
            </a:pPr>
            <a:fld id="{A29D50D4-66B9-B94E-A7E8-A411237C3147}" type="slidenum">
              <a:rPr lang="en-US" altLang="en-US"/>
              <a:pPr>
                <a:defRPr/>
              </a:pPr>
              <a:t>‹#›</a:t>
            </a:fld>
            <a:endParaRPr lang="en-US" altLang="en-US"/>
          </a:p>
        </p:txBody>
      </p:sp>
    </p:spTree>
    <p:extLst>
      <p:ext uri="{BB962C8B-B14F-4D97-AF65-F5344CB8AC3E}">
        <p14:creationId xmlns:p14="http://schemas.microsoft.com/office/powerpoint/2010/main" val="3722193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86AA2CF-D329-141A-F0E0-75B7B413C47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687796C-3D8D-CD99-CBDF-F81A5570B3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0629E9-EA94-6842-7836-2B1DD458307F}"/>
              </a:ext>
            </a:extLst>
          </p:cNvPr>
          <p:cNvSpPr>
            <a:spLocks noGrp="1" noChangeArrowheads="1"/>
          </p:cNvSpPr>
          <p:nvPr>
            <p:ph type="sldNum" sz="quarter" idx="12"/>
          </p:nvPr>
        </p:nvSpPr>
        <p:spPr>
          <a:ln/>
        </p:spPr>
        <p:txBody>
          <a:bodyPr/>
          <a:lstStyle>
            <a:lvl1pPr>
              <a:defRPr/>
            </a:lvl1pPr>
          </a:lstStyle>
          <a:p>
            <a:pPr>
              <a:defRPr/>
            </a:pPr>
            <a:fld id="{963538AD-AD88-1847-A2A2-B3016ADDB83B}" type="slidenum">
              <a:rPr lang="en-US" altLang="en-US"/>
              <a:pPr>
                <a:defRPr/>
              </a:pPr>
              <a:t>‹#›</a:t>
            </a:fld>
            <a:endParaRPr lang="en-US" altLang="en-US"/>
          </a:p>
        </p:txBody>
      </p:sp>
    </p:spTree>
    <p:extLst>
      <p:ext uri="{BB962C8B-B14F-4D97-AF65-F5344CB8AC3E}">
        <p14:creationId xmlns:p14="http://schemas.microsoft.com/office/powerpoint/2010/main" val="1233231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B370E-D991-C0F2-C4D1-9E28BA91EF2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ADF8B7-3AFA-B5F6-26F0-766BC38DAD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7C0AFDF-4960-380B-F0D8-C5109E9AD237}"/>
              </a:ext>
            </a:extLst>
          </p:cNvPr>
          <p:cNvSpPr>
            <a:spLocks noGrp="1" noChangeArrowheads="1"/>
          </p:cNvSpPr>
          <p:nvPr>
            <p:ph type="sldNum" sz="quarter" idx="12"/>
          </p:nvPr>
        </p:nvSpPr>
        <p:spPr>
          <a:ln/>
        </p:spPr>
        <p:txBody>
          <a:bodyPr/>
          <a:lstStyle>
            <a:lvl1pPr>
              <a:defRPr/>
            </a:lvl1pPr>
          </a:lstStyle>
          <a:p>
            <a:pPr>
              <a:defRPr/>
            </a:pPr>
            <a:fld id="{3A6D2C36-A634-3840-BA7F-A8A62393B773}" type="slidenum">
              <a:rPr lang="en-US" altLang="en-US"/>
              <a:pPr>
                <a:defRPr/>
              </a:pPr>
              <a:t>‹#›</a:t>
            </a:fld>
            <a:endParaRPr lang="en-US" altLang="en-US"/>
          </a:p>
        </p:txBody>
      </p:sp>
    </p:spTree>
    <p:extLst>
      <p:ext uri="{BB962C8B-B14F-4D97-AF65-F5344CB8AC3E}">
        <p14:creationId xmlns:p14="http://schemas.microsoft.com/office/powerpoint/2010/main" val="4239058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6683C5-611D-E29D-5609-FC627E5E729B}"/>
              </a:ext>
            </a:extLst>
          </p:cNvPr>
          <p:cNvSpPr>
            <a:spLocks noGrp="1"/>
          </p:cNvSpPr>
          <p:nvPr>
            <p:ph type="dt" sz="half" idx="10"/>
          </p:nvPr>
        </p:nvSpPr>
        <p:spPr/>
        <p:txBody>
          <a:bodyPr/>
          <a:lstStyle>
            <a:lvl1pPr>
              <a:defRPr/>
            </a:lvl1pPr>
          </a:lstStyle>
          <a:p>
            <a:pPr>
              <a:defRPr/>
            </a:pPr>
            <a:fld id="{F6F609EC-5C9B-9449-9C03-278E53AE8541}" type="datetimeFigureOut">
              <a:rPr lang="en-US"/>
              <a:pPr>
                <a:defRPr/>
              </a:pPr>
              <a:t>1/25/2024</a:t>
            </a:fld>
            <a:endParaRPr lang="en-US" dirty="0"/>
          </a:p>
        </p:txBody>
      </p:sp>
      <p:sp>
        <p:nvSpPr>
          <p:cNvPr id="5" name="Footer Placeholder 4">
            <a:extLst>
              <a:ext uri="{FF2B5EF4-FFF2-40B4-BE49-F238E27FC236}">
                <a16:creationId xmlns:a16="http://schemas.microsoft.com/office/drawing/2014/main" id="{30A0ED80-7DD6-0EE2-4E73-254DE2E02F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DE3A8C-6308-28AA-BE63-2B0FFD79660E}"/>
              </a:ext>
            </a:extLst>
          </p:cNvPr>
          <p:cNvSpPr>
            <a:spLocks noGrp="1"/>
          </p:cNvSpPr>
          <p:nvPr>
            <p:ph type="sldNum" sz="quarter" idx="12"/>
          </p:nvPr>
        </p:nvSpPr>
        <p:spPr/>
        <p:txBody>
          <a:bodyPr/>
          <a:lstStyle>
            <a:lvl1pPr>
              <a:defRPr/>
            </a:lvl1pPr>
          </a:lstStyle>
          <a:p>
            <a:pPr>
              <a:defRPr/>
            </a:pPr>
            <a:fld id="{E8389297-0324-C64C-B93B-618F24FC0D0B}" type="slidenum">
              <a:rPr lang="en-US" altLang="en-VN"/>
              <a:pPr>
                <a:defRPr/>
              </a:pPr>
              <a:t>‹#›</a:t>
            </a:fld>
            <a:endParaRPr lang="en-US" altLang="en-VN"/>
          </a:p>
        </p:txBody>
      </p:sp>
    </p:spTree>
    <p:extLst>
      <p:ext uri="{BB962C8B-B14F-4D97-AF65-F5344CB8AC3E}">
        <p14:creationId xmlns:p14="http://schemas.microsoft.com/office/powerpoint/2010/main" val="4064645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1C789471-5BEC-710C-1ED2-1953967F26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971961-50E2-C828-21A6-3CCDF07E89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1A60F9-4584-AB0C-78FB-15E2CD8435AF}"/>
              </a:ext>
            </a:extLst>
          </p:cNvPr>
          <p:cNvSpPr>
            <a:spLocks noGrp="1" noChangeArrowheads="1"/>
          </p:cNvSpPr>
          <p:nvPr>
            <p:ph type="sldNum" sz="quarter" idx="12"/>
          </p:nvPr>
        </p:nvSpPr>
        <p:spPr>
          <a:ln/>
        </p:spPr>
        <p:txBody>
          <a:bodyPr/>
          <a:lstStyle>
            <a:lvl1pPr>
              <a:defRPr/>
            </a:lvl1pPr>
          </a:lstStyle>
          <a:p>
            <a:pPr>
              <a:defRPr/>
            </a:pPr>
            <a:fld id="{6D8FB3B5-2FF7-624E-AA0B-AB4568D56BDE}" type="slidenum">
              <a:rPr lang="en-US" altLang="en-US"/>
              <a:pPr>
                <a:defRPr/>
              </a:pPr>
              <a:t>‹#›</a:t>
            </a:fld>
            <a:endParaRPr lang="en-US" altLang="en-US"/>
          </a:p>
        </p:txBody>
      </p:sp>
    </p:spTree>
    <p:extLst>
      <p:ext uri="{BB962C8B-B14F-4D97-AF65-F5344CB8AC3E}">
        <p14:creationId xmlns:p14="http://schemas.microsoft.com/office/powerpoint/2010/main" val="1474992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5"/>
            </a:lvl1pPr>
            <a:lvl2pPr marL="542742" indent="0">
              <a:buNone/>
              <a:defRPr sz="3300"/>
            </a:lvl2pPr>
            <a:lvl3pPr marL="1085484" indent="0">
              <a:buNone/>
              <a:defRPr sz="2850"/>
            </a:lvl3pPr>
            <a:lvl4pPr marL="1628226" indent="0">
              <a:buNone/>
              <a:defRPr sz="2400"/>
            </a:lvl4pPr>
            <a:lvl5pPr marL="2170969" indent="0">
              <a:buNone/>
              <a:defRPr sz="2400"/>
            </a:lvl5pPr>
            <a:lvl6pPr marL="2713711" indent="0">
              <a:buNone/>
              <a:defRPr sz="2400"/>
            </a:lvl6pPr>
            <a:lvl7pPr marL="3256453" indent="0">
              <a:buNone/>
              <a:defRPr sz="2400"/>
            </a:lvl7pPr>
            <a:lvl8pPr marL="3799195" indent="0">
              <a:buNone/>
              <a:defRPr sz="2400"/>
            </a:lvl8pPr>
            <a:lvl9pPr marL="4341937" indent="0">
              <a:buNone/>
              <a:defRPr sz="2400"/>
            </a:lvl9pPr>
          </a:lstStyle>
          <a:p>
            <a:pPr lvl="0"/>
            <a:endParaRPr lang="en-US"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E2EA7D04-2AF1-2CFC-EC7D-F71CF63CEE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12EA11-4360-781A-35F9-7DBC5BA272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B36281-C73C-8BEC-C9E6-51CF022F06BA}"/>
              </a:ext>
            </a:extLst>
          </p:cNvPr>
          <p:cNvSpPr>
            <a:spLocks noGrp="1" noChangeArrowheads="1"/>
          </p:cNvSpPr>
          <p:nvPr>
            <p:ph type="sldNum" sz="quarter" idx="12"/>
          </p:nvPr>
        </p:nvSpPr>
        <p:spPr>
          <a:ln/>
        </p:spPr>
        <p:txBody>
          <a:bodyPr/>
          <a:lstStyle>
            <a:lvl1pPr>
              <a:defRPr/>
            </a:lvl1pPr>
          </a:lstStyle>
          <a:p>
            <a:pPr>
              <a:defRPr/>
            </a:pPr>
            <a:fld id="{061F2F46-D8C5-3C44-9D2E-0EC5CF202A1A}" type="slidenum">
              <a:rPr lang="en-US" altLang="en-US"/>
              <a:pPr>
                <a:defRPr/>
              </a:pPr>
              <a:t>‹#›</a:t>
            </a:fld>
            <a:endParaRPr lang="en-US" altLang="en-US"/>
          </a:p>
        </p:txBody>
      </p:sp>
    </p:spTree>
    <p:extLst>
      <p:ext uri="{BB962C8B-B14F-4D97-AF65-F5344CB8AC3E}">
        <p14:creationId xmlns:p14="http://schemas.microsoft.com/office/powerpoint/2010/main" val="330992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93E9B1-8D24-4BE7-DF64-58E1B3FD66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9ECCAB-8614-BE24-9DE2-ECB50249A3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CB3F3D-F4A0-1C14-BCBE-F9C0953F15EF}"/>
              </a:ext>
            </a:extLst>
          </p:cNvPr>
          <p:cNvSpPr>
            <a:spLocks noGrp="1" noChangeArrowheads="1"/>
          </p:cNvSpPr>
          <p:nvPr>
            <p:ph type="sldNum" sz="quarter" idx="12"/>
          </p:nvPr>
        </p:nvSpPr>
        <p:spPr>
          <a:ln/>
        </p:spPr>
        <p:txBody>
          <a:bodyPr/>
          <a:lstStyle>
            <a:lvl1pPr>
              <a:defRPr/>
            </a:lvl1pPr>
          </a:lstStyle>
          <a:p>
            <a:pPr>
              <a:defRPr/>
            </a:pPr>
            <a:fld id="{DD6606C5-261C-144A-B8BE-F4A6A9219E36}" type="slidenum">
              <a:rPr lang="en-US" altLang="en-US"/>
              <a:pPr>
                <a:defRPr/>
              </a:pPr>
              <a:t>‹#›</a:t>
            </a:fld>
            <a:endParaRPr lang="en-US" altLang="en-US"/>
          </a:p>
        </p:txBody>
      </p:sp>
    </p:spTree>
    <p:extLst>
      <p:ext uri="{BB962C8B-B14F-4D97-AF65-F5344CB8AC3E}">
        <p14:creationId xmlns:p14="http://schemas.microsoft.com/office/powerpoint/2010/main" val="3265774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843887-E0F2-969F-B404-26857AEADB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464A36-F098-E217-47A1-C9F8ECE634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284063-45AA-CAE4-8ADE-CD8A26B1D343}"/>
              </a:ext>
            </a:extLst>
          </p:cNvPr>
          <p:cNvSpPr>
            <a:spLocks noGrp="1" noChangeArrowheads="1"/>
          </p:cNvSpPr>
          <p:nvPr>
            <p:ph type="sldNum" sz="quarter" idx="12"/>
          </p:nvPr>
        </p:nvSpPr>
        <p:spPr>
          <a:ln/>
        </p:spPr>
        <p:txBody>
          <a:bodyPr/>
          <a:lstStyle>
            <a:lvl1pPr>
              <a:defRPr/>
            </a:lvl1pPr>
          </a:lstStyle>
          <a:p>
            <a:pPr>
              <a:defRPr/>
            </a:pPr>
            <a:fld id="{1E053654-E050-AC4D-85A5-94569C7F6365}" type="slidenum">
              <a:rPr lang="en-US" altLang="en-US"/>
              <a:pPr>
                <a:defRPr/>
              </a:pPr>
              <a:t>‹#›</a:t>
            </a:fld>
            <a:endParaRPr lang="en-US" altLang="en-US"/>
          </a:p>
        </p:txBody>
      </p:sp>
    </p:spTree>
    <p:extLst>
      <p:ext uri="{BB962C8B-B14F-4D97-AF65-F5344CB8AC3E}">
        <p14:creationId xmlns:p14="http://schemas.microsoft.com/office/powerpoint/2010/main" val="1723584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F4E141B-12C2-E5F0-9E74-4AE56887DEB3}"/>
              </a:ext>
            </a:extLst>
          </p:cNvPr>
          <p:cNvSpPr>
            <a:spLocks noGrp="1"/>
          </p:cNvSpPr>
          <p:nvPr>
            <p:ph type="dt" sz="half" idx="10"/>
          </p:nvPr>
        </p:nvSpPr>
        <p:spPr/>
        <p:txBody>
          <a:bodyPr/>
          <a:lstStyle>
            <a:lvl1pPr>
              <a:defRPr/>
            </a:lvl1pPr>
          </a:lstStyle>
          <a:p>
            <a:pPr>
              <a:defRPr/>
            </a:pPr>
            <a:fld id="{80560D2B-D633-5746-9C0A-5EF3CBC4CF70}" type="datetimeFigureOut">
              <a:rPr lang="en-US"/>
              <a:pPr>
                <a:defRPr/>
              </a:pPr>
              <a:t>1/25/2024</a:t>
            </a:fld>
            <a:endParaRPr lang="en-US" dirty="0"/>
          </a:p>
        </p:txBody>
      </p:sp>
      <p:sp>
        <p:nvSpPr>
          <p:cNvPr id="6" name="Footer Placeholder 4">
            <a:extLst>
              <a:ext uri="{FF2B5EF4-FFF2-40B4-BE49-F238E27FC236}">
                <a16:creationId xmlns:a16="http://schemas.microsoft.com/office/drawing/2014/main" id="{3775F727-D3BE-ED90-E37F-9A138ECCDF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7AAC69-5DAF-0BB0-34D4-6ECAA36218B4}"/>
              </a:ext>
            </a:extLst>
          </p:cNvPr>
          <p:cNvSpPr>
            <a:spLocks noGrp="1"/>
          </p:cNvSpPr>
          <p:nvPr>
            <p:ph type="sldNum" sz="quarter" idx="12"/>
          </p:nvPr>
        </p:nvSpPr>
        <p:spPr/>
        <p:txBody>
          <a:bodyPr/>
          <a:lstStyle>
            <a:lvl1pPr>
              <a:defRPr/>
            </a:lvl1pPr>
          </a:lstStyle>
          <a:p>
            <a:pPr>
              <a:defRPr/>
            </a:pPr>
            <a:fld id="{37AF717F-6B38-2144-B662-91F0608BA91E}" type="slidenum">
              <a:rPr lang="en-US" altLang="en-VN"/>
              <a:pPr>
                <a:defRPr/>
              </a:pPr>
              <a:t>‹#›</a:t>
            </a:fld>
            <a:endParaRPr lang="en-US" altLang="en-VN"/>
          </a:p>
        </p:txBody>
      </p:sp>
    </p:spTree>
    <p:extLst>
      <p:ext uri="{BB962C8B-B14F-4D97-AF65-F5344CB8AC3E}">
        <p14:creationId xmlns:p14="http://schemas.microsoft.com/office/powerpoint/2010/main" val="2208581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0AF18D9-4DE3-7865-8B21-F245B80C2194}"/>
              </a:ext>
            </a:extLst>
          </p:cNvPr>
          <p:cNvSpPr>
            <a:spLocks noGrp="1"/>
          </p:cNvSpPr>
          <p:nvPr>
            <p:ph type="dt" sz="half" idx="10"/>
          </p:nvPr>
        </p:nvSpPr>
        <p:spPr/>
        <p:txBody>
          <a:bodyPr/>
          <a:lstStyle>
            <a:lvl1pPr>
              <a:defRPr/>
            </a:lvl1pPr>
          </a:lstStyle>
          <a:p>
            <a:pPr>
              <a:defRPr/>
            </a:pPr>
            <a:fld id="{A399CC5C-C228-294E-80E5-A817956E8C98}" type="datetimeFigureOut">
              <a:rPr lang="en-US"/>
              <a:pPr>
                <a:defRPr/>
              </a:pPr>
              <a:t>1/25/2024</a:t>
            </a:fld>
            <a:endParaRPr lang="en-US" dirty="0"/>
          </a:p>
        </p:txBody>
      </p:sp>
      <p:sp>
        <p:nvSpPr>
          <p:cNvPr id="8" name="Footer Placeholder 4">
            <a:extLst>
              <a:ext uri="{FF2B5EF4-FFF2-40B4-BE49-F238E27FC236}">
                <a16:creationId xmlns:a16="http://schemas.microsoft.com/office/drawing/2014/main" id="{4B5F9105-9458-7104-8D84-31EFDFACC9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2BDD404-06AA-5614-0A57-16A2A963B996}"/>
              </a:ext>
            </a:extLst>
          </p:cNvPr>
          <p:cNvSpPr>
            <a:spLocks noGrp="1"/>
          </p:cNvSpPr>
          <p:nvPr>
            <p:ph type="sldNum" sz="quarter" idx="12"/>
          </p:nvPr>
        </p:nvSpPr>
        <p:spPr/>
        <p:txBody>
          <a:bodyPr/>
          <a:lstStyle>
            <a:lvl1pPr>
              <a:defRPr/>
            </a:lvl1pPr>
          </a:lstStyle>
          <a:p>
            <a:pPr>
              <a:defRPr/>
            </a:pPr>
            <a:fld id="{2B83566E-5E70-A740-8415-188AE9E3DD76}" type="slidenum">
              <a:rPr lang="en-US" altLang="en-VN"/>
              <a:pPr>
                <a:defRPr/>
              </a:pPr>
              <a:t>‹#›</a:t>
            </a:fld>
            <a:endParaRPr lang="en-US" altLang="en-VN"/>
          </a:p>
        </p:txBody>
      </p:sp>
    </p:spTree>
    <p:extLst>
      <p:ext uri="{BB962C8B-B14F-4D97-AF65-F5344CB8AC3E}">
        <p14:creationId xmlns:p14="http://schemas.microsoft.com/office/powerpoint/2010/main" val="153183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3E82D31-D91C-93B1-2DC4-14A7DE55D51A}"/>
              </a:ext>
            </a:extLst>
          </p:cNvPr>
          <p:cNvSpPr>
            <a:spLocks noGrp="1"/>
          </p:cNvSpPr>
          <p:nvPr>
            <p:ph type="dt" sz="half" idx="10"/>
          </p:nvPr>
        </p:nvSpPr>
        <p:spPr/>
        <p:txBody>
          <a:bodyPr/>
          <a:lstStyle>
            <a:lvl1pPr>
              <a:defRPr/>
            </a:lvl1pPr>
          </a:lstStyle>
          <a:p>
            <a:pPr>
              <a:defRPr/>
            </a:pPr>
            <a:fld id="{9CD4D1A4-2A31-2743-889D-A6E5B737D216}" type="datetimeFigureOut">
              <a:rPr lang="en-US"/>
              <a:pPr>
                <a:defRPr/>
              </a:pPr>
              <a:t>1/25/2024</a:t>
            </a:fld>
            <a:endParaRPr lang="en-US" dirty="0"/>
          </a:p>
        </p:txBody>
      </p:sp>
      <p:sp>
        <p:nvSpPr>
          <p:cNvPr id="4" name="Footer Placeholder 4">
            <a:extLst>
              <a:ext uri="{FF2B5EF4-FFF2-40B4-BE49-F238E27FC236}">
                <a16:creationId xmlns:a16="http://schemas.microsoft.com/office/drawing/2014/main" id="{4265C730-4253-FF33-879F-B7C83259EB9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7559F55-7733-91D7-505E-5A51787524B4}"/>
              </a:ext>
            </a:extLst>
          </p:cNvPr>
          <p:cNvSpPr>
            <a:spLocks noGrp="1"/>
          </p:cNvSpPr>
          <p:nvPr>
            <p:ph type="sldNum" sz="quarter" idx="12"/>
          </p:nvPr>
        </p:nvSpPr>
        <p:spPr/>
        <p:txBody>
          <a:bodyPr/>
          <a:lstStyle>
            <a:lvl1pPr>
              <a:defRPr/>
            </a:lvl1pPr>
          </a:lstStyle>
          <a:p>
            <a:pPr>
              <a:defRPr/>
            </a:pPr>
            <a:fld id="{18A4C74B-D9EC-EC44-A1F8-DE5008D3E8AE}" type="slidenum">
              <a:rPr lang="en-US" altLang="en-VN"/>
              <a:pPr>
                <a:defRPr/>
              </a:pPr>
              <a:t>‹#›</a:t>
            </a:fld>
            <a:endParaRPr lang="en-US" altLang="en-VN"/>
          </a:p>
        </p:txBody>
      </p:sp>
    </p:spTree>
    <p:extLst>
      <p:ext uri="{BB962C8B-B14F-4D97-AF65-F5344CB8AC3E}">
        <p14:creationId xmlns:p14="http://schemas.microsoft.com/office/powerpoint/2010/main" val="17849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8CA517F-2DB7-35DD-B041-215C202CDEDE}"/>
              </a:ext>
            </a:extLst>
          </p:cNvPr>
          <p:cNvSpPr>
            <a:spLocks noGrp="1"/>
          </p:cNvSpPr>
          <p:nvPr>
            <p:ph type="dt" sz="half" idx="10"/>
          </p:nvPr>
        </p:nvSpPr>
        <p:spPr/>
        <p:txBody>
          <a:bodyPr/>
          <a:lstStyle>
            <a:lvl1pPr>
              <a:defRPr/>
            </a:lvl1pPr>
          </a:lstStyle>
          <a:p>
            <a:pPr>
              <a:defRPr/>
            </a:pPr>
            <a:fld id="{F2C0DACD-9A64-AE44-BF65-FFF3A41CD98A}" type="datetimeFigureOut">
              <a:rPr lang="en-US"/>
              <a:pPr>
                <a:defRPr/>
              </a:pPr>
              <a:t>1/25/2024</a:t>
            </a:fld>
            <a:endParaRPr lang="en-US" dirty="0"/>
          </a:p>
        </p:txBody>
      </p:sp>
      <p:sp>
        <p:nvSpPr>
          <p:cNvPr id="3" name="Footer Placeholder 4">
            <a:extLst>
              <a:ext uri="{FF2B5EF4-FFF2-40B4-BE49-F238E27FC236}">
                <a16:creationId xmlns:a16="http://schemas.microsoft.com/office/drawing/2014/main" id="{083D564D-AA3D-F911-43EC-844AF7F711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3D878D4-7C3E-6FAB-97F6-B4C14591A44F}"/>
              </a:ext>
            </a:extLst>
          </p:cNvPr>
          <p:cNvSpPr>
            <a:spLocks noGrp="1"/>
          </p:cNvSpPr>
          <p:nvPr>
            <p:ph type="sldNum" sz="quarter" idx="12"/>
          </p:nvPr>
        </p:nvSpPr>
        <p:spPr/>
        <p:txBody>
          <a:bodyPr/>
          <a:lstStyle>
            <a:lvl1pPr>
              <a:defRPr/>
            </a:lvl1pPr>
          </a:lstStyle>
          <a:p>
            <a:pPr>
              <a:defRPr/>
            </a:pPr>
            <a:fld id="{F194DE8E-F22C-504E-8017-80CA1DEFCBC8}" type="slidenum">
              <a:rPr lang="en-US" altLang="en-VN"/>
              <a:pPr>
                <a:defRPr/>
              </a:pPr>
              <a:t>‹#›</a:t>
            </a:fld>
            <a:endParaRPr lang="en-US" altLang="en-VN"/>
          </a:p>
        </p:txBody>
      </p:sp>
    </p:spTree>
    <p:extLst>
      <p:ext uri="{BB962C8B-B14F-4D97-AF65-F5344CB8AC3E}">
        <p14:creationId xmlns:p14="http://schemas.microsoft.com/office/powerpoint/2010/main" val="153118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10F41107-DA1B-45EA-D6B6-B301498B4DE4}"/>
              </a:ext>
            </a:extLst>
          </p:cNvPr>
          <p:cNvSpPr>
            <a:spLocks noGrp="1"/>
          </p:cNvSpPr>
          <p:nvPr>
            <p:ph type="dt" sz="half" idx="10"/>
          </p:nvPr>
        </p:nvSpPr>
        <p:spPr/>
        <p:txBody>
          <a:bodyPr/>
          <a:lstStyle>
            <a:lvl1pPr>
              <a:defRPr/>
            </a:lvl1pPr>
          </a:lstStyle>
          <a:p>
            <a:pPr>
              <a:defRPr/>
            </a:pPr>
            <a:fld id="{11C5C13B-2A59-C042-B7C2-A5F6070D8D2E}" type="datetimeFigureOut">
              <a:rPr lang="en-US"/>
              <a:pPr>
                <a:defRPr/>
              </a:pPr>
              <a:t>1/25/2024</a:t>
            </a:fld>
            <a:endParaRPr lang="en-US" dirty="0"/>
          </a:p>
        </p:txBody>
      </p:sp>
      <p:sp>
        <p:nvSpPr>
          <p:cNvPr id="6" name="Footer Placeholder 4">
            <a:extLst>
              <a:ext uri="{FF2B5EF4-FFF2-40B4-BE49-F238E27FC236}">
                <a16:creationId xmlns:a16="http://schemas.microsoft.com/office/drawing/2014/main" id="{EE0BE3E7-31C5-CED2-CB13-5BB7A3C566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90080A-CBC7-2F88-D499-FC341DCEEA65}"/>
              </a:ext>
            </a:extLst>
          </p:cNvPr>
          <p:cNvSpPr>
            <a:spLocks noGrp="1"/>
          </p:cNvSpPr>
          <p:nvPr>
            <p:ph type="sldNum" sz="quarter" idx="12"/>
          </p:nvPr>
        </p:nvSpPr>
        <p:spPr/>
        <p:txBody>
          <a:bodyPr/>
          <a:lstStyle>
            <a:lvl1pPr>
              <a:defRPr/>
            </a:lvl1pPr>
          </a:lstStyle>
          <a:p>
            <a:pPr>
              <a:defRPr/>
            </a:pPr>
            <a:fld id="{614923BF-F321-A241-B595-5DC0E75B8D23}" type="slidenum">
              <a:rPr lang="en-US" altLang="en-VN"/>
              <a:pPr>
                <a:defRPr/>
              </a:pPr>
              <a:t>‹#›</a:t>
            </a:fld>
            <a:endParaRPr lang="en-US" altLang="en-VN"/>
          </a:p>
        </p:txBody>
      </p:sp>
    </p:spTree>
    <p:extLst>
      <p:ext uri="{BB962C8B-B14F-4D97-AF65-F5344CB8AC3E}">
        <p14:creationId xmlns:p14="http://schemas.microsoft.com/office/powerpoint/2010/main" val="110842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359C0F2-94B7-AA68-87AD-9A16ECD0EEBB}"/>
              </a:ext>
            </a:extLst>
          </p:cNvPr>
          <p:cNvSpPr>
            <a:spLocks noGrp="1"/>
          </p:cNvSpPr>
          <p:nvPr>
            <p:ph type="dt" sz="half" idx="10"/>
          </p:nvPr>
        </p:nvSpPr>
        <p:spPr/>
        <p:txBody>
          <a:bodyPr/>
          <a:lstStyle>
            <a:lvl1pPr>
              <a:defRPr/>
            </a:lvl1pPr>
          </a:lstStyle>
          <a:p>
            <a:pPr>
              <a:defRPr/>
            </a:pPr>
            <a:fld id="{AB90B7B9-FC69-7D46-A469-F93FCE065D7C}" type="datetimeFigureOut">
              <a:rPr lang="en-US"/>
              <a:pPr>
                <a:defRPr/>
              </a:pPr>
              <a:t>1/25/2024</a:t>
            </a:fld>
            <a:endParaRPr lang="en-US" dirty="0"/>
          </a:p>
        </p:txBody>
      </p:sp>
      <p:sp>
        <p:nvSpPr>
          <p:cNvPr id="6" name="Footer Placeholder 4">
            <a:extLst>
              <a:ext uri="{FF2B5EF4-FFF2-40B4-BE49-F238E27FC236}">
                <a16:creationId xmlns:a16="http://schemas.microsoft.com/office/drawing/2014/main" id="{3E0859A9-3B9A-0EB6-D88C-1DAFEA2D8B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EE06EA-9E31-014E-5D0E-46E2F8882A98}"/>
              </a:ext>
            </a:extLst>
          </p:cNvPr>
          <p:cNvSpPr>
            <a:spLocks noGrp="1"/>
          </p:cNvSpPr>
          <p:nvPr>
            <p:ph type="sldNum" sz="quarter" idx="12"/>
          </p:nvPr>
        </p:nvSpPr>
        <p:spPr/>
        <p:txBody>
          <a:bodyPr/>
          <a:lstStyle>
            <a:lvl1pPr>
              <a:defRPr/>
            </a:lvl1pPr>
          </a:lstStyle>
          <a:p>
            <a:pPr>
              <a:defRPr/>
            </a:pPr>
            <a:fld id="{03DA05F8-CE9E-B84B-AA3C-398489149428}" type="slidenum">
              <a:rPr lang="en-US" altLang="en-VN"/>
              <a:pPr>
                <a:defRPr/>
              </a:pPr>
              <a:t>‹#›</a:t>
            </a:fld>
            <a:endParaRPr lang="en-US" altLang="en-VN"/>
          </a:p>
        </p:txBody>
      </p:sp>
    </p:spTree>
    <p:extLst>
      <p:ext uri="{BB962C8B-B14F-4D97-AF65-F5344CB8AC3E}">
        <p14:creationId xmlns:p14="http://schemas.microsoft.com/office/powerpoint/2010/main" val="84815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A146369-73CD-29E9-5D1B-78620253DAF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0E20F2-2660-B672-14BC-D7B23DAF5BE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F4D1DA9-3959-F759-6488-B9208F1DDD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AE839DA-46EF-0B44-94F3-A51B647111D5}" type="datetimeFigureOut">
              <a:rPr lang="en-US"/>
              <a:pPr>
                <a:defRPr/>
              </a:pPr>
              <a:t>1/25/2024</a:t>
            </a:fld>
            <a:endParaRPr lang="en-US" dirty="0"/>
          </a:p>
        </p:txBody>
      </p:sp>
      <p:sp>
        <p:nvSpPr>
          <p:cNvPr id="5" name="Footer Placeholder 4">
            <a:extLst>
              <a:ext uri="{FF2B5EF4-FFF2-40B4-BE49-F238E27FC236}">
                <a16:creationId xmlns:a16="http://schemas.microsoft.com/office/drawing/2014/main" id="{D05D16E0-51E0-430F-5C67-E75765CADE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FC185E6-50A3-F2B6-7E46-75E63C8C049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B709B4D-46D9-A843-8A2B-8C5668587E03}"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DDA6E1FB-2514-C15A-A55E-DFCAB3AE7D0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7CEDDC56-B1F3-62B5-1592-7A212FD9F49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1DDB5AF-8FDF-8573-BB07-15B4B0290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38F4688-AE07-9746-A392-990FF6F83F68}" type="datetimeFigureOut">
              <a:rPr lang="en-US"/>
              <a:pPr>
                <a:defRPr/>
              </a:pPr>
              <a:t>1/25/2024</a:t>
            </a:fld>
            <a:endParaRPr lang="en-US"/>
          </a:p>
        </p:txBody>
      </p:sp>
      <p:sp>
        <p:nvSpPr>
          <p:cNvPr id="5" name="Footer Placeholder 4">
            <a:extLst>
              <a:ext uri="{FF2B5EF4-FFF2-40B4-BE49-F238E27FC236}">
                <a16:creationId xmlns:a16="http://schemas.microsoft.com/office/drawing/2014/main" id="{F3DA3373-0406-7872-8BA8-9FB33B9DAA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CB05A3B-D7DB-5D6D-0981-0CC3DE7ACAC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CD6FD06-2A17-064B-B703-54B62D817617}"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AD04BCA-D1AC-9F83-5C3F-FD198AAC2DC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27E7281D-8F96-E87F-F068-9CA2FA63133D}"/>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65C4C3A-A89E-E31D-04EE-0540589B14A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650" b="0">
                <a:latin typeface="Arial" charset="0"/>
              </a:defRPr>
            </a:lvl1pPr>
          </a:lstStyle>
          <a:p>
            <a:pPr>
              <a:defRPr/>
            </a:pPr>
            <a:endParaRPr lang="en-US"/>
          </a:p>
        </p:txBody>
      </p:sp>
      <p:sp>
        <p:nvSpPr>
          <p:cNvPr id="1029" name="Rectangle 5">
            <a:extLst>
              <a:ext uri="{FF2B5EF4-FFF2-40B4-BE49-F238E27FC236}">
                <a16:creationId xmlns:a16="http://schemas.microsoft.com/office/drawing/2014/main" id="{F5C75A06-AC1E-390E-32DC-70058BFFCBA7}"/>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650" b="0">
                <a:latin typeface="Arial" charset="0"/>
              </a:defRPr>
            </a:lvl1pPr>
          </a:lstStyle>
          <a:p>
            <a:pPr>
              <a:defRPr/>
            </a:pPr>
            <a:endParaRPr lang="en-US"/>
          </a:p>
        </p:txBody>
      </p:sp>
      <p:sp>
        <p:nvSpPr>
          <p:cNvPr id="1030" name="Rectangle 6">
            <a:extLst>
              <a:ext uri="{FF2B5EF4-FFF2-40B4-BE49-F238E27FC236}">
                <a16:creationId xmlns:a16="http://schemas.microsoft.com/office/drawing/2014/main" id="{D240C7AD-697A-6541-CB1D-D450CEAB560D}"/>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r" eaLnBrk="1" hangingPunct="1">
              <a:defRPr sz="1600">
                <a:latin typeface="Arial" panose="020B0604020202020204" pitchFamily="34" charset="0"/>
              </a:defRPr>
            </a:lvl1pPr>
          </a:lstStyle>
          <a:p>
            <a:pPr>
              <a:defRPr/>
            </a:pPr>
            <a:fld id="{CE6B7480-EC6F-FE4B-91EC-1A749DAAEBF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2742" algn="ctr" rtl="0" fontAlgn="base">
        <a:spcBef>
          <a:spcPct val="0"/>
        </a:spcBef>
        <a:spcAft>
          <a:spcPct val="0"/>
        </a:spcAft>
        <a:defRPr sz="5250">
          <a:solidFill>
            <a:schemeClr val="tx2"/>
          </a:solidFill>
          <a:latin typeface="Arial" charset="0"/>
        </a:defRPr>
      </a:lvl6pPr>
      <a:lvl7pPr marL="1085484" algn="ctr" rtl="0" fontAlgn="base">
        <a:spcBef>
          <a:spcPct val="0"/>
        </a:spcBef>
        <a:spcAft>
          <a:spcPct val="0"/>
        </a:spcAft>
        <a:defRPr sz="5250">
          <a:solidFill>
            <a:schemeClr val="tx2"/>
          </a:solidFill>
          <a:latin typeface="Arial" charset="0"/>
        </a:defRPr>
      </a:lvl7pPr>
      <a:lvl8pPr marL="1628226" algn="ctr" rtl="0" fontAlgn="base">
        <a:spcBef>
          <a:spcPct val="0"/>
        </a:spcBef>
        <a:spcAft>
          <a:spcPct val="0"/>
        </a:spcAft>
        <a:defRPr sz="5250">
          <a:solidFill>
            <a:schemeClr val="tx2"/>
          </a:solidFill>
          <a:latin typeface="Arial" charset="0"/>
        </a:defRPr>
      </a:lvl8pPr>
      <a:lvl9pPr marL="2170969" algn="ctr" rtl="0" fontAlgn="base">
        <a:spcBef>
          <a:spcPct val="0"/>
        </a:spcBef>
        <a:spcAft>
          <a:spcPct val="0"/>
        </a:spcAft>
        <a:defRPr sz="5250">
          <a:solidFill>
            <a:schemeClr val="tx2"/>
          </a:solidFill>
          <a:latin typeface="Arial" charset="0"/>
        </a:defRPr>
      </a:lvl9pPr>
    </p:titleStyle>
    <p:bodyStyle>
      <a:lvl1pPr marL="404813" indent="-404813" algn="l" rtl="0" eaLnBrk="0" fontAlgn="base" hangingPunct="0">
        <a:spcBef>
          <a:spcPct val="20000"/>
        </a:spcBef>
        <a:spcAft>
          <a:spcPct val="0"/>
        </a:spcAft>
        <a:buChar char="•"/>
        <a:defRPr sz="3800">
          <a:solidFill>
            <a:schemeClr val="tx1"/>
          </a:solidFill>
          <a:latin typeface="+mn-lt"/>
          <a:ea typeface="+mn-ea"/>
          <a:cs typeface="+mn-cs"/>
        </a:defRPr>
      </a:lvl1pPr>
      <a:lvl2pPr marL="881063" indent="-338138"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082" indent="-271371" algn="l" rtl="0" fontAlgn="base">
        <a:spcBef>
          <a:spcPct val="20000"/>
        </a:spcBef>
        <a:spcAft>
          <a:spcPct val="0"/>
        </a:spcAft>
        <a:buChar char="»"/>
        <a:defRPr sz="2400">
          <a:solidFill>
            <a:schemeClr val="tx1"/>
          </a:solidFill>
          <a:latin typeface="+mn-lt"/>
        </a:defRPr>
      </a:lvl6pPr>
      <a:lvl7pPr marL="3527824" indent="-271371" algn="l" rtl="0" fontAlgn="base">
        <a:spcBef>
          <a:spcPct val="20000"/>
        </a:spcBef>
        <a:spcAft>
          <a:spcPct val="0"/>
        </a:spcAft>
        <a:buChar char="»"/>
        <a:defRPr sz="2400">
          <a:solidFill>
            <a:schemeClr val="tx1"/>
          </a:solidFill>
          <a:latin typeface="+mn-lt"/>
        </a:defRPr>
      </a:lvl7pPr>
      <a:lvl8pPr marL="4070566" indent="-271371" algn="l" rtl="0" fontAlgn="base">
        <a:spcBef>
          <a:spcPct val="20000"/>
        </a:spcBef>
        <a:spcAft>
          <a:spcPct val="0"/>
        </a:spcAft>
        <a:buChar char="»"/>
        <a:defRPr sz="2400">
          <a:solidFill>
            <a:schemeClr val="tx1"/>
          </a:solidFill>
          <a:latin typeface="+mn-lt"/>
        </a:defRPr>
      </a:lvl8pPr>
      <a:lvl9pPr marL="4613308" indent="-271371"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484" rtl="0" eaLnBrk="1" latinLnBrk="0" hangingPunct="1">
        <a:defRPr sz="2100" kern="1200">
          <a:solidFill>
            <a:schemeClr val="tx1"/>
          </a:solidFill>
          <a:latin typeface="+mn-lt"/>
          <a:ea typeface="+mn-ea"/>
          <a:cs typeface="+mn-cs"/>
        </a:defRPr>
      </a:lvl1pPr>
      <a:lvl2pPr marL="542742" algn="l" defTabSz="1085484" rtl="0" eaLnBrk="1" latinLnBrk="0" hangingPunct="1">
        <a:defRPr sz="2100" kern="1200">
          <a:solidFill>
            <a:schemeClr val="tx1"/>
          </a:solidFill>
          <a:latin typeface="+mn-lt"/>
          <a:ea typeface="+mn-ea"/>
          <a:cs typeface="+mn-cs"/>
        </a:defRPr>
      </a:lvl2pPr>
      <a:lvl3pPr marL="1085484" algn="l" defTabSz="1085484" rtl="0" eaLnBrk="1" latinLnBrk="0" hangingPunct="1">
        <a:defRPr sz="2100" kern="1200">
          <a:solidFill>
            <a:schemeClr val="tx1"/>
          </a:solidFill>
          <a:latin typeface="+mn-lt"/>
          <a:ea typeface="+mn-ea"/>
          <a:cs typeface="+mn-cs"/>
        </a:defRPr>
      </a:lvl3pPr>
      <a:lvl4pPr marL="1628226" algn="l" defTabSz="1085484" rtl="0" eaLnBrk="1" latinLnBrk="0" hangingPunct="1">
        <a:defRPr sz="2100" kern="1200">
          <a:solidFill>
            <a:schemeClr val="tx1"/>
          </a:solidFill>
          <a:latin typeface="+mn-lt"/>
          <a:ea typeface="+mn-ea"/>
          <a:cs typeface="+mn-cs"/>
        </a:defRPr>
      </a:lvl4pPr>
      <a:lvl5pPr marL="2170969" algn="l" defTabSz="1085484" rtl="0" eaLnBrk="1" latinLnBrk="0" hangingPunct="1">
        <a:defRPr sz="2100" kern="1200">
          <a:solidFill>
            <a:schemeClr val="tx1"/>
          </a:solidFill>
          <a:latin typeface="+mn-lt"/>
          <a:ea typeface="+mn-ea"/>
          <a:cs typeface="+mn-cs"/>
        </a:defRPr>
      </a:lvl5pPr>
      <a:lvl6pPr marL="2713711" algn="l" defTabSz="1085484" rtl="0" eaLnBrk="1" latinLnBrk="0" hangingPunct="1">
        <a:defRPr sz="2100" kern="1200">
          <a:solidFill>
            <a:schemeClr val="tx1"/>
          </a:solidFill>
          <a:latin typeface="+mn-lt"/>
          <a:ea typeface="+mn-ea"/>
          <a:cs typeface="+mn-cs"/>
        </a:defRPr>
      </a:lvl6pPr>
      <a:lvl7pPr marL="3256453" algn="l" defTabSz="1085484" rtl="0" eaLnBrk="1" latinLnBrk="0" hangingPunct="1">
        <a:defRPr sz="2100" kern="1200">
          <a:solidFill>
            <a:schemeClr val="tx1"/>
          </a:solidFill>
          <a:latin typeface="+mn-lt"/>
          <a:ea typeface="+mn-ea"/>
          <a:cs typeface="+mn-cs"/>
        </a:defRPr>
      </a:lvl7pPr>
      <a:lvl8pPr marL="3799195" algn="l" defTabSz="1085484" rtl="0" eaLnBrk="1" latinLnBrk="0" hangingPunct="1">
        <a:defRPr sz="2100" kern="1200">
          <a:solidFill>
            <a:schemeClr val="tx1"/>
          </a:solidFill>
          <a:latin typeface="+mn-lt"/>
          <a:ea typeface="+mn-ea"/>
          <a:cs typeface="+mn-cs"/>
        </a:defRPr>
      </a:lvl8pPr>
      <a:lvl9pPr marL="4341937" algn="l" defTabSz="10854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10.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emf"/><Relationship Id="rId7"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emf"/><Relationship Id="rId7"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3.emf"/><Relationship Id="rId7"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emf"/><Relationship Id="rId7"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emf"/><Relationship Id="rId7"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emf"/><Relationship Id="rId7"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emf"/><Relationship Id="rId7"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emf"/><Relationship Id="rId7"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3.emf"/><Relationship Id="rId7"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3.emf"/><Relationship Id="rId7"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52.jpeg"/><Relationship Id="rId5" Type="http://schemas.openxmlformats.org/officeDocument/2006/relationships/image" Target="../media/image10.pn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52.jpeg"/><Relationship Id="rId4" Type="http://schemas.openxmlformats.org/officeDocument/2006/relationships/image" Target="../media/image4.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3.xml"/><Relationship Id="rId1" Type="http://schemas.openxmlformats.org/officeDocument/2006/relationships/slideLayout" Target="../slideLayouts/slideLayout24.xml"/><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https://www.vietjack.com/dia-li-7-ct/images/luyen-tap-1-trang-142-dia-li-lop-7-chan-troi-140708.PN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3.emf"/><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ACD436FA-251B-B859-D1AA-3F42BFEF69C8}"/>
              </a:ext>
            </a:extLst>
          </p:cNvPr>
          <p:cNvSpPr>
            <a:spLocks noGrp="1" noChangeArrowheads="1"/>
          </p:cNvSpPr>
          <p:nvPr>
            <p:ph type="title"/>
          </p:nvPr>
        </p:nvSpPr>
        <p:spPr/>
        <p:txBody>
          <a:bodyPr/>
          <a:lstStyle/>
          <a:p>
            <a:pPr eaLnBrk="1" hangingPunct="1"/>
            <a:endParaRPr lang="en-US" altLang="en-US"/>
          </a:p>
        </p:txBody>
      </p:sp>
      <p:sp>
        <p:nvSpPr>
          <p:cNvPr id="38914" name="Content Placeholder 2">
            <a:extLst>
              <a:ext uri="{FF2B5EF4-FFF2-40B4-BE49-F238E27FC236}">
                <a16:creationId xmlns:a16="http://schemas.microsoft.com/office/drawing/2014/main" id="{F9B5C42F-457F-E02B-D488-0FEEA1C85B87}"/>
              </a:ext>
            </a:extLst>
          </p:cNvPr>
          <p:cNvSpPr>
            <a:spLocks noGrp="1" noChangeArrowheads="1"/>
          </p:cNvSpPr>
          <p:nvPr>
            <p:ph idx="1"/>
          </p:nvPr>
        </p:nvSpPr>
        <p:spPr/>
        <p:txBody>
          <a:bodyPr/>
          <a:lstStyle/>
          <a:p>
            <a:pPr eaLnBrk="1" hangingPunct="1"/>
            <a:endParaRPr lang="en-US" altLang="en-US"/>
          </a:p>
        </p:txBody>
      </p:sp>
      <p:pic>
        <p:nvPicPr>
          <p:cNvPr id="38915" name="Picture 2" descr="Hình ảnh Powerpoint - - Tổng hợp hình ảnh dành cho Powerpoint đẹp nhất">
            <a:extLst>
              <a:ext uri="{FF2B5EF4-FFF2-40B4-BE49-F238E27FC236}">
                <a16:creationId xmlns:a16="http://schemas.microsoft.com/office/drawing/2014/main" id="{3D4EEDC2-9F8F-5906-795A-99C4D1F42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4">
            <a:extLst>
              <a:ext uri="{FF2B5EF4-FFF2-40B4-BE49-F238E27FC236}">
                <a16:creationId xmlns:a16="http://schemas.microsoft.com/office/drawing/2014/main" id="{4A502461-A3D0-51BE-95CF-F43C52C658CD}"/>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200000"/>
              </a:lnSpc>
              <a:spcBef>
                <a:spcPct val="0"/>
              </a:spcBef>
              <a:buFontTx/>
              <a:buNone/>
            </a:pPr>
            <a:endParaRPr lang="en-US" altLang="en-US" sz="3600" b="1">
              <a:solidFill>
                <a:srgbClr val="FF0000"/>
              </a:solidFill>
              <a:cs typeface="Times New Roman" panose="02020603050405020304" pitchFamily="18" charset="0"/>
            </a:endParaRPr>
          </a:p>
        </p:txBody>
      </p:sp>
      <p:sp>
        <p:nvSpPr>
          <p:cNvPr id="10" name="TextBox 9">
            <a:extLst>
              <a:ext uri="{FF2B5EF4-FFF2-40B4-BE49-F238E27FC236}">
                <a16:creationId xmlns:a16="http://schemas.microsoft.com/office/drawing/2014/main" id="{C75A9D16-48F2-1448-112B-742AE18B9946}"/>
              </a:ext>
            </a:extLst>
          </p:cNvPr>
          <p:cNvSpPr txBox="1">
            <a:spLocks noChangeArrowheads="1"/>
          </p:cNvSpPr>
          <p:nvPr/>
        </p:nvSpPr>
        <p:spPr bwMode="auto">
          <a:xfrm>
            <a:off x="2381250" y="2928938"/>
            <a:ext cx="8201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100000"/>
              </a:lnSpc>
              <a:spcBef>
                <a:spcPct val="0"/>
              </a:spcBef>
              <a:buFontTx/>
              <a:buNone/>
            </a:pPr>
            <a:r>
              <a:rPr lang="en-US" altLang="en-US" sz="3600" b="1" dirty="0">
                <a:solidFill>
                  <a:srgbClr val="6600CC"/>
                </a:solidFill>
                <a:cs typeface="Times New Roman" panose="02020603050405020304" pitchFamily="18" charset="0"/>
              </a:rPr>
              <a:t> </a:t>
            </a:r>
            <a:r>
              <a:rPr lang="en-US" altLang="en-US" sz="3600" b="1" dirty="0" err="1">
                <a:solidFill>
                  <a:srgbClr val="6600CC"/>
                </a:solidFill>
                <a:cs typeface="Times New Roman" panose="02020603050405020304" pitchFamily="18" charset="0"/>
              </a:rPr>
              <a:t>Giáo</a:t>
            </a:r>
            <a:r>
              <a:rPr lang="en-US" altLang="en-US" sz="3600" b="1" dirty="0">
                <a:solidFill>
                  <a:srgbClr val="6600CC"/>
                </a:solidFill>
                <a:cs typeface="Times New Roman" panose="02020603050405020304" pitchFamily="18" charset="0"/>
              </a:rPr>
              <a:t> </a:t>
            </a:r>
            <a:r>
              <a:rPr lang="en-US" altLang="en-US" sz="3600" b="1" dirty="0" err="1">
                <a:solidFill>
                  <a:srgbClr val="6600CC"/>
                </a:solidFill>
                <a:cs typeface="Times New Roman" panose="02020603050405020304" pitchFamily="18" charset="0"/>
              </a:rPr>
              <a:t>viên</a:t>
            </a:r>
            <a:r>
              <a:rPr lang="en-US" altLang="en-US" sz="3600" b="1" dirty="0">
                <a:solidFill>
                  <a:srgbClr val="6600CC"/>
                </a:solidFill>
                <a:cs typeface="Times New Roman" panose="02020603050405020304" pitchFamily="18" charset="0"/>
              </a:rPr>
              <a:t>: </a:t>
            </a:r>
            <a:r>
              <a:rPr lang="en-US" altLang="en-US" sz="3600" b="1" dirty="0" err="1" smtClean="0">
                <a:solidFill>
                  <a:srgbClr val="6600CC"/>
                </a:solidFill>
                <a:cs typeface="Times New Roman" panose="02020603050405020304" pitchFamily="18" charset="0"/>
              </a:rPr>
              <a:t>Đặng</a:t>
            </a:r>
            <a:r>
              <a:rPr lang="en-US" altLang="en-US" sz="3600" b="1" dirty="0" smtClean="0">
                <a:solidFill>
                  <a:srgbClr val="6600CC"/>
                </a:solidFill>
                <a:cs typeface="Times New Roman" panose="02020603050405020304" pitchFamily="18" charset="0"/>
              </a:rPr>
              <a:t> </a:t>
            </a:r>
            <a:r>
              <a:rPr lang="en-US" altLang="en-US" sz="3600" b="1" dirty="0" err="1" smtClean="0">
                <a:solidFill>
                  <a:srgbClr val="6600CC"/>
                </a:solidFill>
                <a:cs typeface="Times New Roman" panose="02020603050405020304" pitchFamily="18" charset="0"/>
              </a:rPr>
              <a:t>Văn</a:t>
            </a:r>
            <a:r>
              <a:rPr lang="en-US" altLang="en-US" sz="3600" b="1" dirty="0" smtClean="0">
                <a:solidFill>
                  <a:srgbClr val="6600CC"/>
                </a:solidFill>
                <a:cs typeface="Times New Roman" panose="02020603050405020304" pitchFamily="18" charset="0"/>
              </a:rPr>
              <a:t> </a:t>
            </a:r>
            <a:r>
              <a:rPr lang="en-US" altLang="en-US" sz="3600" b="1" dirty="0" err="1" smtClean="0">
                <a:solidFill>
                  <a:srgbClr val="6600CC"/>
                </a:solidFill>
                <a:cs typeface="Times New Roman" panose="02020603050405020304" pitchFamily="18" charset="0"/>
              </a:rPr>
              <a:t>Lời</a:t>
            </a:r>
            <a:endParaRPr lang="en-US" altLang="en-US" sz="3600" b="1" dirty="0">
              <a:solidFill>
                <a:srgbClr val="6600CC"/>
              </a:solidFill>
              <a:cs typeface="Times New Roman" panose="02020603050405020304" pitchFamily="18" charset="0"/>
            </a:endParaRPr>
          </a:p>
        </p:txBody>
      </p:sp>
      <p:sp>
        <p:nvSpPr>
          <p:cNvPr id="7" name="Rectangle 6">
            <a:extLst>
              <a:ext uri="{FF2B5EF4-FFF2-40B4-BE49-F238E27FC236}">
                <a16:creationId xmlns:a16="http://schemas.microsoft.com/office/drawing/2014/main" id="{9382F8DE-2C09-CEDA-FD24-86C7EC28ED95}"/>
              </a:ext>
            </a:extLst>
          </p:cNvPr>
          <p:cNvSpPr/>
          <p:nvPr/>
        </p:nvSpPr>
        <p:spPr>
          <a:xfrm>
            <a:off x="2796208" y="883069"/>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latin typeface="+mn-lt"/>
              </a:rPr>
              <a:t>ĐỊA LÍ 7</a:t>
            </a:r>
          </a:p>
        </p:txBody>
      </p:sp>
      <p:pic>
        <p:nvPicPr>
          <p:cNvPr id="38919" name="Picture 5" descr="POINSET2">
            <a:extLst>
              <a:ext uri="{FF2B5EF4-FFF2-40B4-BE49-F238E27FC236}">
                <a16:creationId xmlns:a16="http://schemas.microsoft.com/office/drawing/2014/main" id="{73407177-5AAB-9F4A-09B5-592252C31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5" descr="POINSET2">
            <a:extLst>
              <a:ext uri="{FF2B5EF4-FFF2-40B4-BE49-F238E27FC236}">
                <a16:creationId xmlns:a16="http://schemas.microsoft.com/office/drawing/2014/main" id="{095C254D-544A-23B2-66F9-AD5DC9B35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5" descr="POINSET2">
            <a:extLst>
              <a:ext uri="{FF2B5EF4-FFF2-40B4-BE49-F238E27FC236}">
                <a16:creationId xmlns:a16="http://schemas.microsoft.com/office/drawing/2014/main" id="{53302279-34DF-12D7-CC9C-F5ECC77F1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5" descr="POINSET2">
            <a:extLst>
              <a:ext uri="{FF2B5EF4-FFF2-40B4-BE49-F238E27FC236}">
                <a16:creationId xmlns:a16="http://schemas.microsoft.com/office/drawing/2014/main" id="{31C90543-93BF-E83B-F40F-794883B6E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POINSET2">
            <a:extLst>
              <a:ext uri="{FF2B5EF4-FFF2-40B4-BE49-F238E27FC236}">
                <a16:creationId xmlns:a16="http://schemas.microsoft.com/office/drawing/2014/main" id="{1944327D-AB42-2DE1-619B-0E9C3C614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6" descr="Diagram&#10;&#10;Description automatically generated">
            <a:extLst>
              <a:ext uri="{FF2B5EF4-FFF2-40B4-BE49-F238E27FC236}">
                <a16:creationId xmlns:a16="http://schemas.microsoft.com/office/drawing/2014/main" id="{D73F4D0D-DBEA-007E-3F14-3FFD582EC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979487" y="136525"/>
            <a:ext cx="10753725"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500" b="1" dirty="0"/>
              <a:t>-</a:t>
            </a:r>
            <a:r>
              <a:rPr lang="en-VN" sz="3500" b="1" dirty="0"/>
              <a:t> Tìm ra một châu lục mới.</a:t>
            </a:r>
          </a:p>
          <a:p>
            <a:pPr algn="just">
              <a:lnSpc>
                <a:spcPct val="150000"/>
              </a:lnSpc>
            </a:pPr>
            <a:r>
              <a:rPr lang="en-US" sz="3500" b="1" dirty="0"/>
              <a:t>- </a:t>
            </a:r>
            <a:r>
              <a:rPr lang="en-VN" sz="3500" b="1" dirty="0"/>
              <a:t>Mở ra một thời kì khám phá và chinh phục thế giới.</a:t>
            </a:r>
          </a:p>
          <a:p>
            <a:pPr algn="just">
              <a:lnSpc>
                <a:spcPct val="150000"/>
              </a:lnSpc>
            </a:pPr>
            <a:r>
              <a:rPr lang="en-US" sz="3500" b="1" dirty="0"/>
              <a:t>-</a:t>
            </a:r>
            <a:r>
              <a:rPr lang="en-VN" sz="3500" b="1" dirty="0"/>
              <a:t> Sau khi tìm ra châu Mỹ, người châu Âu bắt đầu sang xâm chiếm và khai phá châu Mỹ, khai thác nguyên liệu, khoáng sán và xây dựng nền văn hóa phương Tây tại châu Mỹ.</a:t>
            </a:r>
          </a:p>
          <a:p>
            <a:pPr algn="just">
              <a:lnSpc>
                <a:spcPct val="150000"/>
              </a:lnSpc>
            </a:pPr>
            <a:r>
              <a:rPr lang="en-US" sz="3500" b="1" dirty="0"/>
              <a:t>- </a:t>
            </a:r>
            <a:r>
              <a:rPr lang="en-VN" sz="3500" b="1" dirty="0"/>
              <a:t>Đẩy nhanh quá trình di dân lừ các châu lục khác đến châu Mỹ.</a:t>
            </a: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5301" name="Picture 5" descr="POINSET2">
            <a:extLst>
              <a:ext uri="{FF2B5EF4-FFF2-40B4-BE49-F238E27FC236}">
                <a16:creationId xmlns:a16="http://schemas.microsoft.com/office/drawing/2014/main" id="{74830446-CFCD-6788-066B-9EA53FEDE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93700" y="69850"/>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POINSET2">
            <a:extLst>
              <a:ext uri="{FF2B5EF4-FFF2-40B4-BE49-F238E27FC236}">
                <a16:creationId xmlns:a16="http://schemas.microsoft.com/office/drawing/2014/main" id="{81D0D8A4-0085-F7FC-B66E-4DFC961DB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8462" y="87313"/>
            <a:ext cx="12430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POINSET2">
            <a:extLst>
              <a:ext uri="{FF2B5EF4-FFF2-40B4-BE49-F238E27FC236}">
                <a16:creationId xmlns:a16="http://schemas.microsoft.com/office/drawing/2014/main" id="{1944327D-AB42-2DE1-619B-0E9C3C614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6" descr="Diagram&#10;&#10;Description automatically generated">
            <a:extLst>
              <a:ext uri="{FF2B5EF4-FFF2-40B4-BE49-F238E27FC236}">
                <a16:creationId xmlns:a16="http://schemas.microsoft.com/office/drawing/2014/main" id="{D73F4D0D-DBEA-007E-3F14-3FFD582ECF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5301" name="Picture 5" descr="POINSET2">
            <a:extLst>
              <a:ext uri="{FF2B5EF4-FFF2-40B4-BE49-F238E27FC236}">
                <a16:creationId xmlns:a16="http://schemas.microsoft.com/office/drawing/2014/main" id="{74830446-CFCD-6788-066B-9EA53FEDE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93700" y="69850"/>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POINSET2">
            <a:extLst>
              <a:ext uri="{FF2B5EF4-FFF2-40B4-BE49-F238E27FC236}">
                <a16:creationId xmlns:a16="http://schemas.microsoft.com/office/drawing/2014/main" id="{81D0D8A4-0085-F7FC-B66E-4DFC961DB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8462" y="87313"/>
            <a:ext cx="12430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68027C7-C69A-42E7-A691-3377655E0C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5507" y="673099"/>
            <a:ext cx="9496156" cy="5704735"/>
          </a:xfrm>
          <a:prstGeom prst="rect">
            <a:avLst/>
          </a:prstGeom>
          <a:noFill/>
          <a:ln>
            <a:noFill/>
          </a:ln>
        </p:spPr>
      </p:pic>
    </p:spTree>
    <p:extLst>
      <p:ext uri="{BB962C8B-B14F-4D97-AF65-F5344CB8AC3E}">
        <p14:creationId xmlns:p14="http://schemas.microsoft.com/office/powerpoint/2010/main" val="24194937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08279" y="-9873"/>
            <a:ext cx="11116947" cy="347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000" b="1" dirty="0">
                <a:solidFill>
                  <a:srgbClr val="7030A0"/>
                </a:solidFill>
              </a:rPr>
              <a:t>Sáng sớm ngày 12/10/1492, trên cuộc hành trình đi tìm Ấn Ðộ bằng đường biển, nhà hàng hải Christopher Columbus đã khám phá ra Châu Mỹ, miền đất chưa ai biết đến. Ðây là một sự kiện lịch sử, mở đầu cho việc tìm hiểu Tân thế giới và dẫn tới việc phổ biến nền văn minh tây phương trên lục địa này.</a:t>
            </a:r>
            <a:endParaRPr lang="en-VN" sz="30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272386" name="Picture 2" descr="Christopher Columbus (1451-1506) nhà hàng hải Ý khám phá châu Mỹ | Nghiên  Cứu Lịch Sử">
            <a:extLst>
              <a:ext uri="{FF2B5EF4-FFF2-40B4-BE49-F238E27FC236}">
                <a16:creationId xmlns:a16="http://schemas.microsoft.com/office/drawing/2014/main" id="{FC1E7DB4-A5E5-DE7D-D74B-89B74845D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444" y="3461975"/>
            <a:ext cx="5253277" cy="3283298"/>
          </a:xfrm>
          <a:prstGeom prst="rect">
            <a:avLst/>
          </a:prstGeom>
          <a:noFill/>
          <a:extLst>
            <a:ext uri="{909E8E84-426E-40DD-AFC4-6F175D3DCCD1}">
              <a14:hiddenFill xmlns:a14="http://schemas.microsoft.com/office/drawing/2010/main">
                <a:solidFill>
                  <a:srgbClr val="FFFFFF"/>
                </a:solidFill>
              </a14:hiddenFill>
            </a:ext>
          </a:extLst>
        </p:spPr>
      </p:pic>
      <p:pic>
        <p:nvPicPr>
          <p:cNvPr id="272390" name="Picture 6" descr="5 hiểu lầm về Christopher Columbus">
            <a:extLst>
              <a:ext uri="{FF2B5EF4-FFF2-40B4-BE49-F238E27FC236}">
                <a16:creationId xmlns:a16="http://schemas.microsoft.com/office/drawing/2014/main" id="{ABED4C4C-4799-FD01-005C-57DCA25DB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42" y="3428999"/>
            <a:ext cx="5882574" cy="328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572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452753" y="603514"/>
            <a:ext cx="11116947"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500" b="1" dirty="0">
                <a:solidFill>
                  <a:srgbClr val="7030A0"/>
                </a:solidFill>
              </a:rPr>
              <a:t>Có lẽ khao khát chinh phục thế giới đã được nuôi dưỡng trong con người Christopher Columbus ngay từ thuở nhỏ. Ông sinh năm 1451 tại thành phố Genoa của Italy nhưng năm 1476 ông lại đến sống ở Bồ Đào Nha. Một sự thay đổi địa lý lớn như vậy đã ảnh hưởng nhiều đến Columbus. Tại Bồ Đào Nha, ông đã tham gia rất nhiều cuộc viễn du với những người đi biển ở nước này.</a:t>
            </a:r>
            <a:endParaRPr lang="en-VN" sz="35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7928960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622300" y="199558"/>
            <a:ext cx="11116947"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500" b="1" dirty="0">
                <a:solidFill>
                  <a:srgbClr val="7030A0"/>
                </a:solidFill>
              </a:rPr>
              <a:t>Christopher Columbus với niềm tin chắc chắn rằng trái đất có hình tròn, đã quyết tâm đi tìm phương Đông từ một phương hướng khác - từ phía Tây. Ông khẳng định rằng con đường thuận tiện nhất và dễ dàng nhất để đi tới Nhật Bản và Đông Á là đi thuyền vượt Đại Tây Dương về hướng Tây, vòng quanh trái đất. Người thủy thủ dày dạn kinh nghiệm ấy không hề biết rằng, lục địa lớn Châu Mỹ sẽ chắn đường đi của ông.</a:t>
            </a:r>
            <a:endParaRPr lang="en-VN" sz="35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6245305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290544"/>
            <a:ext cx="11498892" cy="62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400" b="1" dirty="0">
                <a:solidFill>
                  <a:srgbClr val="7030A0"/>
                </a:solidFill>
              </a:rPr>
              <a:t>Christopher Columbus đã kêu gọi mọi người ủng hộ, tài trợ cho chuyến thám hiểm này. Dù rất nhiều người muốn có được con đường mới ấy nhưng họ đều ngần ngại không dám tin Christopher Columbus. Không từ bỏ ý định, Christopher Columbus đã sang sống ở Tây Ban Nha và cố gắng vận động sự tài trợ của quốc gia này. Sau nhiều lần bị từ chối, cuối cùng Hoàng hậu Isabella I đã chấp thuận tài trợ cho chuyến đi đã trở thành có một không hai trong lịch sử.</a:t>
            </a:r>
            <a:endParaRPr lang="en-VN" sz="34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6927744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290544"/>
            <a:ext cx="11498892"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500" b="1" dirty="0">
                <a:solidFill>
                  <a:srgbClr val="7030A0"/>
                </a:solidFill>
              </a:rPr>
              <a:t>Columbus được giao phó chỉ huy ba chiếc tàu thám hiểm có tên: Nina, Pinta và Santa Maria. Thủy thủ đoàn của ông gồm có 88 người. Vào ngày 3/8/1492, Columbus dẫn đầu đoàn thám hiểm rời cảng xứ Tây Ban Nha để tiến về phía tây. Mục đích cuộc thám hiểm của Columbus là châu Á, điển hình là Ấn Ðộ và Trung Hoa, nơi được nghe nói là có vô số kho vàng, ngọc trai, kim cương và gấm vóc đang đợi chờ.</a:t>
            </a:r>
            <a:endParaRPr lang="en-VN" sz="35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86536155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1007471"/>
            <a:ext cx="11498892" cy="48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500" b="1" dirty="0">
                <a:solidFill>
                  <a:srgbClr val="7030A0"/>
                </a:solidFill>
              </a:rPr>
              <a:t>Chuyến thám hiểm của Columbus dài hơn dự tính và sau vài tháng tiếp tục lên đênh trên biển không tìm thấy đất liền, thủy thủ đoàn bắt đầu lo ngại và yêu cầu ông phải quay trở lại Tây Ban Nha. Ông đã giao hẹn với thủy thủ đoàn là nếu trong hai ngày không nhìn thấy đất liền, ông sẽ chấp nhận cho thuyền quay về.</a:t>
            </a:r>
            <a:endParaRPr lang="en-VN" sz="35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65324067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290544"/>
            <a:ext cx="11498892" cy="62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400" b="1" dirty="0">
                <a:solidFill>
                  <a:srgbClr val="7030A0"/>
                </a:solidFill>
              </a:rPr>
              <a:t>Ðúng hai ngày sau vào ngày 12/10/1492, một thủy thủ trên tàu Pinta tên là Rodrigo de Triana đã thấy các chỉ dấu của đất liền. Sau khi nhìn thấy đất liền, Columbus đã đặt tên dãy đất này là San Salvador. Đó chính là vùng Bahamas nổi tiếng ngày hôm nay. Những thổ dân đầu tiên trên đảo được Columbus gọi là người Indian vì lúc đầu ông lầm tưởng mình đã đến được Ấn Ðộ. Sau đó, hòn đảo lớn hơn mà Christopher Columbus khám phá ra là đảo Cuba và đảo Haiti.</a:t>
            </a:r>
            <a:endParaRPr lang="en-VN" sz="34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60821007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1042105"/>
            <a:ext cx="11498892"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4000" b="1" dirty="0">
                <a:solidFill>
                  <a:srgbClr val="7030A0"/>
                </a:solidFill>
              </a:rPr>
              <a:t>Tháng 3/1493, đoàn thuyền Columbus trở về Tây Ban Nha, ông được triều đình và nhân dân đón tiếp trọng thể, được vua phong làm Phó vương và Toàn quyền các thuộc địa ở Tân Lục Địa.</a:t>
            </a:r>
            <a:endParaRPr lang="en-VN" sz="40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7552877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descr="POINSET2">
            <a:extLst>
              <a:ext uri="{FF2B5EF4-FFF2-40B4-BE49-F238E27FC236}">
                <a16:creationId xmlns:a16="http://schemas.microsoft.com/office/drawing/2014/main" id="{DE9DB70E-3D19-A371-D39F-16B2126691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625931" y="92869"/>
            <a:ext cx="124142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5" descr="POINSET2">
            <a:extLst>
              <a:ext uri="{FF2B5EF4-FFF2-40B4-BE49-F238E27FC236}">
                <a16:creationId xmlns:a16="http://schemas.microsoft.com/office/drawing/2014/main" id="{E72E22D2-E14A-8FA1-23D0-EE23DFD97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342900" y="41275"/>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a:extLst>
              <a:ext uri="{FF2B5EF4-FFF2-40B4-BE49-F238E27FC236}">
                <a16:creationId xmlns:a16="http://schemas.microsoft.com/office/drawing/2014/main" id="{BE2A3396-0D11-0D5B-199B-C3FB7906A30C}"/>
              </a:ext>
            </a:extLst>
          </p:cNvPr>
          <p:cNvSpPr>
            <a:spLocks noChangeArrowheads="1"/>
          </p:cNvSpPr>
          <p:nvPr/>
        </p:nvSpPr>
        <p:spPr bwMode="auto">
          <a:xfrm>
            <a:off x="1860337" y="71577"/>
            <a:ext cx="86934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sz="4000" b="1" dirty="0">
                <a:solidFill>
                  <a:srgbClr val="0432FF"/>
                </a:solidFill>
                <a:effectLst/>
                <a:latin typeface="Times New Roman" panose="02020603050405020304" pitchFamily="18" charset="0"/>
                <a:ea typeface="Times New Roman" panose="02020603050405020304" pitchFamily="18" charset="0"/>
              </a:rPr>
              <a:t>Qua </a:t>
            </a:r>
            <a:r>
              <a:rPr lang="en-US" sz="4000" b="1" dirty="0" err="1">
                <a:solidFill>
                  <a:srgbClr val="0432FF"/>
                </a:solidFill>
                <a:effectLst/>
                <a:latin typeface="Times New Roman" panose="02020603050405020304" pitchFamily="18" charset="0"/>
                <a:ea typeface="Times New Roman" panose="02020603050405020304" pitchFamily="18" charset="0"/>
              </a:rPr>
              <a:t>đoạn</a:t>
            </a:r>
            <a:r>
              <a:rPr lang="en-US" sz="4000" b="1" dirty="0">
                <a:solidFill>
                  <a:srgbClr val="0432FF"/>
                </a:solidFill>
                <a:effectLst/>
                <a:latin typeface="Times New Roman" panose="02020603050405020304" pitchFamily="18" charset="0"/>
                <a:ea typeface="Times New Roman" panose="02020603050405020304" pitchFamily="18" charset="0"/>
              </a:rPr>
              <a:t> video </a:t>
            </a:r>
            <a:r>
              <a:rPr lang="en-US" sz="4000" b="1" dirty="0" err="1">
                <a:solidFill>
                  <a:srgbClr val="0432FF"/>
                </a:solidFill>
                <a:effectLst/>
                <a:latin typeface="Times New Roman" panose="02020603050405020304" pitchFamily="18" charset="0"/>
                <a:ea typeface="Times New Roman" panose="02020603050405020304" pitchFamily="18" charset="0"/>
              </a:rPr>
              <a:t>em</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biết</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gì</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về</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châu</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Mỹ</a:t>
            </a:r>
            <a:r>
              <a:rPr lang="en-VN" sz="4000" b="1" dirty="0">
                <a:solidFill>
                  <a:srgbClr val="0432FF"/>
                </a:solidFill>
                <a:effectLst/>
              </a:rPr>
              <a:t> </a:t>
            </a:r>
            <a:endParaRPr lang="en-US" altLang="en-VN" sz="4000" b="1" dirty="0">
              <a:solidFill>
                <a:srgbClr val="0432FF"/>
              </a:solidFill>
            </a:endParaRPr>
          </a:p>
        </p:txBody>
      </p:sp>
      <p:sp>
        <p:nvSpPr>
          <p:cNvPr id="40964" name="Rectangle 12">
            <a:extLst>
              <a:ext uri="{FF2B5EF4-FFF2-40B4-BE49-F238E27FC236}">
                <a16:creationId xmlns:a16="http://schemas.microsoft.com/office/drawing/2014/main" id="{68BA7A85-9DC8-F224-B0E7-CE1AE38D747B}"/>
              </a:ext>
            </a:extLst>
          </p:cNvPr>
          <p:cNvSpPr>
            <a:spLocks noChangeArrowheads="1"/>
          </p:cNvSpPr>
          <p:nvPr/>
        </p:nvSpPr>
        <p:spPr bwMode="auto">
          <a:xfrm>
            <a:off x="776288" y="1108075"/>
            <a:ext cx="235839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0966" name="Rectangle 11">
            <a:extLst>
              <a:ext uri="{FF2B5EF4-FFF2-40B4-BE49-F238E27FC236}">
                <a16:creationId xmlns:a16="http://schemas.microsoft.com/office/drawing/2014/main" id="{0FC23CE9-D784-FAD2-7046-6B1788607D66}"/>
              </a:ext>
            </a:extLst>
          </p:cNvPr>
          <p:cNvSpPr>
            <a:spLocks noChangeArrowheads="1"/>
          </p:cNvSpPr>
          <p:nvPr/>
        </p:nvSpPr>
        <p:spPr bwMode="auto">
          <a:xfrm>
            <a:off x="223838" y="1365250"/>
            <a:ext cx="16346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0968" name="Rectangle 13">
            <a:extLst>
              <a:ext uri="{FF2B5EF4-FFF2-40B4-BE49-F238E27FC236}">
                <a16:creationId xmlns:a16="http://schemas.microsoft.com/office/drawing/2014/main" id="{BD323756-2A8B-2E73-36D9-F4FC07AA8613}"/>
              </a:ext>
            </a:extLst>
          </p:cNvPr>
          <p:cNvSpPr>
            <a:spLocks noChangeArrowheads="1"/>
          </p:cNvSpPr>
          <p:nvPr/>
        </p:nvSpPr>
        <p:spPr bwMode="auto">
          <a:xfrm>
            <a:off x="4375150" y="1390650"/>
            <a:ext cx="14768513"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0971" name="Picture 6" descr="Diagram&#10;&#10;Description automatically generated">
            <a:extLst>
              <a:ext uri="{FF2B5EF4-FFF2-40B4-BE49-F238E27FC236}">
                <a16:creationId xmlns:a16="http://schemas.microsoft.com/office/drawing/2014/main" id="{7183FD57-DB16-DCFD-6942-CBA44094B5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304"/>
          <a:stretch>
            <a:fillRect/>
          </a:stretch>
        </p:blipFill>
        <p:spPr bwMode="auto">
          <a:xfrm>
            <a:off x="10701338" y="5370513"/>
            <a:ext cx="1266825"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hâu Mĩ gồm những nước nào (cập nhật mới nhất) __ ĐỊA LÍ NEW.mp4">
            <a:hlinkClick r:id="" action="ppaction://media"/>
            <a:extLst>
              <a:ext uri="{FF2B5EF4-FFF2-40B4-BE49-F238E27FC236}">
                <a16:creationId xmlns:a16="http://schemas.microsoft.com/office/drawing/2014/main" id="{264E4E20-937F-1F84-BB96-C18CAF9EB84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23912"/>
            <a:ext cx="12192000" cy="603408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703902"/>
            <a:ext cx="11498892"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500" b="1" dirty="0">
                <a:solidFill>
                  <a:srgbClr val="7030A0"/>
                </a:solidFill>
              </a:rPr>
              <a:t>Sau chuyến đi đầu tiên, Columbus còn thực hiện 3 chuyến thám hiểm nữa. Ông đã khám phá ra hầu hết các đảo trên quần đảo Angtigua và cả bờ biển Trung Mỹ. Nhưng số vàng bạc của cải ông mang về cho vua Tây Ban Nha quá ít ỏi nên không được trọng vọng. Ngày 20/5/1506, ông mất tại một thành phố nhỏ ở miền bắc Tây Ban Nha trong sự nghèo khổ và lãng quên.</a:t>
            </a:r>
            <a:endParaRPr lang="en-VN" sz="35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5632828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703902"/>
            <a:ext cx="11498892"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500" b="1" dirty="0">
                <a:solidFill>
                  <a:srgbClr val="7030A0"/>
                </a:solidFill>
              </a:rPr>
              <a:t>Tuy Christopher Columbus tới được Châu Mỹ do sự tình cờ bởi chủ đích của ông là đi tìm một con đường biển để tới châu Á, và cho tới ngày qua đời, Columbus vẫn tin rằng mình đã đạt được mục tiêu. Nhưng dù xảy ra sự nhầm lẫn đó, người đời sau vẫn tôn vinh Columbus là một trong những nhà hàng hải lớn nhất. Thế giới sẽ không phải là như hiện tại nếu không có những khám phá vĩ đại của  ông.</a:t>
            </a:r>
            <a:endParaRPr lang="en-VN" sz="35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52984810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308081"/>
            <a:ext cx="11498892" cy="62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000" b="1" dirty="0">
                <a:solidFill>
                  <a:srgbClr val="7030A0"/>
                </a:solidFill>
              </a:rPr>
              <a:t>Christopher Columbus đã tạo ra một bước ngoặt lớn cho lịch sử Châu Âu, đồng thời mở ra trang sử mới cho Châu Mỹ. Từ phát hiện rất tình cờ của Christopher Columbus, một kỷ nguyên xâm chiếm và khai phá vùng đất mới bắt đầu. Mọi vấn đề khó khăn của Châu Âu lúc bấy giờ đã được giải quyết. Vấn đề dân số ngày càng tăng không còn đáng lo ngại; nguồn nguyên vật liệu, khoáng sản giàu có của châu Mỹ cũng khiến nền kinh tế Châu Âu thay đổi lớn. Bên cạnh đó, sự thành công trong việc thiết lập văn hóa Âu Châu trên vùng đất mới của ông cũng là một nỗ lực đáng kể.</a:t>
            </a:r>
            <a:endParaRPr lang="en-VN" sz="30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8193642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B04D91-3F20-F843-2843-88F058340B23}"/>
              </a:ext>
            </a:extLst>
          </p:cNvPr>
          <p:cNvSpPr>
            <a:spLocks noChangeArrowheads="1"/>
          </p:cNvSpPr>
          <p:nvPr/>
        </p:nvSpPr>
        <p:spPr bwMode="auto">
          <a:xfrm>
            <a:off x="346554" y="308081"/>
            <a:ext cx="11498892" cy="62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3000" b="1" dirty="0">
                <a:solidFill>
                  <a:srgbClr val="7030A0"/>
                </a:solidFill>
              </a:rPr>
              <a:t>Tuy không hề đặt chân lên vùng Bắc Mỹ, Columbus vẫn được người dân nước Mỹ ghi nhớ hàng năm vào ngày 12/10, đánh dấu ngày châu Mỹ đã được khám phá. Ngày tưởng niệm Columbus cũng được tổ chức hàng năm tại Tây Ban Nha.</a:t>
            </a:r>
          </a:p>
          <a:p>
            <a:pPr algn="just">
              <a:lnSpc>
                <a:spcPct val="150000"/>
              </a:lnSpc>
            </a:pPr>
            <a:r>
              <a:rPr lang="vi-VN" sz="3000" b="1" dirty="0">
                <a:solidFill>
                  <a:srgbClr val="7030A0"/>
                </a:solidFill>
              </a:rPr>
              <a:t>Hành trình của Christopher Columbus là cuộc phiêu lưu thật sự của một con người thật sự, đã trở thành đề tài cho vô số các giả tưởng, nhân vật của huyền thoại và lịch sử, không phải của một quốc gia, mà của Châu Mỹ. Columbus là biểu tượng của óc tưởng tượng với một ý chí thực hiện mộng tưởng quyết liệt và thành công.</a:t>
            </a:r>
            <a:r>
              <a:rPr lang="en-VN" sz="3000" b="1" dirty="0">
                <a:solidFill>
                  <a:srgbClr val="7030A0"/>
                </a:solidFill>
                <a:effectLst/>
              </a:rPr>
              <a:t> </a:t>
            </a:r>
            <a:endParaRPr lang="en-VN" sz="3000" b="1" dirty="0">
              <a:solidFill>
                <a:srgbClr val="7030A0"/>
              </a:solidFill>
            </a:endParaRPr>
          </a:p>
        </p:txBody>
      </p:sp>
      <p:sp>
        <p:nvSpPr>
          <p:cNvPr id="55300" name="Rectangle 2">
            <a:extLst>
              <a:ext uri="{FF2B5EF4-FFF2-40B4-BE49-F238E27FC236}">
                <a16:creationId xmlns:a16="http://schemas.microsoft.com/office/drawing/2014/main" id="{223A6CCC-CECD-1594-D9F3-3DDDB997C4D2}"/>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44729815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1137" name="Picture 5" descr="POINSET2">
            <a:extLst>
              <a:ext uri="{FF2B5EF4-FFF2-40B4-BE49-F238E27FC236}">
                <a16:creationId xmlns:a16="http://schemas.microsoft.com/office/drawing/2014/main" id="{E7F68FD5-5596-B0E4-5FD4-97FBCD3D4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5" descr="POINSET2">
            <a:extLst>
              <a:ext uri="{FF2B5EF4-FFF2-40B4-BE49-F238E27FC236}">
                <a16:creationId xmlns:a16="http://schemas.microsoft.com/office/drawing/2014/main" id="{BB672ADC-2638-ACE8-6C5A-A8342BA5D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444AA4D-CF90-6C89-1BD1-10CB8B93475A}"/>
              </a:ext>
            </a:extLst>
          </p:cNvPr>
          <p:cNvSpPr/>
          <p:nvPr/>
        </p:nvSpPr>
        <p:spPr>
          <a:xfrm>
            <a:off x="980659" y="92156"/>
            <a:ext cx="10204174" cy="905056"/>
          </a:xfrm>
          <a:prstGeom prst="rect">
            <a:avLst/>
          </a:prstGeom>
          <a:noFill/>
        </p:spPr>
        <p:txBody>
          <a:bodyPr>
            <a:spAutoFit/>
          </a:bodyPr>
          <a:lstStyle/>
          <a:p>
            <a:pPr algn="ctr" eaLnBrk="1" fontAlgn="auto" hangingPunct="1">
              <a:lnSpc>
                <a:spcPct val="150000"/>
              </a:lnSpc>
              <a:spcBef>
                <a:spcPts val="0"/>
              </a:spcBef>
              <a:spcAft>
                <a:spcPts val="0"/>
              </a:spcAft>
              <a:defRPr/>
            </a:pPr>
            <a:r>
              <a:rPr lang="en-US" sz="4000" b="1" dirty="0">
                <a:ln w="22225">
                  <a:solidFill>
                    <a:schemeClr val="accent2"/>
                  </a:solidFill>
                  <a:prstDash val="solid"/>
                </a:ln>
                <a:solidFill>
                  <a:srgbClr val="C00000"/>
                </a:solidFill>
                <a:cs typeface="Times New Roman" panose="02020603050405020304" pitchFamily="18" charset="0"/>
              </a:rPr>
              <a:t>2. VỊ TRÍ ĐỊA LÍ VÀ PHẠM VI CHÂU MỸ</a:t>
            </a:r>
          </a:p>
        </p:txBody>
      </p:sp>
      <p:pic>
        <p:nvPicPr>
          <p:cNvPr id="91140" name="Picture 5" descr="POINSET2">
            <a:extLst>
              <a:ext uri="{FF2B5EF4-FFF2-40B4-BE49-F238E27FC236}">
                <a16:creationId xmlns:a16="http://schemas.microsoft.com/office/drawing/2014/main" id="{D84E63DB-B56A-80F2-2548-B76FCDEBB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descr="Diagram&#10;&#10;Description automatically generated">
            <a:extLst>
              <a:ext uri="{FF2B5EF4-FFF2-40B4-BE49-F238E27FC236}">
                <a16:creationId xmlns:a16="http://schemas.microsoft.com/office/drawing/2014/main" id="{BF2C5F6B-2D7E-1615-75B2-7C55FED25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F10154-D014-5643-953C-E6ABFD0FFB4F}"/>
              </a:ext>
            </a:extLst>
          </p:cNvPr>
          <p:cNvPicPr>
            <a:picLocks noChangeAspect="1"/>
          </p:cNvPicPr>
          <p:nvPr/>
        </p:nvPicPr>
        <p:blipFill>
          <a:blip r:embed="rId5"/>
          <a:stretch>
            <a:fillRect/>
          </a:stretch>
        </p:blipFill>
        <p:spPr>
          <a:xfrm>
            <a:off x="1118931" y="1184853"/>
            <a:ext cx="4668094" cy="5490416"/>
          </a:xfrm>
          <a:prstGeom prst="rect">
            <a:avLst/>
          </a:prstGeom>
        </p:spPr>
      </p:pic>
      <p:pic>
        <p:nvPicPr>
          <p:cNvPr id="91144" name="Picture 8" descr="Thế giới có bao nhiêu châu lục? Bản đồ thế giới mới nhất 2021">
            <a:extLst>
              <a:ext uri="{FF2B5EF4-FFF2-40B4-BE49-F238E27FC236}">
                <a16:creationId xmlns:a16="http://schemas.microsoft.com/office/drawing/2014/main" id="{F0E89D4E-2D13-77A5-105D-A1C68C19D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025" y="1631664"/>
            <a:ext cx="5841342" cy="3594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1277231" y="361842"/>
            <a:ext cx="9637538" cy="8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500" b="1" dirty="0" err="1">
                <a:solidFill>
                  <a:srgbClr val="0432FF"/>
                </a:solidFill>
              </a:rPr>
              <a:t>Xác</a:t>
            </a:r>
            <a:r>
              <a:rPr lang="en-US" sz="3500" b="1" dirty="0">
                <a:solidFill>
                  <a:srgbClr val="0432FF"/>
                </a:solidFill>
              </a:rPr>
              <a:t> </a:t>
            </a:r>
            <a:r>
              <a:rPr lang="en-US" sz="3500" b="1" dirty="0" err="1">
                <a:solidFill>
                  <a:srgbClr val="0432FF"/>
                </a:solidFill>
              </a:rPr>
              <a:t>định</a:t>
            </a:r>
            <a:r>
              <a:rPr lang="en-US" sz="3500" b="1" dirty="0">
                <a:solidFill>
                  <a:srgbClr val="0432FF"/>
                </a:solidFill>
              </a:rPr>
              <a:t> v</a:t>
            </a:r>
            <a:r>
              <a:rPr lang="en-VN" sz="3500" b="1" dirty="0">
                <a:solidFill>
                  <a:srgbClr val="0432FF"/>
                </a:solidFill>
              </a:rPr>
              <a:t>ị trí của châu </a:t>
            </a:r>
            <a:r>
              <a:rPr lang="en-US" sz="3500" b="1" dirty="0" err="1">
                <a:solidFill>
                  <a:srgbClr val="0432FF"/>
                </a:solidFill>
              </a:rPr>
              <a:t>Mỹ</a:t>
            </a:r>
            <a:r>
              <a:rPr lang="en-VN" sz="3500" b="1" dirty="0">
                <a:solidFill>
                  <a:srgbClr val="0432FF"/>
                </a:solidFill>
              </a:rPr>
              <a:t> trên bản đồ thế giới.</a:t>
            </a:r>
            <a:r>
              <a:rPr lang="en-VN" sz="3500" b="1" dirty="0">
                <a:solidFill>
                  <a:srgbClr val="0432FF"/>
                </a:solidFill>
                <a:effectLst/>
              </a:rPr>
              <a:t> </a:t>
            </a:r>
            <a:endParaRPr lang="en-VN" altLang="en-VN" sz="3500" b="1" dirty="0">
              <a:solidFill>
                <a:srgbClr val="0432FF"/>
              </a:solidFill>
              <a:cs typeface="Times New Roman" panose="02020603050405020304" pitchFamily="18" charset="0"/>
            </a:endParaRPr>
          </a:p>
        </p:txBody>
      </p:sp>
      <p:pic>
        <p:nvPicPr>
          <p:cNvPr id="2" name="Picture 8" descr="Thế giới có bao nhiêu châu lục? Bản đồ thế giới mới nhất 2021">
            <a:extLst>
              <a:ext uri="{FF2B5EF4-FFF2-40B4-BE49-F238E27FC236}">
                <a16:creationId xmlns:a16="http://schemas.microsoft.com/office/drawing/2014/main" id="{9FD2C661-8780-2AB1-334C-1EA06A614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0526" y="1709028"/>
            <a:ext cx="8442967" cy="4787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1277231" y="361842"/>
            <a:ext cx="9637538" cy="8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432FF"/>
                </a:solidFill>
              </a:rPr>
              <a:t>Cho biết châu Mỹ nằm trên những bán cầu nào? </a:t>
            </a:r>
            <a:endParaRPr lang="en-VN" altLang="en-VN" sz="3500" b="1" dirty="0">
              <a:solidFill>
                <a:srgbClr val="0432FF"/>
              </a:solidFill>
              <a:cs typeface="Times New Roman" panose="02020603050405020304" pitchFamily="18" charset="0"/>
            </a:endParaRPr>
          </a:p>
        </p:txBody>
      </p:sp>
      <p:pic>
        <p:nvPicPr>
          <p:cNvPr id="2" name="Picture 8" descr="Thế giới có bao nhiêu châu lục? Bản đồ thế giới mới nhất 2021">
            <a:extLst>
              <a:ext uri="{FF2B5EF4-FFF2-40B4-BE49-F238E27FC236}">
                <a16:creationId xmlns:a16="http://schemas.microsoft.com/office/drawing/2014/main" id="{9FD2C661-8780-2AB1-334C-1EA06A614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0526" y="1709028"/>
            <a:ext cx="8442967" cy="478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0522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1277231" y="361842"/>
            <a:ext cx="9637538"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0B050"/>
                </a:solidFill>
              </a:rPr>
              <a:t>Châu Mỹ nằm </a:t>
            </a:r>
            <a:r>
              <a:rPr lang="en-US" sz="4000" b="1" dirty="0" err="1">
                <a:solidFill>
                  <a:srgbClr val="00B050"/>
                </a:solidFill>
              </a:rPr>
              <a:t>hoàn</a:t>
            </a:r>
            <a:r>
              <a:rPr lang="en-US" sz="4000" b="1" dirty="0">
                <a:solidFill>
                  <a:srgbClr val="00B050"/>
                </a:solidFill>
              </a:rPr>
              <a:t> </a:t>
            </a:r>
            <a:r>
              <a:rPr lang="en-US" sz="4000" b="1" dirty="0" err="1">
                <a:solidFill>
                  <a:srgbClr val="00B050"/>
                </a:solidFill>
              </a:rPr>
              <a:t>toàn</a:t>
            </a:r>
            <a:r>
              <a:rPr lang="en-US" sz="4000" b="1" dirty="0">
                <a:solidFill>
                  <a:srgbClr val="00B050"/>
                </a:solidFill>
              </a:rPr>
              <a:t> </a:t>
            </a:r>
            <a:r>
              <a:rPr lang="en-US" sz="4000" b="1" dirty="0" err="1">
                <a:solidFill>
                  <a:srgbClr val="00B050"/>
                </a:solidFill>
              </a:rPr>
              <a:t>ở</a:t>
            </a:r>
            <a:r>
              <a:rPr lang="en-US" sz="4000" b="1" dirty="0">
                <a:solidFill>
                  <a:srgbClr val="00B050"/>
                </a:solidFill>
              </a:rPr>
              <a:t> </a:t>
            </a:r>
            <a:r>
              <a:rPr lang="en-US" sz="4000" b="1" dirty="0" err="1">
                <a:solidFill>
                  <a:srgbClr val="00B050"/>
                </a:solidFill>
              </a:rPr>
              <a:t>bán</a:t>
            </a:r>
            <a:r>
              <a:rPr lang="en-US" sz="4000" b="1" dirty="0">
                <a:solidFill>
                  <a:srgbClr val="00B050"/>
                </a:solidFill>
              </a:rPr>
              <a:t> </a:t>
            </a:r>
            <a:r>
              <a:rPr lang="en-US" sz="4000" b="1" dirty="0" err="1">
                <a:solidFill>
                  <a:srgbClr val="00B050"/>
                </a:solidFill>
              </a:rPr>
              <a:t>cầu</a:t>
            </a:r>
            <a:r>
              <a:rPr lang="en-US" sz="4000" b="1" dirty="0">
                <a:solidFill>
                  <a:srgbClr val="00B050"/>
                </a:solidFill>
              </a:rPr>
              <a:t> </a:t>
            </a:r>
            <a:r>
              <a:rPr lang="en-US" sz="4000" b="1" dirty="0" err="1">
                <a:solidFill>
                  <a:srgbClr val="00B050"/>
                </a:solidFill>
              </a:rPr>
              <a:t>Tây</a:t>
            </a:r>
            <a:r>
              <a:rPr lang="en-US" sz="4000" b="1" dirty="0">
                <a:solidFill>
                  <a:srgbClr val="00B050"/>
                </a:solidFill>
              </a:rPr>
              <a:t> </a:t>
            </a:r>
            <a:endParaRPr lang="en-VN" altLang="en-VN" sz="4000" b="1" dirty="0">
              <a:solidFill>
                <a:srgbClr val="00B050"/>
              </a:solidFill>
              <a:cs typeface="Times New Roman" panose="02020603050405020304" pitchFamily="18" charset="0"/>
            </a:endParaRPr>
          </a:p>
        </p:txBody>
      </p:sp>
      <p:pic>
        <p:nvPicPr>
          <p:cNvPr id="2" name="Picture 8" descr="Thế giới có bao nhiêu châu lục? Bản đồ thế giới mới nhất 2021">
            <a:extLst>
              <a:ext uri="{FF2B5EF4-FFF2-40B4-BE49-F238E27FC236}">
                <a16:creationId xmlns:a16="http://schemas.microsoft.com/office/drawing/2014/main" id="{9FD2C661-8780-2AB1-334C-1EA06A614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0526" y="1709028"/>
            <a:ext cx="8442967" cy="4787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014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821360" y="2053142"/>
            <a:ext cx="4668095"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432FF"/>
                </a:solidFill>
              </a:rPr>
              <a:t>Lãnh thổ trên đất liền trải dài khoảng bao nhiêu vĩ độ?</a:t>
            </a:r>
            <a:r>
              <a:rPr lang="en-VN" sz="4000" b="1" dirty="0">
                <a:solidFill>
                  <a:srgbClr val="0432FF"/>
                </a:solidFill>
                <a:effectLst/>
              </a:rPr>
              <a:t> </a:t>
            </a:r>
            <a:endParaRPr lang="en-VN" altLang="en-VN" sz="4000" b="1" dirty="0">
              <a:solidFill>
                <a:srgbClr val="0432FF"/>
              </a:solidFill>
              <a:cs typeface="Times New Roman" panose="02020603050405020304" pitchFamily="18" charset="0"/>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spTree>
    <p:extLst>
      <p:ext uri="{BB962C8B-B14F-4D97-AF65-F5344CB8AC3E}">
        <p14:creationId xmlns:p14="http://schemas.microsoft.com/office/powerpoint/2010/main" val="3132543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671047" y="712559"/>
            <a:ext cx="4668095"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0B050"/>
                </a:solidFill>
              </a:rPr>
              <a:t>Lãnh thổ trên đất liền trải dài </a:t>
            </a:r>
            <a:r>
              <a:rPr lang="en-US" sz="4000" b="1" dirty="0" err="1">
                <a:solidFill>
                  <a:srgbClr val="00B050"/>
                </a:solidFill>
              </a:rPr>
              <a:t>từ</a:t>
            </a:r>
            <a:r>
              <a:rPr lang="en-US" sz="4000" b="1" dirty="0">
                <a:solidFill>
                  <a:srgbClr val="00B050"/>
                </a:solidFill>
              </a:rPr>
              <a:t> </a:t>
            </a:r>
            <a:r>
              <a:rPr lang="en-US" sz="4000" b="1" dirty="0" err="1">
                <a:solidFill>
                  <a:srgbClr val="00B050"/>
                </a:solidFill>
              </a:rPr>
              <a:t>vùng</a:t>
            </a:r>
            <a:r>
              <a:rPr lang="en-US" sz="4000" b="1" dirty="0">
                <a:solidFill>
                  <a:srgbClr val="00B050"/>
                </a:solidFill>
              </a:rPr>
              <a:t> </a:t>
            </a:r>
            <a:r>
              <a:rPr lang="en-US" sz="4000" b="1" dirty="0" err="1">
                <a:solidFill>
                  <a:srgbClr val="00B050"/>
                </a:solidFill>
              </a:rPr>
              <a:t>cực</a:t>
            </a:r>
            <a:r>
              <a:rPr lang="en-US" sz="4000" b="1" dirty="0">
                <a:solidFill>
                  <a:srgbClr val="00B050"/>
                </a:solidFill>
              </a:rPr>
              <a:t> </a:t>
            </a:r>
            <a:r>
              <a:rPr lang="en-US" sz="4000" b="1" dirty="0" err="1">
                <a:solidFill>
                  <a:srgbClr val="00B050"/>
                </a:solidFill>
              </a:rPr>
              <a:t>Bắc</a:t>
            </a:r>
            <a:r>
              <a:rPr lang="en-US" sz="4000" b="1" dirty="0">
                <a:solidFill>
                  <a:srgbClr val="00B050"/>
                </a:solidFill>
              </a:rPr>
              <a:t> </a:t>
            </a:r>
            <a:r>
              <a:rPr lang="en-US" sz="4000" b="1" dirty="0" err="1">
                <a:solidFill>
                  <a:srgbClr val="00B050"/>
                </a:solidFill>
              </a:rPr>
              <a:t>đến</a:t>
            </a:r>
            <a:r>
              <a:rPr lang="en-US" sz="4000" b="1" dirty="0">
                <a:solidFill>
                  <a:srgbClr val="00B050"/>
                </a:solidFill>
              </a:rPr>
              <a:t> </a:t>
            </a:r>
            <a:r>
              <a:rPr lang="en-US" sz="4000" b="1" dirty="0" err="1">
                <a:solidFill>
                  <a:srgbClr val="00B050"/>
                </a:solidFill>
              </a:rPr>
              <a:t>gần</a:t>
            </a:r>
            <a:r>
              <a:rPr lang="en-US" sz="4000" b="1" dirty="0">
                <a:solidFill>
                  <a:srgbClr val="00B050"/>
                </a:solidFill>
              </a:rPr>
              <a:t> </a:t>
            </a:r>
            <a:r>
              <a:rPr lang="en-US" sz="4000" b="1" dirty="0" err="1">
                <a:solidFill>
                  <a:srgbClr val="00B050"/>
                </a:solidFill>
              </a:rPr>
              <a:t>châu</a:t>
            </a:r>
            <a:r>
              <a:rPr lang="en-US" sz="4000" b="1" dirty="0">
                <a:solidFill>
                  <a:srgbClr val="00B050"/>
                </a:solidFill>
              </a:rPr>
              <a:t> Nam </a:t>
            </a:r>
            <a:r>
              <a:rPr lang="en-US" sz="4000" b="1" dirty="0" err="1">
                <a:solidFill>
                  <a:srgbClr val="00B050"/>
                </a:solidFill>
              </a:rPr>
              <a:t>Cực</a:t>
            </a:r>
            <a:r>
              <a:rPr lang="en-US" sz="4000" b="1" dirty="0">
                <a:solidFill>
                  <a:srgbClr val="00B050"/>
                </a:solidFill>
              </a:rPr>
              <a:t> </a:t>
            </a:r>
            <a:r>
              <a:rPr lang="en-VN" sz="4000" b="1" dirty="0">
                <a:solidFill>
                  <a:srgbClr val="00B050"/>
                </a:solidFill>
              </a:rPr>
              <a:t>(từ 72</a:t>
            </a:r>
            <a:r>
              <a:rPr lang="en-VN" sz="4000" b="1" baseline="30000" dirty="0">
                <a:solidFill>
                  <a:srgbClr val="00B050"/>
                </a:solidFill>
                <a:effectLst/>
              </a:rPr>
              <a:t>0</a:t>
            </a:r>
            <a:r>
              <a:rPr lang="en-VN" sz="4000" b="1" dirty="0">
                <a:solidFill>
                  <a:srgbClr val="00B050"/>
                </a:solidFill>
                <a:effectLst/>
              </a:rPr>
              <a:t>B đến 54</a:t>
            </a:r>
            <a:r>
              <a:rPr lang="en-VN" sz="4000" b="1" baseline="30000" dirty="0">
                <a:solidFill>
                  <a:srgbClr val="00B050"/>
                </a:solidFill>
                <a:effectLst/>
              </a:rPr>
              <a:t>0</a:t>
            </a:r>
            <a:r>
              <a:rPr lang="en-VN" sz="4000" b="1" dirty="0">
                <a:solidFill>
                  <a:srgbClr val="00B050"/>
                </a:solidFill>
                <a:effectLst/>
              </a:rPr>
              <a:t>N, khoảng 126 vĩ độ). </a:t>
            </a:r>
            <a:endParaRPr lang="en-VN" altLang="en-VN" sz="4000" b="1" dirty="0">
              <a:solidFill>
                <a:srgbClr val="00B050"/>
              </a:solidFill>
              <a:cs typeface="Times New Roman" panose="02020603050405020304" pitchFamily="18" charset="0"/>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spTree>
    <p:extLst>
      <p:ext uri="{BB962C8B-B14F-4D97-AF65-F5344CB8AC3E}">
        <p14:creationId xmlns:p14="http://schemas.microsoft.com/office/powerpoint/2010/main" val="1913940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5" name="Picture 5" descr="POINSET2">
            <a:extLst>
              <a:ext uri="{FF2B5EF4-FFF2-40B4-BE49-F238E27FC236}">
                <a16:creationId xmlns:a16="http://schemas.microsoft.com/office/drawing/2014/main" id="{B9D51119-5523-A879-1FE9-78EE9A709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625931" y="92869"/>
            <a:ext cx="124142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5" descr="POINSET2">
            <a:extLst>
              <a:ext uri="{FF2B5EF4-FFF2-40B4-BE49-F238E27FC236}">
                <a16:creationId xmlns:a16="http://schemas.microsoft.com/office/drawing/2014/main" id="{1B385C6A-3C7D-3826-FF60-B45883240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42900" y="41275"/>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POINSET2">
            <a:extLst>
              <a:ext uri="{FF2B5EF4-FFF2-40B4-BE49-F238E27FC236}">
                <a16:creationId xmlns:a16="http://schemas.microsoft.com/office/drawing/2014/main" id="{7AF502E3-A117-7A3C-71CA-EA8764098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4800" y="5600701"/>
            <a:ext cx="99218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DB5D2D84-0D97-0F07-9530-3A9204FD5AD6}"/>
              </a:ext>
            </a:extLst>
          </p:cNvPr>
          <p:cNvSpPr>
            <a:spLocks noChangeArrowheads="1"/>
          </p:cNvSpPr>
          <p:nvPr/>
        </p:nvSpPr>
        <p:spPr bwMode="auto">
          <a:xfrm>
            <a:off x="800893" y="697971"/>
            <a:ext cx="10641013"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7030A0"/>
                </a:solidFill>
              </a:rPr>
              <a:t>Châu Mỹ là vùng đất rộng lớn nằm tách biệt với các chầu lục khác, vì thế mãi đến cuối thế kỉ XV, với cuộc thám hiểm của Cri xtô-phơ Cô lôm-bô (C. Cô-lôm-bô), ch</a:t>
            </a:r>
            <a:r>
              <a:rPr lang="vi-VN" sz="3500" b="1" dirty="0">
                <a:solidFill>
                  <a:srgbClr val="7030A0"/>
                </a:solidFill>
              </a:rPr>
              <a:t>â</a:t>
            </a:r>
            <a:r>
              <a:rPr lang="en-VN" sz="3500" b="1" dirty="0">
                <a:solidFill>
                  <a:srgbClr val="7030A0"/>
                </a:solidFill>
              </a:rPr>
              <a:t>u lục này mới được tìm ra. Vị trí địa lí châu Mỹ có gì đặc biệt? Việc tìm ra châu Mỹ có ý nghĩa như thế nào? Để biết được những điều này, lớp chúng ta cùng tìm hiểu qua bài học hôm nay. </a:t>
            </a:r>
          </a:p>
        </p:txBody>
      </p:sp>
      <p:pic>
        <p:nvPicPr>
          <p:cNvPr id="47109" name="Picture 6" descr="Diagram&#10;&#10;Description automatically generated">
            <a:extLst>
              <a:ext uri="{FF2B5EF4-FFF2-40B4-BE49-F238E27FC236}">
                <a16:creationId xmlns:a16="http://schemas.microsoft.com/office/drawing/2014/main" id="{D0D13257-5654-6D3D-871A-84D0F73835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1126788" y="5791200"/>
            <a:ext cx="841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1891430" y="1534614"/>
            <a:ext cx="7774347"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4500" b="1" dirty="0"/>
              <a:t>- </a:t>
            </a:r>
            <a:r>
              <a:rPr lang="en-VN" sz="4500" b="1" dirty="0"/>
              <a:t>Nằm hoàn toàn ở bán cầu Tây và trải dài từ vùng cực Bắc đến gần châu Nam Cực. </a:t>
            </a:r>
          </a:p>
        </p:txBody>
      </p:sp>
    </p:spTree>
    <p:extLst>
      <p:ext uri="{BB962C8B-B14F-4D97-AF65-F5344CB8AC3E}">
        <p14:creationId xmlns:p14="http://schemas.microsoft.com/office/powerpoint/2010/main" val="2275801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651574" y="1778071"/>
            <a:ext cx="4668095"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432FF"/>
                </a:solidFill>
              </a:rPr>
              <a:t>Nêu tên các đại dương tiếp giáp với châu Mỹ.</a:t>
            </a:r>
            <a:r>
              <a:rPr lang="en-VN" sz="4000" b="1" dirty="0">
                <a:solidFill>
                  <a:srgbClr val="0432FF"/>
                </a:solidFill>
                <a:effectLst/>
              </a:rPr>
              <a:t> </a:t>
            </a:r>
            <a:endParaRPr lang="en-VN" altLang="en-VN" sz="4000" b="1" dirty="0">
              <a:solidFill>
                <a:srgbClr val="0432FF"/>
              </a:solidFill>
              <a:cs typeface="Times New Roman" panose="02020603050405020304" pitchFamily="18" charset="0"/>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spTree>
    <p:extLst>
      <p:ext uri="{BB962C8B-B14F-4D97-AF65-F5344CB8AC3E}">
        <p14:creationId xmlns:p14="http://schemas.microsoft.com/office/powerpoint/2010/main" val="402620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671047" y="712559"/>
            <a:ext cx="4668095"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a:solidFill>
                  <a:srgbClr val="00B050"/>
                </a:solidFill>
              </a:rPr>
              <a:t>T</a:t>
            </a:r>
            <a:r>
              <a:rPr lang="en-VN" sz="4000" b="1" dirty="0">
                <a:solidFill>
                  <a:srgbClr val="00B050"/>
                </a:solidFill>
              </a:rPr>
              <a:t>ên các đại dương tiếp giáp với châu Mỹ</a:t>
            </a:r>
            <a:r>
              <a:rPr lang="en-US" sz="4000" b="1" dirty="0">
                <a:solidFill>
                  <a:srgbClr val="00B050"/>
                </a:solidFill>
              </a:rPr>
              <a:t>: </a:t>
            </a:r>
            <a:r>
              <a:rPr lang="en-US" sz="4000" b="1" dirty="0" err="1">
                <a:solidFill>
                  <a:srgbClr val="00B050"/>
                </a:solidFill>
              </a:rPr>
              <a:t>Bắc</a:t>
            </a:r>
            <a:r>
              <a:rPr lang="en-US" sz="4000" b="1" dirty="0">
                <a:solidFill>
                  <a:srgbClr val="00B050"/>
                </a:solidFill>
              </a:rPr>
              <a:t> </a:t>
            </a:r>
            <a:r>
              <a:rPr lang="en-US" sz="4000" b="1" dirty="0" err="1">
                <a:solidFill>
                  <a:srgbClr val="00B050"/>
                </a:solidFill>
              </a:rPr>
              <a:t>Băng</a:t>
            </a:r>
            <a:r>
              <a:rPr lang="en-US" sz="4000" b="1" dirty="0">
                <a:solidFill>
                  <a:srgbClr val="00B050"/>
                </a:solidFill>
              </a:rPr>
              <a:t> </a:t>
            </a:r>
            <a:r>
              <a:rPr lang="en-US" sz="4000" b="1" dirty="0" err="1">
                <a:solidFill>
                  <a:srgbClr val="00B050"/>
                </a:solidFill>
              </a:rPr>
              <a:t>Dương</a:t>
            </a:r>
            <a:r>
              <a:rPr lang="en-US" sz="4000" b="1" dirty="0">
                <a:solidFill>
                  <a:srgbClr val="00B050"/>
                </a:solidFill>
              </a:rPr>
              <a:t>, </a:t>
            </a:r>
            <a:r>
              <a:rPr lang="en-US" sz="4000" b="1" dirty="0" err="1">
                <a:solidFill>
                  <a:srgbClr val="00B050"/>
                </a:solidFill>
              </a:rPr>
              <a:t>Đại</a:t>
            </a:r>
            <a:r>
              <a:rPr lang="en-US" sz="4000" b="1" dirty="0">
                <a:solidFill>
                  <a:srgbClr val="00B050"/>
                </a:solidFill>
              </a:rPr>
              <a:t> </a:t>
            </a:r>
            <a:r>
              <a:rPr lang="en-US" sz="4000" b="1" dirty="0" err="1">
                <a:solidFill>
                  <a:srgbClr val="00B050"/>
                </a:solidFill>
              </a:rPr>
              <a:t>Tây</a:t>
            </a:r>
            <a:r>
              <a:rPr lang="en-US" sz="4000" b="1" dirty="0">
                <a:solidFill>
                  <a:srgbClr val="00B050"/>
                </a:solidFill>
              </a:rPr>
              <a:t> </a:t>
            </a:r>
            <a:r>
              <a:rPr lang="en-US" sz="4000" b="1" dirty="0" err="1">
                <a:solidFill>
                  <a:srgbClr val="00B050"/>
                </a:solidFill>
              </a:rPr>
              <a:t>Dương</a:t>
            </a:r>
            <a:r>
              <a:rPr lang="en-US" sz="4000" b="1" dirty="0">
                <a:solidFill>
                  <a:srgbClr val="00B050"/>
                </a:solidFill>
              </a:rPr>
              <a:t>, </a:t>
            </a:r>
            <a:r>
              <a:rPr lang="en-US" sz="4000" b="1" dirty="0" err="1">
                <a:solidFill>
                  <a:srgbClr val="00B050"/>
                </a:solidFill>
              </a:rPr>
              <a:t>Thái</a:t>
            </a:r>
            <a:r>
              <a:rPr lang="en-US" sz="4000" b="1" dirty="0">
                <a:solidFill>
                  <a:srgbClr val="00B050"/>
                </a:solidFill>
              </a:rPr>
              <a:t> </a:t>
            </a:r>
            <a:r>
              <a:rPr lang="en-US" sz="4000" b="1" dirty="0" err="1">
                <a:solidFill>
                  <a:srgbClr val="00B050"/>
                </a:solidFill>
              </a:rPr>
              <a:t>Bình</a:t>
            </a:r>
            <a:r>
              <a:rPr lang="en-US" sz="4000" b="1" dirty="0">
                <a:solidFill>
                  <a:srgbClr val="00B050"/>
                </a:solidFill>
              </a:rPr>
              <a:t> </a:t>
            </a:r>
            <a:r>
              <a:rPr lang="en-US" sz="4000" b="1" dirty="0" err="1">
                <a:solidFill>
                  <a:srgbClr val="00B050"/>
                </a:solidFill>
              </a:rPr>
              <a:t>Dương</a:t>
            </a:r>
            <a:r>
              <a:rPr lang="en-VN" sz="4000" b="1" dirty="0">
                <a:solidFill>
                  <a:srgbClr val="00B050"/>
                </a:solidFill>
                <a:effectLst/>
              </a:rPr>
              <a:t> </a:t>
            </a:r>
            <a:endParaRPr lang="en-VN" altLang="en-VN" sz="4000" b="1" dirty="0">
              <a:solidFill>
                <a:srgbClr val="00B050"/>
              </a:solidFill>
              <a:cs typeface="Times New Roman" panose="02020603050405020304" pitchFamily="18" charset="0"/>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spTree>
    <p:extLst>
      <p:ext uri="{BB962C8B-B14F-4D97-AF65-F5344CB8AC3E}">
        <p14:creationId xmlns:p14="http://schemas.microsoft.com/office/powerpoint/2010/main" val="23957074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1891430" y="1534614"/>
            <a:ext cx="7774347"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t>- Được bao bọc bởi các đại dương: Bắc Băng Dương, Thái Bình Dương, Đại Tây Dương</a:t>
            </a:r>
          </a:p>
        </p:txBody>
      </p:sp>
    </p:spTree>
    <p:extLst>
      <p:ext uri="{BB962C8B-B14F-4D97-AF65-F5344CB8AC3E}">
        <p14:creationId xmlns:p14="http://schemas.microsoft.com/office/powerpoint/2010/main" val="121519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764308" y="2424114"/>
            <a:ext cx="4668095"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432FF"/>
                </a:solidFill>
              </a:rPr>
              <a:t>Kích thước và hình dạng của châu </a:t>
            </a:r>
            <a:r>
              <a:rPr lang="en-US" sz="4000" b="1" dirty="0" err="1">
                <a:solidFill>
                  <a:srgbClr val="0432FF"/>
                </a:solidFill>
              </a:rPr>
              <a:t>Mỹ</a:t>
            </a:r>
            <a:r>
              <a:rPr lang="en-VN" sz="4000" b="1" dirty="0">
                <a:solidFill>
                  <a:srgbClr val="0432FF"/>
                </a:solidFill>
                <a:effectLst/>
              </a:rPr>
              <a:t> </a:t>
            </a:r>
            <a:endParaRPr lang="en-VN" altLang="en-VN" sz="4000" b="1" dirty="0">
              <a:solidFill>
                <a:srgbClr val="0432FF"/>
              </a:solidFill>
              <a:cs typeface="Times New Roman" panose="02020603050405020304" pitchFamily="18" charset="0"/>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spTree>
    <p:extLst>
      <p:ext uri="{BB962C8B-B14F-4D97-AF65-F5344CB8AC3E}">
        <p14:creationId xmlns:p14="http://schemas.microsoft.com/office/powerpoint/2010/main" val="34519555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801886" y="1831307"/>
            <a:ext cx="4668095"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err="1">
                <a:solidFill>
                  <a:srgbClr val="00B050"/>
                </a:solidFill>
              </a:rPr>
              <a:t>Châu</a:t>
            </a:r>
            <a:r>
              <a:rPr lang="en-US" sz="4000" b="1" dirty="0">
                <a:solidFill>
                  <a:srgbClr val="00B050"/>
                </a:solidFill>
              </a:rPr>
              <a:t> </a:t>
            </a:r>
            <a:r>
              <a:rPr lang="en-US" sz="4000" b="1" dirty="0" err="1">
                <a:solidFill>
                  <a:srgbClr val="00B050"/>
                </a:solidFill>
              </a:rPr>
              <a:t>Mỹ</a:t>
            </a:r>
            <a:r>
              <a:rPr lang="en-US" sz="4000" b="1" dirty="0">
                <a:solidFill>
                  <a:srgbClr val="00B050"/>
                </a:solidFill>
              </a:rPr>
              <a:t> </a:t>
            </a:r>
            <a:r>
              <a:rPr lang="en-US" sz="4000" b="1" dirty="0" err="1">
                <a:solidFill>
                  <a:srgbClr val="00B050"/>
                </a:solidFill>
              </a:rPr>
              <a:t>có</a:t>
            </a:r>
            <a:r>
              <a:rPr lang="en-US" sz="4000" b="1" dirty="0">
                <a:solidFill>
                  <a:srgbClr val="00B050"/>
                </a:solidFill>
              </a:rPr>
              <a:t> </a:t>
            </a:r>
            <a:r>
              <a:rPr lang="en-US" sz="4000" b="1" dirty="0" err="1">
                <a:solidFill>
                  <a:srgbClr val="00B050"/>
                </a:solidFill>
              </a:rPr>
              <a:t>diện</a:t>
            </a:r>
            <a:r>
              <a:rPr lang="en-US" sz="4000" b="1" dirty="0">
                <a:solidFill>
                  <a:srgbClr val="00B050"/>
                </a:solidFill>
              </a:rPr>
              <a:t> </a:t>
            </a:r>
            <a:r>
              <a:rPr lang="en-US" sz="4000" b="1" dirty="0" err="1">
                <a:solidFill>
                  <a:srgbClr val="00B050"/>
                </a:solidFill>
              </a:rPr>
              <a:t>tích</a:t>
            </a:r>
            <a:r>
              <a:rPr lang="en-US" sz="4000" b="1" dirty="0">
                <a:solidFill>
                  <a:srgbClr val="00B050"/>
                </a:solidFill>
              </a:rPr>
              <a:t> </a:t>
            </a:r>
            <a:r>
              <a:rPr lang="en-US" sz="4000" b="1" dirty="0" err="1">
                <a:solidFill>
                  <a:srgbClr val="00B050"/>
                </a:solidFill>
              </a:rPr>
              <a:t>khoảng</a:t>
            </a:r>
            <a:r>
              <a:rPr lang="en-US" sz="4000" b="1" dirty="0">
                <a:solidFill>
                  <a:srgbClr val="00B050"/>
                </a:solidFill>
              </a:rPr>
              <a:t> 42 </a:t>
            </a:r>
            <a:r>
              <a:rPr lang="en-US" sz="4000" b="1" dirty="0" err="1">
                <a:solidFill>
                  <a:srgbClr val="00B050"/>
                </a:solidFill>
              </a:rPr>
              <a:t>triệu</a:t>
            </a:r>
            <a:r>
              <a:rPr lang="en-US" sz="4000" b="1" dirty="0">
                <a:solidFill>
                  <a:srgbClr val="00B050"/>
                </a:solidFill>
              </a:rPr>
              <a:t> km</a:t>
            </a:r>
            <a:r>
              <a:rPr lang="en-US" sz="4000" b="1" baseline="30000" dirty="0">
                <a:solidFill>
                  <a:srgbClr val="00B050"/>
                </a:solidFill>
              </a:rPr>
              <a:t>2</a:t>
            </a:r>
            <a:r>
              <a:rPr lang="en-US" sz="4000" b="1" dirty="0">
                <a:solidFill>
                  <a:srgbClr val="00B050"/>
                </a:solidFill>
              </a:rPr>
              <a:t>, </a:t>
            </a:r>
            <a:r>
              <a:rPr lang="en-US" sz="4000" b="1" dirty="0" err="1">
                <a:solidFill>
                  <a:srgbClr val="00B050"/>
                </a:solidFill>
              </a:rPr>
              <a:t>đứng</a:t>
            </a:r>
            <a:r>
              <a:rPr lang="en-US" sz="4000" b="1" dirty="0">
                <a:solidFill>
                  <a:srgbClr val="00B050"/>
                </a:solidFill>
              </a:rPr>
              <a:t> </a:t>
            </a:r>
            <a:r>
              <a:rPr lang="en-US" sz="4000" b="1" dirty="0" err="1">
                <a:solidFill>
                  <a:srgbClr val="00B050"/>
                </a:solidFill>
              </a:rPr>
              <a:t>thứ</a:t>
            </a:r>
            <a:r>
              <a:rPr lang="en-US" sz="4000" b="1" dirty="0">
                <a:solidFill>
                  <a:srgbClr val="00B050"/>
                </a:solidFill>
              </a:rPr>
              <a:t> 2 </a:t>
            </a:r>
            <a:r>
              <a:rPr lang="en-US" sz="4000" b="1" dirty="0" err="1">
                <a:solidFill>
                  <a:srgbClr val="00B050"/>
                </a:solidFill>
              </a:rPr>
              <a:t>thế</a:t>
            </a:r>
            <a:r>
              <a:rPr lang="en-US" sz="4000" b="1" dirty="0">
                <a:solidFill>
                  <a:srgbClr val="00B050"/>
                </a:solidFill>
              </a:rPr>
              <a:t> </a:t>
            </a:r>
            <a:r>
              <a:rPr lang="en-US" sz="4000" b="1" dirty="0" err="1">
                <a:solidFill>
                  <a:srgbClr val="00B050"/>
                </a:solidFill>
              </a:rPr>
              <a:t>giới</a:t>
            </a:r>
            <a:r>
              <a:rPr lang="en-US" sz="4000" b="1" dirty="0">
                <a:solidFill>
                  <a:srgbClr val="00B050"/>
                </a:solidFill>
              </a:rPr>
              <a:t> </a:t>
            </a:r>
            <a:r>
              <a:rPr lang="en-US" sz="4000" b="1" dirty="0" err="1">
                <a:solidFill>
                  <a:srgbClr val="00B050"/>
                </a:solidFill>
              </a:rPr>
              <a:t>sau</a:t>
            </a:r>
            <a:r>
              <a:rPr lang="en-US" sz="4000" b="1" dirty="0">
                <a:solidFill>
                  <a:srgbClr val="00B050"/>
                </a:solidFill>
              </a:rPr>
              <a:t> </a:t>
            </a:r>
            <a:r>
              <a:rPr lang="en-US" sz="4000" b="1" dirty="0" err="1">
                <a:solidFill>
                  <a:srgbClr val="00B050"/>
                </a:solidFill>
              </a:rPr>
              <a:t>châu</a:t>
            </a:r>
            <a:r>
              <a:rPr lang="en-US" sz="4000" b="1" dirty="0">
                <a:solidFill>
                  <a:srgbClr val="00B050"/>
                </a:solidFill>
              </a:rPr>
              <a:t> </a:t>
            </a:r>
            <a:r>
              <a:rPr lang="en-US" sz="4000" b="1" dirty="0" err="1">
                <a:solidFill>
                  <a:srgbClr val="00B050"/>
                </a:solidFill>
              </a:rPr>
              <a:t>Á</a:t>
            </a:r>
            <a:r>
              <a:rPr lang="en-US" sz="4000" b="1" dirty="0">
                <a:solidFill>
                  <a:srgbClr val="00B050"/>
                </a:solidFill>
              </a:rPr>
              <a:t>.</a:t>
            </a:r>
            <a:endParaRPr lang="en-VN" sz="4000" b="1" dirty="0">
              <a:solidFill>
                <a:srgbClr val="00B050"/>
              </a:solidFill>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spTree>
    <p:extLst>
      <p:ext uri="{BB962C8B-B14F-4D97-AF65-F5344CB8AC3E}">
        <p14:creationId xmlns:p14="http://schemas.microsoft.com/office/powerpoint/2010/main" val="8986345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2996906" y="3036585"/>
            <a:ext cx="61981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vi-VN" sz="4500" b="1" dirty="0"/>
              <a:t>- </a:t>
            </a:r>
            <a:r>
              <a:rPr lang="en-VN" sz="4500" b="1" dirty="0"/>
              <a:t>Diện tích: 42 triệu km</a:t>
            </a:r>
            <a:r>
              <a:rPr lang="en-VN" sz="4500" b="1" baseline="30000" dirty="0"/>
              <a:t>2</a:t>
            </a:r>
            <a:endParaRPr lang="en-VN" sz="4500" b="1" dirty="0"/>
          </a:p>
        </p:txBody>
      </p:sp>
    </p:spTree>
    <p:extLst>
      <p:ext uri="{BB962C8B-B14F-4D97-AF65-F5344CB8AC3E}">
        <p14:creationId xmlns:p14="http://schemas.microsoft.com/office/powerpoint/2010/main" val="2586905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764308" y="2424114"/>
            <a:ext cx="4668095"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err="1">
                <a:solidFill>
                  <a:srgbClr val="0432FF"/>
                </a:solidFill>
              </a:rPr>
              <a:t>Châu</a:t>
            </a:r>
            <a:r>
              <a:rPr lang="en-US" sz="4000" b="1" dirty="0">
                <a:solidFill>
                  <a:srgbClr val="0432FF"/>
                </a:solidFill>
              </a:rPr>
              <a:t> </a:t>
            </a:r>
            <a:r>
              <a:rPr lang="en-US" sz="4000" b="1" dirty="0" err="1">
                <a:solidFill>
                  <a:srgbClr val="0432FF"/>
                </a:solidFill>
              </a:rPr>
              <a:t>Mỹ</a:t>
            </a:r>
            <a:r>
              <a:rPr lang="en-US" sz="4000" b="1" dirty="0">
                <a:solidFill>
                  <a:srgbClr val="0432FF"/>
                </a:solidFill>
              </a:rPr>
              <a:t> bao </a:t>
            </a:r>
            <a:r>
              <a:rPr lang="en-US" sz="4000" b="1" dirty="0" err="1">
                <a:solidFill>
                  <a:srgbClr val="0432FF"/>
                </a:solidFill>
              </a:rPr>
              <a:t>gồm</a:t>
            </a:r>
            <a:r>
              <a:rPr lang="en-US" sz="4000" b="1" dirty="0">
                <a:solidFill>
                  <a:srgbClr val="0432FF"/>
                </a:solidFill>
              </a:rPr>
              <a:t> </a:t>
            </a:r>
            <a:r>
              <a:rPr lang="en-US" sz="4000" b="1" dirty="0" err="1">
                <a:solidFill>
                  <a:srgbClr val="0432FF"/>
                </a:solidFill>
              </a:rPr>
              <a:t>mấy</a:t>
            </a:r>
            <a:r>
              <a:rPr lang="en-US" sz="4000" b="1" dirty="0">
                <a:solidFill>
                  <a:srgbClr val="0432FF"/>
                </a:solidFill>
              </a:rPr>
              <a:t> </a:t>
            </a:r>
            <a:r>
              <a:rPr lang="en-US" sz="4000" b="1" dirty="0" err="1">
                <a:solidFill>
                  <a:srgbClr val="0432FF"/>
                </a:solidFill>
              </a:rPr>
              <a:t>khu</a:t>
            </a:r>
            <a:r>
              <a:rPr lang="en-US" sz="4000" b="1" dirty="0">
                <a:solidFill>
                  <a:srgbClr val="0432FF"/>
                </a:solidFill>
              </a:rPr>
              <a:t> </a:t>
            </a:r>
            <a:r>
              <a:rPr lang="en-US" sz="4000" b="1" dirty="0" err="1">
                <a:solidFill>
                  <a:srgbClr val="0432FF"/>
                </a:solidFill>
              </a:rPr>
              <a:t>vực</a:t>
            </a:r>
            <a:r>
              <a:rPr lang="en-US" sz="4000" b="1" dirty="0">
                <a:solidFill>
                  <a:srgbClr val="0432FF"/>
                </a:solidFill>
              </a:rPr>
              <a:t>? </a:t>
            </a:r>
            <a:endParaRPr lang="en-VN" altLang="en-VN" sz="4000" b="1" dirty="0">
              <a:solidFill>
                <a:srgbClr val="0432FF"/>
              </a:solidFill>
              <a:cs typeface="Times New Roman" panose="02020603050405020304" pitchFamily="18" charset="0"/>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spTree>
    <p:extLst>
      <p:ext uri="{BB962C8B-B14F-4D97-AF65-F5344CB8AC3E}">
        <p14:creationId xmlns:p14="http://schemas.microsoft.com/office/powerpoint/2010/main" val="28186655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5595141" y="652337"/>
            <a:ext cx="6588747" cy="549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400" b="1" dirty="0">
                <a:solidFill>
                  <a:srgbClr val="00B050"/>
                </a:solidFill>
              </a:rPr>
              <a:t>- </a:t>
            </a:r>
            <a:r>
              <a:rPr lang="en-US" sz="3400" b="1" dirty="0" err="1">
                <a:solidFill>
                  <a:srgbClr val="00B050"/>
                </a:solidFill>
              </a:rPr>
              <a:t>Châu</a:t>
            </a:r>
            <a:r>
              <a:rPr lang="en-US" sz="3400" b="1" dirty="0">
                <a:solidFill>
                  <a:srgbClr val="00B050"/>
                </a:solidFill>
              </a:rPr>
              <a:t> </a:t>
            </a:r>
            <a:r>
              <a:rPr lang="en-US" sz="3400" b="1" dirty="0" err="1">
                <a:solidFill>
                  <a:srgbClr val="00B050"/>
                </a:solidFill>
              </a:rPr>
              <a:t>Mỹ</a:t>
            </a:r>
            <a:r>
              <a:rPr lang="en-US" sz="3400" b="1" dirty="0">
                <a:solidFill>
                  <a:srgbClr val="00B050"/>
                </a:solidFill>
              </a:rPr>
              <a:t> bao 3 </a:t>
            </a:r>
            <a:r>
              <a:rPr lang="en-US" sz="3400" b="1" dirty="0" err="1">
                <a:solidFill>
                  <a:srgbClr val="00B050"/>
                </a:solidFill>
              </a:rPr>
              <a:t>khu</a:t>
            </a:r>
            <a:r>
              <a:rPr lang="en-US" sz="3400" b="1" dirty="0">
                <a:solidFill>
                  <a:srgbClr val="00B050"/>
                </a:solidFill>
              </a:rPr>
              <a:t> </a:t>
            </a:r>
            <a:r>
              <a:rPr lang="en-US" sz="3400" b="1" dirty="0" err="1">
                <a:solidFill>
                  <a:srgbClr val="00B050"/>
                </a:solidFill>
              </a:rPr>
              <a:t>vực</a:t>
            </a:r>
            <a:r>
              <a:rPr lang="en-US" sz="3400" b="1" dirty="0">
                <a:solidFill>
                  <a:srgbClr val="00B050"/>
                </a:solidFill>
              </a:rPr>
              <a:t>:</a:t>
            </a:r>
            <a:endParaRPr lang="en-VN" sz="3400" b="1" dirty="0">
              <a:solidFill>
                <a:srgbClr val="00B050"/>
              </a:solidFill>
            </a:endParaRPr>
          </a:p>
          <a:p>
            <a:pPr algn="just">
              <a:lnSpc>
                <a:spcPct val="150000"/>
              </a:lnSpc>
            </a:pPr>
            <a:r>
              <a:rPr lang="en-US" sz="3400" b="1" dirty="0">
                <a:solidFill>
                  <a:srgbClr val="00B050"/>
                </a:solidFill>
              </a:rPr>
              <a:t>+ </a:t>
            </a:r>
            <a:r>
              <a:rPr lang="en-US" sz="3400" b="1" dirty="0" err="1">
                <a:solidFill>
                  <a:srgbClr val="00B050"/>
                </a:solidFill>
              </a:rPr>
              <a:t>Bắc</a:t>
            </a:r>
            <a:r>
              <a:rPr lang="en-US" sz="3400" b="1" dirty="0">
                <a:solidFill>
                  <a:srgbClr val="00B050"/>
                </a:solidFill>
              </a:rPr>
              <a:t> </a:t>
            </a:r>
            <a:r>
              <a:rPr lang="en-US" sz="3400" b="1" dirty="0" err="1">
                <a:solidFill>
                  <a:srgbClr val="00B050"/>
                </a:solidFill>
              </a:rPr>
              <a:t>Mỹ</a:t>
            </a:r>
            <a:r>
              <a:rPr lang="en-US" sz="3400" b="1" dirty="0">
                <a:solidFill>
                  <a:srgbClr val="00B050"/>
                </a:solidFill>
              </a:rPr>
              <a:t> </a:t>
            </a:r>
            <a:r>
              <a:rPr lang="en-US" sz="3400" b="1" dirty="0" err="1">
                <a:solidFill>
                  <a:srgbClr val="00B050"/>
                </a:solidFill>
              </a:rPr>
              <a:t>gồm</a:t>
            </a:r>
            <a:r>
              <a:rPr lang="en-US" sz="3400" b="1" dirty="0">
                <a:solidFill>
                  <a:srgbClr val="00B050"/>
                </a:solidFill>
              </a:rPr>
              <a:t> </a:t>
            </a:r>
            <a:r>
              <a:rPr lang="en-US" sz="3400" b="1" dirty="0" err="1">
                <a:solidFill>
                  <a:srgbClr val="00B050"/>
                </a:solidFill>
              </a:rPr>
              <a:t>Canađa</a:t>
            </a:r>
            <a:r>
              <a:rPr lang="en-US" sz="3400" b="1" dirty="0">
                <a:solidFill>
                  <a:srgbClr val="00B050"/>
                </a:solidFill>
              </a:rPr>
              <a:t> </a:t>
            </a:r>
            <a:r>
              <a:rPr lang="en-US" sz="3400" b="1" dirty="0" err="1">
                <a:solidFill>
                  <a:srgbClr val="00B050"/>
                </a:solidFill>
              </a:rPr>
              <a:t>và</a:t>
            </a:r>
            <a:r>
              <a:rPr lang="en-US" sz="3400" b="1" dirty="0">
                <a:solidFill>
                  <a:srgbClr val="00B050"/>
                </a:solidFill>
              </a:rPr>
              <a:t> </a:t>
            </a:r>
            <a:r>
              <a:rPr lang="en-US" sz="3400" b="1" dirty="0" err="1">
                <a:solidFill>
                  <a:srgbClr val="00B050"/>
                </a:solidFill>
              </a:rPr>
              <a:t>Hoa</a:t>
            </a:r>
            <a:r>
              <a:rPr lang="en-US" sz="3400" b="1" dirty="0">
                <a:solidFill>
                  <a:srgbClr val="00B050"/>
                </a:solidFill>
              </a:rPr>
              <a:t> </a:t>
            </a:r>
            <a:r>
              <a:rPr lang="en-US" sz="3400" b="1" dirty="0" err="1">
                <a:solidFill>
                  <a:srgbClr val="00B050"/>
                </a:solidFill>
              </a:rPr>
              <a:t>Kỳ</a:t>
            </a:r>
            <a:endParaRPr lang="en-VN" sz="3400" b="1" dirty="0">
              <a:solidFill>
                <a:srgbClr val="00B050"/>
              </a:solidFill>
            </a:endParaRPr>
          </a:p>
          <a:p>
            <a:pPr algn="just">
              <a:lnSpc>
                <a:spcPct val="150000"/>
              </a:lnSpc>
            </a:pPr>
            <a:r>
              <a:rPr lang="en-US" sz="3400" b="1" dirty="0">
                <a:solidFill>
                  <a:srgbClr val="00B050"/>
                </a:solidFill>
              </a:rPr>
              <a:t>+ </a:t>
            </a:r>
            <a:r>
              <a:rPr lang="en-US" sz="3400" b="1" dirty="0" err="1">
                <a:solidFill>
                  <a:srgbClr val="00B050"/>
                </a:solidFill>
              </a:rPr>
              <a:t>Trung</a:t>
            </a:r>
            <a:r>
              <a:rPr lang="en-US" sz="3400" b="1" dirty="0">
                <a:solidFill>
                  <a:srgbClr val="00B050"/>
                </a:solidFill>
              </a:rPr>
              <a:t> </a:t>
            </a:r>
            <a:r>
              <a:rPr lang="en-US" sz="3400" b="1" dirty="0" err="1">
                <a:solidFill>
                  <a:srgbClr val="00B050"/>
                </a:solidFill>
              </a:rPr>
              <a:t>Mỹ</a:t>
            </a:r>
            <a:r>
              <a:rPr lang="en-US" sz="3400" b="1" dirty="0">
                <a:solidFill>
                  <a:srgbClr val="00B050"/>
                </a:solidFill>
              </a:rPr>
              <a:t> </a:t>
            </a:r>
            <a:r>
              <a:rPr lang="en-US" sz="3400" b="1" dirty="0" err="1">
                <a:solidFill>
                  <a:srgbClr val="00B050"/>
                </a:solidFill>
              </a:rPr>
              <a:t>gồm</a:t>
            </a:r>
            <a:r>
              <a:rPr lang="en-US" sz="3400" b="1" dirty="0">
                <a:solidFill>
                  <a:srgbClr val="00B050"/>
                </a:solidFill>
              </a:rPr>
              <a:t> </a:t>
            </a:r>
            <a:r>
              <a:rPr lang="en-US" sz="3400" b="1" dirty="0" err="1">
                <a:solidFill>
                  <a:srgbClr val="00B050"/>
                </a:solidFill>
              </a:rPr>
              <a:t>dải</a:t>
            </a:r>
            <a:r>
              <a:rPr lang="en-US" sz="3400" b="1" dirty="0">
                <a:solidFill>
                  <a:srgbClr val="00B050"/>
                </a:solidFill>
              </a:rPr>
              <a:t> </a:t>
            </a:r>
            <a:r>
              <a:rPr lang="en-US" sz="3400" b="1" dirty="0" err="1">
                <a:solidFill>
                  <a:srgbClr val="00B050"/>
                </a:solidFill>
              </a:rPr>
              <a:t>đất</a:t>
            </a:r>
            <a:r>
              <a:rPr lang="en-US" sz="3400" b="1" dirty="0">
                <a:solidFill>
                  <a:srgbClr val="00B050"/>
                </a:solidFill>
              </a:rPr>
              <a:t> </a:t>
            </a:r>
            <a:r>
              <a:rPr lang="en-US" sz="3400" b="1" dirty="0" err="1">
                <a:solidFill>
                  <a:srgbClr val="00B050"/>
                </a:solidFill>
              </a:rPr>
              <a:t>từ</a:t>
            </a:r>
            <a:r>
              <a:rPr lang="en-US" sz="3400" b="1" dirty="0">
                <a:solidFill>
                  <a:srgbClr val="00B050"/>
                </a:solidFill>
              </a:rPr>
              <a:t> </a:t>
            </a:r>
            <a:r>
              <a:rPr lang="en-US" sz="3400" b="1" dirty="0" err="1">
                <a:solidFill>
                  <a:srgbClr val="00B050"/>
                </a:solidFill>
              </a:rPr>
              <a:t>Mê</a:t>
            </a:r>
            <a:r>
              <a:rPr lang="en-US" sz="3400" b="1" dirty="0">
                <a:solidFill>
                  <a:srgbClr val="00B050"/>
                </a:solidFill>
              </a:rPr>
              <a:t> hi </a:t>
            </a:r>
            <a:r>
              <a:rPr lang="en-US" sz="3400" b="1" dirty="0" err="1">
                <a:solidFill>
                  <a:srgbClr val="00B050"/>
                </a:solidFill>
              </a:rPr>
              <a:t>cô</a:t>
            </a:r>
            <a:r>
              <a:rPr lang="en-US" sz="3400" b="1" dirty="0">
                <a:solidFill>
                  <a:srgbClr val="00B050"/>
                </a:solidFill>
              </a:rPr>
              <a:t> </a:t>
            </a:r>
            <a:r>
              <a:rPr lang="en-US" sz="3400" b="1" dirty="0" err="1">
                <a:solidFill>
                  <a:srgbClr val="00B050"/>
                </a:solidFill>
              </a:rPr>
              <a:t>đến</a:t>
            </a:r>
            <a:r>
              <a:rPr lang="en-US" sz="3400" b="1" dirty="0">
                <a:solidFill>
                  <a:srgbClr val="00B050"/>
                </a:solidFill>
              </a:rPr>
              <a:t> Pa </a:t>
            </a:r>
            <a:r>
              <a:rPr lang="en-US" sz="3400" b="1" dirty="0" err="1">
                <a:solidFill>
                  <a:srgbClr val="00B050"/>
                </a:solidFill>
              </a:rPr>
              <a:t>na</a:t>
            </a:r>
            <a:r>
              <a:rPr lang="en-US" sz="3400" b="1" dirty="0">
                <a:solidFill>
                  <a:srgbClr val="00B050"/>
                </a:solidFill>
              </a:rPr>
              <a:t> ma </a:t>
            </a:r>
            <a:r>
              <a:rPr lang="en-US" sz="3400" b="1" dirty="0" err="1">
                <a:solidFill>
                  <a:srgbClr val="00B050"/>
                </a:solidFill>
              </a:rPr>
              <a:t>và</a:t>
            </a:r>
            <a:r>
              <a:rPr lang="en-US" sz="3400" b="1" dirty="0">
                <a:solidFill>
                  <a:srgbClr val="00B050"/>
                </a:solidFill>
              </a:rPr>
              <a:t> </a:t>
            </a:r>
            <a:r>
              <a:rPr lang="en-US" sz="3400" b="1" dirty="0" err="1">
                <a:solidFill>
                  <a:srgbClr val="00B050"/>
                </a:solidFill>
              </a:rPr>
              <a:t>các</a:t>
            </a:r>
            <a:r>
              <a:rPr lang="en-US" sz="3400" b="1" dirty="0">
                <a:solidFill>
                  <a:srgbClr val="00B050"/>
                </a:solidFill>
              </a:rPr>
              <a:t> </a:t>
            </a:r>
            <a:r>
              <a:rPr lang="en-US" sz="3400" b="1" dirty="0" err="1">
                <a:solidFill>
                  <a:srgbClr val="00B050"/>
                </a:solidFill>
              </a:rPr>
              <a:t>đảo</a:t>
            </a:r>
            <a:r>
              <a:rPr lang="en-US" sz="3400" b="1" dirty="0">
                <a:solidFill>
                  <a:srgbClr val="00B050"/>
                </a:solidFill>
              </a:rPr>
              <a:t>, </a:t>
            </a:r>
            <a:r>
              <a:rPr lang="en-US" sz="3400" b="1" dirty="0" err="1">
                <a:solidFill>
                  <a:srgbClr val="00B050"/>
                </a:solidFill>
              </a:rPr>
              <a:t>quần</a:t>
            </a:r>
            <a:r>
              <a:rPr lang="en-US" sz="3400" b="1" dirty="0">
                <a:solidFill>
                  <a:srgbClr val="00B050"/>
                </a:solidFill>
              </a:rPr>
              <a:t> </a:t>
            </a:r>
            <a:r>
              <a:rPr lang="en-US" sz="3400" b="1" dirty="0" err="1">
                <a:solidFill>
                  <a:srgbClr val="00B050"/>
                </a:solidFill>
              </a:rPr>
              <a:t>đảo</a:t>
            </a:r>
            <a:r>
              <a:rPr lang="en-US" sz="3400" b="1" dirty="0">
                <a:solidFill>
                  <a:srgbClr val="00B050"/>
                </a:solidFill>
              </a:rPr>
              <a:t> </a:t>
            </a:r>
            <a:r>
              <a:rPr lang="en-US" sz="3400" b="1" dirty="0" err="1">
                <a:solidFill>
                  <a:srgbClr val="00B050"/>
                </a:solidFill>
              </a:rPr>
              <a:t>trong</a:t>
            </a:r>
            <a:r>
              <a:rPr lang="en-US" sz="3400" b="1" dirty="0">
                <a:solidFill>
                  <a:srgbClr val="00B050"/>
                </a:solidFill>
              </a:rPr>
              <a:t> </a:t>
            </a:r>
            <a:r>
              <a:rPr lang="en-US" sz="3400" b="1" dirty="0" err="1">
                <a:solidFill>
                  <a:srgbClr val="00B050"/>
                </a:solidFill>
              </a:rPr>
              <a:t>biển</a:t>
            </a:r>
            <a:r>
              <a:rPr lang="en-US" sz="3400" b="1" dirty="0">
                <a:solidFill>
                  <a:srgbClr val="00B050"/>
                </a:solidFill>
              </a:rPr>
              <a:t> Ca </a:t>
            </a:r>
            <a:r>
              <a:rPr lang="en-US" sz="3400" b="1" dirty="0" err="1">
                <a:solidFill>
                  <a:srgbClr val="00B050"/>
                </a:solidFill>
              </a:rPr>
              <a:t>ri</a:t>
            </a:r>
            <a:r>
              <a:rPr lang="en-US" sz="3400" b="1" dirty="0">
                <a:solidFill>
                  <a:srgbClr val="00B050"/>
                </a:solidFill>
              </a:rPr>
              <a:t> </a:t>
            </a:r>
            <a:r>
              <a:rPr lang="en-US" sz="3400" b="1" dirty="0" err="1">
                <a:solidFill>
                  <a:srgbClr val="00B050"/>
                </a:solidFill>
              </a:rPr>
              <a:t>bê</a:t>
            </a:r>
            <a:endParaRPr lang="en-VN" sz="3400" b="1" dirty="0">
              <a:solidFill>
                <a:srgbClr val="00B050"/>
              </a:solidFill>
            </a:endParaRPr>
          </a:p>
          <a:p>
            <a:pPr algn="just">
              <a:lnSpc>
                <a:spcPct val="150000"/>
              </a:lnSpc>
            </a:pPr>
            <a:r>
              <a:rPr lang="en-US" sz="3400" b="1" dirty="0">
                <a:solidFill>
                  <a:srgbClr val="00B050"/>
                </a:solidFill>
              </a:rPr>
              <a:t>+ Nam </a:t>
            </a:r>
            <a:r>
              <a:rPr lang="en-US" sz="3400" b="1" dirty="0" err="1">
                <a:solidFill>
                  <a:srgbClr val="00B050"/>
                </a:solidFill>
              </a:rPr>
              <a:t>Mỹ</a:t>
            </a:r>
            <a:r>
              <a:rPr lang="en-US" sz="3400" b="1" dirty="0">
                <a:solidFill>
                  <a:srgbClr val="00B050"/>
                </a:solidFill>
              </a:rPr>
              <a:t> </a:t>
            </a:r>
            <a:r>
              <a:rPr lang="en-US" sz="3400" b="1" dirty="0" err="1">
                <a:solidFill>
                  <a:srgbClr val="00B050"/>
                </a:solidFill>
              </a:rPr>
              <a:t>gồm</a:t>
            </a:r>
            <a:r>
              <a:rPr lang="en-US" sz="3400" b="1" dirty="0">
                <a:solidFill>
                  <a:srgbClr val="00B050"/>
                </a:solidFill>
              </a:rPr>
              <a:t> </a:t>
            </a:r>
            <a:r>
              <a:rPr lang="en-US" sz="3400" b="1" dirty="0" err="1">
                <a:solidFill>
                  <a:srgbClr val="00B050"/>
                </a:solidFill>
              </a:rPr>
              <a:t>nhiều</a:t>
            </a:r>
            <a:r>
              <a:rPr lang="en-US" sz="3400" b="1" dirty="0">
                <a:solidFill>
                  <a:srgbClr val="00B050"/>
                </a:solidFill>
              </a:rPr>
              <a:t> </a:t>
            </a:r>
            <a:r>
              <a:rPr lang="en-US" sz="3400" b="1" dirty="0" err="1">
                <a:solidFill>
                  <a:srgbClr val="00B050"/>
                </a:solidFill>
              </a:rPr>
              <a:t>quốc</a:t>
            </a:r>
            <a:r>
              <a:rPr lang="en-US" sz="3400" b="1" dirty="0">
                <a:solidFill>
                  <a:srgbClr val="00B050"/>
                </a:solidFill>
              </a:rPr>
              <a:t> </a:t>
            </a:r>
            <a:r>
              <a:rPr lang="en-US" sz="3400" b="1" dirty="0" err="1">
                <a:solidFill>
                  <a:srgbClr val="00B050"/>
                </a:solidFill>
              </a:rPr>
              <a:t>gia</a:t>
            </a:r>
            <a:r>
              <a:rPr lang="en-US" sz="3400" b="1" dirty="0">
                <a:solidFill>
                  <a:srgbClr val="00B050"/>
                </a:solidFill>
              </a:rPr>
              <a:t> </a:t>
            </a:r>
            <a:r>
              <a:rPr lang="en-US" sz="3400" b="1" dirty="0" err="1">
                <a:solidFill>
                  <a:srgbClr val="00B050"/>
                </a:solidFill>
              </a:rPr>
              <a:t>ở</a:t>
            </a:r>
            <a:r>
              <a:rPr lang="en-US" sz="3400" b="1" dirty="0">
                <a:solidFill>
                  <a:srgbClr val="00B050"/>
                </a:solidFill>
              </a:rPr>
              <a:t> </a:t>
            </a:r>
            <a:r>
              <a:rPr lang="en-US" sz="3400" b="1" dirty="0" err="1">
                <a:solidFill>
                  <a:srgbClr val="00B050"/>
                </a:solidFill>
              </a:rPr>
              <a:t>phía</a:t>
            </a:r>
            <a:r>
              <a:rPr lang="en-US" sz="3400" b="1" dirty="0">
                <a:solidFill>
                  <a:srgbClr val="00B050"/>
                </a:solidFill>
              </a:rPr>
              <a:t> </a:t>
            </a:r>
            <a:r>
              <a:rPr lang="en-US" sz="3400" b="1" dirty="0" err="1">
                <a:solidFill>
                  <a:srgbClr val="00B050"/>
                </a:solidFill>
              </a:rPr>
              <a:t>nam</a:t>
            </a:r>
            <a:r>
              <a:rPr lang="en-US" sz="3400" b="1" dirty="0">
                <a:solidFill>
                  <a:srgbClr val="00B050"/>
                </a:solidFill>
              </a:rPr>
              <a:t> Pa </a:t>
            </a:r>
            <a:r>
              <a:rPr lang="en-US" sz="3400" b="1" dirty="0" err="1">
                <a:solidFill>
                  <a:srgbClr val="00B050"/>
                </a:solidFill>
              </a:rPr>
              <a:t>na</a:t>
            </a:r>
            <a:r>
              <a:rPr lang="en-US" sz="3400" b="1" dirty="0">
                <a:solidFill>
                  <a:srgbClr val="00B050"/>
                </a:solidFill>
              </a:rPr>
              <a:t> ma </a:t>
            </a:r>
            <a:endParaRPr lang="en-VN" sz="3400" b="1" dirty="0">
              <a:solidFill>
                <a:srgbClr val="00B050"/>
              </a:solidFill>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4"/>
          <a:stretch>
            <a:fillRect/>
          </a:stretch>
        </p:blipFill>
        <p:spPr>
          <a:xfrm>
            <a:off x="241915" y="307889"/>
            <a:ext cx="5319447" cy="6256510"/>
          </a:xfrm>
          <a:prstGeom prst="rect">
            <a:avLst/>
          </a:prstGeom>
        </p:spPr>
      </p:pic>
    </p:spTree>
    <p:extLst>
      <p:ext uri="{BB962C8B-B14F-4D97-AF65-F5344CB8AC3E}">
        <p14:creationId xmlns:p14="http://schemas.microsoft.com/office/powerpoint/2010/main" val="4104298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870542" y="0"/>
            <a:ext cx="5549031"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BẮC MỸ (CANAĐA)</a:t>
            </a:r>
          </a:p>
        </p:txBody>
      </p:sp>
      <p:pic>
        <p:nvPicPr>
          <p:cNvPr id="329730" name="Picture 2" descr="Quốc kỳ Canada – Wikipedia tiếng Việt">
            <a:extLst>
              <a:ext uri="{FF2B5EF4-FFF2-40B4-BE49-F238E27FC236}">
                <a16:creationId xmlns:a16="http://schemas.microsoft.com/office/drawing/2014/main" id="{41CBB946-2741-1282-B4A0-8C4081060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954" y="1111250"/>
            <a:ext cx="5293116" cy="2646558"/>
          </a:xfrm>
          <a:prstGeom prst="rect">
            <a:avLst/>
          </a:prstGeom>
          <a:noFill/>
          <a:extLst>
            <a:ext uri="{909E8E84-426E-40DD-AFC4-6F175D3DCCD1}">
              <a14:hiddenFill xmlns:a14="http://schemas.microsoft.com/office/drawing/2010/main">
                <a:solidFill>
                  <a:srgbClr val="FFFFFF"/>
                </a:solidFill>
              </a14:hiddenFill>
            </a:ext>
          </a:extLst>
        </p:spPr>
      </p:pic>
      <p:pic>
        <p:nvPicPr>
          <p:cNvPr id="329732" name="Picture 4" descr="Biết 8 này sẽ là ưu thế khi đi du học Canada l Đại học Công nghệ Đông Á">
            <a:extLst>
              <a:ext uri="{FF2B5EF4-FFF2-40B4-BE49-F238E27FC236}">
                <a16:creationId xmlns:a16="http://schemas.microsoft.com/office/drawing/2014/main" id="{537A0CD2-7EDD-6E6A-0416-3A821BF30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315" y="3867639"/>
            <a:ext cx="5293116" cy="2898286"/>
          </a:xfrm>
          <a:prstGeom prst="rect">
            <a:avLst/>
          </a:prstGeom>
          <a:noFill/>
          <a:extLst>
            <a:ext uri="{909E8E84-426E-40DD-AFC4-6F175D3DCCD1}">
              <a14:hiddenFill xmlns:a14="http://schemas.microsoft.com/office/drawing/2010/main">
                <a:solidFill>
                  <a:srgbClr val="FFFFFF"/>
                </a:solidFill>
              </a14:hiddenFill>
            </a:ext>
          </a:extLst>
        </p:spPr>
      </p:pic>
      <p:pic>
        <p:nvPicPr>
          <p:cNvPr id="329734" name="Picture 6" descr="Cẩm nang và kinh nghiệm du lịch Canada tự túc | Noibaitaxitour">
            <a:extLst>
              <a:ext uri="{FF2B5EF4-FFF2-40B4-BE49-F238E27FC236}">
                <a16:creationId xmlns:a16="http://schemas.microsoft.com/office/drawing/2014/main" id="{52C6FDEA-51AB-714F-F25E-D225717CCD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269" y="3867638"/>
            <a:ext cx="5293115" cy="2898285"/>
          </a:xfrm>
          <a:prstGeom prst="rect">
            <a:avLst/>
          </a:prstGeom>
          <a:noFill/>
          <a:extLst>
            <a:ext uri="{909E8E84-426E-40DD-AFC4-6F175D3DCCD1}">
              <a14:hiddenFill xmlns:a14="http://schemas.microsoft.com/office/drawing/2010/main">
                <a:solidFill>
                  <a:srgbClr val="FFFFFF"/>
                </a:solidFill>
              </a14:hiddenFill>
            </a:ext>
          </a:extLst>
        </p:spPr>
      </p:pic>
      <p:pic>
        <p:nvPicPr>
          <p:cNvPr id="329736" name="Picture 8" descr="Tìm hiểu về lối sống - con người Canada">
            <a:extLst>
              <a:ext uri="{FF2B5EF4-FFF2-40B4-BE49-F238E27FC236}">
                <a16:creationId xmlns:a16="http://schemas.microsoft.com/office/drawing/2014/main" id="{0544C0CF-03D9-11E1-6B63-E35075F2DF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269" y="1065212"/>
            <a:ext cx="5293114" cy="2692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202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5" descr="POINSET2">
            <a:extLst>
              <a:ext uri="{FF2B5EF4-FFF2-40B4-BE49-F238E27FC236}">
                <a16:creationId xmlns:a16="http://schemas.microsoft.com/office/drawing/2014/main" id="{C0109997-B4B1-FDD6-D429-9D2A73D29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8462" y="87313"/>
            <a:ext cx="12430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5" descr="POINSET2">
            <a:extLst>
              <a:ext uri="{FF2B5EF4-FFF2-40B4-BE49-F238E27FC236}">
                <a16:creationId xmlns:a16="http://schemas.microsoft.com/office/drawing/2014/main" id="{A4890BC6-E2F2-FF82-D027-A316D5FBF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93700" y="69850"/>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1A09FEE-B1F6-EECA-B3B0-A9EB2670207F}"/>
              </a:ext>
            </a:extLst>
          </p:cNvPr>
          <p:cNvSpPr/>
          <p:nvPr/>
        </p:nvSpPr>
        <p:spPr>
          <a:xfrm>
            <a:off x="1405807" y="1105219"/>
            <a:ext cx="9380385" cy="367504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CHƯƠNG 4. CHÂU MỸ</a:t>
            </a:r>
          </a:p>
          <a:p>
            <a:pPr algn="ctr" fontAlgn="auto">
              <a:lnSpc>
                <a:spcPct val="150000"/>
              </a:lnSpc>
              <a:spcBef>
                <a:spcPts val="0"/>
              </a:spcBef>
              <a:spcAft>
                <a:spcPts val="0"/>
              </a:spcAft>
              <a:defRPr/>
            </a:pP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BÀI  13</a:t>
            </a:r>
          </a:p>
          <a:p>
            <a:pPr algn="ctr" fontAlgn="auto">
              <a:lnSpc>
                <a:spcPct val="150000"/>
              </a:lnSpc>
              <a:spcBef>
                <a:spcPts val="0"/>
              </a:spcBef>
              <a:spcAft>
                <a:spcPts val="0"/>
              </a:spcAft>
              <a:defRPr/>
            </a:pP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PHÁT KIẾN RA CHÂU MỸ, </a:t>
            </a:r>
          </a:p>
          <a:p>
            <a:pPr algn="ctr" fontAlgn="auto">
              <a:lnSpc>
                <a:spcPct val="150000"/>
              </a:lnSpc>
              <a:spcBef>
                <a:spcPts val="0"/>
              </a:spcBef>
              <a:spcAft>
                <a:spcPts val="0"/>
              </a:spcAft>
              <a:defRPr/>
            </a:pP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VỊ TRÍ ĐỊA LÍ VÀ PHẠM VI CHÂU MỸ</a:t>
            </a:r>
          </a:p>
        </p:txBody>
      </p:sp>
      <p:pic>
        <p:nvPicPr>
          <p:cNvPr id="49156" name="Picture 11" descr="POINSET2">
            <a:extLst>
              <a:ext uri="{FF2B5EF4-FFF2-40B4-BE49-F238E27FC236}">
                <a16:creationId xmlns:a16="http://schemas.microsoft.com/office/drawing/2014/main" id="{2716581E-2C73-CDBA-08EF-B652D4116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3857" y="5299869"/>
            <a:ext cx="12446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Diagram&#10;&#10;Description automatically generated">
            <a:extLst>
              <a:ext uri="{FF2B5EF4-FFF2-40B4-BE49-F238E27FC236}">
                <a16:creationId xmlns:a16="http://schemas.microsoft.com/office/drawing/2014/main" id="{E8ED0BD0-3B0D-BBA0-299C-1256EEC4E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870542" y="0"/>
            <a:ext cx="5549031"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BẮC MỸ (HOA KỲ)</a:t>
            </a:r>
          </a:p>
        </p:txBody>
      </p:sp>
      <p:pic>
        <p:nvPicPr>
          <p:cNvPr id="333826" name="Picture 2" descr="Những điều cần biết về đất nước Hoa Kỳ (Mỹ) - Ego Express">
            <a:extLst>
              <a:ext uri="{FF2B5EF4-FFF2-40B4-BE49-F238E27FC236}">
                <a16:creationId xmlns:a16="http://schemas.microsoft.com/office/drawing/2014/main" id="{799B021B-0858-1F74-B921-984A6A9A8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269" y="3885167"/>
            <a:ext cx="5293114" cy="2880758"/>
          </a:xfrm>
          <a:prstGeom prst="rect">
            <a:avLst/>
          </a:prstGeom>
          <a:noFill/>
          <a:extLst>
            <a:ext uri="{909E8E84-426E-40DD-AFC4-6F175D3DCCD1}">
              <a14:hiddenFill xmlns:a14="http://schemas.microsoft.com/office/drawing/2010/main">
                <a:solidFill>
                  <a:srgbClr val="FFFFFF"/>
                </a:solidFill>
              </a14:hiddenFill>
            </a:ext>
          </a:extLst>
        </p:spPr>
      </p:pic>
      <p:pic>
        <p:nvPicPr>
          <p:cNvPr id="333828" name="Picture 4" descr="Đất nước Hoa Kỳ và những ưu điểm đáng lưu ý - Tư vấn định cư Mỹ">
            <a:extLst>
              <a:ext uri="{FF2B5EF4-FFF2-40B4-BE49-F238E27FC236}">
                <a16:creationId xmlns:a16="http://schemas.microsoft.com/office/drawing/2014/main" id="{54E8F84B-7395-1A13-F984-50ACA30FB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926" y="3885166"/>
            <a:ext cx="5224073" cy="2880757"/>
          </a:xfrm>
          <a:prstGeom prst="rect">
            <a:avLst/>
          </a:prstGeom>
          <a:noFill/>
          <a:extLst>
            <a:ext uri="{909E8E84-426E-40DD-AFC4-6F175D3DCCD1}">
              <a14:hiddenFill xmlns:a14="http://schemas.microsoft.com/office/drawing/2010/main">
                <a:solidFill>
                  <a:srgbClr val="FFFFFF"/>
                </a:solidFill>
              </a14:hiddenFill>
            </a:ext>
          </a:extLst>
        </p:spPr>
      </p:pic>
      <p:pic>
        <p:nvPicPr>
          <p:cNvPr id="333830" name="Picture 6" descr="Quốc kỳ Hoa Kỳ – Wikipedia tiếng Việt">
            <a:extLst>
              <a:ext uri="{FF2B5EF4-FFF2-40B4-BE49-F238E27FC236}">
                <a16:creationId xmlns:a16="http://schemas.microsoft.com/office/drawing/2014/main" id="{6D936CBF-7F77-8036-389B-40CA1B17AA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925" y="1006621"/>
            <a:ext cx="5224073" cy="2751185"/>
          </a:xfrm>
          <a:prstGeom prst="rect">
            <a:avLst/>
          </a:prstGeom>
          <a:noFill/>
          <a:extLst>
            <a:ext uri="{909E8E84-426E-40DD-AFC4-6F175D3DCCD1}">
              <a14:hiddenFill xmlns:a14="http://schemas.microsoft.com/office/drawing/2010/main">
                <a:solidFill>
                  <a:srgbClr val="FFFFFF"/>
                </a:solidFill>
              </a14:hiddenFill>
            </a:ext>
          </a:extLst>
        </p:spPr>
      </p:pic>
      <p:pic>
        <p:nvPicPr>
          <p:cNvPr id="333832" name="Picture 8" descr="Du học Mỹ: Những điều nên biết về đất nước và con người Mỹ">
            <a:extLst>
              <a:ext uri="{FF2B5EF4-FFF2-40B4-BE49-F238E27FC236}">
                <a16:creationId xmlns:a16="http://schemas.microsoft.com/office/drawing/2014/main" id="{2659EC0D-56F9-7AE4-E319-9F78C8088A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4435" y="1006621"/>
            <a:ext cx="5272947" cy="273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033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108814" y="-46039"/>
            <a:ext cx="6648961"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TRUNG MỸ (MÊ HI CÔ)</a:t>
            </a:r>
          </a:p>
        </p:txBody>
      </p:sp>
      <p:pic>
        <p:nvPicPr>
          <p:cNvPr id="331786" name="Picture 10" descr="Mê-hi-cô (Mexico) | Hồ sơ - Sự kiện - Nhân chứng">
            <a:extLst>
              <a:ext uri="{FF2B5EF4-FFF2-40B4-BE49-F238E27FC236}">
                <a16:creationId xmlns:a16="http://schemas.microsoft.com/office/drawing/2014/main" id="{4CBE5EC4-2B7A-1E8E-3BA1-69F279E2AE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5" y="1088231"/>
            <a:ext cx="5338953" cy="2692546"/>
          </a:xfrm>
          <a:prstGeom prst="rect">
            <a:avLst/>
          </a:prstGeom>
          <a:noFill/>
          <a:extLst>
            <a:ext uri="{909E8E84-426E-40DD-AFC4-6F175D3DCCD1}">
              <a14:hiddenFill xmlns:a14="http://schemas.microsoft.com/office/drawing/2010/main">
                <a:solidFill>
                  <a:srgbClr val="FFFFFF"/>
                </a:solidFill>
              </a14:hiddenFill>
            </a:ext>
          </a:extLst>
        </p:spPr>
      </p:pic>
      <p:pic>
        <p:nvPicPr>
          <p:cNvPr id="331788" name="Picture 12" descr="Cẩm nang du lịch Mexico từ A đến Z | VIETRAVEL">
            <a:extLst>
              <a:ext uri="{FF2B5EF4-FFF2-40B4-BE49-F238E27FC236}">
                <a16:creationId xmlns:a16="http://schemas.microsoft.com/office/drawing/2014/main" id="{AE58ECFF-8763-92EF-F729-DDDDEBBD2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34" y="3972069"/>
            <a:ext cx="5338951" cy="2793851"/>
          </a:xfrm>
          <a:prstGeom prst="rect">
            <a:avLst/>
          </a:prstGeom>
          <a:noFill/>
          <a:extLst>
            <a:ext uri="{909E8E84-426E-40DD-AFC4-6F175D3DCCD1}">
              <a14:hiddenFill xmlns:a14="http://schemas.microsoft.com/office/drawing/2010/main">
                <a:solidFill>
                  <a:srgbClr val="FFFFFF"/>
                </a:solidFill>
              </a14:hiddenFill>
            </a:ext>
          </a:extLst>
        </p:spPr>
      </p:pic>
      <p:pic>
        <p:nvPicPr>
          <p:cNvPr id="331790" name="Picture 14" descr="Những bất ngờ thú vị ở Mexico">
            <a:extLst>
              <a:ext uri="{FF2B5EF4-FFF2-40B4-BE49-F238E27FC236}">
                <a16:creationId xmlns:a16="http://schemas.microsoft.com/office/drawing/2014/main" id="{F79864AF-DB90-52E6-0E57-B578D31344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266" y="3972069"/>
            <a:ext cx="5203199" cy="2793850"/>
          </a:xfrm>
          <a:prstGeom prst="rect">
            <a:avLst/>
          </a:prstGeom>
          <a:noFill/>
          <a:extLst>
            <a:ext uri="{909E8E84-426E-40DD-AFC4-6F175D3DCCD1}">
              <a14:hiddenFill xmlns:a14="http://schemas.microsoft.com/office/drawing/2010/main">
                <a:solidFill>
                  <a:srgbClr val="FFFFFF"/>
                </a:solidFill>
              </a14:hiddenFill>
            </a:ext>
          </a:extLst>
        </p:spPr>
      </p:pic>
      <p:pic>
        <p:nvPicPr>
          <p:cNvPr id="331792" name="Picture 16" descr="Thú vị “Lễ hội người chết” ở Mexico">
            <a:extLst>
              <a:ext uri="{FF2B5EF4-FFF2-40B4-BE49-F238E27FC236}">
                <a16:creationId xmlns:a16="http://schemas.microsoft.com/office/drawing/2014/main" id="{E6D1F20B-001D-5BEA-1910-FE6E4F84A7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265" y="1111249"/>
            <a:ext cx="5203199" cy="269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727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108814" y="-46039"/>
            <a:ext cx="6648961"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TRUNG MỸ (CU BA)</a:t>
            </a:r>
          </a:p>
        </p:txBody>
      </p:sp>
      <p:pic>
        <p:nvPicPr>
          <p:cNvPr id="335874" name="Picture 2" descr="Cuba và hệ thống phúc lợi xã hội thuộc top đầu thế giới | Thế giới | Tạp  chí mặt trận Online">
            <a:extLst>
              <a:ext uri="{FF2B5EF4-FFF2-40B4-BE49-F238E27FC236}">
                <a16:creationId xmlns:a16="http://schemas.microsoft.com/office/drawing/2014/main" id="{63EC8E5D-3112-8712-B13E-4D1746205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266" y="1059151"/>
            <a:ext cx="5203198" cy="2721626"/>
          </a:xfrm>
          <a:prstGeom prst="rect">
            <a:avLst/>
          </a:prstGeom>
          <a:noFill/>
          <a:extLst>
            <a:ext uri="{909E8E84-426E-40DD-AFC4-6F175D3DCCD1}">
              <a14:hiddenFill xmlns:a14="http://schemas.microsoft.com/office/drawing/2010/main">
                <a:solidFill>
                  <a:srgbClr val="FFFFFF"/>
                </a:solidFill>
              </a14:hiddenFill>
            </a:ext>
          </a:extLst>
        </p:spPr>
      </p:pic>
      <p:pic>
        <p:nvPicPr>
          <p:cNvPr id="335876" name="Picture 4" descr="Cu-ba (Cuba) | Hồ sơ - Sự kiện - Nhân chứng">
            <a:extLst>
              <a:ext uri="{FF2B5EF4-FFF2-40B4-BE49-F238E27FC236}">
                <a16:creationId xmlns:a16="http://schemas.microsoft.com/office/drawing/2014/main" id="{00E59B2A-36AD-6E76-8AE7-2190DB100F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33" y="1088231"/>
            <a:ext cx="5338951" cy="2692546"/>
          </a:xfrm>
          <a:prstGeom prst="rect">
            <a:avLst/>
          </a:prstGeom>
          <a:noFill/>
          <a:extLst>
            <a:ext uri="{909E8E84-426E-40DD-AFC4-6F175D3DCCD1}">
              <a14:hiddenFill xmlns:a14="http://schemas.microsoft.com/office/drawing/2010/main">
                <a:solidFill>
                  <a:srgbClr val="FFFFFF"/>
                </a:solidFill>
              </a14:hiddenFill>
            </a:ext>
          </a:extLst>
        </p:spPr>
      </p:pic>
      <p:pic>
        <p:nvPicPr>
          <p:cNvPr id="335878" name="Picture 6" descr="Giới Thiệu Đất Nước Cuba - Những Địa Điểm Du Lịch Cuba Không Thể Bỏ Qua">
            <a:extLst>
              <a:ext uri="{FF2B5EF4-FFF2-40B4-BE49-F238E27FC236}">
                <a16:creationId xmlns:a16="http://schemas.microsoft.com/office/drawing/2014/main" id="{6606D3D8-0F55-220D-C7DC-68D298455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33" y="3972068"/>
            <a:ext cx="5338950" cy="2793849"/>
          </a:xfrm>
          <a:prstGeom prst="rect">
            <a:avLst/>
          </a:prstGeom>
          <a:noFill/>
          <a:extLst>
            <a:ext uri="{909E8E84-426E-40DD-AFC4-6F175D3DCCD1}">
              <a14:hiddenFill xmlns:a14="http://schemas.microsoft.com/office/drawing/2010/main">
                <a:solidFill>
                  <a:srgbClr val="FFFFFF"/>
                </a:solidFill>
              </a14:hiddenFill>
            </a:ext>
          </a:extLst>
        </p:spPr>
      </p:pic>
      <p:pic>
        <p:nvPicPr>
          <p:cNvPr id="335880" name="Picture 8" descr="Cuba ưu tiên phát triển kinh tế đất nước">
            <a:extLst>
              <a:ext uri="{FF2B5EF4-FFF2-40B4-BE49-F238E27FC236}">
                <a16:creationId xmlns:a16="http://schemas.microsoft.com/office/drawing/2014/main" id="{DF71ADF9-D399-1C7D-4BAA-B0BB9EFFC0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265" y="3918831"/>
            <a:ext cx="5203197" cy="2847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6265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108814" y="-46039"/>
            <a:ext cx="6987199"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TRUNG MỸ (BA HA MA)</a:t>
            </a:r>
          </a:p>
        </p:txBody>
      </p:sp>
      <p:pic>
        <p:nvPicPr>
          <p:cNvPr id="337922" name="Picture 2" descr="Ba-ha-mát (Bahamas) | Hồ sơ - Sự kiện - Nhân chứng">
            <a:extLst>
              <a:ext uri="{FF2B5EF4-FFF2-40B4-BE49-F238E27FC236}">
                <a16:creationId xmlns:a16="http://schemas.microsoft.com/office/drawing/2014/main" id="{B16B3F68-2915-2CE3-8ECB-F139455E3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2" y="1109663"/>
            <a:ext cx="5203197" cy="2671114"/>
          </a:xfrm>
          <a:prstGeom prst="rect">
            <a:avLst/>
          </a:prstGeom>
          <a:noFill/>
          <a:extLst>
            <a:ext uri="{909E8E84-426E-40DD-AFC4-6F175D3DCCD1}">
              <a14:hiddenFill xmlns:a14="http://schemas.microsoft.com/office/drawing/2010/main">
                <a:solidFill>
                  <a:srgbClr val="FFFFFF"/>
                </a:solidFill>
              </a14:hiddenFill>
            </a:ext>
          </a:extLst>
        </p:spPr>
      </p:pic>
      <p:pic>
        <p:nvPicPr>
          <p:cNvPr id="337924" name="Picture 4" descr="In the Bahamas, a Long-Awaited Opening for Baha Mar Resort - The New York  Times">
            <a:extLst>
              <a:ext uri="{FF2B5EF4-FFF2-40B4-BE49-F238E27FC236}">
                <a16:creationId xmlns:a16="http://schemas.microsoft.com/office/drawing/2014/main" id="{6BF01D09-0744-FA24-88A4-AF1DB86AA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32" y="3918831"/>
            <a:ext cx="5203196" cy="2847084"/>
          </a:xfrm>
          <a:prstGeom prst="rect">
            <a:avLst/>
          </a:prstGeom>
          <a:noFill/>
          <a:extLst>
            <a:ext uri="{909E8E84-426E-40DD-AFC4-6F175D3DCCD1}">
              <a14:hiddenFill xmlns:a14="http://schemas.microsoft.com/office/drawing/2010/main">
                <a:solidFill>
                  <a:srgbClr val="FFFFFF"/>
                </a:solidFill>
              </a14:hiddenFill>
            </a:ext>
          </a:extLst>
        </p:spPr>
      </p:pic>
      <p:pic>
        <p:nvPicPr>
          <p:cNvPr id="337926" name="Picture 6" descr="Grand Bahama Island 2023: Best Places to Visit - Tripadvisor">
            <a:extLst>
              <a:ext uri="{FF2B5EF4-FFF2-40B4-BE49-F238E27FC236}">
                <a16:creationId xmlns:a16="http://schemas.microsoft.com/office/drawing/2014/main" id="{A0C9F1C4-0EDA-EAE9-DCE0-11426A7D01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265" y="3909039"/>
            <a:ext cx="5203195" cy="2847083"/>
          </a:xfrm>
          <a:prstGeom prst="rect">
            <a:avLst/>
          </a:prstGeom>
          <a:noFill/>
          <a:extLst>
            <a:ext uri="{909E8E84-426E-40DD-AFC4-6F175D3DCCD1}">
              <a14:hiddenFill xmlns:a14="http://schemas.microsoft.com/office/drawing/2010/main">
                <a:solidFill>
                  <a:srgbClr val="FFFFFF"/>
                </a:solidFill>
              </a14:hiddenFill>
            </a:ext>
          </a:extLst>
        </p:spPr>
      </p:pic>
      <p:pic>
        <p:nvPicPr>
          <p:cNvPr id="337928" name="Picture 8" descr="Cẩm nang du lịch Bahamas tự túc">
            <a:extLst>
              <a:ext uri="{FF2B5EF4-FFF2-40B4-BE49-F238E27FC236}">
                <a16:creationId xmlns:a16="http://schemas.microsoft.com/office/drawing/2014/main" id="{1B9C3FC2-0521-A346-D1CA-983C88D602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0362" y="1109662"/>
            <a:ext cx="5277098" cy="267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3986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108814" y="-46039"/>
            <a:ext cx="6987199"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TRUNG MỸ (PA NA MA)</a:t>
            </a:r>
          </a:p>
        </p:txBody>
      </p:sp>
      <p:pic>
        <p:nvPicPr>
          <p:cNvPr id="339970" name="Picture 2" descr="Panama Là Nước Nào? Kinh Nghiệm Du Lịch Kỳ Quan “Thép” Của Thế Giới">
            <a:extLst>
              <a:ext uri="{FF2B5EF4-FFF2-40B4-BE49-F238E27FC236}">
                <a16:creationId xmlns:a16="http://schemas.microsoft.com/office/drawing/2014/main" id="{5D534C32-03C4-6532-E145-E57245883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2" y="3909038"/>
            <a:ext cx="5203194" cy="2847083"/>
          </a:xfrm>
          <a:prstGeom prst="rect">
            <a:avLst/>
          </a:prstGeom>
          <a:noFill/>
          <a:extLst>
            <a:ext uri="{909E8E84-426E-40DD-AFC4-6F175D3DCCD1}">
              <a14:hiddenFill xmlns:a14="http://schemas.microsoft.com/office/drawing/2010/main">
                <a:solidFill>
                  <a:srgbClr val="FFFFFF"/>
                </a:solidFill>
              </a14:hiddenFill>
            </a:ext>
          </a:extLst>
        </p:spPr>
      </p:pic>
      <p:pic>
        <p:nvPicPr>
          <p:cNvPr id="339972" name="Picture 4" descr="Pa-na-ma (Panama) | Hồ sơ - Sự kiện - Nhân chứng">
            <a:extLst>
              <a:ext uri="{FF2B5EF4-FFF2-40B4-BE49-F238E27FC236}">
                <a16:creationId xmlns:a16="http://schemas.microsoft.com/office/drawing/2014/main" id="{D8843E05-E2E9-1803-9904-05BF513C08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151" y="1065213"/>
            <a:ext cx="5203194" cy="2693158"/>
          </a:xfrm>
          <a:prstGeom prst="rect">
            <a:avLst/>
          </a:prstGeom>
          <a:noFill/>
          <a:extLst>
            <a:ext uri="{909E8E84-426E-40DD-AFC4-6F175D3DCCD1}">
              <a14:hiddenFill xmlns:a14="http://schemas.microsoft.com/office/drawing/2010/main">
                <a:solidFill>
                  <a:srgbClr val="FFFFFF"/>
                </a:solidFill>
              </a14:hiddenFill>
            </a:ext>
          </a:extLst>
        </p:spPr>
      </p:pic>
      <p:pic>
        <p:nvPicPr>
          <p:cNvPr id="339974" name="Picture 6" descr="Bản đồ đất nước Panama (Panama Map) Khổ lớn, Phóng to (2024)">
            <a:extLst>
              <a:ext uri="{FF2B5EF4-FFF2-40B4-BE49-F238E27FC236}">
                <a16:creationId xmlns:a16="http://schemas.microsoft.com/office/drawing/2014/main" id="{BCE5647B-D7FD-AE42-19D4-A162272140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909038"/>
            <a:ext cx="5441468" cy="2847082"/>
          </a:xfrm>
          <a:prstGeom prst="rect">
            <a:avLst/>
          </a:prstGeom>
          <a:noFill/>
          <a:extLst>
            <a:ext uri="{909E8E84-426E-40DD-AFC4-6F175D3DCCD1}">
              <a14:hiddenFill xmlns:a14="http://schemas.microsoft.com/office/drawing/2010/main">
                <a:solidFill>
                  <a:srgbClr val="FFFFFF"/>
                </a:solidFill>
              </a14:hiddenFill>
            </a:ext>
          </a:extLst>
        </p:spPr>
      </p:pic>
      <p:pic>
        <p:nvPicPr>
          <p:cNvPr id="339976" name="Picture 8" descr="Chiêm ngưỡng những khung hình đẹp về đất nước Panama">
            <a:extLst>
              <a:ext uri="{FF2B5EF4-FFF2-40B4-BE49-F238E27FC236}">
                <a16:creationId xmlns:a16="http://schemas.microsoft.com/office/drawing/2014/main" id="{1088EC5D-8012-9263-515A-A782B6421A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2683" y="1065213"/>
            <a:ext cx="5441468" cy="2693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536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2231992" y="-92076"/>
            <a:ext cx="7939142"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TRUNG MỸ (NI CA RA GOA)</a:t>
            </a:r>
          </a:p>
        </p:txBody>
      </p:sp>
      <p:pic>
        <p:nvPicPr>
          <p:cNvPr id="342018" name="Picture 2" descr="Ni-ca-ra-goa (Nicaragua) | Hồ sơ - Sự kiện - Nhân chứng">
            <a:extLst>
              <a:ext uri="{FF2B5EF4-FFF2-40B4-BE49-F238E27FC236}">
                <a16:creationId xmlns:a16="http://schemas.microsoft.com/office/drawing/2014/main" id="{742E5A34-473E-BA76-A25D-252FE87AC3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2" y="914546"/>
            <a:ext cx="5131786" cy="2797788"/>
          </a:xfrm>
          <a:prstGeom prst="rect">
            <a:avLst/>
          </a:prstGeom>
          <a:noFill/>
          <a:extLst>
            <a:ext uri="{909E8E84-426E-40DD-AFC4-6F175D3DCCD1}">
              <a14:hiddenFill xmlns:a14="http://schemas.microsoft.com/office/drawing/2010/main">
                <a:solidFill>
                  <a:srgbClr val="FFFFFF"/>
                </a:solidFill>
              </a14:hiddenFill>
            </a:ext>
          </a:extLst>
        </p:spPr>
      </p:pic>
      <p:pic>
        <p:nvPicPr>
          <p:cNvPr id="342020" name="Picture 4" descr="Sóng trên hồ Nicaragua">
            <a:extLst>
              <a:ext uri="{FF2B5EF4-FFF2-40B4-BE49-F238E27FC236}">
                <a16:creationId xmlns:a16="http://schemas.microsoft.com/office/drawing/2014/main" id="{1C2E4AD0-A633-3359-343F-FFDFDF785D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31" y="3873844"/>
            <a:ext cx="5131785" cy="2847082"/>
          </a:xfrm>
          <a:prstGeom prst="rect">
            <a:avLst/>
          </a:prstGeom>
          <a:noFill/>
          <a:extLst>
            <a:ext uri="{909E8E84-426E-40DD-AFC4-6F175D3DCCD1}">
              <a14:hiddenFill xmlns:a14="http://schemas.microsoft.com/office/drawing/2010/main">
                <a:solidFill>
                  <a:srgbClr val="FFFFFF"/>
                </a:solidFill>
              </a14:hiddenFill>
            </a:ext>
          </a:extLst>
        </p:spPr>
      </p:pic>
      <p:pic>
        <p:nvPicPr>
          <p:cNvPr id="342022" name="Picture 6" descr="Du lịch Miền Trung Ni-ca-ra-goa: Tuyệt vời nhất tại Miền Trung Ni-ca-ra-goa  2024| Expedia.com.vn">
            <a:extLst>
              <a:ext uri="{FF2B5EF4-FFF2-40B4-BE49-F238E27FC236}">
                <a16:creationId xmlns:a16="http://schemas.microsoft.com/office/drawing/2014/main" id="{CD050CCD-180E-46A9-EFE4-CF1C71207C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6037" y="914546"/>
            <a:ext cx="5441468" cy="2797788"/>
          </a:xfrm>
          <a:prstGeom prst="rect">
            <a:avLst/>
          </a:prstGeom>
          <a:noFill/>
          <a:extLst>
            <a:ext uri="{909E8E84-426E-40DD-AFC4-6F175D3DCCD1}">
              <a14:hiddenFill xmlns:a14="http://schemas.microsoft.com/office/drawing/2010/main">
                <a:solidFill>
                  <a:srgbClr val="FFFFFF"/>
                </a:solidFill>
              </a14:hiddenFill>
            </a:ext>
          </a:extLst>
        </p:spPr>
      </p:pic>
      <p:pic>
        <p:nvPicPr>
          <p:cNvPr id="342024" name="Picture 8" descr="Du lịch Tây Ni-ca-ra-goa: Tuyệt vời nhất tại Tây Ni-ca-ra-goa 2024|  Expedia.com.vn">
            <a:extLst>
              <a:ext uri="{FF2B5EF4-FFF2-40B4-BE49-F238E27FC236}">
                <a16:creationId xmlns:a16="http://schemas.microsoft.com/office/drawing/2014/main" id="{364E2F6F-BBE4-7528-2D35-681F25EC22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6037" y="3873843"/>
            <a:ext cx="5441468" cy="284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434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2231992" y="-92076"/>
            <a:ext cx="7939142"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NAM MỸ (CÔ LÔM BI A)</a:t>
            </a:r>
          </a:p>
        </p:txBody>
      </p:sp>
      <p:pic>
        <p:nvPicPr>
          <p:cNvPr id="344066" name="Picture 2" descr="8-ly-do-khien-colombia-la-quoc-gia-hanh-phuc-nhat-the-gioi-1">
            <a:extLst>
              <a:ext uri="{FF2B5EF4-FFF2-40B4-BE49-F238E27FC236}">
                <a16:creationId xmlns:a16="http://schemas.microsoft.com/office/drawing/2014/main" id="{CF5F1345-A5F1-17BE-6619-8662567B96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532" y="3873843"/>
            <a:ext cx="5131786" cy="2806357"/>
          </a:xfrm>
          <a:prstGeom prst="rect">
            <a:avLst/>
          </a:prstGeom>
          <a:noFill/>
          <a:extLst>
            <a:ext uri="{909E8E84-426E-40DD-AFC4-6F175D3DCCD1}">
              <a14:hiddenFill xmlns:a14="http://schemas.microsoft.com/office/drawing/2010/main">
                <a:solidFill>
                  <a:srgbClr val="FFFFFF"/>
                </a:solidFill>
              </a14:hiddenFill>
            </a:ext>
          </a:extLst>
        </p:spPr>
      </p:pic>
      <p:pic>
        <p:nvPicPr>
          <p:cNvPr id="344068" name="Picture 4" descr="Cô-lôm-bi-a (Colombia) | Hồ sơ - Sự kiện - Nhân chứng">
            <a:extLst>
              <a:ext uri="{FF2B5EF4-FFF2-40B4-BE49-F238E27FC236}">
                <a16:creationId xmlns:a16="http://schemas.microsoft.com/office/drawing/2014/main" id="{1635570F-CE22-0467-F897-F93F814A6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532" y="914545"/>
            <a:ext cx="5131786" cy="2762593"/>
          </a:xfrm>
          <a:prstGeom prst="rect">
            <a:avLst/>
          </a:prstGeom>
          <a:noFill/>
          <a:extLst>
            <a:ext uri="{909E8E84-426E-40DD-AFC4-6F175D3DCCD1}">
              <a14:hiddenFill xmlns:a14="http://schemas.microsoft.com/office/drawing/2010/main">
                <a:solidFill>
                  <a:srgbClr val="FFFFFF"/>
                </a:solidFill>
              </a14:hiddenFill>
            </a:ext>
          </a:extLst>
        </p:spPr>
      </p:pic>
      <p:pic>
        <p:nvPicPr>
          <p:cNvPr id="344070" name="Picture 6" descr="Top 12 Địa Điểm Du Lịch Colombia Cuốn Hút Nhất">
            <a:extLst>
              <a:ext uri="{FF2B5EF4-FFF2-40B4-BE49-F238E27FC236}">
                <a16:creationId xmlns:a16="http://schemas.microsoft.com/office/drawing/2014/main" id="{6B1B3F6F-3416-B864-7B72-38EE8B7982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6036" y="914545"/>
            <a:ext cx="5441467" cy="2762592"/>
          </a:xfrm>
          <a:prstGeom prst="rect">
            <a:avLst/>
          </a:prstGeom>
          <a:noFill/>
          <a:extLst>
            <a:ext uri="{909E8E84-426E-40DD-AFC4-6F175D3DCCD1}">
              <a14:hiddenFill xmlns:a14="http://schemas.microsoft.com/office/drawing/2010/main">
                <a:solidFill>
                  <a:srgbClr val="FFFFFF"/>
                </a:solidFill>
              </a14:hiddenFill>
            </a:ext>
          </a:extLst>
        </p:spPr>
      </p:pic>
      <p:pic>
        <p:nvPicPr>
          <p:cNvPr id="344076" name="Picture 12" descr="Colombia – Wikipedia tiếng Việt">
            <a:extLst>
              <a:ext uri="{FF2B5EF4-FFF2-40B4-BE49-F238E27FC236}">
                <a16:creationId xmlns:a16="http://schemas.microsoft.com/office/drawing/2014/main" id="{E0D4586A-97A6-D4DB-4E59-67BDCAEED0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6035" y="3873843"/>
            <a:ext cx="5441467" cy="280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894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181280" y="-92077"/>
            <a:ext cx="5709509"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NAM MỸ (BRA XIN)</a:t>
            </a:r>
          </a:p>
        </p:txBody>
      </p:sp>
      <p:pic>
        <p:nvPicPr>
          <p:cNvPr id="346114" name="Picture 2" descr="Cẩm nang du lịch Brazil từ A đến Z | VIETRAVEL">
            <a:extLst>
              <a:ext uri="{FF2B5EF4-FFF2-40B4-BE49-F238E27FC236}">
                <a16:creationId xmlns:a16="http://schemas.microsoft.com/office/drawing/2014/main" id="{84986834-D727-0C73-04A7-C1B4CC7D88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914545"/>
            <a:ext cx="5381502" cy="2806356"/>
          </a:xfrm>
          <a:prstGeom prst="rect">
            <a:avLst/>
          </a:prstGeom>
          <a:noFill/>
          <a:extLst>
            <a:ext uri="{909E8E84-426E-40DD-AFC4-6F175D3DCCD1}">
              <a14:hiddenFill xmlns:a14="http://schemas.microsoft.com/office/drawing/2010/main">
                <a:solidFill>
                  <a:srgbClr val="FFFFFF"/>
                </a:solidFill>
              </a14:hiddenFill>
            </a:ext>
          </a:extLst>
        </p:spPr>
      </p:pic>
      <p:pic>
        <p:nvPicPr>
          <p:cNvPr id="346116" name="Picture 4" descr="SÃO PAULO - THÀNH PHỐ LỚN NHẤT CỦA BRAZIL">
            <a:extLst>
              <a:ext uri="{FF2B5EF4-FFF2-40B4-BE49-F238E27FC236}">
                <a16:creationId xmlns:a16="http://schemas.microsoft.com/office/drawing/2014/main" id="{AE5A3FFC-901E-8AF9-E3E7-2481A8368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871569"/>
            <a:ext cx="5381502" cy="2806356"/>
          </a:xfrm>
          <a:prstGeom prst="rect">
            <a:avLst/>
          </a:prstGeom>
          <a:noFill/>
          <a:extLst>
            <a:ext uri="{909E8E84-426E-40DD-AFC4-6F175D3DCCD1}">
              <a14:hiddenFill xmlns:a14="http://schemas.microsoft.com/office/drawing/2010/main">
                <a:solidFill>
                  <a:srgbClr val="FFFFFF"/>
                </a:solidFill>
              </a14:hiddenFill>
            </a:ext>
          </a:extLst>
        </p:spPr>
      </p:pic>
      <p:pic>
        <p:nvPicPr>
          <p:cNvPr id="346118" name="Picture 6" descr="Bra-xin (Brasil) | Hồ sơ - Sự kiện - Nhân chứng">
            <a:extLst>
              <a:ext uri="{FF2B5EF4-FFF2-40B4-BE49-F238E27FC236}">
                <a16:creationId xmlns:a16="http://schemas.microsoft.com/office/drawing/2014/main" id="{3C6D3161-03BF-E466-10AD-2FA7E6A57D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32" y="914544"/>
            <a:ext cx="5131786" cy="2806355"/>
          </a:xfrm>
          <a:prstGeom prst="rect">
            <a:avLst/>
          </a:prstGeom>
          <a:noFill/>
          <a:extLst>
            <a:ext uri="{909E8E84-426E-40DD-AFC4-6F175D3DCCD1}">
              <a14:hiddenFill xmlns:a14="http://schemas.microsoft.com/office/drawing/2010/main">
                <a:solidFill>
                  <a:srgbClr val="FFFFFF"/>
                </a:solidFill>
              </a14:hiddenFill>
            </a:ext>
          </a:extLst>
        </p:spPr>
      </p:pic>
      <p:pic>
        <p:nvPicPr>
          <p:cNvPr id="346120" name="Picture 8" descr="BRAZIL: ĐẤT NƯỚC CỦA BÓNG ĐÁ, LỄ HỘI VÀ RỪNG RẬM AMAZON - YouTube">
            <a:extLst>
              <a:ext uri="{FF2B5EF4-FFF2-40B4-BE49-F238E27FC236}">
                <a16:creationId xmlns:a16="http://schemas.microsoft.com/office/drawing/2014/main" id="{1429271A-B275-976E-B236-24EF8AC86D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882" y="3871567"/>
            <a:ext cx="5123435" cy="280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84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3181280" y="-92077"/>
            <a:ext cx="5709509"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rPr>
              <a:t>NAM MỸ (CHI LÊ)</a:t>
            </a:r>
          </a:p>
        </p:txBody>
      </p:sp>
      <p:pic>
        <p:nvPicPr>
          <p:cNvPr id="348162" name="Picture 2" descr="Chi-lê (Chile) | Hồ sơ - Sự kiện - Nhân chứng">
            <a:extLst>
              <a:ext uri="{FF2B5EF4-FFF2-40B4-BE49-F238E27FC236}">
                <a16:creationId xmlns:a16="http://schemas.microsoft.com/office/drawing/2014/main" id="{763C87F9-F8F6-F88E-CE36-15405B3191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881" y="914544"/>
            <a:ext cx="5123435" cy="2806353"/>
          </a:xfrm>
          <a:prstGeom prst="rect">
            <a:avLst/>
          </a:prstGeom>
          <a:noFill/>
          <a:extLst>
            <a:ext uri="{909E8E84-426E-40DD-AFC4-6F175D3DCCD1}">
              <a14:hiddenFill xmlns:a14="http://schemas.microsoft.com/office/drawing/2010/main">
                <a:solidFill>
                  <a:srgbClr val="FFFFFF"/>
                </a:solidFill>
              </a14:hiddenFill>
            </a:ext>
          </a:extLst>
        </p:spPr>
      </p:pic>
      <p:pic>
        <p:nvPicPr>
          <p:cNvPr id="348164" name="Picture 4" descr="Ghé thăm đất nước Chile – tuyệt tác của tạo hóa trên vùng đất Nam Mỹ -  ALONGWALKER">
            <a:extLst>
              <a:ext uri="{FF2B5EF4-FFF2-40B4-BE49-F238E27FC236}">
                <a16:creationId xmlns:a16="http://schemas.microsoft.com/office/drawing/2014/main" id="{F17FDAEB-98A2-8062-F986-4114BCAF3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498" y="3889069"/>
            <a:ext cx="5071818" cy="2806353"/>
          </a:xfrm>
          <a:prstGeom prst="rect">
            <a:avLst/>
          </a:prstGeom>
          <a:noFill/>
          <a:extLst>
            <a:ext uri="{909E8E84-426E-40DD-AFC4-6F175D3DCCD1}">
              <a14:hiddenFill xmlns:a14="http://schemas.microsoft.com/office/drawing/2010/main">
                <a:solidFill>
                  <a:srgbClr val="FFFFFF"/>
                </a:solidFill>
              </a14:hiddenFill>
            </a:ext>
          </a:extLst>
        </p:spPr>
      </p:pic>
      <p:pic>
        <p:nvPicPr>
          <p:cNvPr id="348166" name="Picture 6" descr="10 địa điểm nên khám phá khi du lịch Chile - Đất nước đầy sắc màu và đa  dạng văn hóa - BlogAnChoi">
            <a:extLst>
              <a:ext uri="{FF2B5EF4-FFF2-40B4-BE49-F238E27FC236}">
                <a16:creationId xmlns:a16="http://schemas.microsoft.com/office/drawing/2014/main" id="{0AF514C2-C259-4B79-EEEE-3274304946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6034" y="925312"/>
            <a:ext cx="5441468" cy="2749551"/>
          </a:xfrm>
          <a:prstGeom prst="rect">
            <a:avLst/>
          </a:prstGeom>
          <a:noFill/>
          <a:extLst>
            <a:ext uri="{909E8E84-426E-40DD-AFC4-6F175D3DCCD1}">
              <a14:hiddenFill xmlns:a14="http://schemas.microsoft.com/office/drawing/2010/main">
                <a:solidFill>
                  <a:srgbClr val="FFFFFF"/>
                </a:solidFill>
              </a14:hiddenFill>
            </a:ext>
          </a:extLst>
        </p:spPr>
      </p:pic>
      <p:pic>
        <p:nvPicPr>
          <p:cNvPr id="348168" name="Picture 8" descr="Chile - The country with the most unique capital in the world - YouTube">
            <a:extLst>
              <a:ext uri="{FF2B5EF4-FFF2-40B4-BE49-F238E27FC236}">
                <a16:creationId xmlns:a16="http://schemas.microsoft.com/office/drawing/2014/main" id="{D33A5A15-0965-435C-C3AB-A5730564FD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6033" y="3912886"/>
            <a:ext cx="5441467" cy="2806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166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9329" name="Picture 5" descr="POINSET2">
            <a:extLst>
              <a:ext uri="{FF2B5EF4-FFF2-40B4-BE49-F238E27FC236}">
                <a16:creationId xmlns:a16="http://schemas.microsoft.com/office/drawing/2014/main" id="{0A4A3ABD-B62B-2CB2-3D18-64C220A9C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5" descr="POINSET2">
            <a:extLst>
              <a:ext uri="{FF2B5EF4-FFF2-40B4-BE49-F238E27FC236}">
                <a16:creationId xmlns:a16="http://schemas.microsoft.com/office/drawing/2014/main" id="{35185E2A-4D41-12A0-730D-F38DE1C69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descr="POINSET2">
            <a:extLst>
              <a:ext uri="{FF2B5EF4-FFF2-40B4-BE49-F238E27FC236}">
                <a16:creationId xmlns:a16="http://schemas.microsoft.com/office/drawing/2014/main" id="{7C3AE0FB-7040-8A71-2FD3-7E6E165BB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6" descr="Diagram&#10;&#10;Description automatically generated">
            <a:extLst>
              <a:ext uri="{FF2B5EF4-FFF2-40B4-BE49-F238E27FC236}">
                <a16:creationId xmlns:a16="http://schemas.microsoft.com/office/drawing/2014/main" id="{E5FA5239-7A6E-217F-B24F-9BE42126C0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1893517" y="1998663"/>
            <a:ext cx="8404965" cy="20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t>- Châu Mỹ bao gồm 3 khu vực: Bắc Mỹ, Trung Mỹ và Nam Mỹ</a:t>
            </a:r>
            <a:r>
              <a:rPr lang="en-VN" sz="4500" b="1" dirty="0">
                <a:effectLst/>
              </a:rPr>
              <a:t> </a:t>
            </a:r>
            <a:endParaRPr lang="en-VN" sz="4500" b="1" dirty="0"/>
          </a:p>
        </p:txBody>
      </p:sp>
    </p:spTree>
    <p:extLst>
      <p:ext uri="{BB962C8B-B14F-4D97-AF65-F5344CB8AC3E}">
        <p14:creationId xmlns:p14="http://schemas.microsoft.com/office/powerpoint/2010/main" val="211473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CFABF2-8669-A9B4-A2A5-333C51D877BF}"/>
              </a:ext>
            </a:extLst>
          </p:cNvPr>
          <p:cNvSpPr/>
          <p:nvPr/>
        </p:nvSpPr>
        <p:spPr>
          <a:xfrm>
            <a:off x="633250" y="244718"/>
            <a:ext cx="10925499" cy="823752"/>
          </a:xfrm>
          <a:prstGeom prst="rect">
            <a:avLst/>
          </a:prstGeom>
          <a:noFill/>
        </p:spPr>
        <p:txBody>
          <a:bodyPr>
            <a:spAutoFit/>
          </a:bodyPr>
          <a:lstStyle/>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1. PHÁT KIẾN RA CHÂU MỸ - TÂN THẾ GIỚI</a:t>
            </a:r>
          </a:p>
        </p:txBody>
      </p:sp>
      <p:pic>
        <p:nvPicPr>
          <p:cNvPr id="51202" name="Picture 5" descr="POINSET2">
            <a:extLst>
              <a:ext uri="{FF2B5EF4-FFF2-40B4-BE49-F238E27FC236}">
                <a16:creationId xmlns:a16="http://schemas.microsoft.com/office/drawing/2014/main" id="{00A95C89-2CD5-7AE1-0CFA-79A64306D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6" descr="Diagram&#10;&#10;Description automatically generated">
            <a:extLst>
              <a:ext uri="{FF2B5EF4-FFF2-40B4-BE49-F238E27FC236}">
                <a16:creationId xmlns:a16="http://schemas.microsoft.com/office/drawing/2014/main" id="{8FA93CBB-172F-F6CF-0484-E7CE870D8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POINSET2">
            <a:extLst>
              <a:ext uri="{FF2B5EF4-FFF2-40B4-BE49-F238E27FC236}">
                <a16:creationId xmlns:a16="http://schemas.microsoft.com/office/drawing/2014/main" id="{8F57DDAF-0B4D-0A17-1AF4-7B9BCDD2B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8462" y="87313"/>
            <a:ext cx="12430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POINSET2">
            <a:extLst>
              <a:ext uri="{FF2B5EF4-FFF2-40B4-BE49-F238E27FC236}">
                <a16:creationId xmlns:a16="http://schemas.microsoft.com/office/drawing/2014/main" id="{16C892D4-EBE8-D9D2-D6F1-40BEDAAFB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93700" y="69850"/>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7108731-80BA-33CA-1923-D25027F5F0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5451" y="1391543"/>
            <a:ext cx="9406212" cy="5244207"/>
          </a:xfrm>
          <a:prstGeom prst="rect">
            <a:avLst/>
          </a:prstGeom>
          <a:noFill/>
          <a:ln>
            <a:noFill/>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6839465" y="3789451"/>
            <a:ext cx="4909950"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vi-VN" sz="4000" b="1" dirty="0">
                <a:solidFill>
                  <a:srgbClr val="0432FF"/>
                </a:solidFill>
              </a:rPr>
              <a:t>Tìm hiểu ý nghĩa của kênh đào Panama?</a:t>
            </a:r>
            <a:r>
              <a:rPr lang="en-VN" sz="4000" b="1" dirty="0">
                <a:solidFill>
                  <a:srgbClr val="0432FF"/>
                </a:solidFill>
                <a:effectLst/>
              </a:rPr>
              <a:t> </a:t>
            </a:r>
            <a:endParaRPr lang="en-VN" altLang="en-VN" sz="4000" b="1" dirty="0">
              <a:solidFill>
                <a:srgbClr val="0432FF"/>
              </a:solidFill>
              <a:cs typeface="Times New Roman" panose="02020603050405020304" pitchFamily="18" charset="0"/>
            </a:endParaRPr>
          </a:p>
        </p:txBody>
      </p:sp>
      <p:pic>
        <p:nvPicPr>
          <p:cNvPr id="3" name="Picture 2">
            <a:extLst>
              <a:ext uri="{FF2B5EF4-FFF2-40B4-BE49-F238E27FC236}">
                <a16:creationId xmlns:a16="http://schemas.microsoft.com/office/drawing/2014/main" id="{11AD7C70-7199-5484-021A-F3FE94300542}"/>
              </a:ext>
            </a:extLst>
          </p:cNvPr>
          <p:cNvPicPr>
            <a:picLocks noChangeAspect="1"/>
          </p:cNvPicPr>
          <p:nvPr/>
        </p:nvPicPr>
        <p:blipFill>
          <a:blip r:embed="rId5"/>
          <a:stretch>
            <a:fillRect/>
          </a:stretch>
        </p:blipFill>
        <p:spPr>
          <a:xfrm>
            <a:off x="1106404" y="345156"/>
            <a:ext cx="5319447" cy="6256510"/>
          </a:xfrm>
          <a:prstGeom prst="rect">
            <a:avLst/>
          </a:prstGeom>
        </p:spPr>
      </p:pic>
      <p:pic>
        <p:nvPicPr>
          <p:cNvPr id="313346" name="Picture 2" descr="Kênh đào Panama - đường biển nhân tạo đặc biệt trên thế giới">
            <a:extLst>
              <a:ext uri="{FF2B5EF4-FFF2-40B4-BE49-F238E27FC236}">
                <a16:creationId xmlns:a16="http://schemas.microsoft.com/office/drawing/2014/main" id="{B303E8E3-DC59-184C-40FA-89A8F9A1D4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120" y="966221"/>
            <a:ext cx="4909949" cy="274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36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P spid="102407" grpId="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POINSET2">
            <a:extLst>
              <a:ext uri="{FF2B5EF4-FFF2-40B4-BE49-F238E27FC236}">
                <a16:creationId xmlns:a16="http://schemas.microsoft.com/office/drawing/2014/main" id="{999E8128-4EE0-C876-423D-76B8D916A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6" name="Picture 5" descr="POINSET2">
            <a:extLst>
              <a:ext uri="{FF2B5EF4-FFF2-40B4-BE49-F238E27FC236}">
                <a16:creationId xmlns:a16="http://schemas.microsoft.com/office/drawing/2014/main" id="{A041CC2D-70C1-8689-F0C3-9D973C010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POINSET2">
            <a:extLst>
              <a:ext uri="{FF2B5EF4-FFF2-40B4-BE49-F238E27FC236}">
                <a16:creationId xmlns:a16="http://schemas.microsoft.com/office/drawing/2014/main" id="{B3DFAA39-DEFD-6968-B9E6-FB629FDF5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6" descr="Diagram&#10;&#10;Description automatically generated">
            <a:extLst>
              <a:ext uri="{FF2B5EF4-FFF2-40B4-BE49-F238E27FC236}">
                <a16:creationId xmlns:a16="http://schemas.microsoft.com/office/drawing/2014/main" id="{24062277-2E9D-5673-E8DB-6959A8595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0">
            <a:extLst>
              <a:ext uri="{FF2B5EF4-FFF2-40B4-BE49-F238E27FC236}">
                <a16:creationId xmlns:a16="http://schemas.microsoft.com/office/drawing/2014/main" id="{FEABCC3A-5412-67EB-7162-51E7A7E1B31E}"/>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102407" name="TextBox 3">
            <a:extLst>
              <a:ext uri="{FF2B5EF4-FFF2-40B4-BE49-F238E27FC236}">
                <a16:creationId xmlns:a16="http://schemas.microsoft.com/office/drawing/2014/main" id="{88A6E3E8-73A0-459E-5AFF-E0AE2134A54B}"/>
              </a:ext>
            </a:extLst>
          </p:cNvPr>
          <p:cNvSpPr txBox="1">
            <a:spLocks noChangeArrowheads="1"/>
          </p:cNvSpPr>
          <p:nvPr/>
        </p:nvSpPr>
        <p:spPr bwMode="auto">
          <a:xfrm>
            <a:off x="854841" y="3052126"/>
            <a:ext cx="10482317" cy="322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0B050"/>
                </a:solidFill>
              </a:rPr>
              <a:t>Kênh đào Pa-na-ma có vai trò quan trọng, rút ngắn quãng đường từ Đại Tây Dương sang Thái Bình Dương từ đó giảm chi phí và thời gian vận chuyển, hạn chế những tai nại khi gặp thời tiết xấu trên biển.</a:t>
            </a:r>
          </a:p>
        </p:txBody>
      </p:sp>
      <p:pic>
        <p:nvPicPr>
          <p:cNvPr id="313346" name="Picture 2" descr="Kênh đào Panama - đường biển nhân tạo đặc biệt trên thế giới">
            <a:extLst>
              <a:ext uri="{FF2B5EF4-FFF2-40B4-BE49-F238E27FC236}">
                <a16:creationId xmlns:a16="http://schemas.microsoft.com/office/drawing/2014/main" id="{B303E8E3-DC59-184C-40FA-89A8F9A1D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692" y="177800"/>
            <a:ext cx="5438646" cy="3045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3047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ppt_x"/>
                                          </p:val>
                                        </p:tav>
                                        <p:tav tm="100000">
                                          <p:val>
                                            <p:strVal val="#ppt_x"/>
                                          </p:val>
                                        </p:tav>
                                      </p:tavLst>
                                    </p:anim>
                                    <p:anim calcmode="lin" valueType="num">
                                      <p:cBhvr additive="base">
                                        <p:cTn id="8" dur="500" fill="hold"/>
                                        <p:tgtEl>
                                          <p:spTgt spid="1024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p:bldP spid="102407" grpId="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3" name="Rectangle 10">
            <a:extLst>
              <a:ext uri="{FF2B5EF4-FFF2-40B4-BE49-F238E27FC236}">
                <a16:creationId xmlns:a16="http://schemas.microsoft.com/office/drawing/2014/main" id="{5585EF7E-662A-42BB-62B7-0FBD12CE285B}"/>
              </a:ext>
            </a:extLst>
          </p:cNvPr>
          <p:cNvSpPr>
            <a:spLocks noChangeArrowheads="1"/>
          </p:cNvSpPr>
          <p:nvPr/>
        </p:nvSpPr>
        <p:spPr bwMode="auto">
          <a:xfrm>
            <a:off x="404813" y="1065213"/>
            <a:ext cx="261683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3" name="TextBox 2">
            <a:extLst>
              <a:ext uri="{FF2B5EF4-FFF2-40B4-BE49-F238E27FC236}">
                <a16:creationId xmlns:a16="http://schemas.microsoft.com/office/drawing/2014/main" id="{ADE6A5E4-4447-8F90-1826-753EE6993402}"/>
              </a:ext>
            </a:extLst>
          </p:cNvPr>
          <p:cNvSpPr txBox="1">
            <a:spLocks noChangeArrowheads="1"/>
          </p:cNvSpPr>
          <p:nvPr/>
        </p:nvSpPr>
        <p:spPr bwMode="auto">
          <a:xfrm>
            <a:off x="743017" y="0"/>
            <a:ext cx="11181762" cy="80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0B050"/>
                </a:solidFill>
              </a:rPr>
              <a:t>Kênh đào Panama - Kỳ quan "thép" của thế giới hiện đại</a:t>
            </a:r>
            <a:r>
              <a:rPr lang="en-VN" sz="3500" b="1" dirty="0">
                <a:solidFill>
                  <a:srgbClr val="00B050"/>
                </a:solidFill>
                <a:effectLst/>
              </a:rPr>
              <a:t> </a:t>
            </a:r>
            <a:endParaRPr lang="en-VN" sz="3500" b="1" dirty="0">
              <a:solidFill>
                <a:srgbClr val="00B050"/>
              </a:solidFill>
            </a:endParaRPr>
          </a:p>
        </p:txBody>
      </p:sp>
      <p:pic>
        <p:nvPicPr>
          <p:cNvPr id="2" name="Kênh đào Panama - Kỳ quan _thép_ của thế giới hiện đại.mp4">
            <a:hlinkClick r:id="" action="ppaction://media"/>
            <a:extLst>
              <a:ext uri="{FF2B5EF4-FFF2-40B4-BE49-F238E27FC236}">
                <a16:creationId xmlns:a16="http://schemas.microsoft.com/office/drawing/2014/main" id="{09264ACF-AF1A-FC8B-F23C-85B34539D0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03490"/>
            <a:ext cx="12192000" cy="60545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7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7089" name="Picture 5" descr="POINSET2">
            <a:extLst>
              <a:ext uri="{FF2B5EF4-FFF2-40B4-BE49-F238E27FC236}">
                <a16:creationId xmlns:a16="http://schemas.microsoft.com/office/drawing/2014/main" id="{4116FE64-0B5A-DEC2-0654-56DE8C974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0" name="Picture 5" descr="POINSET2">
            <a:extLst>
              <a:ext uri="{FF2B5EF4-FFF2-40B4-BE49-F238E27FC236}">
                <a16:creationId xmlns:a16="http://schemas.microsoft.com/office/drawing/2014/main" id="{C952BC8D-2BF7-DFF2-BA98-D77719E32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1" name="Picture 5" descr="POINSET2">
            <a:extLst>
              <a:ext uri="{FF2B5EF4-FFF2-40B4-BE49-F238E27FC236}">
                <a16:creationId xmlns:a16="http://schemas.microsoft.com/office/drawing/2014/main" id="{46E9AACB-669E-E07B-2B6D-78BCD71AA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77C336D-1095-255F-BB74-4E04A304CECD}"/>
              </a:ext>
            </a:extLst>
          </p:cNvPr>
          <p:cNvSpPr/>
          <p:nvPr/>
        </p:nvSpPr>
        <p:spPr>
          <a:xfrm>
            <a:off x="2770822" y="2357482"/>
            <a:ext cx="6720908" cy="1246495"/>
          </a:xfrm>
          <a:prstGeom prst="rect">
            <a:avLst/>
          </a:prstGeom>
          <a:noFill/>
        </p:spPr>
        <p:txBody>
          <a:bodyPr>
            <a:spAutoFit/>
          </a:bodyPr>
          <a:lstStyle/>
          <a:p>
            <a:pPr algn="ctr" eaLnBrk="1" fontAlgn="auto" hangingPunct="1">
              <a:lnSpc>
                <a:spcPct val="150000"/>
              </a:lnSpc>
              <a:spcBef>
                <a:spcPts val="0"/>
              </a:spcBef>
              <a:spcAft>
                <a:spcPts val="0"/>
              </a:spcAft>
              <a:defRPr/>
            </a:pPr>
            <a:r>
              <a:rPr lang="en-US" sz="5000" b="1" dirty="0" err="1">
                <a:ln w="22225">
                  <a:solidFill>
                    <a:schemeClr val="accent2"/>
                  </a:solidFill>
                  <a:prstDash val="solid"/>
                </a:ln>
                <a:solidFill>
                  <a:srgbClr val="C00000"/>
                </a:solidFill>
                <a:cs typeface="Times New Roman" panose="02020603050405020304" pitchFamily="18" charset="0"/>
              </a:rPr>
              <a:t>Luyện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tập</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và</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vận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dụng</a:t>
            </a:r>
            <a:endParaRPr lang="en-US" sz="5000" b="1" dirty="0">
              <a:ln w="22225">
                <a:solidFill>
                  <a:schemeClr val="accent2"/>
                </a:solidFill>
                <a:prstDash val="solid"/>
              </a:ln>
              <a:solidFill>
                <a:srgbClr val="C00000"/>
              </a:solidFill>
              <a:cs typeface="Times New Roman" panose="02020603050405020304" pitchFamily="18" charset="0"/>
            </a:endParaRPr>
          </a:p>
        </p:txBody>
      </p:sp>
      <p:pic>
        <p:nvPicPr>
          <p:cNvPr id="217093" name="Picture 6" descr="Diagram&#10;&#10;Description automatically generated">
            <a:extLst>
              <a:ext uri="{FF2B5EF4-FFF2-40B4-BE49-F238E27FC236}">
                <a16:creationId xmlns:a16="http://schemas.microsoft.com/office/drawing/2014/main" id="{22BD18FF-CAD3-EB7A-1E1F-417973C5D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9137" name="Picture 5" descr="POINSET2">
            <a:extLst>
              <a:ext uri="{FF2B5EF4-FFF2-40B4-BE49-F238E27FC236}">
                <a16:creationId xmlns:a16="http://schemas.microsoft.com/office/drawing/2014/main" id="{62617F4E-BD92-54DF-B3C4-F08A9BAD1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38" name="Picture 5" descr="POINSET2">
            <a:extLst>
              <a:ext uri="{FF2B5EF4-FFF2-40B4-BE49-F238E27FC236}">
                <a16:creationId xmlns:a16="http://schemas.microsoft.com/office/drawing/2014/main" id="{AED07791-4639-44F4-74A8-65DC7AFB5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39" name="Picture 5" descr="POINSET2">
            <a:extLst>
              <a:ext uri="{FF2B5EF4-FFF2-40B4-BE49-F238E27FC236}">
                <a16:creationId xmlns:a16="http://schemas.microsoft.com/office/drawing/2014/main" id="{A64623DE-4D08-B039-8151-D699EB115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0" name="Picture 6" descr="Diagram&#10;&#10;Description automatically generated">
            <a:extLst>
              <a:ext uri="{FF2B5EF4-FFF2-40B4-BE49-F238E27FC236}">
                <a16:creationId xmlns:a16="http://schemas.microsoft.com/office/drawing/2014/main" id="{27264BFF-2399-980A-EA0D-4203805D0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1" name="TextBox 2">
            <a:extLst>
              <a:ext uri="{FF2B5EF4-FFF2-40B4-BE49-F238E27FC236}">
                <a16:creationId xmlns:a16="http://schemas.microsoft.com/office/drawing/2014/main" id="{CA3FB632-4133-160C-D4D7-744D2169A644}"/>
              </a:ext>
            </a:extLst>
          </p:cNvPr>
          <p:cNvSpPr txBox="1">
            <a:spLocks noChangeArrowheads="1"/>
          </p:cNvSpPr>
          <p:nvPr/>
        </p:nvSpPr>
        <p:spPr bwMode="auto">
          <a:xfrm>
            <a:off x="1976340" y="1536701"/>
            <a:ext cx="7991670" cy="41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432FF"/>
                </a:solidFill>
                <a:effectLst/>
                <a:latin typeface="Times New Roman" panose="02020603050405020304" pitchFamily="18" charset="0"/>
                <a:ea typeface="Times New Roman" panose="02020603050405020304" pitchFamily="18" charset="0"/>
              </a:rPr>
              <a:t>Em hãy lập sơ đồ tóm tắt những hệ quả địa lí – lịch sử của việc C. Cô-lôm-bô phát kiến ra châu Mỹ.</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EEEDAE8E-7F1C-F506-6598-C7E17497F5F8}"/>
              </a:ext>
            </a:extLst>
          </p:cNvPr>
          <p:cNvSpPr>
            <a:spLocks noChangeArrowheads="1"/>
          </p:cNvSpPr>
          <p:nvPr/>
        </p:nvSpPr>
        <p:spPr bwMode="auto">
          <a:xfrm>
            <a:off x="601250" y="739035"/>
            <a:ext cx="1493852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221201" name="Picture 17" descr="Lập sơ đồ tóm tắt những hệ quả địa lí – lịch sử của việc C. Cô-lôm-bô phát kiến ra châu Mỹ">
            <a:extLst>
              <a:ext uri="{FF2B5EF4-FFF2-40B4-BE49-F238E27FC236}">
                <a16:creationId xmlns:a16="http://schemas.microsoft.com/office/drawing/2014/main" id="{9E15B73A-552A-39D2-1C1A-C3A187405B3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1250" y="739036"/>
            <a:ext cx="10908672" cy="5774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a:extLst>
              <a:ext uri="{FF2B5EF4-FFF2-40B4-BE49-F238E27FC236}">
                <a16:creationId xmlns:a16="http://schemas.microsoft.com/office/drawing/2014/main" id="{AFC02EAF-CD16-D156-0B3B-2DC31D7DD70A}"/>
              </a:ext>
            </a:extLst>
          </p:cNvPr>
          <p:cNvSpPr>
            <a:spLocks noGrp="1" noChangeArrowheads="1"/>
          </p:cNvSpPr>
          <p:nvPr>
            <p:ph type="ctrTitle"/>
          </p:nvPr>
        </p:nvSpPr>
        <p:spPr>
          <a:xfrm>
            <a:off x="-133350" y="65088"/>
            <a:ext cx="12161838" cy="1057275"/>
          </a:xfrm>
        </p:spPr>
        <p:txBody>
          <a:bodyPr/>
          <a:lstStyle/>
          <a:p>
            <a:pPr eaLnBrk="1" hangingPunct="1"/>
            <a:r>
              <a:rPr lang="en-US" altLang="en-US" sz="5300" b="1">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54C726C8-4B9C-55A8-6915-1379F5A75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4445000"/>
            <a:ext cx="16113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id="{17EE8932-3AC6-B17E-1EA9-45DD1C49C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078163"/>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0E851458-F233-6D56-5BC5-E74A8FE5B13C}"/>
              </a:ext>
            </a:extLst>
          </p:cNvPr>
          <p:cNvSpPr txBox="1">
            <a:spLocks noChangeArrowheads="1"/>
          </p:cNvSpPr>
          <p:nvPr/>
        </p:nvSpPr>
        <p:spPr bwMode="auto">
          <a:xfrm>
            <a:off x="1892300" y="3568700"/>
            <a:ext cx="101298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en-US" altLang="en-US" sz="3500" b="1">
                <a:solidFill>
                  <a:srgbClr val="7030A0"/>
                </a:solidFill>
                <a:cs typeface="Times New Roman" panose="02020603050405020304" pitchFamily="18" charset="0"/>
              </a:rPr>
              <a:t>Tìm kiếm thông tin trên sách, báo và Internet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19" name="Frame 18">
            <a:extLst>
              <a:ext uri="{FF2B5EF4-FFF2-40B4-BE49-F238E27FC236}">
                <a16:creationId xmlns:a16="http://schemas.microsoft.com/office/drawing/2014/main" id="{94B48196-BF65-8C3A-68EF-50E1557654F5}"/>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sp>
        <p:nvSpPr>
          <p:cNvPr id="223238" name="Rectangle 2">
            <a:extLst>
              <a:ext uri="{FF2B5EF4-FFF2-40B4-BE49-F238E27FC236}">
                <a16:creationId xmlns:a16="http://schemas.microsoft.com/office/drawing/2014/main" id="{1226ABA7-26B6-801E-9DD4-387B1A81B2B1}"/>
              </a:ext>
            </a:extLst>
          </p:cNvPr>
          <p:cNvSpPr>
            <a:spLocks noChangeArrowheads="1"/>
          </p:cNvSpPr>
          <p:nvPr/>
        </p:nvSpPr>
        <p:spPr bwMode="auto">
          <a:xfrm>
            <a:off x="939800" y="1030288"/>
            <a:ext cx="10561638" cy="1738934"/>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VN" sz="3500" b="1" dirty="0">
                <a:solidFill>
                  <a:srgbClr val="0432FF"/>
                </a:solidFill>
                <a:effectLst/>
                <a:latin typeface="Times New Roman" panose="02020603050405020304" pitchFamily="18" charset="0"/>
                <a:ea typeface="Times New Roman" panose="02020603050405020304" pitchFamily="18" charset="0"/>
              </a:rPr>
              <a:t>Em hãy sưu tầm thông tin và viết một đoạn văn ngắn mô tả các cuộc hải trình đến châu Mỹ của C. Cô-lôm-bô (thời gian, nơi xuất phát, các vùng đất đã đến,…).</a:t>
            </a:r>
          </a:p>
        </p:txBody>
      </p:sp>
      <p:sp>
        <p:nvSpPr>
          <p:cNvPr id="8" name="Subtitle 2">
            <a:extLst>
              <a:ext uri="{FF2B5EF4-FFF2-40B4-BE49-F238E27FC236}">
                <a16:creationId xmlns:a16="http://schemas.microsoft.com/office/drawing/2014/main" id="{4CCB1A12-D8E9-433B-802A-A599B8ABAE26}"/>
              </a:ext>
            </a:extLst>
          </p:cNvPr>
          <p:cNvSpPr txBox="1">
            <a:spLocks noChangeArrowheads="1"/>
          </p:cNvSpPr>
          <p:nvPr/>
        </p:nvSpPr>
        <p:spPr bwMode="auto">
          <a:xfrm>
            <a:off x="2060575" y="4906963"/>
            <a:ext cx="61833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vi-VN" altLang="en-US" sz="3500" b="1">
                <a:solidFill>
                  <a:srgbClr val="7030A0"/>
                </a:solidFill>
                <a:cs typeface="Times New Roman" panose="02020603050405020304" pitchFamily="18" charset="0"/>
              </a:rPr>
              <a:t>Thời gian 1 tuần</a:t>
            </a:r>
            <a:r>
              <a:rPr lang="en-US" altLang="en-US" sz="3500" b="1">
                <a:solidFill>
                  <a:srgbClr val="7030A0"/>
                </a:solidFill>
                <a:cs typeface="Times New Roman" panose="02020603050405020304" pitchFamily="18" charset="0"/>
              </a:rPr>
              <a: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BF34A8F-31EC-D5F7-77DB-1E27C629E7AA}"/>
              </a:ext>
            </a:extLst>
          </p:cNvPr>
          <p:cNvSpPr txBox="1">
            <a:spLocks noChangeArrowheads="1"/>
          </p:cNvSpPr>
          <p:nvPr/>
        </p:nvSpPr>
        <p:spPr bwMode="auto">
          <a:xfrm>
            <a:off x="6662738" y="5813425"/>
            <a:ext cx="55292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itchFamily="2" charset="2"/>
              <a:buChar char="ü"/>
            </a:pPr>
            <a:r>
              <a:rPr lang="en-US" altLang="en-US" sz="3500"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FE06AD7A-9CED-BA29-14CC-45786C247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5680075" y="5592763"/>
            <a:ext cx="8318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2" name="Picture 5" descr="POINSET2">
            <a:extLst>
              <a:ext uri="{FF2B5EF4-FFF2-40B4-BE49-F238E27FC236}">
                <a16:creationId xmlns:a16="http://schemas.microsoft.com/office/drawing/2014/main" id="{6931723A-05E9-3624-13CC-99701FDBD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3" name="Picture 5" descr="POINSET2">
            <a:extLst>
              <a:ext uri="{FF2B5EF4-FFF2-40B4-BE49-F238E27FC236}">
                <a16:creationId xmlns:a16="http://schemas.microsoft.com/office/drawing/2014/main" id="{1B8C06FB-C52F-7543-3D2C-58E29F2015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4" name="Picture 5" descr="POINSET2">
            <a:extLst>
              <a:ext uri="{FF2B5EF4-FFF2-40B4-BE49-F238E27FC236}">
                <a16:creationId xmlns:a16="http://schemas.microsoft.com/office/drawing/2014/main" id="{2A8C8A36-F769-B94A-3D67-E6BAD68F90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5" name="Picture 6" descr="Diagram&#10;&#10;Description automatically generated">
            <a:extLst>
              <a:ext uri="{FF2B5EF4-FFF2-40B4-BE49-F238E27FC236}">
                <a16:creationId xmlns:a16="http://schemas.microsoft.com/office/drawing/2014/main" id="{5D9D60D0-C79E-0FC7-A4DF-35661A41F7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a:extLst>
              <a:ext uri="{FF2B5EF4-FFF2-40B4-BE49-F238E27FC236}">
                <a16:creationId xmlns:a16="http://schemas.microsoft.com/office/drawing/2014/main" id="{36905CEC-6322-40E9-773B-DCD49657B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4241800"/>
            <a:ext cx="61229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2" name="Picture 8">
            <a:extLst>
              <a:ext uri="{FF2B5EF4-FFF2-40B4-BE49-F238E27FC236}">
                <a16:creationId xmlns:a16="http://schemas.microsoft.com/office/drawing/2014/main" id="{018C6D03-6ECB-50D2-A631-97FE54849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241800"/>
            <a:ext cx="612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C26E857B-E32A-F0CC-CDCE-7EBBCD455EDC}"/>
              </a:ext>
            </a:extLst>
          </p:cNvPr>
          <p:cNvSpPr/>
          <p:nvPr/>
        </p:nvSpPr>
        <p:spPr>
          <a:xfrm>
            <a:off x="-270958" y="707205"/>
            <a:ext cx="12680576" cy="3046988"/>
          </a:xfrm>
          <a:prstGeom prst="rect">
            <a:avLst/>
          </a:prstGeom>
          <a:noFill/>
        </p:spPr>
        <p:txBody>
          <a:bodyPr>
            <a:spAutoFit/>
          </a:bodyPr>
          <a:lstStyle/>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XÂY DỰNG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MÔI TR</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HỌC Đ</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HẠNH PHÚC, AN TOÀN,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THÂN THIỆN VÀ VĂN MINH.</a:t>
            </a:r>
          </a:p>
        </p:txBody>
      </p:sp>
      <p:pic>
        <p:nvPicPr>
          <p:cNvPr id="225284" name="Picture 5" descr="POINSET2">
            <a:extLst>
              <a:ext uri="{FF2B5EF4-FFF2-40B4-BE49-F238E27FC236}">
                <a16:creationId xmlns:a16="http://schemas.microsoft.com/office/drawing/2014/main" id="{0322389E-2C0B-2D21-FF18-CD0B8CAD7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52400" y="-103187"/>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5" descr="POINSET2">
            <a:extLst>
              <a:ext uri="{FF2B5EF4-FFF2-40B4-BE49-F238E27FC236}">
                <a16:creationId xmlns:a16="http://schemas.microsoft.com/office/drawing/2014/main" id="{51065647-AD8C-2079-3F7E-6077B60C3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48976" y="-635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Tổng hợp 50 mẫu phông nền powerpoint chuyên nghiệp | ADV Solutions">
            <a:extLst>
              <a:ext uri="{FF2B5EF4-FFF2-40B4-BE49-F238E27FC236}">
                <a16:creationId xmlns:a16="http://schemas.microsoft.com/office/drawing/2014/main" id="{681B673F-4F9B-23D4-4DAD-08B4F0F36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B5419B0-7DC0-77AB-122F-EF523F216C9C}"/>
              </a:ext>
            </a:extLst>
          </p:cNvPr>
          <p:cNvSpPr/>
          <p:nvPr/>
        </p:nvSpPr>
        <p:spPr>
          <a:xfrm>
            <a:off x="2060575" y="2135188"/>
            <a:ext cx="8070850" cy="1938337"/>
          </a:xfrm>
          <a:prstGeom prst="rect">
            <a:avLst/>
          </a:prstGeom>
          <a:noFill/>
        </p:spPr>
        <p:txBody>
          <a:bodyPr>
            <a:spAutoFit/>
          </a:bodyPr>
          <a:lstStyle/>
          <a:p>
            <a:pPr algn="ctr" eaLnBrk="1" fontAlgn="auto" hangingPunct="1">
              <a:spcBef>
                <a:spcPts val="0"/>
              </a:spcBef>
              <a:spcAft>
                <a:spcPts val="0"/>
              </a:spcAft>
              <a:defRPr/>
            </a:pPr>
            <a:r>
              <a:rPr lang="en-US" sz="6000" b="1" dirty="0" err="1">
                <a:ln w="0"/>
                <a:solidFill>
                  <a:srgbClr val="6600CC"/>
                </a:solidFill>
                <a:effectLst>
                  <a:outerShdw blurRad="38100" dist="25400" dir="5400000" algn="ctr" rotWithShape="0">
                    <a:srgbClr val="6E747A">
                      <a:alpha val="43000"/>
                    </a:srgbClr>
                  </a:outerShdw>
                </a:effectLst>
                <a:latin typeface="+mn-lt"/>
              </a:rPr>
              <a:t>Chúc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các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em</a:t>
            </a:r>
            <a:endParaRPr lang="en-US" sz="6000" b="1" dirty="0">
              <a:ln w="0"/>
              <a:solidFill>
                <a:srgbClr val="6600CC"/>
              </a:solidFill>
              <a:effectLst>
                <a:outerShdw blurRad="38100" dist="25400" dir="5400000" algn="ctr" rotWithShape="0">
                  <a:srgbClr val="6E747A">
                    <a:alpha val="43000"/>
                  </a:srgbClr>
                </a:outerShdw>
              </a:effectLst>
              <a:latin typeface="+mn-lt"/>
            </a:endParaRPr>
          </a:p>
          <a:p>
            <a:pPr algn="ctr" eaLnBrk="1" fontAlgn="auto" hangingPunct="1">
              <a:spcBef>
                <a:spcPts val="0"/>
              </a:spcBef>
              <a:spcAft>
                <a:spcPts val="0"/>
              </a:spcAft>
              <a:defRPr/>
            </a:pP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chăm</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ngoan</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học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giỏi</a:t>
            </a:r>
            <a:r>
              <a:rPr lang="en-US" sz="6000" b="1" dirty="0">
                <a:ln w="0"/>
                <a:solidFill>
                  <a:srgbClr val="6600CC"/>
                </a:solidFill>
                <a:effectLst>
                  <a:outerShdw blurRad="38100" dist="25400" dir="5400000" algn="ctr" rotWithShape="0">
                    <a:srgbClr val="6E747A">
                      <a:alpha val="43000"/>
                    </a:srgbClr>
                  </a:outerShdw>
                </a:effectLst>
                <a:latin typeface="+mn-lt"/>
              </a:rPr>
              <a:t>.</a:t>
            </a:r>
          </a:p>
        </p:txBody>
      </p:sp>
    </p:spTree>
  </p:cSld>
  <p:clrMapOvr>
    <a:masterClrMapping/>
  </p:clrMapOvr>
  <p:transition spd="slow" advClick="0" advTm="3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POINSET2">
            <a:extLst>
              <a:ext uri="{FF2B5EF4-FFF2-40B4-BE49-F238E27FC236}">
                <a16:creationId xmlns:a16="http://schemas.microsoft.com/office/drawing/2014/main" id="{009FFDE6-7200-48EB-E566-4DB0530E9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6" descr="Diagram&#10;&#10;Description automatically generated">
            <a:extLst>
              <a:ext uri="{FF2B5EF4-FFF2-40B4-BE49-F238E27FC236}">
                <a16:creationId xmlns:a16="http://schemas.microsoft.com/office/drawing/2014/main" id="{CFD7AAF7-099D-0823-882C-E003825C2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90B061-A1FA-44D3-6870-718666546A62}"/>
              </a:ext>
            </a:extLst>
          </p:cNvPr>
          <p:cNvSpPr>
            <a:spLocks noChangeArrowheads="1"/>
          </p:cNvSpPr>
          <p:nvPr/>
        </p:nvSpPr>
        <p:spPr bwMode="auto">
          <a:xfrm>
            <a:off x="2098675" y="-49093"/>
            <a:ext cx="7396663" cy="16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432FF"/>
                </a:solidFill>
              </a:rPr>
              <a:t>Mô tả sự kiện Cris-xtốp Cô-lôm-bô (C. Cô-lôm-bô) phát kiến ra châu Mỹ.</a:t>
            </a:r>
          </a:p>
        </p:txBody>
      </p:sp>
      <p:pic>
        <p:nvPicPr>
          <p:cNvPr id="53254" name="Picture 5" descr="POINSET2">
            <a:extLst>
              <a:ext uri="{FF2B5EF4-FFF2-40B4-BE49-F238E27FC236}">
                <a16:creationId xmlns:a16="http://schemas.microsoft.com/office/drawing/2014/main" id="{E5DC83F3-DCD3-3247-79F1-FA545C445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410506" y="67568"/>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descr="POINSET2">
            <a:extLst>
              <a:ext uri="{FF2B5EF4-FFF2-40B4-BE49-F238E27FC236}">
                <a16:creationId xmlns:a16="http://schemas.microsoft.com/office/drawing/2014/main" id="{8E3BEA6E-EC35-FA9A-76E1-226DDD62A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8462" y="87313"/>
            <a:ext cx="12430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E29AE78-4683-510B-9F27-1411165455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2894" y="1562310"/>
            <a:ext cx="9406212" cy="5244207"/>
          </a:xfrm>
          <a:prstGeom prst="rect">
            <a:avLst/>
          </a:prstGeom>
          <a:noFill/>
          <a:ln>
            <a:noFill/>
          </a:ln>
        </p:spPr>
      </p:pic>
    </p:spTree>
    <p:extLst>
      <p:ext uri="{BB962C8B-B14F-4D97-AF65-F5344CB8AC3E}">
        <p14:creationId xmlns:p14="http://schemas.microsoft.com/office/powerpoint/2010/main" val="21127180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POINSET2">
            <a:extLst>
              <a:ext uri="{FF2B5EF4-FFF2-40B4-BE49-F238E27FC236}">
                <a16:creationId xmlns:a16="http://schemas.microsoft.com/office/drawing/2014/main" id="{009FFDE6-7200-48EB-E566-4DB0530E9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6" descr="Diagram&#10;&#10;Description automatically generated">
            <a:extLst>
              <a:ext uri="{FF2B5EF4-FFF2-40B4-BE49-F238E27FC236}">
                <a16:creationId xmlns:a16="http://schemas.microsoft.com/office/drawing/2014/main" id="{CFD7AAF7-099D-0823-882C-E003825C2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90B061-A1FA-44D3-6870-718666546A62}"/>
              </a:ext>
            </a:extLst>
          </p:cNvPr>
          <p:cNvSpPr>
            <a:spLocks noChangeArrowheads="1"/>
          </p:cNvSpPr>
          <p:nvPr/>
        </p:nvSpPr>
        <p:spPr bwMode="auto">
          <a:xfrm>
            <a:off x="263047" y="-49093"/>
            <a:ext cx="11699309" cy="15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400" b="1" dirty="0">
                <a:solidFill>
                  <a:srgbClr val="00B050"/>
                </a:solidFill>
              </a:rPr>
              <a:t>Trong giai đoạn 1492 – 1502, C. Cô-lôm-bô thực hiện bốn cuộc hành trình vượt Đại Tây Dương từ châu Âu sang châu Mỹ.</a:t>
            </a:r>
            <a:r>
              <a:rPr lang="en-VN" sz="3400" b="1" dirty="0">
                <a:solidFill>
                  <a:srgbClr val="00B050"/>
                </a:solidFill>
                <a:effectLst/>
              </a:rPr>
              <a:t> </a:t>
            </a:r>
            <a:endParaRPr lang="en-VN" sz="3400" b="1" dirty="0">
              <a:solidFill>
                <a:srgbClr val="00B050"/>
              </a:solidFill>
            </a:endParaRPr>
          </a:p>
        </p:txBody>
      </p:sp>
      <p:pic>
        <p:nvPicPr>
          <p:cNvPr id="4" name="Picture 3">
            <a:extLst>
              <a:ext uri="{FF2B5EF4-FFF2-40B4-BE49-F238E27FC236}">
                <a16:creationId xmlns:a16="http://schemas.microsoft.com/office/drawing/2014/main" id="{CE29AE78-4683-510B-9F27-1411165455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2894" y="1562310"/>
            <a:ext cx="9406212" cy="5244207"/>
          </a:xfrm>
          <a:prstGeom prst="rect">
            <a:avLst/>
          </a:prstGeom>
          <a:noFill/>
          <a:ln>
            <a:noFill/>
          </a:ln>
        </p:spPr>
      </p:pic>
    </p:spTree>
    <p:extLst>
      <p:ext uri="{BB962C8B-B14F-4D97-AF65-F5344CB8AC3E}">
        <p14:creationId xmlns:p14="http://schemas.microsoft.com/office/powerpoint/2010/main" val="2264693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POINSET2">
            <a:extLst>
              <a:ext uri="{FF2B5EF4-FFF2-40B4-BE49-F238E27FC236}">
                <a16:creationId xmlns:a16="http://schemas.microsoft.com/office/drawing/2014/main" id="{009FFDE6-7200-48EB-E566-4DB0530E9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6" descr="Diagram&#10;&#10;Description automatically generated">
            <a:extLst>
              <a:ext uri="{FF2B5EF4-FFF2-40B4-BE49-F238E27FC236}">
                <a16:creationId xmlns:a16="http://schemas.microsoft.com/office/drawing/2014/main" id="{CFD7AAF7-099D-0823-882C-E003825C2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90B061-A1FA-44D3-6870-718666546A62}"/>
              </a:ext>
            </a:extLst>
          </p:cNvPr>
          <p:cNvSpPr>
            <a:spLocks noChangeArrowheads="1"/>
          </p:cNvSpPr>
          <p:nvPr/>
        </p:nvSpPr>
        <p:spPr bwMode="auto">
          <a:xfrm>
            <a:off x="1597025" y="31750"/>
            <a:ext cx="9164638" cy="16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432FF"/>
                </a:solidFill>
              </a:rPr>
              <a:t>Phân tích hệ quả địa lí - lịch sử của việc C.Cô-lôm-bô phát kiến ra châu Mỹ (1492 - 1502).</a:t>
            </a:r>
          </a:p>
        </p:txBody>
      </p:sp>
      <p:sp>
        <p:nvSpPr>
          <p:cNvPr id="53253" name="Rectangle 2">
            <a:extLst>
              <a:ext uri="{FF2B5EF4-FFF2-40B4-BE49-F238E27FC236}">
                <a16:creationId xmlns:a16="http://schemas.microsoft.com/office/drawing/2014/main" id="{72C59D76-B8C9-02E1-B096-CA490FF0AE89}"/>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3254" name="Picture 5" descr="POINSET2">
            <a:extLst>
              <a:ext uri="{FF2B5EF4-FFF2-40B4-BE49-F238E27FC236}">
                <a16:creationId xmlns:a16="http://schemas.microsoft.com/office/drawing/2014/main" id="{E5DC83F3-DCD3-3247-79F1-FA545C445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93700" y="69850"/>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5" descr="POINSET2">
            <a:extLst>
              <a:ext uri="{FF2B5EF4-FFF2-40B4-BE49-F238E27FC236}">
                <a16:creationId xmlns:a16="http://schemas.microsoft.com/office/drawing/2014/main" id="{8E3BEA6E-EC35-FA9A-76E1-226DDD62A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58462" y="87313"/>
            <a:ext cx="124301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E29AE78-4683-510B-9F27-1411165455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5451" y="1773238"/>
            <a:ext cx="9406212" cy="5053012"/>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POINSET2">
            <a:extLst>
              <a:ext uri="{FF2B5EF4-FFF2-40B4-BE49-F238E27FC236}">
                <a16:creationId xmlns:a16="http://schemas.microsoft.com/office/drawing/2014/main" id="{009FFDE6-7200-48EB-E566-4DB0530E9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0" name="Picture 6" descr="Diagram&#10;&#10;Description automatically generated">
            <a:extLst>
              <a:ext uri="{FF2B5EF4-FFF2-40B4-BE49-F238E27FC236}">
                <a16:creationId xmlns:a16="http://schemas.microsoft.com/office/drawing/2014/main" id="{CFD7AAF7-099D-0823-882C-E003825C2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761663" y="5438775"/>
            <a:ext cx="1296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190B061-A1FA-44D3-6870-718666546A62}"/>
              </a:ext>
            </a:extLst>
          </p:cNvPr>
          <p:cNvSpPr>
            <a:spLocks noChangeArrowheads="1"/>
          </p:cNvSpPr>
          <p:nvPr/>
        </p:nvSpPr>
        <p:spPr bwMode="auto">
          <a:xfrm>
            <a:off x="388306" y="31750"/>
            <a:ext cx="1143626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VN" sz="3000" b="1" dirty="0">
                <a:solidFill>
                  <a:srgbClr val="00B050"/>
                </a:solidFill>
              </a:rPr>
              <a:t>Khẳng định Trái Đất có dạng hình cầu. Các quốc gia châu Âu tiến hành xâm chiếm thuộc địa ở châu lục mới, đẩy nhanh quá trình di cư đến châu Mỹ… góp phần làm đa dạng bản sắc văn hóa của châu Mỹ như ngày nay.</a:t>
            </a:r>
          </a:p>
        </p:txBody>
      </p:sp>
      <p:sp>
        <p:nvSpPr>
          <p:cNvPr id="53253" name="Rectangle 2">
            <a:extLst>
              <a:ext uri="{FF2B5EF4-FFF2-40B4-BE49-F238E27FC236}">
                <a16:creationId xmlns:a16="http://schemas.microsoft.com/office/drawing/2014/main" id="{72C59D76-B8C9-02E1-B096-CA490FF0AE89}"/>
              </a:ext>
            </a:extLst>
          </p:cNvPr>
          <p:cNvSpPr>
            <a:spLocks noChangeArrowheads="1"/>
          </p:cNvSpPr>
          <p:nvPr/>
        </p:nvSpPr>
        <p:spPr bwMode="auto">
          <a:xfrm>
            <a:off x="622300" y="879475"/>
            <a:ext cx="27855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 name="Picture 3">
            <a:extLst>
              <a:ext uri="{FF2B5EF4-FFF2-40B4-BE49-F238E27FC236}">
                <a16:creationId xmlns:a16="http://schemas.microsoft.com/office/drawing/2014/main" id="{CE29AE78-4683-510B-9F27-1411165455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5451" y="1970742"/>
            <a:ext cx="9406212" cy="4855508"/>
          </a:xfrm>
          <a:prstGeom prst="rect">
            <a:avLst/>
          </a:prstGeom>
          <a:noFill/>
          <a:ln>
            <a:noFill/>
          </a:ln>
        </p:spPr>
      </p:pic>
    </p:spTree>
    <p:extLst>
      <p:ext uri="{BB962C8B-B14F-4D97-AF65-F5344CB8AC3E}">
        <p14:creationId xmlns:p14="http://schemas.microsoft.com/office/powerpoint/2010/main" val="23925120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5265</TotalTime>
  <Words>2009</Words>
  <Application>Microsoft Office PowerPoint</Application>
  <PresentationFormat>Widescreen</PresentationFormat>
  <Paragraphs>130</Paragraphs>
  <Slides>58</Slides>
  <Notes>55</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58</vt:i4>
      </vt:variant>
    </vt:vector>
  </HeadingPairs>
  <TitlesOfParts>
    <vt:vector size="67" baseType="lpstr">
      <vt:lpstr>Arial</vt:lpstr>
      <vt:lpstr>Calibri</vt:lpstr>
      <vt:lpstr>Calibri Light</vt:lpstr>
      <vt:lpstr>Tahoma</vt:lpstr>
      <vt:lpstr>Times New Roman</vt:lpstr>
      <vt:lpstr>Wingdings</vt:lpstr>
      <vt:lpstr>Office Theme</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401</cp:revision>
  <dcterms:created xsi:type="dcterms:W3CDTF">2020-12-14T06:54:30Z</dcterms:created>
  <dcterms:modified xsi:type="dcterms:W3CDTF">2024-01-25T04:34:08Z</dcterms:modified>
</cp:coreProperties>
</file>