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329" r:id="rId2"/>
    <p:sldId id="339" r:id="rId3"/>
    <p:sldId id="340" r:id="rId4"/>
    <p:sldId id="331" r:id="rId5"/>
    <p:sldId id="333" r:id="rId6"/>
    <p:sldId id="332" r:id="rId7"/>
    <p:sldId id="346" r:id="rId8"/>
    <p:sldId id="347" r:id="rId9"/>
    <p:sldId id="335" r:id="rId10"/>
    <p:sldId id="336" r:id="rId11"/>
    <p:sldId id="337" r:id="rId12"/>
    <p:sldId id="338" r:id="rId13"/>
    <p:sldId id="310" r:id="rId14"/>
    <p:sldId id="311" r:id="rId15"/>
    <p:sldId id="313" r:id="rId16"/>
    <p:sldId id="314" r:id="rId17"/>
    <p:sldId id="315" r:id="rId18"/>
    <p:sldId id="316" r:id="rId19"/>
    <p:sldId id="348" r:id="rId20"/>
    <p:sldId id="349" r:id="rId21"/>
    <p:sldId id="350" r:id="rId22"/>
    <p:sldId id="351" r:id="rId23"/>
    <p:sldId id="323" r:id="rId24"/>
    <p:sldId id="352" r:id="rId25"/>
    <p:sldId id="330" r:id="rId26"/>
    <p:sldId id="328" r:id="rId27"/>
  </p:sldIdLst>
  <p:sldSz cx="12252325" cy="6858000"/>
  <p:notesSz cx="6858000" cy="9144000"/>
  <p:defaultTextStyle>
    <a:defPPr>
      <a:defRPr lang="en-US"/>
    </a:defPPr>
    <a:lvl1pPr marL="0" algn="l" defTabSz="1222033" rtl="0" eaLnBrk="1" latinLnBrk="0" hangingPunct="1">
      <a:defRPr sz="2400" kern="1200">
        <a:solidFill>
          <a:schemeClr val="tx1"/>
        </a:solidFill>
        <a:latin typeface="+mn-lt"/>
        <a:ea typeface="+mn-ea"/>
        <a:cs typeface="+mn-cs"/>
      </a:defRPr>
    </a:lvl1pPr>
    <a:lvl2pPr marL="611017" algn="l" defTabSz="1222033" rtl="0" eaLnBrk="1" latinLnBrk="0" hangingPunct="1">
      <a:defRPr sz="2400" kern="1200">
        <a:solidFill>
          <a:schemeClr val="tx1"/>
        </a:solidFill>
        <a:latin typeface="+mn-lt"/>
        <a:ea typeface="+mn-ea"/>
        <a:cs typeface="+mn-cs"/>
      </a:defRPr>
    </a:lvl2pPr>
    <a:lvl3pPr marL="1222033" algn="l" defTabSz="1222033" rtl="0" eaLnBrk="1" latinLnBrk="0" hangingPunct="1">
      <a:defRPr sz="2400" kern="1200">
        <a:solidFill>
          <a:schemeClr val="tx1"/>
        </a:solidFill>
        <a:latin typeface="+mn-lt"/>
        <a:ea typeface="+mn-ea"/>
        <a:cs typeface="+mn-cs"/>
      </a:defRPr>
    </a:lvl3pPr>
    <a:lvl4pPr marL="1833050" algn="l" defTabSz="1222033" rtl="0" eaLnBrk="1" latinLnBrk="0" hangingPunct="1">
      <a:defRPr sz="2400" kern="1200">
        <a:solidFill>
          <a:schemeClr val="tx1"/>
        </a:solidFill>
        <a:latin typeface="+mn-lt"/>
        <a:ea typeface="+mn-ea"/>
        <a:cs typeface="+mn-cs"/>
      </a:defRPr>
    </a:lvl4pPr>
    <a:lvl5pPr marL="2444066" algn="l" defTabSz="1222033" rtl="0" eaLnBrk="1" latinLnBrk="0" hangingPunct="1">
      <a:defRPr sz="2400" kern="1200">
        <a:solidFill>
          <a:schemeClr val="tx1"/>
        </a:solidFill>
        <a:latin typeface="+mn-lt"/>
        <a:ea typeface="+mn-ea"/>
        <a:cs typeface="+mn-cs"/>
      </a:defRPr>
    </a:lvl5pPr>
    <a:lvl6pPr marL="3055082" algn="l" defTabSz="1222033" rtl="0" eaLnBrk="1" latinLnBrk="0" hangingPunct="1">
      <a:defRPr sz="2400" kern="1200">
        <a:solidFill>
          <a:schemeClr val="tx1"/>
        </a:solidFill>
        <a:latin typeface="+mn-lt"/>
        <a:ea typeface="+mn-ea"/>
        <a:cs typeface="+mn-cs"/>
      </a:defRPr>
    </a:lvl6pPr>
    <a:lvl7pPr marL="3666100" algn="l" defTabSz="1222033" rtl="0" eaLnBrk="1" latinLnBrk="0" hangingPunct="1">
      <a:defRPr sz="2400" kern="1200">
        <a:solidFill>
          <a:schemeClr val="tx1"/>
        </a:solidFill>
        <a:latin typeface="+mn-lt"/>
        <a:ea typeface="+mn-ea"/>
        <a:cs typeface="+mn-cs"/>
      </a:defRPr>
    </a:lvl7pPr>
    <a:lvl8pPr marL="4277117" algn="l" defTabSz="1222033" rtl="0" eaLnBrk="1" latinLnBrk="0" hangingPunct="1">
      <a:defRPr sz="2400" kern="1200">
        <a:solidFill>
          <a:schemeClr val="tx1"/>
        </a:solidFill>
        <a:latin typeface="+mn-lt"/>
        <a:ea typeface="+mn-ea"/>
        <a:cs typeface="+mn-cs"/>
      </a:defRPr>
    </a:lvl8pPr>
    <a:lvl9pPr marL="4888134" algn="l" defTabSz="122203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60"/>
  </p:normalViewPr>
  <p:slideViewPr>
    <p:cSldViewPr>
      <p:cViewPr>
        <p:scale>
          <a:sx n="60" d="100"/>
          <a:sy n="60" d="100"/>
        </p:scale>
        <p:origin x="-1092" y="-258"/>
      </p:cViewPr>
      <p:guideLst>
        <p:guide orient="horz" pos="2160"/>
        <p:guide pos="3859"/>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24C70-BE53-44AE-BC95-6A9261FE3F4A}" type="datetimeFigureOut">
              <a:rPr lang="en-US" smtClean="0"/>
              <a:pPr/>
              <a:t>7/8/2024</a:t>
            </a:fld>
            <a:endParaRPr lang="en-US"/>
          </a:p>
        </p:txBody>
      </p:sp>
      <p:sp>
        <p:nvSpPr>
          <p:cNvPr id="4" name="Slide Image Placeholder 3"/>
          <p:cNvSpPr>
            <a:spLocks noGrp="1" noRot="1" noChangeAspect="1"/>
          </p:cNvSpPr>
          <p:nvPr>
            <p:ph type="sldImg" idx="2"/>
          </p:nvPr>
        </p:nvSpPr>
        <p:spPr>
          <a:xfrm>
            <a:off x="366713" y="685800"/>
            <a:ext cx="61245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2A6FE-9D0B-454A-AAA5-1DC1D67CD835}" type="slidenum">
              <a:rPr lang="en-US" smtClean="0"/>
              <a:pPr/>
              <a:t>‹#›</a:t>
            </a:fld>
            <a:endParaRPr lang="en-US"/>
          </a:p>
        </p:txBody>
      </p:sp>
    </p:spTree>
    <p:extLst>
      <p:ext uri="{BB962C8B-B14F-4D97-AF65-F5344CB8AC3E}">
        <p14:creationId xmlns="" xmlns:p14="http://schemas.microsoft.com/office/powerpoint/2010/main" val="1271601367"/>
      </p:ext>
    </p:extLst>
  </p:cSld>
  <p:clrMap bg1="lt1" tx1="dk1" bg2="lt2" tx2="dk2" accent1="accent1" accent2="accent2" accent3="accent3" accent4="accent4" accent5="accent5" accent6="accent6" hlink="hlink" folHlink="folHlink"/>
  <p:notesStyle>
    <a:lvl1pPr marL="0" algn="l" defTabSz="1222033" rtl="0" eaLnBrk="1" latinLnBrk="0" hangingPunct="1">
      <a:defRPr sz="1600" kern="1200">
        <a:solidFill>
          <a:schemeClr val="tx1"/>
        </a:solidFill>
        <a:latin typeface="+mn-lt"/>
        <a:ea typeface="+mn-ea"/>
        <a:cs typeface="+mn-cs"/>
      </a:defRPr>
    </a:lvl1pPr>
    <a:lvl2pPr marL="611017" algn="l" defTabSz="1222033" rtl="0" eaLnBrk="1" latinLnBrk="0" hangingPunct="1">
      <a:defRPr sz="1600" kern="1200">
        <a:solidFill>
          <a:schemeClr val="tx1"/>
        </a:solidFill>
        <a:latin typeface="+mn-lt"/>
        <a:ea typeface="+mn-ea"/>
        <a:cs typeface="+mn-cs"/>
      </a:defRPr>
    </a:lvl2pPr>
    <a:lvl3pPr marL="1222033" algn="l" defTabSz="1222033" rtl="0" eaLnBrk="1" latinLnBrk="0" hangingPunct="1">
      <a:defRPr sz="1600" kern="1200">
        <a:solidFill>
          <a:schemeClr val="tx1"/>
        </a:solidFill>
        <a:latin typeface="+mn-lt"/>
        <a:ea typeface="+mn-ea"/>
        <a:cs typeface="+mn-cs"/>
      </a:defRPr>
    </a:lvl3pPr>
    <a:lvl4pPr marL="1833050" algn="l" defTabSz="1222033" rtl="0" eaLnBrk="1" latinLnBrk="0" hangingPunct="1">
      <a:defRPr sz="1600" kern="1200">
        <a:solidFill>
          <a:schemeClr val="tx1"/>
        </a:solidFill>
        <a:latin typeface="+mn-lt"/>
        <a:ea typeface="+mn-ea"/>
        <a:cs typeface="+mn-cs"/>
      </a:defRPr>
    </a:lvl4pPr>
    <a:lvl5pPr marL="2444066" algn="l" defTabSz="1222033" rtl="0" eaLnBrk="1" latinLnBrk="0" hangingPunct="1">
      <a:defRPr sz="1600" kern="1200">
        <a:solidFill>
          <a:schemeClr val="tx1"/>
        </a:solidFill>
        <a:latin typeface="+mn-lt"/>
        <a:ea typeface="+mn-ea"/>
        <a:cs typeface="+mn-cs"/>
      </a:defRPr>
    </a:lvl5pPr>
    <a:lvl6pPr marL="3055082" algn="l" defTabSz="1222033" rtl="0" eaLnBrk="1" latinLnBrk="0" hangingPunct="1">
      <a:defRPr sz="1600" kern="1200">
        <a:solidFill>
          <a:schemeClr val="tx1"/>
        </a:solidFill>
        <a:latin typeface="+mn-lt"/>
        <a:ea typeface="+mn-ea"/>
        <a:cs typeface="+mn-cs"/>
      </a:defRPr>
    </a:lvl6pPr>
    <a:lvl7pPr marL="3666100" algn="l" defTabSz="1222033" rtl="0" eaLnBrk="1" latinLnBrk="0" hangingPunct="1">
      <a:defRPr sz="1600" kern="1200">
        <a:solidFill>
          <a:schemeClr val="tx1"/>
        </a:solidFill>
        <a:latin typeface="+mn-lt"/>
        <a:ea typeface="+mn-ea"/>
        <a:cs typeface="+mn-cs"/>
      </a:defRPr>
    </a:lvl7pPr>
    <a:lvl8pPr marL="4277117" algn="l" defTabSz="1222033" rtl="0" eaLnBrk="1" latinLnBrk="0" hangingPunct="1">
      <a:defRPr sz="1600" kern="1200">
        <a:solidFill>
          <a:schemeClr val="tx1"/>
        </a:solidFill>
        <a:latin typeface="+mn-lt"/>
        <a:ea typeface="+mn-ea"/>
        <a:cs typeface="+mn-cs"/>
      </a:defRPr>
    </a:lvl8pPr>
    <a:lvl9pPr marL="4888134" algn="l" defTabSz="122203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ab2bdc301d_1_569:notes"/>
          <p:cNvSpPr>
            <a:spLocks noGrp="1" noRot="1" noChangeAspect="1"/>
          </p:cNvSpPr>
          <p:nvPr>
            <p:ph type="sldImg" idx="2"/>
          </p:nvPr>
        </p:nvSpPr>
        <p:spPr>
          <a:xfrm>
            <a:off x="366713" y="685800"/>
            <a:ext cx="612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ab2bdc301d_1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8925" y="2130433"/>
            <a:ext cx="1041447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37849" y="3886200"/>
            <a:ext cx="8576628" cy="1752600"/>
          </a:xfrm>
        </p:spPr>
        <p:txBody>
          <a:bodyPr/>
          <a:lstStyle>
            <a:lvl1pPr marL="0" indent="0" algn="ctr">
              <a:buNone/>
              <a:defRPr>
                <a:solidFill>
                  <a:schemeClr val="tx1">
                    <a:tint val="75000"/>
                  </a:schemeClr>
                </a:solidFill>
              </a:defRPr>
            </a:lvl1pPr>
            <a:lvl2pPr marL="456835" indent="0" algn="ctr">
              <a:buNone/>
              <a:defRPr>
                <a:solidFill>
                  <a:schemeClr val="tx1">
                    <a:tint val="75000"/>
                  </a:schemeClr>
                </a:solidFill>
              </a:defRPr>
            </a:lvl2pPr>
            <a:lvl3pPr marL="913670" indent="0" algn="ctr">
              <a:buNone/>
              <a:defRPr>
                <a:solidFill>
                  <a:schemeClr val="tx1">
                    <a:tint val="75000"/>
                  </a:schemeClr>
                </a:solidFill>
              </a:defRPr>
            </a:lvl3pPr>
            <a:lvl4pPr marL="1370505" indent="0" algn="ctr">
              <a:buNone/>
              <a:defRPr>
                <a:solidFill>
                  <a:schemeClr val="tx1">
                    <a:tint val="75000"/>
                  </a:schemeClr>
                </a:solidFill>
              </a:defRPr>
            </a:lvl4pPr>
            <a:lvl5pPr marL="1827340" indent="0" algn="ctr">
              <a:buNone/>
              <a:defRPr>
                <a:solidFill>
                  <a:schemeClr val="tx1">
                    <a:tint val="75000"/>
                  </a:schemeClr>
                </a:solidFill>
              </a:defRPr>
            </a:lvl5pPr>
            <a:lvl6pPr marL="2284175" indent="0" algn="ctr">
              <a:buNone/>
              <a:defRPr>
                <a:solidFill>
                  <a:schemeClr val="tx1">
                    <a:tint val="75000"/>
                  </a:schemeClr>
                </a:solidFill>
              </a:defRPr>
            </a:lvl6pPr>
            <a:lvl7pPr marL="2741010" indent="0" algn="ctr">
              <a:buNone/>
              <a:defRPr>
                <a:solidFill>
                  <a:schemeClr val="tx1">
                    <a:tint val="75000"/>
                  </a:schemeClr>
                </a:solidFill>
              </a:defRPr>
            </a:lvl7pPr>
            <a:lvl8pPr marL="3197845" indent="0" algn="ctr">
              <a:buNone/>
              <a:defRPr>
                <a:solidFill>
                  <a:schemeClr val="tx1">
                    <a:tint val="75000"/>
                  </a:schemeClr>
                </a:solidFill>
              </a:defRPr>
            </a:lvl8pPr>
            <a:lvl9pPr marL="36546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77D81-4740-4C11-882C-94E2D05BE53E}"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77D81-4740-4C11-882C-94E2D05BE53E}"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2938" y="274646"/>
            <a:ext cx="275677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2616" y="274646"/>
            <a:ext cx="806611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77D81-4740-4C11-882C-94E2D05BE53E}"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670"/>
        <p:cNvGrpSpPr/>
        <p:nvPr/>
      </p:nvGrpSpPr>
      <p:grpSpPr>
        <a:xfrm>
          <a:off x="0" y="0"/>
          <a:ext cx="0" cy="0"/>
          <a:chOff x="0" y="0"/>
          <a:chExt cx="0" cy="0"/>
        </a:xfrm>
      </p:grpSpPr>
      <p:grpSp>
        <p:nvGrpSpPr>
          <p:cNvPr id="2" name="Google Shape;671;p24"/>
          <p:cNvGrpSpPr/>
          <p:nvPr/>
        </p:nvGrpSpPr>
        <p:grpSpPr>
          <a:xfrm>
            <a:off x="-16392" y="5778056"/>
            <a:ext cx="13389523" cy="1384744"/>
            <a:chOff x="-12235" y="4333542"/>
            <a:chExt cx="9992699" cy="1038558"/>
          </a:xfrm>
        </p:grpSpPr>
        <p:grpSp>
          <p:nvGrpSpPr>
            <p:cNvPr id="3" name="Google Shape;672;p24"/>
            <p:cNvGrpSpPr/>
            <p:nvPr/>
          </p:nvGrpSpPr>
          <p:grpSpPr>
            <a:xfrm flipH="1">
              <a:off x="7070039" y="4487995"/>
              <a:ext cx="1799878" cy="457706"/>
              <a:chOff x="4939527" y="4919710"/>
              <a:chExt cx="3620029" cy="920566"/>
            </a:xfrm>
          </p:grpSpPr>
          <p:grpSp>
            <p:nvGrpSpPr>
              <p:cNvPr id="4" name="Google Shape;673;p24"/>
              <p:cNvGrpSpPr/>
              <p:nvPr/>
            </p:nvGrpSpPr>
            <p:grpSpPr>
              <a:xfrm>
                <a:off x="4939527" y="5053655"/>
                <a:ext cx="3620029" cy="786616"/>
                <a:chOff x="1855275" y="1578600"/>
                <a:chExt cx="154800" cy="33650"/>
              </a:xfrm>
            </p:grpSpPr>
            <p:sp>
              <p:nvSpPr>
                <p:cNvPr id="674" name="Google Shape;674;p2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24"/>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79;p24"/>
            <p:cNvGrpSpPr/>
            <p:nvPr/>
          </p:nvGrpSpPr>
          <p:grpSpPr>
            <a:xfrm>
              <a:off x="6237967" y="4333542"/>
              <a:ext cx="3742498" cy="877034"/>
              <a:chOff x="3836925" y="3884274"/>
              <a:chExt cx="6143299" cy="1439649"/>
            </a:xfrm>
          </p:grpSpPr>
          <p:sp>
            <p:nvSpPr>
              <p:cNvPr id="680" name="Google Shape;680;p24"/>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24"/>
            <p:cNvSpPr/>
            <p:nvPr/>
          </p:nvSpPr>
          <p:spPr>
            <a:xfrm>
              <a:off x="-12235" y="47079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24"/>
          <p:cNvSpPr txBox="1">
            <a:spLocks noGrp="1"/>
          </p:cNvSpPr>
          <p:nvPr>
            <p:ph type="title"/>
          </p:nvPr>
        </p:nvSpPr>
        <p:spPr>
          <a:xfrm>
            <a:off x="1391552" y="553804"/>
            <a:ext cx="9469021" cy="763600"/>
          </a:xfrm>
          <a:prstGeom prst="rect">
            <a:avLst/>
          </a:prstGeom>
        </p:spPr>
        <p:txBody>
          <a:bodyPr spcFirstLastPara="1" wrap="square" lIns="121780" tIns="121780" rIns="121780" bIns="12178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xmlns="" val="86937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77D81-4740-4C11-882C-94E2D05BE53E}"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7849" y="4406908"/>
            <a:ext cx="1041447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7849" y="2906718"/>
            <a:ext cx="10414476" cy="1500187"/>
          </a:xfrm>
        </p:spPr>
        <p:txBody>
          <a:bodyPr anchor="b"/>
          <a:lstStyle>
            <a:lvl1pPr marL="0" indent="0">
              <a:buNone/>
              <a:defRPr sz="2000">
                <a:solidFill>
                  <a:schemeClr val="tx1">
                    <a:tint val="75000"/>
                  </a:schemeClr>
                </a:solidFill>
              </a:defRPr>
            </a:lvl1pPr>
            <a:lvl2pPr marL="456835" indent="0">
              <a:buNone/>
              <a:defRPr sz="1800">
                <a:solidFill>
                  <a:schemeClr val="tx1">
                    <a:tint val="75000"/>
                  </a:schemeClr>
                </a:solidFill>
              </a:defRPr>
            </a:lvl2pPr>
            <a:lvl3pPr marL="913670" indent="0">
              <a:buNone/>
              <a:defRPr sz="1600">
                <a:solidFill>
                  <a:schemeClr val="tx1">
                    <a:tint val="75000"/>
                  </a:schemeClr>
                </a:solidFill>
              </a:defRPr>
            </a:lvl3pPr>
            <a:lvl4pPr marL="1370505" indent="0">
              <a:buNone/>
              <a:defRPr sz="1400">
                <a:solidFill>
                  <a:schemeClr val="tx1">
                    <a:tint val="75000"/>
                  </a:schemeClr>
                </a:solidFill>
              </a:defRPr>
            </a:lvl4pPr>
            <a:lvl5pPr marL="1827340" indent="0">
              <a:buNone/>
              <a:defRPr sz="1400">
                <a:solidFill>
                  <a:schemeClr val="tx1">
                    <a:tint val="75000"/>
                  </a:schemeClr>
                </a:solidFill>
              </a:defRPr>
            </a:lvl5pPr>
            <a:lvl6pPr marL="2284175" indent="0">
              <a:buNone/>
              <a:defRPr sz="1400">
                <a:solidFill>
                  <a:schemeClr val="tx1">
                    <a:tint val="75000"/>
                  </a:schemeClr>
                </a:solidFill>
              </a:defRPr>
            </a:lvl6pPr>
            <a:lvl7pPr marL="2741010" indent="0">
              <a:buNone/>
              <a:defRPr sz="1400">
                <a:solidFill>
                  <a:schemeClr val="tx1">
                    <a:tint val="75000"/>
                  </a:schemeClr>
                </a:solidFill>
              </a:defRPr>
            </a:lvl7pPr>
            <a:lvl8pPr marL="3197845" indent="0">
              <a:buNone/>
              <a:defRPr sz="1400">
                <a:solidFill>
                  <a:schemeClr val="tx1">
                    <a:tint val="75000"/>
                  </a:schemeClr>
                </a:solidFill>
              </a:defRPr>
            </a:lvl8pPr>
            <a:lvl9pPr marL="365468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777D81-4740-4C11-882C-94E2D05BE53E}"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2616" y="1600208"/>
            <a:ext cx="54114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8266" y="1600208"/>
            <a:ext cx="54114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777D81-4740-4C11-882C-94E2D05BE53E}"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2621" y="1535114"/>
            <a:ext cx="5413571" cy="639762"/>
          </a:xfrm>
        </p:spPr>
        <p:txBody>
          <a:bodyPr anchor="b"/>
          <a:lstStyle>
            <a:lvl1pPr marL="0" indent="0">
              <a:buNone/>
              <a:defRPr sz="2400" b="1"/>
            </a:lvl1pPr>
            <a:lvl2pPr marL="456835" indent="0">
              <a:buNone/>
              <a:defRPr sz="2000" b="1"/>
            </a:lvl2pPr>
            <a:lvl3pPr marL="913670" indent="0">
              <a:buNone/>
              <a:defRPr sz="1800" b="1"/>
            </a:lvl3pPr>
            <a:lvl4pPr marL="1370505" indent="0">
              <a:buNone/>
              <a:defRPr sz="1600" b="1"/>
            </a:lvl4pPr>
            <a:lvl5pPr marL="1827340" indent="0">
              <a:buNone/>
              <a:defRPr sz="1600" b="1"/>
            </a:lvl5pPr>
            <a:lvl6pPr marL="2284175" indent="0">
              <a:buNone/>
              <a:defRPr sz="1600" b="1"/>
            </a:lvl6pPr>
            <a:lvl7pPr marL="2741010" indent="0">
              <a:buNone/>
              <a:defRPr sz="1600" b="1"/>
            </a:lvl7pPr>
            <a:lvl8pPr marL="3197845" indent="0">
              <a:buNone/>
              <a:defRPr sz="1600" b="1"/>
            </a:lvl8pPr>
            <a:lvl9pPr marL="36546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2621" y="2174875"/>
            <a:ext cx="54135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24013" y="1535114"/>
            <a:ext cx="5415698" cy="639762"/>
          </a:xfrm>
        </p:spPr>
        <p:txBody>
          <a:bodyPr anchor="b"/>
          <a:lstStyle>
            <a:lvl1pPr marL="0" indent="0">
              <a:buNone/>
              <a:defRPr sz="2400" b="1"/>
            </a:lvl1pPr>
            <a:lvl2pPr marL="456835" indent="0">
              <a:buNone/>
              <a:defRPr sz="2000" b="1"/>
            </a:lvl2pPr>
            <a:lvl3pPr marL="913670" indent="0">
              <a:buNone/>
              <a:defRPr sz="1800" b="1"/>
            </a:lvl3pPr>
            <a:lvl4pPr marL="1370505" indent="0">
              <a:buNone/>
              <a:defRPr sz="1600" b="1"/>
            </a:lvl4pPr>
            <a:lvl5pPr marL="1827340" indent="0">
              <a:buNone/>
              <a:defRPr sz="1600" b="1"/>
            </a:lvl5pPr>
            <a:lvl6pPr marL="2284175" indent="0">
              <a:buNone/>
              <a:defRPr sz="1600" b="1"/>
            </a:lvl6pPr>
            <a:lvl7pPr marL="2741010" indent="0">
              <a:buNone/>
              <a:defRPr sz="1600" b="1"/>
            </a:lvl7pPr>
            <a:lvl8pPr marL="3197845" indent="0">
              <a:buNone/>
              <a:defRPr sz="1600" b="1"/>
            </a:lvl8pPr>
            <a:lvl9pPr marL="36546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24013" y="2174875"/>
            <a:ext cx="54156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77D81-4740-4C11-882C-94E2D05BE53E}" type="datetimeFigureOut">
              <a:rPr lang="en-US" smtClean="0"/>
              <a:pPr/>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77D81-4740-4C11-882C-94E2D05BE53E}" type="datetimeFigureOut">
              <a:rPr lang="en-US" smtClean="0"/>
              <a:pPr/>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77D81-4740-4C11-882C-94E2D05BE53E}" type="datetimeFigureOut">
              <a:rPr lang="en-US" smtClean="0"/>
              <a:pPr/>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23" y="273050"/>
            <a:ext cx="403093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90319" y="273058"/>
            <a:ext cx="684939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2623" y="1435104"/>
            <a:ext cx="4030931" cy="4691063"/>
          </a:xfrm>
        </p:spPr>
        <p:txBody>
          <a:bodyPr/>
          <a:lstStyle>
            <a:lvl1pPr marL="0" indent="0">
              <a:buNone/>
              <a:defRPr sz="1400"/>
            </a:lvl1pPr>
            <a:lvl2pPr marL="456835" indent="0">
              <a:buNone/>
              <a:defRPr sz="1200"/>
            </a:lvl2pPr>
            <a:lvl3pPr marL="913670" indent="0">
              <a:buNone/>
              <a:defRPr sz="1000"/>
            </a:lvl3pPr>
            <a:lvl4pPr marL="1370505" indent="0">
              <a:buNone/>
              <a:defRPr sz="900"/>
            </a:lvl4pPr>
            <a:lvl5pPr marL="1827340" indent="0">
              <a:buNone/>
              <a:defRPr sz="900"/>
            </a:lvl5pPr>
            <a:lvl6pPr marL="2284175" indent="0">
              <a:buNone/>
              <a:defRPr sz="900"/>
            </a:lvl6pPr>
            <a:lvl7pPr marL="2741010" indent="0">
              <a:buNone/>
              <a:defRPr sz="900"/>
            </a:lvl7pPr>
            <a:lvl8pPr marL="3197845" indent="0">
              <a:buNone/>
              <a:defRPr sz="900"/>
            </a:lvl8pPr>
            <a:lvl9pPr marL="36546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77D81-4740-4C11-882C-94E2D05BE53E}"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01541" y="4800600"/>
            <a:ext cx="73513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01541" y="612775"/>
            <a:ext cx="7351395" cy="4114800"/>
          </a:xfrm>
        </p:spPr>
        <p:txBody>
          <a:bodyPr/>
          <a:lstStyle>
            <a:lvl1pPr marL="0" indent="0">
              <a:buNone/>
              <a:defRPr sz="3200"/>
            </a:lvl1pPr>
            <a:lvl2pPr marL="456835" indent="0">
              <a:buNone/>
              <a:defRPr sz="2800"/>
            </a:lvl2pPr>
            <a:lvl3pPr marL="913670" indent="0">
              <a:buNone/>
              <a:defRPr sz="2400"/>
            </a:lvl3pPr>
            <a:lvl4pPr marL="1370505" indent="0">
              <a:buNone/>
              <a:defRPr sz="2000"/>
            </a:lvl4pPr>
            <a:lvl5pPr marL="1827340" indent="0">
              <a:buNone/>
              <a:defRPr sz="2000"/>
            </a:lvl5pPr>
            <a:lvl6pPr marL="2284175" indent="0">
              <a:buNone/>
              <a:defRPr sz="2000"/>
            </a:lvl6pPr>
            <a:lvl7pPr marL="2741010" indent="0">
              <a:buNone/>
              <a:defRPr sz="2000"/>
            </a:lvl7pPr>
            <a:lvl8pPr marL="3197845" indent="0">
              <a:buNone/>
              <a:defRPr sz="2000"/>
            </a:lvl8pPr>
            <a:lvl9pPr marL="3654680" indent="0">
              <a:buNone/>
              <a:defRPr sz="2000"/>
            </a:lvl9pPr>
          </a:lstStyle>
          <a:p>
            <a:endParaRPr lang="en-US"/>
          </a:p>
        </p:txBody>
      </p:sp>
      <p:sp>
        <p:nvSpPr>
          <p:cNvPr id="4" name="Text Placeholder 3"/>
          <p:cNvSpPr>
            <a:spLocks noGrp="1"/>
          </p:cNvSpPr>
          <p:nvPr>
            <p:ph type="body" sz="half" idx="2"/>
          </p:nvPr>
        </p:nvSpPr>
        <p:spPr>
          <a:xfrm>
            <a:off x="2401541" y="5367338"/>
            <a:ext cx="7351395" cy="804862"/>
          </a:xfrm>
        </p:spPr>
        <p:txBody>
          <a:bodyPr/>
          <a:lstStyle>
            <a:lvl1pPr marL="0" indent="0">
              <a:buNone/>
              <a:defRPr sz="1400"/>
            </a:lvl1pPr>
            <a:lvl2pPr marL="456835" indent="0">
              <a:buNone/>
              <a:defRPr sz="1200"/>
            </a:lvl2pPr>
            <a:lvl3pPr marL="913670" indent="0">
              <a:buNone/>
              <a:defRPr sz="1000"/>
            </a:lvl3pPr>
            <a:lvl4pPr marL="1370505" indent="0">
              <a:buNone/>
              <a:defRPr sz="900"/>
            </a:lvl4pPr>
            <a:lvl5pPr marL="1827340" indent="0">
              <a:buNone/>
              <a:defRPr sz="900"/>
            </a:lvl5pPr>
            <a:lvl6pPr marL="2284175" indent="0">
              <a:buNone/>
              <a:defRPr sz="900"/>
            </a:lvl6pPr>
            <a:lvl7pPr marL="2741010" indent="0">
              <a:buNone/>
              <a:defRPr sz="900"/>
            </a:lvl7pPr>
            <a:lvl8pPr marL="3197845" indent="0">
              <a:buNone/>
              <a:defRPr sz="900"/>
            </a:lvl8pPr>
            <a:lvl9pPr marL="36546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77D81-4740-4C11-882C-94E2D05BE53E}"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621" y="274638"/>
            <a:ext cx="11027093" cy="1143000"/>
          </a:xfrm>
          <a:prstGeom prst="rect">
            <a:avLst/>
          </a:prstGeom>
        </p:spPr>
        <p:txBody>
          <a:bodyPr vert="horz" lIns="91368" tIns="45685" rIns="91368" bIns="4568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2621" y="1600208"/>
            <a:ext cx="11027093" cy="4525963"/>
          </a:xfrm>
          <a:prstGeom prst="rect">
            <a:avLst/>
          </a:prstGeom>
        </p:spPr>
        <p:txBody>
          <a:bodyPr vert="horz" lIns="91368" tIns="45685" rIns="91368" bIns="456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2616" y="6356358"/>
            <a:ext cx="2858876" cy="365125"/>
          </a:xfrm>
          <a:prstGeom prst="rect">
            <a:avLst/>
          </a:prstGeom>
        </p:spPr>
        <p:txBody>
          <a:bodyPr vert="horz" lIns="91368" tIns="45685" rIns="91368" bIns="45685" rtlCol="0" anchor="ctr"/>
          <a:lstStyle>
            <a:lvl1pPr algn="l">
              <a:defRPr sz="1200">
                <a:solidFill>
                  <a:schemeClr val="tx1">
                    <a:tint val="75000"/>
                  </a:schemeClr>
                </a:solidFill>
              </a:defRPr>
            </a:lvl1pPr>
          </a:lstStyle>
          <a:p>
            <a:fld id="{CE777D81-4740-4C11-882C-94E2D05BE53E}" type="datetimeFigureOut">
              <a:rPr lang="en-US" smtClean="0"/>
              <a:pPr/>
              <a:t>7/8/2024</a:t>
            </a:fld>
            <a:endParaRPr lang="en-US"/>
          </a:p>
        </p:txBody>
      </p:sp>
      <p:sp>
        <p:nvSpPr>
          <p:cNvPr id="5" name="Footer Placeholder 4"/>
          <p:cNvSpPr>
            <a:spLocks noGrp="1"/>
          </p:cNvSpPr>
          <p:nvPr>
            <p:ph type="ftr" sz="quarter" idx="3"/>
          </p:nvPr>
        </p:nvSpPr>
        <p:spPr>
          <a:xfrm>
            <a:off x="4186212" y="6356358"/>
            <a:ext cx="3879903" cy="365125"/>
          </a:xfrm>
          <a:prstGeom prst="rect">
            <a:avLst/>
          </a:prstGeom>
        </p:spPr>
        <p:txBody>
          <a:bodyPr vert="horz" lIns="91368" tIns="45685" rIns="91368" bIns="4568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0833" y="6356358"/>
            <a:ext cx="2858876" cy="365125"/>
          </a:xfrm>
          <a:prstGeom prst="rect">
            <a:avLst/>
          </a:prstGeom>
        </p:spPr>
        <p:txBody>
          <a:bodyPr vert="horz" lIns="91368" tIns="45685" rIns="91368" bIns="45685" rtlCol="0" anchor="ctr"/>
          <a:lstStyle>
            <a:lvl1pPr algn="r">
              <a:defRPr sz="1200">
                <a:solidFill>
                  <a:schemeClr val="tx1">
                    <a:tint val="75000"/>
                  </a:schemeClr>
                </a:solidFill>
              </a:defRPr>
            </a:lvl1pPr>
          </a:lstStyle>
          <a:p>
            <a:fld id="{D540E6FA-31EF-42CD-89BF-6E158E0921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3670" rtl="0" eaLnBrk="1" latinLnBrk="0" hangingPunct="1">
        <a:spcBef>
          <a:spcPct val="0"/>
        </a:spcBef>
        <a:buNone/>
        <a:defRPr sz="4400" kern="1200">
          <a:solidFill>
            <a:schemeClr val="tx1"/>
          </a:solidFill>
          <a:latin typeface="+mj-lt"/>
          <a:ea typeface="+mj-ea"/>
          <a:cs typeface="+mj-cs"/>
        </a:defRPr>
      </a:lvl1pPr>
    </p:titleStyle>
    <p:bodyStyle>
      <a:lvl1pPr marL="342625" indent="-342625" algn="l" defTabSz="9136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55" indent="-285522" algn="l" defTabSz="9136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89" indent="-228419" algn="l" defTabSz="9136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921"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756"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91"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27"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62"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97"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70" rtl="0" eaLnBrk="1" latinLnBrk="0" hangingPunct="1">
        <a:defRPr sz="1800" kern="1200">
          <a:solidFill>
            <a:schemeClr val="tx1"/>
          </a:solidFill>
          <a:latin typeface="+mn-lt"/>
          <a:ea typeface="+mn-ea"/>
          <a:cs typeface="+mn-cs"/>
        </a:defRPr>
      </a:lvl1pPr>
      <a:lvl2pPr marL="456835" algn="l" defTabSz="913670" rtl="0" eaLnBrk="1" latinLnBrk="0" hangingPunct="1">
        <a:defRPr sz="1800" kern="1200">
          <a:solidFill>
            <a:schemeClr val="tx1"/>
          </a:solidFill>
          <a:latin typeface="+mn-lt"/>
          <a:ea typeface="+mn-ea"/>
          <a:cs typeface="+mn-cs"/>
        </a:defRPr>
      </a:lvl2pPr>
      <a:lvl3pPr marL="913670" algn="l" defTabSz="913670" rtl="0" eaLnBrk="1" latinLnBrk="0" hangingPunct="1">
        <a:defRPr sz="1800" kern="1200">
          <a:solidFill>
            <a:schemeClr val="tx1"/>
          </a:solidFill>
          <a:latin typeface="+mn-lt"/>
          <a:ea typeface="+mn-ea"/>
          <a:cs typeface="+mn-cs"/>
        </a:defRPr>
      </a:lvl3pPr>
      <a:lvl4pPr marL="1370505" algn="l" defTabSz="913670" rtl="0" eaLnBrk="1" latinLnBrk="0" hangingPunct="1">
        <a:defRPr sz="1800" kern="1200">
          <a:solidFill>
            <a:schemeClr val="tx1"/>
          </a:solidFill>
          <a:latin typeface="+mn-lt"/>
          <a:ea typeface="+mn-ea"/>
          <a:cs typeface="+mn-cs"/>
        </a:defRPr>
      </a:lvl4pPr>
      <a:lvl5pPr marL="1827340" algn="l" defTabSz="913670" rtl="0" eaLnBrk="1" latinLnBrk="0" hangingPunct="1">
        <a:defRPr sz="1800" kern="1200">
          <a:solidFill>
            <a:schemeClr val="tx1"/>
          </a:solidFill>
          <a:latin typeface="+mn-lt"/>
          <a:ea typeface="+mn-ea"/>
          <a:cs typeface="+mn-cs"/>
        </a:defRPr>
      </a:lvl5pPr>
      <a:lvl6pPr marL="2284175" algn="l" defTabSz="913670" rtl="0" eaLnBrk="1" latinLnBrk="0" hangingPunct="1">
        <a:defRPr sz="1800" kern="1200">
          <a:solidFill>
            <a:schemeClr val="tx1"/>
          </a:solidFill>
          <a:latin typeface="+mn-lt"/>
          <a:ea typeface="+mn-ea"/>
          <a:cs typeface="+mn-cs"/>
        </a:defRPr>
      </a:lvl6pPr>
      <a:lvl7pPr marL="2741010" algn="l" defTabSz="913670" rtl="0" eaLnBrk="1" latinLnBrk="0" hangingPunct="1">
        <a:defRPr sz="1800" kern="1200">
          <a:solidFill>
            <a:schemeClr val="tx1"/>
          </a:solidFill>
          <a:latin typeface="+mn-lt"/>
          <a:ea typeface="+mn-ea"/>
          <a:cs typeface="+mn-cs"/>
        </a:defRPr>
      </a:lvl7pPr>
      <a:lvl8pPr marL="3197845" algn="l" defTabSz="913670" rtl="0" eaLnBrk="1" latinLnBrk="0" hangingPunct="1">
        <a:defRPr sz="1800" kern="1200">
          <a:solidFill>
            <a:schemeClr val="tx1"/>
          </a:solidFill>
          <a:latin typeface="+mn-lt"/>
          <a:ea typeface="+mn-ea"/>
          <a:cs typeface="+mn-cs"/>
        </a:defRPr>
      </a:lvl8pPr>
      <a:lvl9pPr marL="3654680" algn="l" defTabSz="9136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7.svg"/><Relationship Id="rId17" Type="http://schemas.openxmlformats.org/officeDocument/2006/relationships/image" Target="../media/image27.jpeg"/><Relationship Id="rId2" Type="http://schemas.openxmlformats.org/officeDocument/2006/relationships/image" Target="../media/image9.png"/><Relationship Id="rId16"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6.svg"/><Relationship Id="rId9" Type="http://schemas.openxmlformats.org/officeDocument/2006/relationships/image" Target="../media/image11.png"/><Relationship Id="rId1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7.svg"/><Relationship Id="rId17" Type="http://schemas.openxmlformats.org/officeDocument/2006/relationships/image" Target="../media/image29.jpeg"/><Relationship Id="rId2" Type="http://schemas.openxmlformats.org/officeDocument/2006/relationships/image" Target="../media/image9.png"/><Relationship Id="rId16"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2.png"/><Relationship Id="rId15" Type="http://schemas.openxmlformats.org/officeDocument/2006/relationships/image" Target="../media/image28.png"/><Relationship Id="rId10" Type="http://schemas.openxmlformats.org/officeDocument/2006/relationships/image" Target="../media/image16.svg"/><Relationship Id="rId9" Type="http://schemas.openxmlformats.org/officeDocument/2006/relationships/image" Target="../media/image11.png"/><Relationship Id="rId1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3.png"/><Relationship Id="rId18" Type="http://schemas.openxmlformats.org/officeDocument/2006/relationships/image" Target="../media/image31.jpeg"/><Relationship Id="rId7" Type="http://schemas.openxmlformats.org/officeDocument/2006/relationships/image" Target="../media/image11.svg"/><Relationship Id="rId12" Type="http://schemas.openxmlformats.org/officeDocument/2006/relationships/image" Target="../media/image7.svg"/><Relationship Id="rId17" Type="http://schemas.openxmlformats.org/officeDocument/2006/relationships/image" Target="../media/image24.svg"/><Relationship Id="rId2" Type="http://schemas.openxmlformats.org/officeDocument/2006/relationships/image" Target="../media/image10.png"/><Relationship Id="rId16" Type="http://schemas.openxmlformats.org/officeDocument/2006/relationships/image" Target="../media/image9.png"/><Relationship Id="rId1" Type="http://schemas.openxmlformats.org/officeDocument/2006/relationships/slideLayout" Target="../slideLayouts/slideLayout7.xml"/><Relationship Id="rId15" Type="http://schemas.openxmlformats.org/officeDocument/2006/relationships/image" Target="../media/image30.png"/><Relationship Id="rId1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0.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58.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7.svg"/><Relationship Id="rId2" Type="http://schemas.openxmlformats.org/officeDocument/2006/relationships/image" Target="../media/image9.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2.png"/><Relationship Id="rId15" Type="http://schemas.openxmlformats.org/officeDocument/2006/relationships/image" Target="../media/image14.png"/><Relationship Id="rId10" Type="http://schemas.openxmlformats.org/officeDocument/2006/relationships/image" Target="../media/image16.svg"/><Relationship Id="rId9" Type="http://schemas.openxmlformats.org/officeDocument/2006/relationships/image" Target="../media/image11.png"/><Relationship Id="rId1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7.svg"/><Relationship Id="rId2" Type="http://schemas.openxmlformats.org/officeDocument/2006/relationships/image" Target="../media/image9.pn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2.png"/><Relationship Id="rId15" Type="http://schemas.openxmlformats.org/officeDocument/2006/relationships/image" Target="../media/image16.jpeg"/><Relationship Id="rId10" Type="http://schemas.openxmlformats.org/officeDocument/2006/relationships/image" Target="../media/image16.svg"/><Relationship Id="rId9" Type="http://schemas.openxmlformats.org/officeDocument/2006/relationships/image" Target="../media/image11.png"/><Relationship Id="rId1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png"/><Relationship Id="rId18" Type="http://schemas.microsoft.com/office/2007/relationships/hdphoto" Target="../media/hdphoto2.wdp"/><Relationship Id="rId7" Type="http://schemas.openxmlformats.org/officeDocument/2006/relationships/image" Target="../media/image10.png"/><Relationship Id="rId12" Type="http://schemas.openxmlformats.org/officeDocument/2006/relationships/image" Target="../media/image7.svg"/><Relationship Id="rId17" Type="http://schemas.openxmlformats.org/officeDocument/2006/relationships/image" Target="../media/image19.png"/><Relationship Id="rId2" Type="http://schemas.openxmlformats.org/officeDocument/2006/relationships/image" Target="../media/image9.png"/><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6.svg"/><Relationship Id="rId9" Type="http://schemas.openxmlformats.org/officeDocument/2006/relationships/image" Target="../media/image11.png"/><Relationship Id="rId1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7.svg"/><Relationship Id="rId2" Type="http://schemas.openxmlformats.org/officeDocument/2006/relationships/image" Target="../media/image9.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svg"/><Relationship Id="rId15" Type="http://schemas.openxmlformats.org/officeDocument/2006/relationships/image" Target="../media/image20.png"/><Relationship Id="rId9" Type="http://schemas.openxmlformats.org/officeDocument/2006/relationships/image" Target="../media/image12.png"/><Relationship Id="rId1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7.svg"/><Relationship Id="rId2" Type="http://schemas.openxmlformats.org/officeDocument/2006/relationships/image" Target="../media/image9.png"/><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6.svg"/><Relationship Id="rId9" Type="http://schemas.openxmlformats.org/officeDocument/2006/relationships/image" Target="../media/image11.png"/><Relationship Id="rId1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7.svg"/><Relationship Id="rId2" Type="http://schemas.openxmlformats.org/officeDocument/2006/relationships/image" Target="../media/image9.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4.svg"/><Relationship Id="rId15" Type="http://schemas.openxmlformats.org/officeDocument/2006/relationships/image" Target="../media/image24.jpeg"/><Relationship Id="rId9" Type="http://schemas.openxmlformats.org/officeDocument/2006/relationships/image" Target="../media/image12.png"/><Relationship Id="rId1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9588" y="-259080"/>
            <a:ext cx="12769645" cy="7147560"/>
          </a:xfrm>
          <a:prstGeom prst="rect">
            <a:avLst/>
          </a:prstGeom>
        </p:spPr>
      </p:pic>
      <p:sp>
        <p:nvSpPr>
          <p:cNvPr id="10" name="Slide Number Placeholder 3">
            <a:extLst>
              <a:ext uri="{FF2B5EF4-FFF2-40B4-BE49-F238E27FC236}">
                <a16:creationId xmlns="" xmlns:a16="http://schemas.microsoft.com/office/drawing/2014/main" id="{4EBD89AB-E8E3-4B2B-A34E-B946030D505B}"/>
              </a:ext>
            </a:extLst>
          </p:cNvPr>
          <p:cNvSpPr>
            <a:spLocks noGrp="1"/>
          </p:cNvSpPr>
          <p:nvPr>
            <p:ph type="sldNum" sz="quarter" idx="12"/>
          </p:nvPr>
        </p:nvSpPr>
        <p:spPr>
          <a:xfrm>
            <a:off x="11419923" y="6455745"/>
            <a:ext cx="295917" cy="187367"/>
          </a:xfrm>
        </p:spPr>
        <p:txBody>
          <a:bodyPr/>
          <a:lstStyle/>
          <a:p>
            <a:pPr defTabSz="913670">
              <a:defRPr/>
            </a:pPr>
            <a:fld id="{9EC71654-96A5-4280-94F3-931C61A9F92C}" type="slidenum">
              <a:rPr lang="en-US" smtClean="0">
                <a:solidFill>
                  <a:prstClr val="black">
                    <a:tint val="75000"/>
                  </a:prstClr>
                </a:solidFill>
                <a:latin typeface="Calibri" panose="020F0502020204030204"/>
              </a:rPr>
              <a:pPr defTabSz="913670">
                <a:defRPr/>
              </a:pPr>
              <a:t>1</a:t>
            </a:fld>
            <a:endParaRPr lang="en-US">
              <a:solidFill>
                <a:prstClr val="black">
                  <a:tint val="75000"/>
                </a:prstClr>
              </a:solidFill>
              <a:latin typeface="Calibri" panose="020F0502020204030204"/>
            </a:endParaRPr>
          </a:p>
        </p:txBody>
      </p:sp>
      <p:sp>
        <p:nvSpPr>
          <p:cNvPr id="11" name="Rectangle 10">
            <a:extLst>
              <a:ext uri="{FF2B5EF4-FFF2-40B4-BE49-F238E27FC236}">
                <a16:creationId xmlns="" xmlns:a16="http://schemas.microsoft.com/office/drawing/2014/main" id="{9F75B955-4329-4754-86B0-99FDACF648E4}"/>
              </a:ext>
            </a:extLst>
          </p:cNvPr>
          <p:cNvSpPr/>
          <p:nvPr/>
        </p:nvSpPr>
        <p:spPr>
          <a:xfrm>
            <a:off x="2705722" y="2514606"/>
            <a:ext cx="6891933" cy="1200329"/>
          </a:xfrm>
          <a:prstGeom prst="rect">
            <a:avLst/>
          </a:prstGeom>
          <a:noFill/>
        </p:spPr>
        <p:txBody>
          <a:bodyPr wrap="square" lIns="91368" tIns="45685" rIns="91368" bIns="45685">
            <a:spAutoFit/>
          </a:bodyPr>
          <a:lstStyle/>
          <a:p>
            <a:pPr algn="ctr" defTabSz="913670">
              <a:defRPr/>
            </a:pPr>
            <a:r>
              <a:rPr lang="en-US"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Times New Roman" panose="02020603050405020304" pitchFamily="18" charset="0"/>
              </a:rPr>
              <a:t>KHỞI ĐỘNG</a:t>
            </a:r>
          </a:p>
        </p:txBody>
      </p:sp>
      <p:pic>
        <p:nvPicPr>
          <p:cNvPr id="12" name="Bike Rides - The Green Orbs">
            <a:hlinkClick r:id="" action="ppaction://media"/>
            <a:extLst>
              <a:ext uri="{FF2B5EF4-FFF2-40B4-BE49-F238E27FC236}">
                <a16:creationId xmlns="" xmlns:a16="http://schemas.microsoft.com/office/drawing/2014/main" id="{A39B2B10-AAEB-40F1-88FE-DF43FC10D483}"/>
              </a:ext>
            </a:extLst>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12014074" y="6524385"/>
            <a:ext cx="185132" cy="184220"/>
          </a:xfrm>
          <a:prstGeom prst="rect">
            <a:avLst/>
          </a:prstGeom>
        </p:spPr>
      </p:pic>
    </p:spTree>
    <p:extLst>
      <p:ext uri="{BB962C8B-B14F-4D97-AF65-F5344CB8AC3E}">
        <p14:creationId xmlns="" xmlns:p14="http://schemas.microsoft.com/office/powerpoint/2010/main" val="308164511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2274" fill="hold"/>
                                        <p:tgtEl>
                                          <p:spTgt spid="12"/>
                                        </p:tgtEl>
                                      </p:cBhvr>
                                    </p:cmd>
                                  </p:childTnLst>
                                </p:cTn>
                              </p:par>
                              <p:par>
                                <p:cTn id="7" presetID="34" presetClass="emph" presetSubtype="0" repeatCount="indefinite" fill="hold" nodeType="withEffect">
                                  <p:stCondLst>
                                    <p:cond delay="0"/>
                                  </p:stCondLst>
                                  <p:iterate type="lt">
                                    <p:tmPct val="10000"/>
                                  </p:iterate>
                                  <p:childTnLst>
                                    <p:animMotion origin="layout" path="M 5E-6 2.59259E-6 L 5E-6 -0.07222 " pathEditMode="relative" rAng="0" ptsTypes="AA">
                                      <p:cBhvr>
                                        <p:cTn id="8" dur="250" accel="50000" decel="50000" autoRev="1" fill="hold">
                                          <p:stCondLst>
                                            <p:cond delay="0"/>
                                          </p:stCondLst>
                                        </p:cTn>
                                        <p:tgtEl>
                                          <p:spTgt spid="11">
                                            <p:txEl>
                                              <p:pRg st="0" end="0"/>
                                            </p:txEl>
                                          </p:spTgt>
                                        </p:tgtEl>
                                        <p:attrNameLst>
                                          <p:attrName>ppt_x</p:attrName>
                                          <p:attrName>ppt_y</p:attrName>
                                        </p:attrNameLst>
                                      </p:cBhvr>
                                      <p:rCtr x="0" y="-3611"/>
                                    </p:animMotion>
                                    <p:animRot by="1500000">
                                      <p:cBhvr>
                                        <p:cTn id="9" dur="125" fill="hold">
                                          <p:stCondLst>
                                            <p:cond delay="0"/>
                                          </p:stCondLst>
                                        </p:cTn>
                                        <p:tgtEl>
                                          <p:spTgt spid="11">
                                            <p:txEl>
                                              <p:pRg st="0" end="0"/>
                                            </p:txEl>
                                          </p:spTgt>
                                        </p:tgtEl>
                                        <p:attrNameLst>
                                          <p:attrName>r</p:attrName>
                                        </p:attrNameLst>
                                      </p:cBhvr>
                                    </p:animRot>
                                    <p:animRot by="-1500000">
                                      <p:cBhvr>
                                        <p:cTn id="10" dur="125" fill="hold">
                                          <p:stCondLst>
                                            <p:cond delay="125"/>
                                          </p:stCondLst>
                                        </p:cTn>
                                        <p:tgtEl>
                                          <p:spTgt spid="11">
                                            <p:txEl>
                                              <p:pRg st="0" end="0"/>
                                            </p:txEl>
                                          </p:spTgt>
                                        </p:tgtEl>
                                        <p:attrNameLst>
                                          <p:attrName>r</p:attrName>
                                        </p:attrNameLst>
                                      </p:cBhvr>
                                    </p:animRot>
                                    <p:animRot by="-1500000">
                                      <p:cBhvr>
                                        <p:cTn id="11" dur="125" fill="hold">
                                          <p:stCondLst>
                                            <p:cond delay="250"/>
                                          </p:stCondLst>
                                        </p:cTn>
                                        <p:tgtEl>
                                          <p:spTgt spid="11">
                                            <p:txEl>
                                              <p:pRg st="0" end="0"/>
                                            </p:txEl>
                                          </p:spTgt>
                                        </p:tgtEl>
                                        <p:attrNameLst>
                                          <p:attrName>r</p:attrName>
                                        </p:attrNameLst>
                                      </p:cBhvr>
                                    </p:animRot>
                                    <p:animRot by="1500000">
                                      <p:cBhvr>
                                        <p:cTn id="12" dur="125" fill="hold">
                                          <p:stCondLst>
                                            <p:cond delay="375"/>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3" fill="hold" display="0">
                  <p:stCondLst>
                    <p:cond delay="indefinite"/>
                  </p:stCondLst>
                  <p:endCondLst>
                    <p:cond evt="onStopAudio" delay="0">
                      <p:tgtEl>
                        <p:sldTgt/>
                      </p:tgtEl>
                    </p:cond>
                  </p:endCondLst>
                </p:cTn>
                <p:tgtEl>
                  <p:spTgt spid="1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7" cstate="print">
              <a:alphaModFix amt="9999"/>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7390347" y="1219202"/>
            <a:ext cx="4527019" cy="4489995"/>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22" name="TextBox 22"/>
          <p:cNvSpPr txBox="1"/>
          <p:nvPr/>
        </p:nvSpPr>
        <p:spPr>
          <a:xfrm>
            <a:off x="2486886" y="244408"/>
            <a:ext cx="5750981" cy="669992"/>
          </a:xfrm>
          <a:prstGeom prst="rect">
            <a:avLst/>
          </a:prstGeom>
        </p:spPr>
        <p:txBody>
          <a:bodyPr lIns="0" tIns="0" rIns="0" bIns="0" rtlCol="0" anchor="t">
            <a:spAutoFit/>
          </a:bodyPr>
          <a:lstStyle/>
          <a:p>
            <a:pPr algn="ctr">
              <a:lnSpc>
                <a:spcPts val="5078"/>
              </a:lnSpc>
              <a:spcBef>
                <a:spcPct val="0"/>
              </a:spcBef>
            </a:pPr>
            <a:r>
              <a:rPr lang="en-US" sz="4500" b="1" dirty="0" smtClean="0">
                <a:solidFill>
                  <a:srgbClr val="0000FF"/>
                </a:solidFill>
                <a:ea typeface="Tahoma" pitchFamily="34" charset="0"/>
                <a:cs typeface="Tahoma" pitchFamily="34" charset="0"/>
              </a:rPr>
              <a:t>QUẾ TRÀ MY</a:t>
            </a:r>
            <a:endParaRPr lang="en-US" sz="4500" b="1" dirty="0">
              <a:solidFill>
                <a:srgbClr val="0000FF"/>
              </a:solidFill>
              <a:ea typeface="Tahoma" pitchFamily="34" charset="0"/>
              <a:cs typeface="Tahoma" pitchFamily="34" charset="0"/>
            </a:endParaRPr>
          </a:p>
        </p:txBody>
      </p:sp>
      <p:pic>
        <p:nvPicPr>
          <p:cNvPr id="31" name="Picture 30" descr="C:\Users\Admin\Downloads\unnamed.jpg"/>
          <p:cNvPicPr/>
          <p:nvPr/>
        </p:nvPicPr>
        <p:blipFill>
          <a:blip r:embed="rId15">
            <a:extLst>
              <a:ext uri="{BEBA8EAE-BF5A-486C-A8C5-ECC9F3942E4B}">
                <a14:imgProps xmlns:a14="http://schemas.microsoft.com/office/drawing/2010/main" xmlns="">
                  <a14:imgLayer r:embed="rId16">
                    <a14:imgEffect>
                      <a14:backgroundRemoval t="10000" b="90000" l="10000" r="90000">
                        <a14:foregroundMark x1="22768" y1="58036" x2="51339" y2="78571"/>
                        <a14:foregroundMark x1="76786" y1="59375" x2="60268" y2="75000"/>
                        <a14:foregroundMark x1="29911" y1="69643" x2="40179" y2="7410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269163" y="990600"/>
            <a:ext cx="4983163" cy="4953000"/>
          </a:xfrm>
          <a:prstGeom prst="rect">
            <a:avLst/>
          </a:prstGeom>
          <a:noFill/>
          <a:ln>
            <a:noFill/>
          </a:ln>
        </p:spPr>
      </p:pic>
      <p:pic>
        <p:nvPicPr>
          <p:cNvPr id="7170" name="Picture 2" descr="C:\Users\Administrator\Desktop\Ảnh GS 9\que-1.jpg"/>
          <p:cNvPicPr>
            <a:picLocks noChangeAspect="1" noChangeArrowheads="1"/>
          </p:cNvPicPr>
          <p:nvPr/>
        </p:nvPicPr>
        <p:blipFill>
          <a:blip r:embed="rId17"/>
          <a:srcRect/>
          <a:stretch>
            <a:fillRect/>
          </a:stretch>
        </p:blipFill>
        <p:spPr bwMode="auto">
          <a:xfrm>
            <a:off x="1858966" y="3352800"/>
            <a:ext cx="5263063" cy="350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175128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amond(in)">
                                      <p:cBhvr>
                                        <p:cTn id="10" dur="1000"/>
                                        <p:tgtEl>
                                          <p:spTgt spid="31"/>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7" cstate="print">
              <a:alphaModFix amt="9999"/>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7390347" y="1447804"/>
            <a:ext cx="4679419" cy="4261395"/>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22" name="TextBox 22"/>
          <p:cNvSpPr txBox="1"/>
          <p:nvPr/>
        </p:nvSpPr>
        <p:spPr>
          <a:xfrm>
            <a:off x="2620966" y="457200"/>
            <a:ext cx="5750981" cy="669992"/>
          </a:xfrm>
          <a:prstGeom prst="rect">
            <a:avLst/>
          </a:prstGeom>
        </p:spPr>
        <p:txBody>
          <a:bodyPr lIns="0" tIns="0" rIns="0" bIns="0" rtlCol="0" anchor="t">
            <a:spAutoFit/>
          </a:bodyPr>
          <a:lstStyle/>
          <a:p>
            <a:pPr algn="ctr">
              <a:lnSpc>
                <a:spcPts val="5078"/>
              </a:lnSpc>
              <a:spcBef>
                <a:spcPct val="0"/>
              </a:spcBef>
            </a:pPr>
            <a:r>
              <a:rPr lang="en-US" sz="4500" b="1" dirty="0" smtClean="0">
                <a:solidFill>
                  <a:srgbClr val="0000FF"/>
                </a:solidFill>
                <a:ea typeface="Tahoma" pitchFamily="34" charset="0"/>
                <a:cs typeface="Tahoma" pitchFamily="34" charset="0"/>
              </a:rPr>
              <a:t>TỎI LÝ SƠN</a:t>
            </a:r>
            <a:endParaRPr lang="en-US" sz="4500" b="1" dirty="0">
              <a:solidFill>
                <a:srgbClr val="0000FF"/>
              </a:solidFill>
              <a:ea typeface="Tahoma" pitchFamily="34" charset="0"/>
              <a:cs typeface="Tahoma" pitchFamily="34" charset="0"/>
            </a:endParaRPr>
          </a:p>
        </p:txBody>
      </p:sp>
      <p:pic>
        <p:nvPicPr>
          <p:cNvPr id="31" name="Picture 30" descr="Tỏi Lý Sơn đã có chỉ dẫn địa lý"/>
          <p:cNvPicPr/>
          <p:nvPr/>
        </p:nvPicPr>
        <p:blipFill>
          <a:blip r:embed="rId15" cstate="print">
            <a:extLst>
              <a:ext uri="{BEBA8EAE-BF5A-486C-A8C5-ECC9F3942E4B}">
                <a14:imgProps xmlns:a14="http://schemas.microsoft.com/office/drawing/2010/main" xmlns="">
                  <a14:imgLayer r:embed="rId16">
                    <a14:imgEffect>
                      <a14:backgroundRemoval t="6270" b="93417" l="9827" r="90462"/>
                    </a14:imgEffect>
                  </a14:imgLayer>
                </a14:imgProps>
              </a:ext>
              <a:ext uri="{28A0092B-C50C-407E-A947-70E740481C1C}">
                <a14:useLocalDpi xmlns:a14="http://schemas.microsoft.com/office/drawing/2010/main" xmlns="" val="0"/>
              </a:ext>
            </a:extLst>
          </a:blip>
          <a:srcRect/>
          <a:stretch>
            <a:fillRect/>
          </a:stretch>
        </p:blipFill>
        <p:spPr bwMode="auto">
          <a:xfrm>
            <a:off x="6888162" y="1066800"/>
            <a:ext cx="5821363" cy="5105400"/>
          </a:xfrm>
          <a:prstGeom prst="rect">
            <a:avLst/>
          </a:prstGeom>
          <a:noFill/>
          <a:ln>
            <a:noFill/>
          </a:ln>
        </p:spPr>
      </p:pic>
      <p:pic>
        <p:nvPicPr>
          <p:cNvPr id="8194" name="Picture 2" descr="C:\Users\Administrator\Desktop\Ảnh GS 9\toi-ly-son-16.jpg"/>
          <p:cNvPicPr>
            <a:picLocks noChangeAspect="1" noChangeArrowheads="1"/>
          </p:cNvPicPr>
          <p:nvPr/>
        </p:nvPicPr>
        <p:blipFill>
          <a:blip r:embed="rId17"/>
          <a:srcRect/>
          <a:stretch>
            <a:fillRect/>
          </a:stretch>
        </p:blipFill>
        <p:spPr bwMode="auto">
          <a:xfrm>
            <a:off x="2011366" y="3048000"/>
            <a:ext cx="5257801" cy="3509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21892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1000"/>
                                        <p:tgtEl>
                                          <p:spTgt spid="31"/>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2" cstate="print">
              <a:alphaModFix amt="9999"/>
              <a:extLst>
                <a:ext uri="{96DAC541-7B7A-43D3-8B79-37D633B846F1}">
                  <asvg:svgBlip xmlns="" xmlns:asvg="http://schemas.microsoft.com/office/drawing/2016/SVG/main" r:embed="rId7"/>
                </a:ext>
              </a:extLst>
            </a:blip>
            <a:stretch>
              <a:fillRect/>
            </a:stretch>
          </a:blipFill>
        </p:spPr>
      </p:sp>
      <p:grpSp>
        <p:nvGrpSpPr>
          <p:cNvPr id="5"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8">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20" name="TextBox 20"/>
          <p:cNvSpPr txBox="1"/>
          <p:nvPr/>
        </p:nvSpPr>
        <p:spPr>
          <a:xfrm>
            <a:off x="11315186" y="917222"/>
            <a:ext cx="345549" cy="269304"/>
          </a:xfrm>
          <a:prstGeom prst="rect">
            <a:avLst/>
          </a:prstGeom>
        </p:spPr>
        <p:txBody>
          <a:bodyPr lIns="0" tIns="0" rIns="0" bIns="0" rtlCol="0" anchor="t">
            <a:spAutoFit/>
          </a:bodyPr>
          <a:lstStyle/>
          <a:p>
            <a:pPr algn="ctr">
              <a:lnSpc>
                <a:spcPts val="2114"/>
              </a:lnSpc>
            </a:pPr>
            <a:r>
              <a:rPr lang="en-US" sz="1500" dirty="0" smtClean="0">
                <a:solidFill>
                  <a:srgbClr val="FFFFFF"/>
                </a:solidFill>
                <a:latin typeface="Montserrat"/>
              </a:rPr>
              <a:t>08</a:t>
            </a:r>
            <a:endParaRPr lang="en-US" sz="1500" dirty="0">
              <a:solidFill>
                <a:srgbClr val="FFFFFF"/>
              </a:solidFill>
              <a:latin typeface="Montserrat"/>
            </a:endParaRPr>
          </a:p>
        </p:txBody>
      </p:sp>
      <p:sp>
        <p:nvSpPr>
          <p:cNvPr id="22" name="TextBox 22"/>
          <p:cNvSpPr txBox="1"/>
          <p:nvPr/>
        </p:nvSpPr>
        <p:spPr>
          <a:xfrm>
            <a:off x="1858962" y="320608"/>
            <a:ext cx="8305800" cy="654025"/>
          </a:xfrm>
          <a:prstGeom prst="rect">
            <a:avLst/>
          </a:prstGeom>
        </p:spPr>
        <p:txBody>
          <a:bodyPr wrap="square" lIns="0" tIns="0" rIns="0" bIns="0" rtlCol="0" anchor="t">
            <a:spAutoFit/>
          </a:bodyPr>
          <a:lstStyle/>
          <a:p>
            <a:pPr algn="ctr">
              <a:lnSpc>
                <a:spcPts val="5078"/>
              </a:lnSpc>
              <a:spcBef>
                <a:spcPct val="0"/>
              </a:spcBef>
            </a:pPr>
            <a:r>
              <a:rPr lang="en-US" sz="4500" b="1" dirty="0" smtClean="0">
                <a:solidFill>
                  <a:srgbClr val="0000FF"/>
                </a:solidFill>
                <a:ea typeface="Tahoma" pitchFamily="34" charset="0"/>
                <a:cs typeface="Tahoma" pitchFamily="34" charset="0"/>
              </a:rPr>
              <a:t>XOÀI CÁT HÒA LỘC – TIỀN GIANG</a:t>
            </a:r>
          </a:p>
        </p:txBody>
      </p:sp>
      <p:pic>
        <p:nvPicPr>
          <p:cNvPr id="31" name="Picture 30" descr="Tem nhãn trái cây"/>
          <p:cNvPicPr/>
          <p:nvPr/>
        </p:nvPicPr>
        <p:blipFill>
          <a:blip r:embed="rId15">
            <a:extLst>
              <a:ext uri="{28A0092B-C50C-407E-A947-70E740481C1C}">
                <a14:useLocalDpi xmlns:a14="http://schemas.microsoft.com/office/drawing/2010/main" xmlns="" val="0"/>
              </a:ext>
            </a:extLst>
          </a:blip>
          <a:srcRect/>
          <a:stretch>
            <a:fillRect/>
          </a:stretch>
        </p:blipFill>
        <p:spPr bwMode="auto">
          <a:xfrm>
            <a:off x="6888161" y="990600"/>
            <a:ext cx="5364163" cy="2819400"/>
          </a:xfrm>
          <a:prstGeom prst="rect">
            <a:avLst/>
          </a:prstGeom>
          <a:noFill/>
          <a:ln>
            <a:noFill/>
          </a:ln>
        </p:spPr>
      </p:pic>
      <p:sp>
        <p:nvSpPr>
          <p:cNvPr id="3" name="Freeform 3"/>
          <p:cNvSpPr/>
          <p:nvPr/>
        </p:nvSpPr>
        <p:spPr>
          <a:xfrm flipH="1" flipV="1">
            <a:off x="4916815" y="4905176"/>
            <a:ext cx="1537794" cy="1524487"/>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16">
              <a:alphaModFix amt="9999"/>
              <a:extLst>
                <a:ext uri="{96DAC541-7B7A-43D3-8B79-37D633B846F1}">
                  <asvg:svgBlip xmlns="" xmlns:asvg="http://schemas.microsoft.com/office/drawing/2016/SVG/main" r:embed="rId17"/>
                </a:ext>
              </a:extLst>
            </a:blip>
            <a:stretch>
              <a:fillRect/>
            </a:stretch>
          </a:blipFill>
        </p:spPr>
      </p:sp>
      <p:pic>
        <p:nvPicPr>
          <p:cNvPr id="9218" name="Picture 2" descr="C:\Users\Administrator\Desktop\Ảnh GS 9\xoai-cat-hoa-loc-dac-san-noi-tieng-xu-tien-giang-59-.1304.jpg"/>
          <p:cNvPicPr>
            <a:picLocks noChangeAspect="1" noChangeArrowheads="1"/>
          </p:cNvPicPr>
          <p:nvPr/>
        </p:nvPicPr>
        <p:blipFill>
          <a:blip r:embed="rId18"/>
          <a:srcRect/>
          <a:stretch>
            <a:fillRect/>
          </a:stretch>
        </p:blipFill>
        <p:spPr bwMode="auto">
          <a:xfrm>
            <a:off x="1858962" y="2667000"/>
            <a:ext cx="5715000" cy="3924300"/>
          </a:xfrm>
          <a:prstGeom prst="ellipse">
            <a:avLst/>
          </a:prstGeom>
          <a:ln>
            <a:noFill/>
          </a:ln>
          <a:effectLst>
            <a:softEdge rad="112500"/>
          </a:effectLst>
        </p:spPr>
      </p:pic>
    </p:spTree>
    <p:extLst>
      <p:ext uri="{BB962C8B-B14F-4D97-AF65-F5344CB8AC3E}">
        <p14:creationId xmlns:p14="http://schemas.microsoft.com/office/powerpoint/2010/main" xmlns="" val="23656220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amond(in)">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671DF8B-1879-4E7E-926F-0C18A03FC746}"/>
              </a:ext>
            </a:extLst>
          </p:cNvPr>
          <p:cNvSpPr txBox="1"/>
          <p:nvPr/>
        </p:nvSpPr>
        <p:spPr>
          <a:xfrm>
            <a:off x="1" y="150637"/>
            <a:ext cx="12252324" cy="3093084"/>
          </a:xfrm>
          <a:prstGeom prst="rect">
            <a:avLst/>
          </a:prstGeom>
          <a:noFill/>
        </p:spPr>
        <p:txBody>
          <a:bodyPr wrap="square" lIns="91368" tIns="45685" rIns="91368" bIns="45685" rtlCol="0">
            <a:spAutoFit/>
          </a:bodyPr>
          <a:lstStyle/>
          <a:p>
            <a:pPr algn="ctr">
              <a:lnSpc>
                <a:spcPct val="130000"/>
              </a:lnSpc>
            </a:pPr>
            <a:r>
              <a:rPr lang="en-US" sz="5000" b="1" smtClean="0">
                <a:solidFill>
                  <a:srgbClr val="0000FF"/>
                </a:solidFill>
                <a:latin typeface="Tahoma" pitchFamily="34" charset="0"/>
                <a:ea typeface="Tahoma" pitchFamily="34" charset="0"/>
                <a:cs typeface="Tahoma" pitchFamily="34" charset="0"/>
              </a:rPr>
              <a:t>BÀI 6. </a:t>
            </a:r>
            <a:r>
              <a:rPr lang="en-US" sz="5000" b="1" dirty="0" smtClean="0">
                <a:solidFill>
                  <a:srgbClr val="0000FF"/>
                </a:solidFill>
                <a:latin typeface="Tahoma" pitchFamily="34" charset="0"/>
                <a:ea typeface="Tahoma" pitchFamily="34" charset="0"/>
                <a:cs typeface="Tahoma" pitchFamily="34" charset="0"/>
              </a:rPr>
              <a:t>THỰC HÀNH</a:t>
            </a:r>
            <a:r>
              <a:rPr lang="en-US" sz="5000" b="1" smtClean="0">
                <a:solidFill>
                  <a:srgbClr val="0000FF"/>
                </a:solidFill>
                <a:latin typeface="Tahoma" pitchFamily="34" charset="0"/>
                <a:ea typeface="Tahoma" pitchFamily="34" charset="0"/>
                <a:cs typeface="Tahoma" pitchFamily="34" charset="0"/>
              </a:rPr>
              <a:t>: VIẾT BÁO CÁO </a:t>
            </a:r>
          </a:p>
          <a:p>
            <a:pPr algn="ctr">
              <a:lnSpc>
                <a:spcPct val="130000"/>
              </a:lnSpc>
            </a:pPr>
            <a:r>
              <a:rPr lang="en-US" sz="5000" b="1" smtClean="0">
                <a:solidFill>
                  <a:srgbClr val="0000FF"/>
                </a:solidFill>
                <a:latin typeface="Tahoma" pitchFamily="34" charset="0"/>
                <a:ea typeface="Tahoma" pitchFamily="34" charset="0"/>
                <a:cs typeface="Tahoma" pitchFamily="34" charset="0"/>
              </a:rPr>
              <a:t>VỀ MỘT MÔ HÌNH SẢN XUẤT </a:t>
            </a:r>
          </a:p>
          <a:p>
            <a:pPr algn="ctr">
              <a:lnSpc>
                <a:spcPct val="130000"/>
              </a:lnSpc>
            </a:pPr>
            <a:r>
              <a:rPr lang="en-US" sz="5000" b="1" smtClean="0">
                <a:solidFill>
                  <a:srgbClr val="0000FF"/>
                </a:solidFill>
                <a:latin typeface="Tahoma" pitchFamily="34" charset="0"/>
                <a:ea typeface="Tahoma" pitchFamily="34" charset="0"/>
                <a:cs typeface="Tahoma" pitchFamily="34" charset="0"/>
              </a:rPr>
              <a:t>NÔNG NGHIỆP CÓ HIỆU QUẢ</a:t>
            </a:r>
            <a:endParaRPr lang="en-US" sz="5000" b="1" dirty="0">
              <a:solidFill>
                <a:srgbClr val="0000FF"/>
              </a:solidFill>
              <a:latin typeface="Tahoma" pitchFamily="34" charset="0"/>
              <a:ea typeface="Tahoma" pitchFamily="34" charset="0"/>
              <a:cs typeface="Tahoma" pitchFamily="34" charset="0"/>
            </a:endParaRPr>
          </a:p>
        </p:txBody>
      </p:sp>
      <p:pic>
        <p:nvPicPr>
          <p:cNvPr id="5" name="Picture 4" descr="Diagram&#10;&#10;Description automatically generated">
            <a:extLst>
              <a:ext uri="{FF2B5EF4-FFF2-40B4-BE49-F238E27FC236}">
                <a16:creationId xmlns:a16="http://schemas.microsoft.com/office/drawing/2014/main" xmlns="" id="{817036A0-A032-4577-BF35-0E7EDDDA8A9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8304"/>
          <a:stretch/>
        </p:blipFill>
        <p:spPr>
          <a:xfrm>
            <a:off x="7918542" y="3248173"/>
            <a:ext cx="3937939" cy="3390805"/>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a:srcRect/>
          <a:stretch>
            <a:fillRect/>
          </a:stretch>
        </p:blipFill>
        <p:spPr bwMode="auto">
          <a:xfrm rot="720000">
            <a:off x="977047" y="3219550"/>
            <a:ext cx="3043557" cy="3028572"/>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ppt_x</p:attrName>
                                        </p:attrNameLst>
                                      </p:cBhvr>
                                      <p:tavLst>
                                        <p:tav tm="0">
                                          <p:val>
                                            <p:strVal val="#ppt_x-.2"/>
                                          </p:val>
                                        </p:tav>
                                        <p:tav tm="100000">
                                          <p:val>
                                            <p:strVal val="#ppt_x"/>
                                          </p:val>
                                        </p:tav>
                                      </p:tavLst>
                                    </p:anim>
                                    <p:anim calcmode="lin" valueType="num">
                                      <p:cBhvr>
                                        <p:cTn id="1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
                                        </p:tgtEl>
                                      </p:cBhvr>
                                    </p:animEffect>
                                  </p:childTnLst>
                                </p:cTn>
                              </p:par>
                              <p:par>
                                <p:cTn id="13" presetID="8" presetClass="entr" presetSubtype="16" fill="hold" nodeType="withEffect">
                                  <p:stCondLst>
                                    <p:cond delay="0"/>
                                  </p:stCondLst>
                                  <p:childTnLst>
                                    <p:set>
                                      <p:cBhvr additive="repl">
                                        <p:cTn id="14" dur="1" fill="hold">
                                          <p:stCondLst>
                                            <p:cond delay="0"/>
                                          </p:stCondLst>
                                        </p:cTn>
                                        <p:tgtEl>
                                          <p:spTgt spid="6"/>
                                        </p:tgtEl>
                                        <p:attrNameLst>
                                          <p:attrName>style.visibility</p:attrName>
                                        </p:attrNameLst>
                                      </p:cBhvr>
                                      <p:to>
                                        <p:strVal val="visible"/>
                                      </p:to>
                                    </p:set>
                                    <p:animEffect transition="in" filter="diamond(in)">
                                      <p:cBhvr additive="repl">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58763" y="304800"/>
            <a:ext cx="11713688" cy="553996"/>
          </a:xfrm>
          <a:prstGeom prst="rect">
            <a:avLst/>
          </a:prstGeom>
        </p:spPr>
        <p:txBody>
          <a:bodyPr wrap="square" lIns="91366" tIns="45684" rIns="91366" bIns="45684">
            <a:spAutoFit/>
          </a:bodyPr>
          <a:lstStyle/>
          <a:p>
            <a:r>
              <a:rPr lang="en-US" sz="3000" b="1" u="sng" smtClean="0">
                <a:solidFill>
                  <a:srgbClr val="002060"/>
                </a:solidFill>
                <a:cs typeface="Arial" pitchFamily="34" charset="0"/>
              </a:rPr>
              <a:t>1. Lựa chọn nội dung viết báo cáo</a:t>
            </a:r>
            <a:endParaRPr lang="en-US" sz="3000" i="1"/>
          </a:p>
        </p:txBody>
      </p:sp>
      <p:sp>
        <p:nvSpPr>
          <p:cNvPr id="8" name="Arrow: Chevron 4">
            <a:extLst>
              <a:ext uri="{FF2B5EF4-FFF2-40B4-BE49-F238E27FC236}">
                <a16:creationId xmlns:a16="http://schemas.microsoft.com/office/drawing/2014/main" xmlns="" id="{9E6843D4-AA2C-4709-AE88-85CA82A66FD6}"/>
              </a:ext>
            </a:extLst>
          </p:cNvPr>
          <p:cNvSpPr txBox="1"/>
          <p:nvPr/>
        </p:nvSpPr>
        <p:spPr>
          <a:xfrm>
            <a:off x="490701" y="2158118"/>
            <a:ext cx="2467489" cy="862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3903" tIns="47967" rIns="47967" bIns="47967" numCol="1" spcCol="1270" anchor="ctr" anchorCtr="0">
            <a:noAutofit/>
          </a:bodyPr>
          <a:lstStyle/>
          <a:p>
            <a:pPr lvl="0" algn="ctr"/>
            <a:r>
              <a:rPr lang="en-US" b="1" dirty="0" smtClean="0">
                <a:solidFill>
                  <a:schemeClr val="bg1"/>
                </a:solidFill>
                <a:latin typeface="Times New Roman" pitchFamily="18" charset="0"/>
                <a:cs typeface="Times New Roman" pitchFamily="18" charset="0"/>
              </a:rPr>
              <a:t>Xây dựng </a:t>
            </a:r>
          </a:p>
          <a:p>
            <a:pPr lvl="0" algn="ctr"/>
            <a:r>
              <a:rPr lang="en-US" b="1" dirty="0" smtClean="0">
                <a:solidFill>
                  <a:schemeClr val="bg1"/>
                </a:solidFill>
                <a:latin typeface="Times New Roman" pitchFamily="18" charset="0"/>
                <a:cs typeface="Times New Roman" pitchFamily="18" charset="0"/>
              </a:rPr>
              <a:t>ý tưởng.</a:t>
            </a:r>
            <a:endParaRPr lang="en-US" b="1" dirty="0">
              <a:solidFill>
                <a:schemeClr val="bg1"/>
              </a:solidFill>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endParaRPr>
          </a:p>
        </p:txBody>
      </p:sp>
      <p:sp>
        <p:nvSpPr>
          <p:cNvPr id="10" name="Rectangle 9">
            <a:extLst>
              <a:ext uri="{FF2B5EF4-FFF2-40B4-BE49-F238E27FC236}">
                <a16:creationId xmlns="" xmlns:a16="http://schemas.microsoft.com/office/drawing/2014/main" id="{43E53A55-2B49-4F26-A83A-6CB0FE611E8D}"/>
              </a:ext>
            </a:extLst>
          </p:cNvPr>
          <p:cNvSpPr/>
          <p:nvPr/>
        </p:nvSpPr>
        <p:spPr>
          <a:xfrm>
            <a:off x="1564822" y="1387174"/>
            <a:ext cx="343717" cy="523199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20E246AE-F6F4-4D13-BF0D-77554A11E1A9}"/>
              </a:ext>
            </a:extLst>
          </p:cNvPr>
          <p:cNvSpPr/>
          <p:nvPr/>
        </p:nvSpPr>
        <p:spPr>
          <a:xfrm>
            <a:off x="1858962" y="5638804"/>
            <a:ext cx="7381000" cy="95348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r>
              <a:rPr lang="en-US" sz="2900" b="1" smtClean="0">
                <a:solidFill>
                  <a:srgbClr val="0000FF"/>
                </a:solidFill>
                <a:cs typeface="Times New Roman" pitchFamily="18" charset="0"/>
              </a:rPr>
              <a:t>    Mô hình nuôi trồng thủy sản công nghệ cao</a:t>
            </a:r>
            <a:endParaRPr lang="en-US" sz="2900" b="1" dirty="0">
              <a:solidFill>
                <a:srgbClr val="0000FF"/>
              </a:solidFill>
              <a:cs typeface="Times New Roman" pitchFamily="18" charset="0"/>
            </a:endParaRPr>
          </a:p>
        </p:txBody>
      </p:sp>
      <p:sp>
        <p:nvSpPr>
          <p:cNvPr id="14" name="Rectangle 13">
            <a:extLst>
              <a:ext uri="{FF2B5EF4-FFF2-40B4-BE49-F238E27FC236}">
                <a16:creationId xmlns="" xmlns:a16="http://schemas.microsoft.com/office/drawing/2014/main" id="{9F97A807-AF09-4713-8118-67C389631247}"/>
              </a:ext>
            </a:extLst>
          </p:cNvPr>
          <p:cNvSpPr/>
          <p:nvPr/>
        </p:nvSpPr>
        <p:spPr>
          <a:xfrm>
            <a:off x="1706562" y="3200400"/>
            <a:ext cx="7381001" cy="9144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lnSpc>
                <a:spcPct val="150000"/>
              </a:lnSpc>
            </a:pPr>
            <a:r>
              <a:rPr lang="en-US" sz="3000" b="1" smtClean="0">
                <a:solidFill>
                  <a:srgbClr val="0000FF"/>
                </a:solidFill>
                <a:cs typeface="Times New Roman" pitchFamily="18" charset="0"/>
              </a:rPr>
              <a:t>P   Môi hình chăn nuôi tuần hoàn</a:t>
            </a:r>
            <a:endParaRPr lang="en-US" sz="3000" b="1" dirty="0">
              <a:solidFill>
                <a:srgbClr val="0000FF"/>
              </a:solidFill>
              <a:cs typeface="Times New Roman" pitchFamily="18" charset="0"/>
            </a:endParaRPr>
          </a:p>
        </p:txBody>
      </p:sp>
      <p:sp>
        <p:nvSpPr>
          <p:cNvPr id="16" name="Oval 15">
            <a:extLst>
              <a:ext uri="{FF2B5EF4-FFF2-40B4-BE49-F238E27FC236}">
                <a16:creationId xmlns="" xmlns:a16="http://schemas.microsoft.com/office/drawing/2014/main" id="{3448EAFD-496F-4F0E-8334-172B78638B13}"/>
              </a:ext>
            </a:extLst>
          </p:cNvPr>
          <p:cNvSpPr/>
          <p:nvPr/>
        </p:nvSpPr>
        <p:spPr>
          <a:xfrm>
            <a:off x="1407271" y="5635742"/>
            <a:ext cx="785005" cy="942899"/>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smtClean="0">
                <a:cs typeface="Times New Roman" pitchFamily="18" charset="0"/>
              </a:rPr>
              <a:t>4</a:t>
            </a:r>
            <a:endParaRPr lang="en-US" sz="3000" b="1" dirty="0">
              <a:cs typeface="Times New Roman" pitchFamily="18" charset="0"/>
            </a:endParaRPr>
          </a:p>
        </p:txBody>
      </p:sp>
      <p:sp>
        <p:nvSpPr>
          <p:cNvPr id="17" name="Oval 16">
            <a:extLst>
              <a:ext uri="{FF2B5EF4-FFF2-40B4-BE49-F238E27FC236}">
                <a16:creationId xmlns="" xmlns:a16="http://schemas.microsoft.com/office/drawing/2014/main" id="{6CFB8E72-A830-4159-988E-082B5F7E9196}"/>
              </a:ext>
            </a:extLst>
          </p:cNvPr>
          <p:cNvSpPr/>
          <p:nvPr/>
        </p:nvSpPr>
        <p:spPr>
          <a:xfrm>
            <a:off x="1408980" y="3354001"/>
            <a:ext cx="749112" cy="684601"/>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smtClean="0">
                <a:cs typeface="Times New Roman" pitchFamily="18" charset="0"/>
              </a:rPr>
              <a:t>2</a:t>
            </a:r>
            <a:endParaRPr lang="en-US" sz="3000" b="1" dirty="0">
              <a:cs typeface="Times New Roman" pitchFamily="18" charset="0"/>
            </a:endParaRPr>
          </a:p>
        </p:txBody>
      </p:sp>
      <p:sp>
        <p:nvSpPr>
          <p:cNvPr id="18" name="Rectangle 17">
            <a:extLst>
              <a:ext uri="{FF2B5EF4-FFF2-40B4-BE49-F238E27FC236}">
                <a16:creationId xmlns="" xmlns:a16="http://schemas.microsoft.com/office/drawing/2014/main" id="{A45C1146-4E5F-4928-8447-2563816BAFF5}"/>
              </a:ext>
            </a:extLst>
          </p:cNvPr>
          <p:cNvSpPr/>
          <p:nvPr/>
        </p:nvSpPr>
        <p:spPr>
          <a:xfrm>
            <a:off x="1858962" y="4267200"/>
            <a:ext cx="7381000" cy="9906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lnSpc>
                <a:spcPct val="150000"/>
              </a:lnSpc>
            </a:pPr>
            <a:r>
              <a:rPr lang="en-US" sz="3000" b="1" smtClean="0">
                <a:solidFill>
                  <a:srgbClr val="0000FF"/>
                </a:solidFill>
                <a:cs typeface="Times New Roman" pitchFamily="18" charset="0"/>
              </a:rPr>
              <a:t>    Mô hình nông nghiệp thông minh</a:t>
            </a:r>
            <a:endParaRPr lang="en-US" sz="3000" b="1" dirty="0">
              <a:solidFill>
                <a:srgbClr val="0000FF"/>
              </a:solidFill>
              <a:cs typeface="Times New Roman" pitchFamily="18" charset="0"/>
            </a:endParaRPr>
          </a:p>
        </p:txBody>
      </p:sp>
      <p:sp>
        <p:nvSpPr>
          <p:cNvPr id="21" name="Oval 20">
            <a:extLst>
              <a:ext uri="{FF2B5EF4-FFF2-40B4-BE49-F238E27FC236}">
                <a16:creationId xmlns="" xmlns:a16="http://schemas.microsoft.com/office/drawing/2014/main" id="{6837C5D8-2008-4C1D-BC83-8B032DA35892}"/>
              </a:ext>
            </a:extLst>
          </p:cNvPr>
          <p:cNvSpPr/>
          <p:nvPr/>
        </p:nvSpPr>
        <p:spPr>
          <a:xfrm>
            <a:off x="1325562" y="4365105"/>
            <a:ext cx="864557" cy="816499"/>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smtClean="0">
                <a:cs typeface="Times New Roman" pitchFamily="18" charset="0"/>
              </a:rPr>
              <a:t>3</a:t>
            </a:r>
            <a:endParaRPr lang="en-US" sz="3000" b="1" dirty="0">
              <a:cs typeface="Times New Roman" pitchFamily="18" charset="0"/>
            </a:endParaRPr>
          </a:p>
        </p:txBody>
      </p:sp>
      <p:sp>
        <p:nvSpPr>
          <p:cNvPr id="22" name="Rectangle 21">
            <a:extLst>
              <a:ext uri="{FF2B5EF4-FFF2-40B4-BE49-F238E27FC236}">
                <a16:creationId xmlns="" xmlns:a16="http://schemas.microsoft.com/office/drawing/2014/main" id="{AEFF6D76-78F4-4387-A58B-45BF04503913}"/>
              </a:ext>
            </a:extLst>
          </p:cNvPr>
          <p:cNvSpPr/>
          <p:nvPr/>
        </p:nvSpPr>
        <p:spPr>
          <a:xfrm>
            <a:off x="1716961" y="2133604"/>
            <a:ext cx="7381001" cy="944177"/>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lnSpc>
                <a:spcPct val="150000"/>
              </a:lnSpc>
            </a:pPr>
            <a:r>
              <a:rPr lang="en-US" sz="3000" b="1" smtClean="0">
                <a:solidFill>
                  <a:srgbClr val="0000FF"/>
                </a:solidFill>
                <a:cs typeface="Times New Roman" pitchFamily="18" charset="0"/>
              </a:rPr>
              <a:t>     Mô hình trồng trọt hữu cơ</a:t>
            </a:r>
            <a:endParaRPr lang="en-US" sz="3000" b="1" dirty="0">
              <a:solidFill>
                <a:srgbClr val="0000FF"/>
              </a:solidFill>
              <a:cs typeface="Times New Roman" pitchFamily="18" charset="0"/>
            </a:endParaRPr>
          </a:p>
        </p:txBody>
      </p:sp>
      <p:sp>
        <p:nvSpPr>
          <p:cNvPr id="23" name="Oval 22">
            <a:extLst>
              <a:ext uri="{FF2B5EF4-FFF2-40B4-BE49-F238E27FC236}">
                <a16:creationId xmlns="" xmlns:a16="http://schemas.microsoft.com/office/drawing/2014/main" id="{4788A216-255A-423C-8175-F9C221621294}"/>
              </a:ext>
            </a:extLst>
          </p:cNvPr>
          <p:cNvSpPr/>
          <p:nvPr/>
        </p:nvSpPr>
        <p:spPr>
          <a:xfrm>
            <a:off x="1427549" y="2286000"/>
            <a:ext cx="703614" cy="660400"/>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smtClean="0">
                <a:cs typeface="Times New Roman" pitchFamily="18" charset="0"/>
              </a:rPr>
              <a:t>1</a:t>
            </a:r>
            <a:endParaRPr lang="en-US" sz="3000" b="1" dirty="0">
              <a:cs typeface="Times New Roman" pitchFamily="18" charset="0"/>
            </a:endParaRPr>
          </a:p>
        </p:txBody>
      </p:sp>
      <p:sp>
        <p:nvSpPr>
          <p:cNvPr id="24" name="Rounded Rectangle 7">
            <a:extLst>
              <a:ext uri="{FF2B5EF4-FFF2-40B4-BE49-F238E27FC236}">
                <a16:creationId xmlns="" xmlns:a16="http://schemas.microsoft.com/office/drawing/2014/main" id="{281A8E4B-2119-47A8-9365-76CE2DF1F2C8}"/>
              </a:ext>
            </a:extLst>
          </p:cNvPr>
          <p:cNvSpPr/>
          <p:nvPr/>
        </p:nvSpPr>
        <p:spPr>
          <a:xfrm>
            <a:off x="1497377" y="1158570"/>
            <a:ext cx="7524386" cy="806710"/>
          </a:xfrm>
          <a:prstGeom prst="roundRect">
            <a:avLst/>
          </a:prstGeom>
          <a:solidFill>
            <a:srgbClr val="7030A0"/>
          </a:solidFill>
        </p:spPr>
        <p:style>
          <a:lnRef idx="3">
            <a:schemeClr val="lt1"/>
          </a:lnRef>
          <a:fillRef idx="1">
            <a:schemeClr val="accent5"/>
          </a:fillRef>
          <a:effectRef idx="1">
            <a:schemeClr val="accent5"/>
          </a:effectRef>
          <a:fontRef idx="minor">
            <a:schemeClr val="lt1"/>
          </a:fontRef>
        </p:style>
        <p:txBody>
          <a:bodyPr lIns="91368" tIns="45685" rIns="91368" bIns="45685" rtlCol="0" anchor="ctr"/>
          <a:lstStyle/>
          <a:p>
            <a:pPr algn="ctr">
              <a:lnSpc>
                <a:spcPct val="150000"/>
              </a:lnSpc>
            </a:pPr>
            <a:r>
              <a:rPr lang="en-US" sz="3000" b="1" smtClean="0">
                <a:solidFill>
                  <a:schemeClr val="bg1"/>
                </a:solidFill>
                <a:effectLst>
                  <a:outerShdw blurRad="38100" dist="38100" dir="2700000" algn="tl">
                    <a:srgbClr val="000000">
                      <a:alpha val="43137"/>
                    </a:srgbClr>
                  </a:outerShdw>
                </a:effectLst>
                <a:cs typeface="Times New Roman" pitchFamily="18" charset="0"/>
              </a:rPr>
              <a:t>Lựa chọn một trong các mô hình sau:</a:t>
            </a:r>
            <a:endParaRPr lang="en-US" sz="3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 calcmode="lin" valueType="num">
                                      <p:cBhvr>
                                        <p:cTn id="25" dur="500" fill="hold"/>
                                        <p:tgtEl>
                                          <p:spTgt spid="23"/>
                                        </p:tgtEl>
                                        <p:attrNameLst>
                                          <p:attrName>style.rotation</p:attrName>
                                        </p:attrNameLst>
                                      </p:cBhvr>
                                      <p:tavLst>
                                        <p:tav tm="0">
                                          <p:val>
                                            <p:fltVal val="360"/>
                                          </p:val>
                                        </p:tav>
                                        <p:tav tm="100000">
                                          <p:val>
                                            <p:fltVal val="0"/>
                                          </p:val>
                                        </p:tav>
                                      </p:tavLst>
                                    </p:anim>
                                    <p:animEffect transition="in" filter="fade">
                                      <p:cBhvr>
                                        <p:cTn id="26" dur="500"/>
                                        <p:tgtEl>
                                          <p:spTgt spid="2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 calcmode="lin" valueType="num">
                                      <p:cBhvr>
                                        <p:cTn id="36" dur="500" fill="hold"/>
                                        <p:tgtEl>
                                          <p:spTgt spid="17"/>
                                        </p:tgtEl>
                                        <p:attrNameLst>
                                          <p:attrName>style.rotation</p:attrName>
                                        </p:attrNameLst>
                                      </p:cBhvr>
                                      <p:tavLst>
                                        <p:tav tm="0">
                                          <p:val>
                                            <p:fltVal val="360"/>
                                          </p:val>
                                        </p:tav>
                                        <p:tav tm="100000">
                                          <p:val>
                                            <p:fltVal val="0"/>
                                          </p:val>
                                        </p:tav>
                                      </p:tavLst>
                                    </p:anim>
                                    <p:animEffect transition="in" filter="fade">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 calcmode="lin" valueType="num">
                                      <p:cBhvr>
                                        <p:cTn id="47" dur="500" fill="hold"/>
                                        <p:tgtEl>
                                          <p:spTgt spid="21"/>
                                        </p:tgtEl>
                                        <p:attrNameLst>
                                          <p:attrName>style.rotation</p:attrName>
                                        </p:attrNameLst>
                                      </p:cBhvr>
                                      <p:tavLst>
                                        <p:tav tm="0">
                                          <p:val>
                                            <p:fltVal val="360"/>
                                          </p:val>
                                        </p:tav>
                                        <p:tav tm="100000">
                                          <p:val>
                                            <p:fltVal val="0"/>
                                          </p:val>
                                        </p:tav>
                                      </p:tavLst>
                                    </p:anim>
                                    <p:animEffect transition="in" filter="fade">
                                      <p:cBhvr>
                                        <p:cTn id="48" dur="5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 calcmode="lin" valueType="num">
                                      <p:cBhvr>
                                        <p:cTn id="58" dur="500" fill="hold"/>
                                        <p:tgtEl>
                                          <p:spTgt spid="16"/>
                                        </p:tgtEl>
                                        <p:attrNameLst>
                                          <p:attrName>style.rotation</p:attrName>
                                        </p:attrNameLst>
                                      </p:cBhvr>
                                      <p:tavLst>
                                        <p:tav tm="0">
                                          <p:val>
                                            <p:fltVal val="360"/>
                                          </p:val>
                                        </p:tav>
                                        <p:tav tm="100000">
                                          <p:val>
                                            <p:fltVal val="0"/>
                                          </p:val>
                                        </p:tav>
                                      </p:tavLst>
                                    </p:anim>
                                    <p:animEffect transition="in" filter="fade">
                                      <p:cBhvr>
                                        <p:cTn id="59" dur="5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1" grpId="0" animBg="1"/>
      <p:bldP spid="14" grpId="0" animBg="1"/>
      <p:bldP spid="16" grpId="0" animBg="1"/>
      <p:bldP spid="17" grpId="0" animBg="1"/>
      <p:bldP spid="18"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7468" y="152401"/>
            <a:ext cx="11713688" cy="584773"/>
          </a:xfrm>
          <a:prstGeom prst="rect">
            <a:avLst/>
          </a:prstGeom>
        </p:spPr>
        <p:txBody>
          <a:bodyPr wrap="square" lIns="91366" tIns="45684" rIns="91366" bIns="45684">
            <a:spAutoFit/>
          </a:bodyPr>
          <a:lstStyle/>
          <a:p>
            <a:r>
              <a:rPr lang="en-US" sz="3200" b="1" u="sng" smtClean="0">
                <a:solidFill>
                  <a:srgbClr val="002060"/>
                </a:solidFill>
                <a:cs typeface="Arial" pitchFamily="34" charset="0"/>
              </a:rPr>
              <a:t>2. Xác định nhiệm vụ</a:t>
            </a:r>
            <a:endParaRPr lang="en-US" sz="3200" i="1"/>
          </a:p>
        </p:txBody>
      </p:sp>
      <p:grpSp>
        <p:nvGrpSpPr>
          <p:cNvPr id="2" name="Group 7">
            <a:extLst>
              <a:ext uri="{FF2B5EF4-FFF2-40B4-BE49-F238E27FC236}">
                <a16:creationId xmlns:a16="http://schemas.microsoft.com/office/drawing/2014/main" xmlns="" id="{3482B0A3-0800-4B59-B6EB-C5C42CF21490}"/>
              </a:ext>
            </a:extLst>
          </p:cNvPr>
          <p:cNvGrpSpPr/>
          <p:nvPr/>
        </p:nvGrpSpPr>
        <p:grpSpPr>
          <a:xfrm>
            <a:off x="462891" y="2328718"/>
            <a:ext cx="3445966" cy="1562450"/>
            <a:chOff x="-131411" y="950440"/>
            <a:chExt cx="3283776" cy="789648"/>
          </a:xfrm>
        </p:grpSpPr>
        <p:sp>
          <p:nvSpPr>
            <p:cNvPr id="10" name="Arrow: Chevron 6">
              <a:extLst>
                <a:ext uri="{FF2B5EF4-FFF2-40B4-BE49-F238E27FC236}">
                  <a16:creationId xmlns:a16="http://schemas.microsoft.com/office/drawing/2014/main" xmlns="" id="{0EEDB0D5-1FC7-4E17-B3A5-3BD8B3EFAAB3}"/>
                </a:ext>
              </a:extLst>
            </p:cNvPr>
            <p:cNvSpPr/>
            <p:nvPr/>
          </p:nvSpPr>
          <p:spPr>
            <a:xfrm>
              <a:off x="-131411" y="950440"/>
              <a:ext cx="3283776" cy="789648"/>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xmlns="" id="{9E6843D4-AA2C-4709-AE88-85CA82A66FD6}"/>
                </a:ext>
              </a:extLst>
            </p:cNvPr>
            <p:cNvSpPr txBox="1"/>
            <p:nvPr/>
          </p:nvSpPr>
          <p:spPr>
            <a:xfrm>
              <a:off x="121891" y="1052990"/>
              <a:ext cx="2859753" cy="608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a:r>
                <a:rPr lang="en-US" sz="3000" b="1" dirty="0" smtClean="0">
                  <a:solidFill>
                    <a:schemeClr val="bg1"/>
                  </a:solidFill>
                  <a:cs typeface="Times New Roman" pitchFamily="18" charset="0"/>
                </a:rPr>
                <a:t>Xây dựng </a:t>
              </a:r>
            </a:p>
            <a:p>
              <a:pPr lvl="0" algn="ctr"/>
              <a:r>
                <a:rPr lang="en-US" sz="3000" b="1" dirty="0" smtClean="0">
                  <a:solidFill>
                    <a:schemeClr val="bg1"/>
                  </a:solidFill>
                  <a:cs typeface="Times New Roman" pitchFamily="18" charset="0"/>
                </a:rPr>
                <a:t>ý tưởng.</a:t>
              </a:r>
              <a:endParaRPr lang="en-US" sz="3000" b="1" dirty="0">
                <a:solidFill>
                  <a:schemeClr val="bg1"/>
                </a:solidFill>
                <a:effectLst>
                  <a:outerShdw blurRad="38100" dist="38100" dir="2700000" algn="tl">
                    <a:srgbClr val="000000">
                      <a:alpha val="43137"/>
                    </a:srgbClr>
                  </a:outerShdw>
                </a:effectLst>
                <a:ea typeface="Open Sans" panose="020B0606030504020204" pitchFamily="34" charset="0"/>
                <a:cs typeface="Times New Roman" pitchFamily="18" charset="0"/>
              </a:endParaRPr>
            </a:p>
          </p:txBody>
        </p:sp>
      </p:grpSp>
      <p:grpSp>
        <p:nvGrpSpPr>
          <p:cNvPr id="3" name="Group 13">
            <a:extLst>
              <a:ext uri="{FF2B5EF4-FFF2-40B4-BE49-F238E27FC236}">
                <a16:creationId xmlns:a16="http://schemas.microsoft.com/office/drawing/2014/main" xmlns="" id="{17330082-494D-4E17-82DD-0BFA198B6FF4}"/>
              </a:ext>
            </a:extLst>
          </p:cNvPr>
          <p:cNvGrpSpPr/>
          <p:nvPr/>
        </p:nvGrpSpPr>
        <p:grpSpPr>
          <a:xfrm>
            <a:off x="3436877" y="2280732"/>
            <a:ext cx="3489350" cy="1596788"/>
            <a:chOff x="-3769016" y="-420534"/>
            <a:chExt cx="11013807" cy="1351391"/>
          </a:xfrm>
          <a:solidFill>
            <a:schemeClr val="accent6">
              <a:lumMod val="75000"/>
            </a:schemeClr>
          </a:solidFill>
        </p:grpSpPr>
        <p:sp>
          <p:nvSpPr>
            <p:cNvPr id="16" name="Arrow: Chevron 9">
              <a:extLst>
                <a:ext uri="{FF2B5EF4-FFF2-40B4-BE49-F238E27FC236}">
                  <a16:creationId xmlns:a16="http://schemas.microsoft.com/office/drawing/2014/main" xmlns="" id="{D24C22B0-E36A-4E95-BCA0-33E87BD32020}"/>
                </a:ext>
              </a:extLst>
            </p:cNvPr>
            <p:cNvSpPr/>
            <p:nvPr/>
          </p:nvSpPr>
          <p:spPr>
            <a:xfrm>
              <a:off x="-3769016" y="-382653"/>
              <a:ext cx="11013807" cy="1313510"/>
            </a:xfrm>
            <a:prstGeom prst="chevron">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Arrow: Chevron 4">
              <a:extLst>
                <a:ext uri="{FF2B5EF4-FFF2-40B4-BE49-F238E27FC236}">
                  <a16:creationId xmlns:a16="http://schemas.microsoft.com/office/drawing/2014/main" xmlns="" id="{F4064A6F-0039-4956-8D4D-DE78EC58F005}"/>
                </a:ext>
              </a:extLst>
            </p:cNvPr>
            <p:cNvSpPr txBox="1"/>
            <p:nvPr/>
          </p:nvSpPr>
          <p:spPr>
            <a:xfrm>
              <a:off x="-2613864" y="-420534"/>
              <a:ext cx="9023253" cy="13135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a:r>
                <a:rPr lang="en-US" sz="3000" b="1" dirty="0" smtClean="0">
                  <a:solidFill>
                    <a:schemeClr val="bg1"/>
                  </a:solidFill>
                  <a:cs typeface="Times New Roman" pitchFamily="18" charset="0"/>
                </a:rPr>
                <a:t>Lựa chọn </a:t>
              </a:r>
            </a:p>
            <a:p>
              <a:pPr lvl="0" algn="ctr"/>
              <a:r>
                <a:rPr lang="en-US" sz="3000" b="1" dirty="0" smtClean="0">
                  <a:solidFill>
                    <a:schemeClr val="bg1"/>
                  </a:solidFill>
                  <a:cs typeface="Times New Roman" pitchFamily="18" charset="0"/>
                </a:rPr>
                <a:t>chủ đề.</a:t>
              </a:r>
              <a:endParaRPr lang="en-US" sz="3000" b="1" dirty="0">
                <a:solidFill>
                  <a:schemeClr val="bg1"/>
                </a:solidFill>
                <a:effectLst>
                  <a:outerShdw blurRad="38100" dist="38100" dir="2700000" algn="tl">
                    <a:srgbClr val="000000">
                      <a:alpha val="43137"/>
                    </a:srgbClr>
                  </a:outerShdw>
                </a:effectLst>
                <a:ea typeface="Open Sans" panose="020B0606030504020204" pitchFamily="34" charset="0"/>
                <a:cs typeface="Times New Roman" pitchFamily="18" charset="0"/>
              </a:endParaRPr>
            </a:p>
          </p:txBody>
        </p:sp>
      </p:grpSp>
      <p:sp>
        <p:nvSpPr>
          <p:cNvPr id="18" name="Arrow: Chevron 17">
            <a:extLst>
              <a:ext uri="{FF2B5EF4-FFF2-40B4-BE49-F238E27FC236}">
                <a16:creationId xmlns:a16="http://schemas.microsoft.com/office/drawing/2014/main" xmlns="" id="{1A16BA83-AC1D-40C5-9F7A-4127525DCBAE}"/>
              </a:ext>
            </a:extLst>
          </p:cNvPr>
          <p:cNvSpPr/>
          <p:nvPr/>
        </p:nvSpPr>
        <p:spPr>
          <a:xfrm>
            <a:off x="6493047" y="2321680"/>
            <a:ext cx="3601406" cy="1555845"/>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68" tIns="45685" rIns="91368" bIns="45685"/>
          <a:lstStyle/>
          <a:p>
            <a:pPr algn="ctr"/>
            <a:r>
              <a:rPr lang="en-US" sz="3000" b="1" smtClean="0">
                <a:cs typeface="Times New Roman" pitchFamily="18" charset="0"/>
              </a:rPr>
              <a:t>Lập </a:t>
            </a:r>
            <a:r>
              <a:rPr lang="en-US" sz="3000" b="1" dirty="0" smtClean="0">
                <a:cs typeface="Times New Roman" pitchFamily="18" charset="0"/>
              </a:rPr>
              <a:t>kế hoạch thực hiện</a:t>
            </a:r>
            <a:endParaRPr lang="en-US" sz="3000" b="1" dirty="0">
              <a:cs typeface="Times New Roman" pitchFamily="18" charset="0"/>
            </a:endParaRPr>
          </a:p>
        </p:txBody>
      </p:sp>
      <p:sp>
        <p:nvSpPr>
          <p:cNvPr id="20" name="TextBox 19">
            <a:extLst>
              <a:ext uri="{FF2B5EF4-FFF2-40B4-BE49-F238E27FC236}">
                <a16:creationId xmlns:a16="http://schemas.microsoft.com/office/drawing/2014/main" xmlns="" id="{9C291AFB-6405-4624-9221-555C2E454F09}"/>
              </a:ext>
            </a:extLst>
          </p:cNvPr>
          <p:cNvSpPr txBox="1"/>
          <p:nvPr/>
        </p:nvSpPr>
        <p:spPr>
          <a:xfrm>
            <a:off x="476606" y="1373441"/>
            <a:ext cx="11291112" cy="784760"/>
          </a:xfrm>
          <a:prstGeom prst="rect">
            <a:avLst/>
          </a:prstGeom>
          <a:solidFill>
            <a:srgbClr val="FFFF00"/>
          </a:solidFill>
          <a:ln>
            <a:solidFill>
              <a:srgbClr val="0000FF"/>
            </a:solidFill>
          </a:ln>
        </p:spPr>
        <p:txBody>
          <a:bodyPr wrap="square" lIns="91368" tIns="45685" rIns="91368" bIns="45685" rtlCol="0">
            <a:spAutoFit/>
          </a:bodyPr>
          <a:lstStyle/>
          <a:p>
            <a:pPr algn="just">
              <a:lnSpc>
                <a:spcPct val="150000"/>
              </a:lnSpc>
            </a:pPr>
            <a:r>
              <a:rPr lang="en-US" sz="3000" b="1" i="1" dirty="0" smtClean="0">
                <a:solidFill>
                  <a:srgbClr val="002060"/>
                </a:solidFill>
                <a:cs typeface="Times New Roman" pitchFamily="18" charset="0"/>
              </a:rPr>
              <a:t>GV chia lớp thành 4 - 6 nhóm và nêu ra các bước thực hiện nhiệm vụ:</a:t>
            </a:r>
          </a:p>
        </p:txBody>
      </p:sp>
      <p:sp>
        <p:nvSpPr>
          <p:cNvPr id="21" name="TextBox 20"/>
          <p:cNvSpPr txBox="1"/>
          <p:nvPr/>
        </p:nvSpPr>
        <p:spPr>
          <a:xfrm>
            <a:off x="1152085" y="4000920"/>
            <a:ext cx="1385244" cy="553998"/>
          </a:xfrm>
          <a:prstGeom prst="rect">
            <a:avLst/>
          </a:prstGeom>
          <a:solidFill>
            <a:srgbClr val="FFFF00"/>
          </a:solidFill>
          <a:ln>
            <a:solidFill>
              <a:srgbClr val="0000FF"/>
            </a:solidFill>
          </a:ln>
        </p:spPr>
        <p:txBody>
          <a:bodyPr wrap="square" lIns="91368" tIns="45685" rIns="91368" bIns="45685" rtlCol="0">
            <a:spAutoFit/>
          </a:bodyPr>
          <a:lstStyle/>
          <a:p>
            <a:pPr algn="ctr"/>
            <a:r>
              <a:rPr lang="en-US" sz="3000" b="1" dirty="0" smtClean="0">
                <a:solidFill>
                  <a:srgbClr val="0000FF"/>
                </a:solidFill>
                <a:cs typeface="Times New Roman" pitchFamily="18" charset="0"/>
              </a:rPr>
              <a:t>Bước 1</a:t>
            </a:r>
            <a:endParaRPr lang="en-US" sz="3000" b="1" dirty="0">
              <a:solidFill>
                <a:srgbClr val="0000FF"/>
              </a:solidFill>
              <a:cs typeface="Times New Roman" pitchFamily="18" charset="0"/>
            </a:endParaRPr>
          </a:p>
        </p:txBody>
      </p:sp>
      <p:sp>
        <p:nvSpPr>
          <p:cNvPr id="22" name="TextBox 21"/>
          <p:cNvSpPr txBox="1"/>
          <p:nvPr/>
        </p:nvSpPr>
        <p:spPr>
          <a:xfrm>
            <a:off x="4010579" y="4014568"/>
            <a:ext cx="1385244" cy="553998"/>
          </a:xfrm>
          <a:prstGeom prst="rect">
            <a:avLst/>
          </a:prstGeom>
          <a:solidFill>
            <a:srgbClr val="FFFF00"/>
          </a:solidFill>
          <a:ln>
            <a:solidFill>
              <a:srgbClr val="0000FF"/>
            </a:solidFill>
          </a:ln>
        </p:spPr>
        <p:txBody>
          <a:bodyPr wrap="square" lIns="91368" tIns="45685" rIns="91368" bIns="45685" rtlCol="0">
            <a:spAutoFit/>
          </a:bodyPr>
          <a:lstStyle/>
          <a:p>
            <a:pPr algn="ctr"/>
            <a:r>
              <a:rPr lang="en-US" sz="3000" b="1" dirty="0" smtClean="0">
                <a:solidFill>
                  <a:srgbClr val="0000FF"/>
                </a:solidFill>
                <a:cs typeface="Times New Roman" pitchFamily="18" charset="0"/>
              </a:rPr>
              <a:t>Bước 2</a:t>
            </a:r>
            <a:endParaRPr lang="en-US" sz="3000" b="1" dirty="0">
              <a:solidFill>
                <a:srgbClr val="0000FF"/>
              </a:solidFill>
              <a:cs typeface="Times New Roman" pitchFamily="18" charset="0"/>
            </a:endParaRPr>
          </a:p>
        </p:txBody>
      </p:sp>
      <p:sp>
        <p:nvSpPr>
          <p:cNvPr id="23" name="TextBox 22"/>
          <p:cNvSpPr txBox="1"/>
          <p:nvPr/>
        </p:nvSpPr>
        <p:spPr>
          <a:xfrm>
            <a:off x="7198252" y="3952034"/>
            <a:ext cx="1385244" cy="553998"/>
          </a:xfrm>
          <a:prstGeom prst="rect">
            <a:avLst/>
          </a:prstGeom>
          <a:solidFill>
            <a:srgbClr val="FFFF00"/>
          </a:solidFill>
          <a:ln>
            <a:solidFill>
              <a:srgbClr val="0000FF"/>
            </a:solidFill>
          </a:ln>
        </p:spPr>
        <p:txBody>
          <a:bodyPr wrap="square" lIns="91368" tIns="45685" rIns="91368" bIns="45685" rtlCol="0">
            <a:spAutoFit/>
          </a:bodyPr>
          <a:lstStyle/>
          <a:p>
            <a:pPr algn="ctr"/>
            <a:r>
              <a:rPr lang="en-US" sz="3000" b="1" dirty="0" smtClean="0">
                <a:solidFill>
                  <a:srgbClr val="0000FF"/>
                </a:solidFill>
                <a:cs typeface="Times New Roman" pitchFamily="18" charset="0"/>
              </a:rPr>
              <a:t>Bước 3</a:t>
            </a:r>
            <a:endParaRPr lang="en-US" sz="3000" b="1" dirty="0">
              <a:solidFill>
                <a:srgbClr val="0000FF"/>
              </a:solidFill>
              <a:cs typeface="Times New Roman" pitchFamily="18" charset="0"/>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ppt_x</p:attrName>
                                        </p:attrNameLst>
                                      </p:cBhvr>
                                      <p:tavLst>
                                        <p:tav tm="0">
                                          <p:val>
                                            <p:strVal val="#ppt_x-.2"/>
                                          </p:val>
                                        </p:tav>
                                        <p:tav tm="100000">
                                          <p:val>
                                            <p:strVal val="#ppt_x"/>
                                          </p:val>
                                        </p:tav>
                                      </p:tavLst>
                                    </p:anim>
                                    <p:anim calcmode="lin" valueType="num">
                                      <p:cBhvr>
                                        <p:cTn id="1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ppt_x</p:attrName>
                                        </p:attrNameLst>
                                      </p:cBhvr>
                                      <p:tavLst>
                                        <p:tav tm="0">
                                          <p:val>
                                            <p:strVal val="#ppt_x-.2"/>
                                          </p:val>
                                        </p:tav>
                                        <p:tav tm="100000">
                                          <p:val>
                                            <p:strVal val="#ppt_x"/>
                                          </p:val>
                                        </p:tav>
                                      </p:tavLst>
                                    </p:anim>
                                    <p:anim calcmode="lin" valueType="num">
                                      <p:cBhvr>
                                        <p:cTn id="2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ppt_x</p:attrName>
                                        </p:attrNameLst>
                                      </p:cBhvr>
                                      <p:tavLst>
                                        <p:tav tm="0">
                                          <p:val>
                                            <p:strVal val="#ppt_x-.2"/>
                                          </p:val>
                                        </p:tav>
                                        <p:tav tm="100000">
                                          <p:val>
                                            <p:strVal val="#ppt_x"/>
                                          </p:val>
                                        </p:tav>
                                      </p:tavLst>
                                    </p:anim>
                                    <p:anim calcmode="lin" valueType="num">
                                      <p:cBhvr>
                                        <p:cTn id="3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3969" y="381000"/>
            <a:ext cx="8160597" cy="561676"/>
          </a:xfrm>
          <a:prstGeom prst="rect">
            <a:avLst/>
          </a:prstGeom>
          <a:noFill/>
        </p:spPr>
        <p:txBody>
          <a:bodyPr wrap="square" lIns="68521" tIns="34260" rIns="68521" bIns="34260" rtlCol="0">
            <a:spAutoFit/>
          </a:bodyPr>
          <a:lstStyle/>
          <a:p>
            <a:r>
              <a:rPr lang="en-US" sz="3200" b="1" u="sng" smtClean="0">
                <a:solidFill>
                  <a:srgbClr val="002060"/>
                </a:solidFill>
                <a:cs typeface="Arial" pitchFamily="34" charset="0"/>
              </a:rPr>
              <a:t>3. Các nhóm thực hiện nhiệm vụ</a:t>
            </a:r>
            <a:endParaRPr lang="en-US" sz="3200" b="1" u="sng" dirty="0" smtClean="0">
              <a:solidFill>
                <a:srgbClr val="002060"/>
              </a:solidFill>
              <a:cs typeface="Arial" pitchFamily="34" charset="0"/>
            </a:endParaRPr>
          </a:p>
        </p:txBody>
      </p:sp>
      <p:grpSp>
        <p:nvGrpSpPr>
          <p:cNvPr id="2" name="Group 7">
            <a:extLst>
              <a:ext uri="{FF2B5EF4-FFF2-40B4-BE49-F238E27FC236}">
                <a16:creationId xmlns:a16="http://schemas.microsoft.com/office/drawing/2014/main" xmlns="" id="{3482B0A3-0800-4B59-B6EB-C5C42CF21490}"/>
              </a:ext>
            </a:extLst>
          </p:cNvPr>
          <p:cNvGrpSpPr/>
          <p:nvPr/>
        </p:nvGrpSpPr>
        <p:grpSpPr>
          <a:xfrm>
            <a:off x="530407" y="1224889"/>
            <a:ext cx="6274667" cy="1282201"/>
            <a:chOff x="-131411" y="950440"/>
            <a:chExt cx="3283776" cy="789648"/>
          </a:xfrm>
        </p:grpSpPr>
        <p:sp>
          <p:nvSpPr>
            <p:cNvPr id="10" name="Arrow: Chevron 6">
              <a:extLst>
                <a:ext uri="{FF2B5EF4-FFF2-40B4-BE49-F238E27FC236}">
                  <a16:creationId xmlns:a16="http://schemas.microsoft.com/office/drawing/2014/main" xmlns="" id="{0EEDB0D5-1FC7-4E17-B3A5-3BD8B3EFAAB3}"/>
                </a:ext>
              </a:extLst>
            </p:cNvPr>
            <p:cNvSpPr/>
            <p:nvPr/>
          </p:nvSpPr>
          <p:spPr>
            <a:xfrm>
              <a:off x="-131411" y="950440"/>
              <a:ext cx="3283776" cy="789648"/>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xmlns="" id="{9E6843D4-AA2C-4709-AE88-85CA82A66FD6}"/>
                </a:ext>
              </a:extLst>
            </p:cNvPr>
            <p:cNvSpPr txBox="1"/>
            <p:nvPr/>
          </p:nvSpPr>
          <p:spPr>
            <a:xfrm>
              <a:off x="121891" y="1052990"/>
              <a:ext cx="2902434" cy="608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algn="just"/>
              <a:r>
                <a:rPr lang="en-US" sz="3000" b="1" dirty="0" smtClean="0">
                  <a:solidFill>
                    <a:srgbClr val="FFFF00"/>
                  </a:solidFill>
                  <a:effectLst>
                    <a:outerShdw blurRad="38100" dist="38100" dir="2700000" algn="tl">
                      <a:srgbClr val="000000">
                        <a:alpha val="43137"/>
                      </a:srgbClr>
                    </a:outerShdw>
                  </a:effectLst>
                  <a:cs typeface="Times New Roman" pitchFamily="18" charset="0"/>
                </a:rPr>
                <a:t>Tổng hợp thông tin, tài liệu thu thập được từ chuyến </a:t>
              </a:r>
              <a:r>
                <a:rPr lang="en-US" sz="3000" b="1" smtClean="0">
                  <a:solidFill>
                    <a:srgbClr val="FFFF00"/>
                  </a:solidFill>
                  <a:effectLst>
                    <a:outerShdw blurRad="38100" dist="38100" dir="2700000" algn="tl">
                      <a:srgbClr val="000000">
                        <a:alpha val="43137"/>
                      </a:srgbClr>
                    </a:outerShdw>
                  </a:effectLst>
                  <a:cs typeface="Times New Roman" pitchFamily="18" charset="0"/>
                </a:rPr>
                <a:t>tham quan</a:t>
              </a:r>
              <a:endParaRPr lang="en-US" sz="3000" b="1" dirty="0">
                <a:solidFill>
                  <a:srgbClr val="FFFF00"/>
                </a:solidFill>
                <a:effectLst>
                  <a:outerShdw blurRad="38100" dist="38100" dir="2700000" algn="tl">
                    <a:srgbClr val="000000">
                      <a:alpha val="43137"/>
                    </a:srgbClr>
                  </a:outerShdw>
                </a:effectLst>
                <a:cs typeface="Times New Roman" pitchFamily="18" charset="0"/>
              </a:endParaRPr>
            </a:p>
          </p:txBody>
        </p:sp>
      </p:grpSp>
      <p:sp>
        <p:nvSpPr>
          <p:cNvPr id="14" name="Arrow: Chevron 9">
            <a:extLst>
              <a:ext uri="{FF2B5EF4-FFF2-40B4-BE49-F238E27FC236}">
                <a16:creationId xmlns:a16="http://schemas.microsoft.com/office/drawing/2014/main" xmlns="" id="{D24C22B0-E36A-4E95-BCA0-33E87BD32020}"/>
              </a:ext>
            </a:extLst>
          </p:cNvPr>
          <p:cNvSpPr/>
          <p:nvPr/>
        </p:nvSpPr>
        <p:spPr>
          <a:xfrm>
            <a:off x="618292" y="2966810"/>
            <a:ext cx="6266789" cy="1192354"/>
          </a:xfrm>
          <a:prstGeom prst="chevron">
            <a:avLst/>
          </a:prstGeom>
          <a:solidFill>
            <a:srgbClr val="0000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68" tIns="45685" rIns="91368" bIns="45685"/>
          <a:lstStyle/>
          <a:p>
            <a:pPr algn="just"/>
            <a:endParaRPr lang="en-US" sz="2800" b="1" smtClean="0">
              <a:solidFill>
                <a:srgbClr val="FFFF00"/>
              </a:solidFill>
              <a:effectLst>
                <a:outerShdw blurRad="38100" dist="38100" dir="2700000" algn="tl">
                  <a:srgbClr val="000000">
                    <a:alpha val="43137"/>
                  </a:srgbClr>
                </a:outerShdw>
              </a:effectLst>
              <a:cs typeface="Times New Roman" pitchFamily="18" charset="0"/>
            </a:endParaRPr>
          </a:p>
          <a:p>
            <a:pPr algn="just"/>
            <a:r>
              <a:rPr lang="en-US" sz="2800" b="1" smtClean="0">
                <a:solidFill>
                  <a:srgbClr val="FFFF00"/>
                </a:solidFill>
                <a:effectLst>
                  <a:outerShdw blurRad="38100" dist="38100" dir="2700000" algn="tl">
                    <a:srgbClr val="000000">
                      <a:alpha val="43137"/>
                    </a:srgbClr>
                  </a:outerShdw>
                </a:effectLst>
                <a:cs typeface="Times New Roman" pitchFamily="18" charset="0"/>
              </a:rPr>
              <a:t>Thu thập và x</a:t>
            </a:r>
            <a:r>
              <a:rPr lang="vi-VN" sz="28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ử</a:t>
            </a:r>
            <a:r>
              <a:rPr lang="en-US" sz="28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 lí số liệu</a:t>
            </a:r>
            <a:endParaRPr lang="en-US" sz="30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16" name="Arrow: Chevron 17">
            <a:extLst>
              <a:ext uri="{FF2B5EF4-FFF2-40B4-BE49-F238E27FC236}">
                <a16:creationId xmlns:a16="http://schemas.microsoft.com/office/drawing/2014/main" xmlns="" id="{1A16BA83-AC1D-40C5-9F7A-4127525DCBAE}"/>
              </a:ext>
            </a:extLst>
          </p:cNvPr>
          <p:cNvSpPr/>
          <p:nvPr/>
        </p:nvSpPr>
        <p:spPr>
          <a:xfrm>
            <a:off x="678910" y="4508524"/>
            <a:ext cx="6361652" cy="1067943"/>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68" tIns="45685" rIns="91368" bIns="45685"/>
          <a:lstStyle/>
          <a:p>
            <a:pPr algn="just"/>
            <a:r>
              <a:rPr lang="en-US" sz="3000" b="1" smtClean="0">
                <a:solidFill>
                  <a:srgbClr val="FFFF00"/>
                </a:solidFill>
                <a:effectLst>
                  <a:outerShdw blurRad="38100" dist="38100" dir="2700000" algn="tl">
                    <a:srgbClr val="000000">
                      <a:alpha val="43137"/>
                    </a:srgbClr>
                  </a:outerShdw>
                </a:effectLst>
                <a:cs typeface="Times New Roman" pitchFamily="18" charset="0"/>
              </a:rPr>
              <a:t> </a:t>
            </a:r>
            <a:r>
              <a:rPr lang="en-US" sz="3200" b="1" smtClean="0">
                <a:solidFill>
                  <a:srgbClr val="FFFF00"/>
                </a:solidFill>
                <a:effectLst>
                  <a:outerShdw blurRad="38100" dist="38100" dir="2700000" algn="tl">
                    <a:srgbClr val="000000">
                      <a:alpha val="43137"/>
                    </a:srgbClr>
                  </a:outerShdw>
                </a:effectLst>
                <a:cs typeface="Times New Roman" pitchFamily="18" charset="0"/>
              </a:rPr>
              <a:t>Viết báo cáo theo chủ </a:t>
            </a:r>
            <a:r>
              <a:rPr lang="vi-VN" sz="32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đề</a:t>
            </a:r>
            <a:r>
              <a:rPr lang="en-US" sz="32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 </a:t>
            </a:r>
            <a:r>
              <a:rPr lang="vi-VN" sz="32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đã</a:t>
            </a:r>
            <a:r>
              <a:rPr lang="en-US" sz="32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 l</a:t>
            </a:r>
            <a:r>
              <a:rPr lang="vi-VN" sz="32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ựa</a:t>
            </a:r>
            <a:r>
              <a:rPr lang="en-US" sz="32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 chọn</a:t>
            </a:r>
          </a:p>
          <a:p>
            <a:pPr algn="just"/>
            <a:endParaRPr lang="en-US" sz="32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7471" y="228600"/>
            <a:ext cx="12074857" cy="553982"/>
          </a:xfrm>
          <a:prstGeom prst="rect">
            <a:avLst/>
          </a:prstGeom>
        </p:spPr>
        <p:txBody>
          <a:bodyPr wrap="square" lIns="91366" tIns="45684" rIns="91366" bIns="45684">
            <a:spAutoFit/>
          </a:bodyPr>
          <a:lstStyle/>
          <a:p>
            <a:pPr algn="just"/>
            <a:r>
              <a:rPr lang="en-US" sz="3000" b="1" u="sng" smtClean="0">
                <a:solidFill>
                  <a:srgbClr val="002060"/>
                </a:solidFill>
                <a:cs typeface="Arial" pitchFamily="34" charset="0"/>
              </a:rPr>
              <a:t>4. Các nhóm viết báo cáo và phân công người trình bày báo cáo (ở nhà)</a:t>
            </a:r>
            <a:endParaRPr lang="en-US" sz="3000" i="1"/>
          </a:p>
        </p:txBody>
      </p:sp>
      <p:sp>
        <p:nvSpPr>
          <p:cNvPr id="7" name="Rectangle: Rounded Corners 1">
            <a:extLst>
              <a:ext uri="{FF2B5EF4-FFF2-40B4-BE49-F238E27FC236}">
                <a16:creationId xmlns:a16="http://schemas.microsoft.com/office/drawing/2014/main" xmlns="" id="{BB819E4E-B5F0-44E5-8FE0-D0CCB4E1290D}"/>
              </a:ext>
            </a:extLst>
          </p:cNvPr>
          <p:cNvSpPr/>
          <p:nvPr/>
        </p:nvSpPr>
        <p:spPr>
          <a:xfrm>
            <a:off x="429746" y="1333739"/>
            <a:ext cx="4211737" cy="5232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sz="3000" b="1"/>
          </a:p>
        </p:txBody>
      </p:sp>
      <p:sp>
        <p:nvSpPr>
          <p:cNvPr id="8" name="Oval 7">
            <a:extLst>
              <a:ext uri="{FF2B5EF4-FFF2-40B4-BE49-F238E27FC236}">
                <a16:creationId xmlns:a16="http://schemas.microsoft.com/office/drawing/2014/main" xmlns="" id="{5DC22F82-DD91-4305-8EC4-F315481612E5}"/>
              </a:ext>
            </a:extLst>
          </p:cNvPr>
          <p:cNvSpPr/>
          <p:nvPr/>
        </p:nvSpPr>
        <p:spPr>
          <a:xfrm>
            <a:off x="353173" y="1185790"/>
            <a:ext cx="782579" cy="770536"/>
          </a:xfrm>
          <a:prstGeom prst="ellipse">
            <a:avLst/>
          </a:prstGeom>
          <a:solidFill>
            <a:srgbClr val="00B050"/>
          </a:solidFill>
          <a:ln>
            <a:solidFill>
              <a:schemeClr val="accent1">
                <a:shade val="50000"/>
              </a:schemeClr>
            </a:solidFill>
          </a:ln>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endParaRPr lang="en-US" sz="3000" b="1" dirty="0">
              <a:cs typeface="Arial" panose="020B0604020202020204" pitchFamily="34" charset="0"/>
            </a:endParaRPr>
          </a:p>
        </p:txBody>
      </p:sp>
      <p:sp>
        <p:nvSpPr>
          <p:cNvPr id="10" name="TextBox 9">
            <a:extLst>
              <a:ext uri="{FF2B5EF4-FFF2-40B4-BE49-F238E27FC236}">
                <a16:creationId xmlns:a16="http://schemas.microsoft.com/office/drawing/2014/main" xmlns="" id="{9C291AFB-6405-4624-9221-555C2E454F09}"/>
              </a:ext>
            </a:extLst>
          </p:cNvPr>
          <p:cNvSpPr txBox="1"/>
          <p:nvPr/>
        </p:nvSpPr>
        <p:spPr>
          <a:xfrm>
            <a:off x="888873" y="1333734"/>
            <a:ext cx="3676032" cy="523220"/>
          </a:xfrm>
          <a:prstGeom prst="rect">
            <a:avLst/>
          </a:prstGeom>
          <a:noFill/>
        </p:spPr>
        <p:txBody>
          <a:bodyPr wrap="square" lIns="91368" tIns="45685" rIns="91368" bIns="45685" rtlCol="0">
            <a:spAutoFit/>
          </a:bodyPr>
          <a:lstStyle/>
          <a:p>
            <a:pPr algn="ctr"/>
            <a:r>
              <a:rPr lang="en-US" sz="2800" b="1" dirty="0">
                <a:solidFill>
                  <a:schemeClr val="bg1"/>
                </a:solidFill>
                <a:latin typeface="+mj-lt"/>
                <a:cs typeface="Times New Roman" pitchFamily="18" charset="0"/>
              </a:rPr>
              <a:t>Viết báo cáo</a:t>
            </a:r>
          </a:p>
        </p:txBody>
      </p:sp>
      <p:sp>
        <p:nvSpPr>
          <p:cNvPr id="11" name="Rectangle 10">
            <a:extLst>
              <a:ext uri="{FF2B5EF4-FFF2-40B4-BE49-F238E27FC236}">
                <a16:creationId xmlns:a16="http://schemas.microsoft.com/office/drawing/2014/main" xmlns="" id="{32E37EAB-34DE-40E0-9356-BEB15DD933E6}"/>
              </a:ext>
            </a:extLst>
          </p:cNvPr>
          <p:cNvSpPr/>
          <p:nvPr/>
        </p:nvSpPr>
        <p:spPr>
          <a:xfrm>
            <a:off x="353168" y="1970794"/>
            <a:ext cx="9089991" cy="586314"/>
          </a:xfrm>
          <a:prstGeom prst="rect">
            <a:avLst/>
          </a:prstGeom>
          <a:noFill/>
        </p:spPr>
        <p:txBody>
          <a:bodyPr wrap="square" lIns="91368" tIns="45685" rIns="91368" bIns="45685">
            <a:spAutoFit/>
          </a:bodyPr>
          <a:lstStyle/>
          <a:p>
            <a:pPr marL="342625" indent="-342625" algn="just">
              <a:lnSpc>
                <a:spcPct val="107000"/>
              </a:lnSpc>
              <a:buFont typeface="Wingdings" panose="05000000000000000000" pitchFamily="2" charset="2"/>
              <a:buChar char="Ø"/>
            </a:pPr>
            <a:r>
              <a:rPr lang="en-US" sz="3000" b="1" dirty="0">
                <a:solidFill>
                  <a:srgbClr val="FF0000"/>
                </a:solidFill>
                <a:ea typeface="Times New Roman" panose="02020603050405020304" pitchFamily="18" charset="0"/>
                <a:cs typeface="Times New Roman" pitchFamily="18" charset="0"/>
              </a:rPr>
              <a:t>Viết báo cáo</a:t>
            </a:r>
          </a:p>
        </p:txBody>
      </p:sp>
      <p:sp>
        <p:nvSpPr>
          <p:cNvPr id="14" name="Rectangle 13">
            <a:extLst>
              <a:ext uri="{FF2B5EF4-FFF2-40B4-BE49-F238E27FC236}">
                <a16:creationId xmlns:a16="http://schemas.microsoft.com/office/drawing/2014/main" xmlns="" id="{8B0E21BB-C585-4370-A6F2-22CC628F2CB7}"/>
              </a:ext>
            </a:extLst>
          </p:cNvPr>
          <p:cNvSpPr/>
          <p:nvPr/>
        </p:nvSpPr>
        <p:spPr>
          <a:xfrm>
            <a:off x="353172" y="2429577"/>
            <a:ext cx="8808645" cy="1574206"/>
          </a:xfrm>
          <a:prstGeom prst="rect">
            <a:avLst/>
          </a:prstGeom>
          <a:noFill/>
        </p:spPr>
        <p:txBody>
          <a:bodyPr wrap="square" lIns="91368" tIns="45685" rIns="91368" bIns="45685">
            <a:spAutoFit/>
          </a:bodyPr>
          <a:lstStyle/>
          <a:p>
            <a:pPr marL="342625" indent="-342625" algn="just">
              <a:lnSpc>
                <a:spcPct val="107000"/>
              </a:lnSpc>
              <a:buFont typeface="Wingdings" panose="05000000000000000000" pitchFamily="2" charset="2"/>
              <a:buChar char="ü"/>
            </a:pPr>
            <a:r>
              <a:rPr lang="en-US" sz="3000" b="1" dirty="0">
                <a:solidFill>
                  <a:srgbClr val="0000FF"/>
                </a:solidFill>
                <a:ea typeface="Times New Roman" panose="02020603050405020304" pitchFamily="18" charset="0"/>
                <a:cs typeface="Times New Roman" pitchFamily="18" charset="0"/>
              </a:rPr>
              <a:t>Nêu ý nghĩa của việc tìm hiểu môi trường tự nhiên</a:t>
            </a:r>
          </a:p>
          <a:p>
            <a:pPr marL="342625" indent="-342625" algn="just">
              <a:lnSpc>
                <a:spcPct val="107000"/>
              </a:lnSpc>
              <a:buFont typeface="Wingdings" panose="05000000000000000000" pitchFamily="2" charset="2"/>
              <a:buChar char="ü"/>
            </a:pPr>
            <a:r>
              <a:rPr lang="en-US" sz="3000" b="1" dirty="0">
                <a:solidFill>
                  <a:srgbClr val="0000FF"/>
                </a:solidFill>
                <a:ea typeface="Times New Roman" panose="02020603050405020304" pitchFamily="18" charset="0"/>
                <a:cs typeface="Times New Roman" pitchFamily="18" charset="0"/>
              </a:rPr>
              <a:t>Nêu hiện trạng và nguyên nhân</a:t>
            </a:r>
          </a:p>
          <a:p>
            <a:pPr marL="342625" indent="-342625" algn="just">
              <a:lnSpc>
                <a:spcPct val="107000"/>
              </a:lnSpc>
              <a:buFont typeface="Wingdings" panose="05000000000000000000" pitchFamily="2" charset="2"/>
              <a:buChar char="ü"/>
            </a:pPr>
            <a:r>
              <a:rPr lang="en-US" sz="3000" b="1" dirty="0">
                <a:solidFill>
                  <a:srgbClr val="0000FF"/>
                </a:solidFill>
                <a:ea typeface="Times New Roman" panose="02020603050405020304" pitchFamily="18" charset="0"/>
                <a:cs typeface="Times New Roman" pitchFamily="18" charset="0"/>
              </a:rPr>
              <a:t>Một số giải pháp</a:t>
            </a:r>
          </a:p>
        </p:txBody>
      </p:sp>
      <p:sp>
        <p:nvSpPr>
          <p:cNvPr id="16" name="Rectangle 15">
            <a:extLst>
              <a:ext uri="{FF2B5EF4-FFF2-40B4-BE49-F238E27FC236}">
                <a16:creationId xmlns:a16="http://schemas.microsoft.com/office/drawing/2014/main" xmlns="" id="{793E9885-C2D7-4C2F-97EA-7F08F3C90713}"/>
              </a:ext>
            </a:extLst>
          </p:cNvPr>
          <p:cNvSpPr/>
          <p:nvPr/>
        </p:nvSpPr>
        <p:spPr>
          <a:xfrm>
            <a:off x="353168" y="3866260"/>
            <a:ext cx="9089991" cy="586244"/>
          </a:xfrm>
          <a:prstGeom prst="rect">
            <a:avLst/>
          </a:prstGeom>
          <a:noFill/>
        </p:spPr>
        <p:txBody>
          <a:bodyPr wrap="square" lIns="91368" tIns="45685" rIns="91368" bIns="45685">
            <a:spAutoFit/>
          </a:bodyPr>
          <a:lstStyle/>
          <a:p>
            <a:pPr marL="342625" indent="-342625" algn="just">
              <a:lnSpc>
                <a:spcPct val="107000"/>
              </a:lnSpc>
              <a:buFont typeface="Wingdings" panose="05000000000000000000" pitchFamily="2" charset="2"/>
              <a:buChar char="Ø"/>
            </a:pPr>
            <a:r>
              <a:rPr lang="en-US" sz="3000" b="1">
                <a:solidFill>
                  <a:srgbClr val="FF0000"/>
                </a:solidFill>
                <a:ea typeface="Times New Roman" panose="02020603050405020304" pitchFamily="18" charset="0"/>
                <a:cs typeface="Times New Roman" pitchFamily="18" charset="0"/>
              </a:rPr>
              <a:t>Trình bày báo </a:t>
            </a:r>
            <a:r>
              <a:rPr lang="en-US" sz="3000" b="1" smtClean="0">
                <a:solidFill>
                  <a:srgbClr val="FF0000"/>
                </a:solidFill>
                <a:ea typeface="Times New Roman" panose="02020603050405020304" pitchFamily="18" charset="0"/>
                <a:cs typeface="Times New Roman" pitchFamily="18" charset="0"/>
              </a:rPr>
              <a:t>cáo</a:t>
            </a:r>
            <a:endParaRPr lang="en-US" sz="3000" b="1">
              <a:solidFill>
                <a:srgbClr val="FF0000"/>
              </a:solidFill>
              <a:ea typeface="Times New Roman" panose="02020603050405020304" pitchFamily="18" charset="0"/>
              <a:cs typeface="Times New Roman" pitchFamily="18" charset="0"/>
            </a:endParaRPr>
          </a:p>
        </p:txBody>
      </p:sp>
      <p:sp>
        <p:nvSpPr>
          <p:cNvPr id="17" name="Rectangle 16">
            <a:extLst>
              <a:ext uri="{FF2B5EF4-FFF2-40B4-BE49-F238E27FC236}">
                <a16:creationId xmlns:a16="http://schemas.microsoft.com/office/drawing/2014/main" xmlns="" id="{5E5B431C-6783-470B-BED1-50763DE6FA89}"/>
              </a:ext>
            </a:extLst>
          </p:cNvPr>
          <p:cNvSpPr/>
          <p:nvPr/>
        </p:nvSpPr>
        <p:spPr>
          <a:xfrm>
            <a:off x="222689" y="4423723"/>
            <a:ext cx="10900410" cy="1080225"/>
          </a:xfrm>
          <a:prstGeom prst="rect">
            <a:avLst/>
          </a:prstGeom>
          <a:noFill/>
        </p:spPr>
        <p:txBody>
          <a:bodyPr wrap="square" lIns="91368" tIns="45685" rIns="91368" bIns="45685">
            <a:spAutoFit/>
          </a:bodyPr>
          <a:lstStyle/>
          <a:p>
            <a:pPr marL="342625" indent="-342625" algn="just">
              <a:lnSpc>
                <a:spcPct val="107000"/>
              </a:lnSpc>
              <a:buFont typeface="Wingdings" panose="05000000000000000000" pitchFamily="2" charset="2"/>
              <a:buChar char="ü"/>
            </a:pPr>
            <a:r>
              <a:rPr lang="en-US" sz="3000" b="1">
                <a:solidFill>
                  <a:srgbClr val="0000FF"/>
                </a:solidFill>
                <a:ea typeface="Times New Roman" panose="02020603050405020304" pitchFamily="18" charset="0"/>
                <a:cs typeface="Times New Roman" pitchFamily="18" charset="0"/>
              </a:rPr>
              <a:t>Phân công người báo cáo</a:t>
            </a:r>
          </a:p>
          <a:p>
            <a:pPr marL="342625" indent="-342625" algn="just">
              <a:lnSpc>
                <a:spcPct val="107000"/>
              </a:lnSpc>
              <a:buFont typeface="Wingdings" panose="05000000000000000000" pitchFamily="2" charset="2"/>
              <a:buChar char="ü"/>
            </a:pPr>
            <a:r>
              <a:rPr lang="en-US" sz="3000" b="1">
                <a:solidFill>
                  <a:srgbClr val="0000FF"/>
                </a:solidFill>
                <a:cs typeface="Times New Roman" pitchFamily="18" charset="0"/>
              </a:rPr>
              <a:t>Chuẩn bị nội dung kèm theo: tranh ảnh, bảng số liệu, biểu </a:t>
            </a:r>
            <a:r>
              <a:rPr lang="en-US" sz="3000" b="1" smtClean="0">
                <a:solidFill>
                  <a:srgbClr val="0000FF"/>
                </a:solidFill>
                <a:cs typeface="Times New Roman" pitchFamily="18" charset="0"/>
              </a:rPr>
              <a:t>đồ,...</a:t>
            </a:r>
            <a:endParaRPr lang="en-US" sz="3000" b="1">
              <a:solidFill>
                <a:srgbClr val="0000FF"/>
              </a:solidFill>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wipe(left)">
                                      <p:cBhvr>
                                        <p:cTn id="33" dur="500"/>
                                        <p:tgtEl>
                                          <p:spTgt spid="17">
                                            <p:txEl>
                                              <p:pRg st="0" end="0"/>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wipe(left)">
                                      <p:cBhvr>
                                        <p:cTn id="3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7468" y="805943"/>
            <a:ext cx="11713688" cy="584773"/>
          </a:xfrm>
          <a:prstGeom prst="rect">
            <a:avLst/>
          </a:prstGeom>
        </p:spPr>
        <p:txBody>
          <a:bodyPr wrap="square" lIns="91366" tIns="45684" rIns="91366" bIns="45684">
            <a:spAutoFit/>
          </a:bodyPr>
          <a:lstStyle/>
          <a:p>
            <a:r>
              <a:rPr lang="en-US" sz="3200" b="1" u="sng" smtClean="0">
                <a:solidFill>
                  <a:srgbClr val="002060"/>
                </a:solidFill>
                <a:cs typeface="Arial" pitchFamily="34" charset="0"/>
              </a:rPr>
              <a:t>5. Các nhóm trình bày bản báo cáo trước lớp</a:t>
            </a:r>
            <a:endParaRPr lang="en-US" sz="3200" i="1"/>
          </a:p>
        </p:txBody>
      </p:sp>
    </p:spTree>
    <p:extLst>
      <p:ext uri="{BB962C8B-B14F-4D97-AF65-F5344CB8AC3E}">
        <p14:creationId xmlns:p14="http://schemas.microsoft.com/office/powerpoint/2010/main" xmlns="" val="214279687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12252325"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555" b="-8555"/>
            </a:stretch>
          </a:blipFill>
        </p:spPr>
      </p:sp>
      <p:sp>
        <p:nvSpPr>
          <p:cNvPr id="3" name="Freeform 3"/>
          <p:cNvSpPr/>
          <p:nvPr/>
        </p:nvSpPr>
        <p:spPr>
          <a:xfrm>
            <a:off x="1" y="-1747674"/>
            <a:ext cx="12252325" cy="9144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3"/>
            <a:stretch>
              <a:fillRect/>
            </a:stretch>
          </a:blipFill>
        </p:spPr>
      </p:sp>
      <p:sp>
        <p:nvSpPr>
          <p:cNvPr id="4" name="AutoShape 4"/>
          <p:cNvSpPr/>
          <p:nvPr/>
        </p:nvSpPr>
        <p:spPr>
          <a:xfrm>
            <a:off x="826762" y="2239438"/>
            <a:ext cx="2953150" cy="0"/>
          </a:xfrm>
          <a:prstGeom prst="line">
            <a:avLst/>
          </a:prstGeom>
          <a:ln w="19050" cap="rnd">
            <a:solidFill>
              <a:srgbClr val="F5F0EB"/>
            </a:solidFill>
            <a:prstDash val="solid"/>
            <a:headEnd type="none" w="sm" len="sm"/>
            <a:tailEnd type="none" w="sm" len="sm"/>
          </a:ln>
        </p:spPr>
      </p:sp>
      <p:sp>
        <p:nvSpPr>
          <p:cNvPr id="7" name="Freeform 7"/>
          <p:cNvSpPr/>
          <p:nvPr/>
        </p:nvSpPr>
        <p:spPr>
          <a:xfrm>
            <a:off x="986230" y="2693487"/>
            <a:ext cx="5204971" cy="2842165"/>
          </a:xfrm>
          <a:custGeom>
            <a:avLst/>
            <a:gdLst/>
            <a:ahLst/>
            <a:cxnLst/>
            <a:rect l="l" t="t" r="r" b="b"/>
            <a:pathLst>
              <a:path w="7769016" h="4263247">
                <a:moveTo>
                  <a:pt x="0" y="0"/>
                </a:moveTo>
                <a:lnTo>
                  <a:pt x="7769015" y="0"/>
                </a:lnTo>
                <a:lnTo>
                  <a:pt x="7769015" y="4263247"/>
                </a:lnTo>
                <a:lnTo>
                  <a:pt x="0" y="42632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AutoShape 8"/>
          <p:cNvSpPr/>
          <p:nvPr/>
        </p:nvSpPr>
        <p:spPr>
          <a:xfrm>
            <a:off x="-358166" y="6319774"/>
            <a:ext cx="11484186" cy="0"/>
          </a:xfrm>
          <a:prstGeom prst="line">
            <a:avLst/>
          </a:prstGeom>
          <a:ln w="19050" cap="rnd">
            <a:solidFill>
              <a:srgbClr val="FFFFFF"/>
            </a:solidFill>
            <a:prstDash val="solid"/>
            <a:headEnd type="none" w="sm" len="sm"/>
            <a:tailEnd type="none" w="sm" len="sm"/>
          </a:ln>
        </p:spPr>
      </p:sp>
      <p:sp>
        <p:nvSpPr>
          <p:cNvPr id="9" name="Freeform 9"/>
          <p:cNvSpPr/>
          <p:nvPr/>
        </p:nvSpPr>
        <p:spPr>
          <a:xfrm>
            <a:off x="11126021" y="6026340"/>
            <a:ext cx="615299" cy="612270"/>
          </a:xfrm>
          <a:custGeom>
            <a:avLst/>
            <a:gdLst/>
            <a:ahLst/>
            <a:cxnLst/>
            <a:rect l="l" t="t" r="r" b="b"/>
            <a:pathLst>
              <a:path w="918405" h="918405">
                <a:moveTo>
                  <a:pt x="0" y="0"/>
                </a:moveTo>
                <a:lnTo>
                  <a:pt x="918405" y="0"/>
                </a:lnTo>
                <a:lnTo>
                  <a:pt x="918405" y="918405"/>
                </a:lnTo>
                <a:lnTo>
                  <a:pt x="0" y="918405"/>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792162" y="5867401"/>
            <a:ext cx="10100000" cy="846386"/>
          </a:xfrm>
          <a:prstGeom prst="rect">
            <a:avLst/>
          </a:prstGeom>
          <a:solidFill>
            <a:schemeClr val="bg1"/>
          </a:solidFill>
        </p:spPr>
        <p:txBody>
          <a:bodyPr wrap="square" lIns="0" tIns="0" rIns="0" bIns="0" rtlCol="0" anchor="t">
            <a:spAutoFit/>
          </a:bodyPr>
          <a:lstStyle/>
          <a:p>
            <a:pPr algn="ctr">
              <a:lnSpc>
                <a:spcPts val="6577"/>
              </a:lnSpc>
            </a:pPr>
            <a:r>
              <a:rPr lang="en-US" sz="4000" b="1" spc="-385">
                <a:solidFill>
                  <a:srgbClr val="0000FF"/>
                </a:solidFill>
                <a:latin typeface="+mj-lt"/>
              </a:rPr>
              <a:t>MÔ HÌNH TRỒNG RAU THỦY </a:t>
            </a:r>
            <a:r>
              <a:rPr lang="en-US" sz="4000" b="1" spc="-385" smtClean="0">
                <a:solidFill>
                  <a:srgbClr val="0000FF"/>
                </a:solidFill>
                <a:latin typeface="+mj-lt"/>
              </a:rPr>
              <a:t>CANH</a:t>
            </a:r>
            <a:endParaRPr lang="en-US" sz="4000" b="1" spc="-385">
              <a:solidFill>
                <a:srgbClr val="0000FF"/>
              </a:solidFill>
              <a:latin typeface="+mj-lt"/>
            </a:endParaRPr>
          </a:p>
        </p:txBody>
      </p:sp>
      <p:sp>
        <p:nvSpPr>
          <p:cNvPr id="12" name="TextBox 12"/>
          <p:cNvSpPr txBox="1"/>
          <p:nvPr/>
        </p:nvSpPr>
        <p:spPr>
          <a:xfrm>
            <a:off x="11211923" y="6206532"/>
            <a:ext cx="443494" cy="243656"/>
          </a:xfrm>
          <a:prstGeom prst="rect">
            <a:avLst/>
          </a:prstGeom>
        </p:spPr>
        <p:txBody>
          <a:bodyPr lIns="0" tIns="0" rIns="0" bIns="0" rtlCol="0" anchor="t">
            <a:spAutoFit/>
          </a:bodyPr>
          <a:lstStyle/>
          <a:p>
            <a:pPr algn="ctr">
              <a:lnSpc>
                <a:spcPts val="1872"/>
              </a:lnSpc>
              <a:spcBef>
                <a:spcPct val="0"/>
              </a:spcBef>
            </a:pPr>
            <a:r>
              <a:rPr lang="en-US" sz="1300">
                <a:solidFill>
                  <a:srgbClr val="FFFFFF"/>
                </a:solidFill>
                <a:latin typeface="Nunito Sans"/>
              </a:rPr>
              <a:t>02</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Tên Lửa Vector Minh Họa Cô Lập Trên Nền Trắng Clip Nghệ Thuật Tên  Lửa, Thiên Hà Clipart, Vectơ, Tên Lửa Vector và PNG với nền trong suốt để  tải">
            <a:extLst>
              <a:ext uri="{FF2B5EF4-FFF2-40B4-BE49-F238E27FC236}">
                <a16:creationId xmlns:a16="http://schemas.microsoft.com/office/drawing/2014/main" xmlns="" id="{19ACB149-D021-4382-A581-5862B2C1AB11}"/>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
                    <a14:imgEffect>
                      <a14:backgroundRemoval t="9934" b="91225" l="9500" r="90000">
                        <a14:foregroundMark x1="48083" y1="75000" x2="48083" y2="75000"/>
                        <a14:foregroundMark x1="24167" y1="54719" x2="24167" y2="54719"/>
                        <a14:foregroundMark x1="55667" y1="46358" x2="36417" y2="62417"/>
                        <a14:foregroundMark x1="26667" y1="73427" x2="26667" y2="73427"/>
                        <a14:foregroundMark x1="48667" y1="65315" x2="51333" y2="61258"/>
                        <a14:foregroundMark x1="26667" y1="75166" x2="33833" y2="67964"/>
                        <a14:foregroundMark x1="33833" y1="67964" x2="33833" y2="67632"/>
                        <a14:foregroundMark x1="33667" y1="63411" x2="44750" y2="45778"/>
                        <a14:foregroundMark x1="41250" y1="50993" x2="51583" y2="39735"/>
                        <a14:foregroundMark x1="51583" y1="39735" x2="63250" y2="40811"/>
                        <a14:foregroundMark x1="63250" y1="40811" x2="57833" y2="41970"/>
                        <a14:foregroundMark x1="55083" y1="40563" x2="58167" y2="38079"/>
                        <a14:foregroundMark x1="57000" y1="37666" x2="50000" y2="43874"/>
                        <a14:foregroundMark x1="54083" y1="55050" x2="40500" y2="64156"/>
                        <a14:foregroundMark x1="16750" y1="69205" x2="16750" y2="69205"/>
                        <a14:foregroundMark x1="14583" y1="62252" x2="14583" y2="62252"/>
                        <a14:foregroundMark x1="16333" y1="63990" x2="16333" y2="63990"/>
                        <a14:foregroundMark x1="9583" y1="67053" x2="9583" y2="67053"/>
                        <a14:foregroundMark x1="11333" y1="74586" x2="11333" y2="74586"/>
                        <a14:foregroundMark x1="18667" y1="83113" x2="18667" y2="83113"/>
                        <a14:foregroundMark x1="29583" y1="84437" x2="29583" y2="84437"/>
                        <a14:foregroundMark x1="38750" y1="86010" x2="38750" y2="86010"/>
                        <a14:foregroundMark x1="36417" y1="83692" x2="36417" y2="83692"/>
                        <a14:foregroundMark x1="28000" y1="83113" x2="28000" y2="83113"/>
                        <a14:foregroundMark x1="32917" y1="91225" x2="32917" y2="91225"/>
                        <a14:foregroundMark x1="25333" y1="89238" x2="25333" y2="89238"/>
                        <a14:foregroundMark x1="14417" y1="87169" x2="14417" y2="87169"/>
                        <a14:foregroundMark x1="32500" y1="60844" x2="51583" y2="36921"/>
                        <a14:foregroundMark x1="56417" y1="43709" x2="53333" y2="45199"/>
                      </a14:backgroundRemoval>
                    </a14:imgEffect>
                  </a14:imgLayer>
                </a14:imgProps>
              </a:ext>
              <a:ext uri="{28A0092B-C50C-407E-A947-70E740481C1C}">
                <a14:useLocalDpi xmlns:a14="http://schemas.microsoft.com/office/drawing/2010/main" xmlns="" val="0"/>
              </a:ext>
            </a:extLst>
          </a:blip>
          <a:srcRect l="6629" t="12174" r="10885" b="7246"/>
          <a:stretch/>
        </p:blipFill>
        <p:spPr bwMode="auto">
          <a:xfrm>
            <a:off x="434601" y="1551711"/>
            <a:ext cx="1497155" cy="14651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Rounded Corners 7">
            <a:extLst>
              <a:ext uri="{FF2B5EF4-FFF2-40B4-BE49-F238E27FC236}">
                <a16:creationId xmlns:a16="http://schemas.microsoft.com/office/drawing/2014/main" xmlns="" id="{D6CE6303-3C40-4361-9869-64BB994762E1}"/>
              </a:ext>
            </a:extLst>
          </p:cNvPr>
          <p:cNvSpPr/>
          <p:nvPr/>
        </p:nvSpPr>
        <p:spPr>
          <a:xfrm>
            <a:off x="2572988" y="475482"/>
            <a:ext cx="7611757" cy="1750019"/>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r>
              <a:rPr lang="en-US" sz="6000" b="1" err="1" smtClean="0">
                <a:solidFill>
                  <a:srgbClr val="0033CC"/>
                </a:solidFill>
                <a:cs typeface="Tahoma" pitchFamily="34" charset="0"/>
              </a:rPr>
              <a:t>Nhanh</a:t>
            </a:r>
            <a:r>
              <a:rPr lang="en-US" sz="6000" b="1" smtClean="0">
                <a:solidFill>
                  <a:srgbClr val="0033CC"/>
                </a:solidFill>
                <a:cs typeface="Tahoma" pitchFamily="34" charset="0"/>
              </a:rPr>
              <a:t> mắt</a:t>
            </a:r>
          </a:p>
          <a:p>
            <a:pPr algn="ctr"/>
            <a:r>
              <a:rPr lang="en-US" sz="6000" b="1" smtClean="0">
                <a:solidFill>
                  <a:srgbClr val="0033CC"/>
                </a:solidFill>
                <a:cs typeface="Tahoma" pitchFamily="34" charset="0"/>
              </a:rPr>
              <a:t> Đoán thương hiệu</a:t>
            </a:r>
            <a:endParaRPr lang="en-US" sz="6000" b="1" dirty="0">
              <a:solidFill>
                <a:srgbClr val="0033CC"/>
              </a:solidFill>
              <a:cs typeface="Tahoma" pitchFamily="34" charset="0"/>
            </a:endParaRPr>
          </a:p>
        </p:txBody>
      </p:sp>
      <p:sp>
        <p:nvSpPr>
          <p:cNvPr id="6" name="Rectangle: Rounded Corners 7">
            <a:extLst>
              <a:ext uri="{FF2B5EF4-FFF2-40B4-BE49-F238E27FC236}">
                <a16:creationId xmlns:a16="http://schemas.microsoft.com/office/drawing/2014/main" xmlns="" id="{3582B86B-BF97-4986-B5E7-3EF41E0CF4DB}"/>
              </a:ext>
            </a:extLst>
          </p:cNvPr>
          <p:cNvSpPr/>
          <p:nvPr/>
        </p:nvSpPr>
        <p:spPr>
          <a:xfrm>
            <a:off x="536039" y="3323335"/>
            <a:ext cx="3859482" cy="1688117"/>
          </a:xfrm>
          <a:prstGeom prst="roundRect">
            <a:avLst/>
          </a:prstGeom>
          <a:solidFill>
            <a:schemeClr val="accent5">
              <a:lumMod val="40000"/>
              <a:lumOff val="60000"/>
            </a:schemeClr>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800" b="1" dirty="0" err="1">
                <a:solidFill>
                  <a:schemeClr val="tx1"/>
                </a:solidFill>
                <a:cs typeface="Tahoma" pitchFamily="34" charset="0"/>
              </a:rPr>
              <a:t>Nhìn</a:t>
            </a:r>
            <a:r>
              <a:rPr lang="en-US" sz="2800" b="1" dirty="0">
                <a:solidFill>
                  <a:schemeClr val="tx1"/>
                </a:solidFill>
                <a:cs typeface="Tahoma" pitchFamily="34" charset="0"/>
              </a:rPr>
              <a:t> </a:t>
            </a:r>
            <a:r>
              <a:rPr lang="en-US" sz="2800" b="1" err="1">
                <a:solidFill>
                  <a:schemeClr val="tx1"/>
                </a:solidFill>
                <a:cs typeface="Tahoma" pitchFamily="34" charset="0"/>
              </a:rPr>
              <a:t>hình</a:t>
            </a:r>
            <a:r>
              <a:rPr lang="en-US" sz="2800" b="1" smtClean="0">
                <a:solidFill>
                  <a:schemeClr val="tx1"/>
                </a:solidFill>
                <a:cs typeface="Tahoma" pitchFamily="34" charset="0"/>
                <a:sym typeface="Wingdings" panose="05000000000000000000" pitchFamily="2" charset="2"/>
              </a:rPr>
              <a:t>chỉ dẫn địa lí cây ăn quả </a:t>
            </a:r>
            <a:r>
              <a:rPr lang="en-US" sz="2800" b="1" dirty="0" err="1">
                <a:solidFill>
                  <a:schemeClr val="tx1"/>
                </a:solidFill>
                <a:cs typeface="Tahoma" pitchFamily="34" charset="0"/>
                <a:sym typeface="Wingdings" panose="05000000000000000000" pitchFamily="2" charset="2"/>
              </a:rPr>
              <a:t>ghi</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vào</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bảng</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nhóm</a:t>
            </a:r>
            <a:endParaRPr lang="en-US" sz="2800" b="1" dirty="0">
              <a:solidFill>
                <a:schemeClr val="tx1"/>
              </a:solidFill>
              <a:cs typeface="Tahoma" pitchFamily="34" charset="0"/>
            </a:endParaRPr>
          </a:p>
        </p:txBody>
      </p:sp>
      <p:sp>
        <p:nvSpPr>
          <p:cNvPr id="7" name="Rectangle: Rounded Corners 7">
            <a:extLst>
              <a:ext uri="{FF2B5EF4-FFF2-40B4-BE49-F238E27FC236}">
                <a16:creationId xmlns:a16="http://schemas.microsoft.com/office/drawing/2014/main" xmlns="" id="{D5397E9F-57CE-4CBC-BF7D-C7F3ACC44961}"/>
              </a:ext>
            </a:extLst>
          </p:cNvPr>
          <p:cNvSpPr/>
          <p:nvPr/>
        </p:nvSpPr>
        <p:spPr>
          <a:xfrm>
            <a:off x="4885619" y="3414771"/>
            <a:ext cx="3000739" cy="1688120"/>
          </a:xfrm>
          <a:prstGeom prst="roundRect">
            <a:avLst/>
          </a:prstGeom>
          <a:no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rgbClr val="002060"/>
                </a:solidFill>
                <a:cs typeface="Tahoma" pitchFamily="34" charset="0"/>
              </a:rPr>
              <a:t>Thời</a:t>
            </a:r>
            <a:r>
              <a:rPr lang="en-US" sz="2900" b="1" dirty="0">
                <a:solidFill>
                  <a:srgbClr val="002060"/>
                </a:solidFill>
                <a:cs typeface="Tahoma" pitchFamily="34" charset="0"/>
              </a:rPr>
              <a:t> </a:t>
            </a:r>
            <a:r>
              <a:rPr lang="en-US" sz="2900" b="1" dirty="0" err="1">
                <a:solidFill>
                  <a:srgbClr val="002060"/>
                </a:solidFill>
                <a:cs typeface="Tahoma" pitchFamily="34" charset="0"/>
              </a:rPr>
              <a:t>gian</a:t>
            </a:r>
            <a:r>
              <a:rPr lang="en-US" sz="2900" b="1" dirty="0">
                <a:solidFill>
                  <a:srgbClr val="002060"/>
                </a:solidFill>
                <a:cs typeface="Tahoma" pitchFamily="34" charset="0"/>
              </a:rPr>
              <a:t> </a:t>
            </a:r>
            <a:r>
              <a:rPr lang="en-US" sz="2900" b="1" dirty="0" smtClean="0">
                <a:solidFill>
                  <a:srgbClr val="002060"/>
                </a:solidFill>
                <a:cs typeface="Tahoma" pitchFamily="34" charset="0"/>
              </a:rPr>
              <a:t>: 10 </a:t>
            </a:r>
            <a:r>
              <a:rPr lang="en-US" sz="2900" b="1" dirty="0" err="1" smtClean="0">
                <a:solidFill>
                  <a:srgbClr val="002060"/>
                </a:solidFill>
                <a:cs typeface="Tahoma" pitchFamily="34" charset="0"/>
              </a:rPr>
              <a:t>giây</a:t>
            </a:r>
            <a:r>
              <a:rPr lang="en-US" sz="2900" b="1" dirty="0" smtClean="0">
                <a:solidFill>
                  <a:srgbClr val="002060"/>
                </a:solidFill>
                <a:cs typeface="Tahoma" pitchFamily="34" charset="0"/>
              </a:rPr>
              <a:t>/</a:t>
            </a:r>
            <a:r>
              <a:rPr lang="en-US" sz="2900" b="1" dirty="0" err="1" smtClean="0">
                <a:solidFill>
                  <a:srgbClr val="002060"/>
                </a:solidFill>
                <a:cs typeface="Tahoma" pitchFamily="34" charset="0"/>
              </a:rPr>
              <a:t>hình</a:t>
            </a:r>
            <a:endParaRPr lang="en-US" sz="2900" b="1" dirty="0">
              <a:solidFill>
                <a:srgbClr val="002060"/>
              </a:solidFill>
              <a:cs typeface="Tahoma" pitchFamily="34" charset="0"/>
            </a:endParaRPr>
          </a:p>
        </p:txBody>
      </p:sp>
      <p:sp>
        <p:nvSpPr>
          <p:cNvPr id="8" name="Rectangle: Rounded Corners 7">
            <a:extLst>
              <a:ext uri="{FF2B5EF4-FFF2-40B4-BE49-F238E27FC236}">
                <a16:creationId xmlns:a16="http://schemas.microsoft.com/office/drawing/2014/main" xmlns="" id="{C22CBC91-7E69-41A0-A1C7-59D20020A212}"/>
              </a:ext>
            </a:extLst>
          </p:cNvPr>
          <p:cNvSpPr/>
          <p:nvPr/>
        </p:nvSpPr>
        <p:spPr>
          <a:xfrm>
            <a:off x="8438790" y="3323329"/>
            <a:ext cx="3323443" cy="1688120"/>
          </a:xfrm>
          <a:prstGeom prst="roundRect">
            <a:avLst/>
          </a:prstGeom>
          <a:solidFill>
            <a:schemeClr val="accent5">
              <a:lumMod val="40000"/>
              <a:lumOff val="60000"/>
            </a:schemeClr>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chemeClr val="tx1"/>
                </a:solidFill>
                <a:cs typeface="Tahoma" pitchFamily="34" charset="0"/>
              </a:rPr>
              <a:t>Nhóm</a:t>
            </a:r>
            <a:r>
              <a:rPr lang="en-US" sz="2900" b="1" dirty="0">
                <a:solidFill>
                  <a:schemeClr val="tx1"/>
                </a:solidFill>
                <a:cs typeface="Tahoma" pitchFamily="34" charset="0"/>
              </a:rPr>
              <a:t> </a:t>
            </a:r>
            <a:r>
              <a:rPr lang="en-US" sz="2900" b="1" dirty="0" err="1">
                <a:solidFill>
                  <a:schemeClr val="tx1"/>
                </a:solidFill>
                <a:cs typeface="Tahoma" pitchFamily="34" charset="0"/>
              </a:rPr>
              <a:t>đúng</a:t>
            </a:r>
            <a:r>
              <a:rPr lang="en-US" sz="2900" b="1" dirty="0">
                <a:solidFill>
                  <a:schemeClr val="tx1"/>
                </a:solidFill>
                <a:cs typeface="Tahoma" pitchFamily="34" charset="0"/>
              </a:rPr>
              <a:t> </a:t>
            </a:r>
            <a:r>
              <a:rPr lang="en-US" sz="2900" b="1" dirty="0" err="1" smtClean="0">
                <a:solidFill>
                  <a:schemeClr val="tx1"/>
                </a:solidFill>
                <a:cs typeface="Tahoma" pitchFamily="34" charset="0"/>
              </a:rPr>
              <a:t>nhiều</a:t>
            </a:r>
            <a:r>
              <a:rPr lang="en-US" sz="2900" b="1" dirty="0" smtClean="0">
                <a:solidFill>
                  <a:schemeClr val="tx1"/>
                </a:solidFill>
                <a:cs typeface="Tahoma" pitchFamily="34" charset="0"/>
              </a:rPr>
              <a:t> </a:t>
            </a:r>
            <a:r>
              <a:rPr lang="en-US" sz="2900" b="1" dirty="0" err="1" smtClean="0">
                <a:solidFill>
                  <a:schemeClr val="tx1"/>
                </a:solidFill>
                <a:cs typeface="Tahoma" pitchFamily="34" charset="0"/>
              </a:rPr>
              <a:t>nhất</a:t>
            </a:r>
            <a:r>
              <a:rPr lang="en-US" sz="2900" b="1" dirty="0" smtClean="0">
                <a:solidFill>
                  <a:schemeClr val="tx1"/>
                </a:solidFill>
                <a:cs typeface="Tahoma" pitchFamily="34" charset="0"/>
              </a:rPr>
              <a:t> </a:t>
            </a:r>
            <a:r>
              <a:rPr lang="en-US" sz="2900" b="1" dirty="0">
                <a:solidFill>
                  <a:schemeClr val="tx1"/>
                </a:solidFill>
                <a:cs typeface="Tahoma" pitchFamily="34" charset="0"/>
                <a:sym typeface="Wingdings" panose="05000000000000000000" pitchFamily="2" charset="2"/>
              </a:rPr>
              <a:t> </a:t>
            </a:r>
            <a:r>
              <a:rPr lang="en-US" sz="2900" b="1" dirty="0" err="1">
                <a:solidFill>
                  <a:schemeClr val="tx1"/>
                </a:solidFill>
                <a:cs typeface="Tahoma" pitchFamily="34" charset="0"/>
                <a:sym typeface="Wingdings" panose="05000000000000000000" pitchFamily="2" charset="2"/>
              </a:rPr>
              <a:t>chiến</a:t>
            </a:r>
            <a:r>
              <a:rPr lang="en-US" sz="2900" b="1" dirty="0">
                <a:solidFill>
                  <a:schemeClr val="tx1"/>
                </a:solidFill>
                <a:cs typeface="Tahoma" pitchFamily="34" charset="0"/>
                <a:sym typeface="Wingdings" panose="05000000000000000000" pitchFamily="2" charset="2"/>
              </a:rPr>
              <a:t> </a:t>
            </a:r>
            <a:r>
              <a:rPr lang="en-US" sz="2900" b="1" dirty="0" err="1">
                <a:solidFill>
                  <a:schemeClr val="tx1"/>
                </a:solidFill>
                <a:cs typeface="Tahoma" pitchFamily="34" charset="0"/>
                <a:sym typeface="Wingdings" panose="05000000000000000000" pitchFamily="2" charset="2"/>
              </a:rPr>
              <a:t>thắng</a:t>
            </a:r>
            <a:endParaRPr lang="en-US" sz="2900" b="1" dirty="0">
              <a:solidFill>
                <a:schemeClr val="tx1"/>
              </a:solidFill>
              <a:cs typeface="Tahoma" pitchFamily="34" charset="0"/>
            </a:endParaRPr>
          </a:p>
        </p:txBody>
      </p:sp>
      <p:pic>
        <p:nvPicPr>
          <p:cNvPr id="9" name="Picture 2" descr="Galeria - ícones de natureza grátis">
            <a:extLst>
              <a:ext uri="{FF2B5EF4-FFF2-40B4-BE49-F238E27FC236}">
                <a16:creationId xmlns:a16="http://schemas.microsoft.com/office/drawing/2014/main" xmlns="" id="{D788C6DA-1120-4008-9FA8-DA4CC712E4F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5642" y="5011451"/>
            <a:ext cx="1601480" cy="159359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xmlns="" id="{A502EEEF-18B8-4A77-9404-58674D215B1E}"/>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
                    <a14:imgEffect>
                      <a14:backgroundRemoval t="10000" b="90000" l="10000" r="90000">
                        <a14:foregroundMark x1="34167" y1="23417" x2="34167" y2="23417"/>
                        <a14:foregroundMark x1="37667" y1="29917" x2="29333" y2="19333"/>
                        <a14:foregroundMark x1="28750" y1="17417" x2="23333" y2="23667"/>
                        <a14:foregroundMark x1="23333" y1="23667" x2="22750" y2="23750"/>
                      </a14:backgroundRemoval>
                    </a14:imgEffect>
                  </a14:imgLayer>
                </a14:imgProps>
              </a:ext>
              <a:ext uri="{28A0092B-C50C-407E-A947-70E740481C1C}">
                <a14:useLocalDpi xmlns:a14="http://schemas.microsoft.com/office/drawing/2010/main" xmlns="" val="0"/>
              </a:ext>
            </a:extLst>
          </a:blip>
          <a:srcRect l="23333" t="12560" r="15604" b="27674"/>
          <a:stretch/>
        </p:blipFill>
        <p:spPr bwMode="auto">
          <a:xfrm>
            <a:off x="6142485" y="5249632"/>
            <a:ext cx="1439468" cy="140195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Champions cup icon Royalty Free Vector Image - VectorStock">
            <a:extLst>
              <a:ext uri="{FF2B5EF4-FFF2-40B4-BE49-F238E27FC236}">
                <a16:creationId xmlns:a16="http://schemas.microsoft.com/office/drawing/2014/main" xmlns="" id="{542EEBD3-7673-4409-AA6F-977744C80222}"/>
              </a:ext>
            </a:extLst>
          </p:cNvPr>
          <p:cNvPicPr>
            <a:picLocks noChangeAspect="1" noChangeArrowheads="1"/>
          </p:cNvPicPr>
          <p:nvPr/>
        </p:nvPicPr>
        <p:blipFill>
          <a:blip r:embed="rId5" cstate="print">
            <a:extLst>
              <a:ext uri="{BEBA8EAE-BF5A-486C-A8C5-ECC9F3942E4B}">
                <a14:imgProps xmlns:a14="http://schemas.microsoft.com/office/drawing/2010/main" xmlns="">
                  <a14:imgLayer r:embed="">
                    <a14:imgEffect>
                      <a14:backgroundRemoval t="3889" b="91759" l="4300" r="97600">
                        <a14:foregroundMark x1="30800" y1="69167" x2="19100" y2="52315"/>
                        <a14:foregroundMark x1="19100" y1="52315" x2="19700" y2="21944"/>
                        <a14:foregroundMark x1="19700" y1="21944" x2="45300" y2="14259"/>
                        <a14:foregroundMark x1="45300" y1="14259" x2="81100" y2="30833"/>
                        <a14:foregroundMark x1="81100" y1="30833" x2="86900" y2="39630"/>
                        <a14:foregroundMark x1="94900" y1="38056" x2="97400" y2="47500"/>
                        <a14:foregroundMark x1="97400" y1="47500" x2="91600" y2="62963"/>
                        <a14:foregroundMark x1="91600" y1="62963" x2="69200" y2="74259"/>
                        <a14:foregroundMark x1="69200" y1="74259" x2="56300" y2="73611"/>
                        <a14:foregroundMark x1="56300" y1="73611" x2="55200" y2="71852"/>
                        <a14:foregroundMark x1="23900" y1="78241" x2="21600" y2="74815"/>
                        <a14:foregroundMark x1="14700" y1="65463" x2="11000" y2="58519"/>
                        <a14:foregroundMark x1="9900" y1="55648" x2="9100" y2="46759"/>
                        <a14:foregroundMark x1="9100" y1="46759" x2="9100" y2="46759"/>
                        <a14:foregroundMark x1="9500" y1="45833" x2="9500" y2="35741"/>
                        <a14:foregroundMark x1="9500" y1="34815" x2="10800" y2="29352"/>
                        <a14:foregroundMark x1="17400" y1="21481" x2="19900" y2="17778"/>
                        <a14:foregroundMark x1="26800" y1="11389" x2="28500" y2="10463"/>
                        <a14:foregroundMark x1="38700" y1="6389" x2="43300" y2="4815"/>
                        <a14:foregroundMark x1="43500" y1="4815" x2="47900" y2="5185"/>
                        <a14:foregroundMark x1="56300" y1="3889" x2="58300" y2="4630"/>
                        <a14:foregroundMark x1="63600" y1="7963" x2="65200" y2="8889"/>
                        <a14:foregroundMark x1="97600" y1="47130" x2="97600" y2="47130"/>
                        <a14:foregroundMark x1="95300" y1="35370" x2="94200" y2="32685"/>
                        <a14:foregroundMark x1="97600" y1="50463" x2="97600" y2="50463"/>
                        <a14:foregroundMark x1="4300" y1="47963" x2="4300" y2="47963"/>
                        <a14:foregroundMark x1="5800" y1="44259" x2="7600" y2="41759"/>
                        <a14:foregroundMark x1="5300" y1="33796" x2="5100" y2="34352"/>
                        <a14:foregroundMark x1="48700" y1="91204" x2="49200" y2="9175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9666558" y="5081993"/>
            <a:ext cx="1344599" cy="14450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1"/>
          <p:cNvGrpSpPr/>
          <p:nvPr/>
        </p:nvGrpSpPr>
        <p:grpSpPr>
          <a:xfrm>
            <a:off x="9994488" y="6"/>
            <a:ext cx="2035069" cy="1476263"/>
            <a:chOff x="6857346" y="857587"/>
            <a:chExt cx="4331139" cy="2454312"/>
          </a:xfrm>
        </p:grpSpPr>
        <p:pic>
          <p:nvPicPr>
            <p:cNvPr id="13" name="Picture 12"/>
            <p:cNvPicPr>
              <a:picLocks noChangeAspect="1"/>
            </p:cNvPicPr>
            <p:nvPr/>
          </p:nvPicPr>
          <p:blipFill>
            <a:blip r:embed="rId6" cstate="print"/>
            <a:stretch>
              <a:fillRect/>
            </a:stretch>
          </p:blipFill>
          <p:spPr>
            <a:xfrm>
              <a:off x="6857346" y="857587"/>
              <a:ext cx="4331139" cy="2454312"/>
            </a:xfrm>
            <a:prstGeom prst="rect">
              <a:avLst/>
            </a:prstGeom>
          </p:spPr>
        </p:pic>
        <p:pic>
          <p:nvPicPr>
            <p:cNvPr id="14" name="Picture 2" descr="Galeria - ícones de natureza grátis">
              <a:extLst>
                <a:ext uri="{FF2B5EF4-FFF2-40B4-BE49-F238E27FC236}">
                  <a16:creationId xmlns:a16="http://schemas.microsoft.com/office/drawing/2014/main" xmlns="" id="{D788C6DA-1120-4008-9FA8-DA4CC712E4FF}"/>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368131">
              <a:off x="8471485" y="1462352"/>
              <a:ext cx="2349607" cy="1773396"/>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1266747"/>
            <a:ext cx="12252325" cy="9144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stretch>
              <a:fillRect/>
            </a:stretch>
          </a:blipFill>
          <a:ln cap="sq">
            <a:noFill/>
            <a:prstDash val="solid"/>
            <a:miter/>
          </a:ln>
        </p:spPr>
      </p:sp>
      <p:sp>
        <p:nvSpPr>
          <p:cNvPr id="9" name="TextBox 9"/>
          <p:cNvSpPr txBox="1"/>
          <p:nvPr/>
        </p:nvSpPr>
        <p:spPr>
          <a:xfrm>
            <a:off x="182562" y="6013850"/>
            <a:ext cx="8077199" cy="615553"/>
          </a:xfrm>
          <a:prstGeom prst="rect">
            <a:avLst/>
          </a:prstGeom>
          <a:solidFill>
            <a:schemeClr val="bg1"/>
          </a:solidFill>
        </p:spPr>
        <p:txBody>
          <a:bodyPr wrap="square" lIns="0" tIns="0" rIns="0" bIns="0" rtlCol="0" anchor="t">
            <a:spAutoFit/>
          </a:bodyPr>
          <a:lstStyle/>
          <a:p>
            <a:pPr algn="ctr">
              <a:spcBef>
                <a:spcPct val="0"/>
              </a:spcBef>
            </a:pPr>
            <a:r>
              <a:rPr lang="en-US" sz="4000" b="1" spc="16">
                <a:solidFill>
                  <a:srgbClr val="0000FF"/>
                </a:solidFill>
                <a:latin typeface="+mj-lt"/>
              </a:rPr>
              <a:t>CHĂN NUÔI BÒ </a:t>
            </a:r>
            <a:r>
              <a:rPr lang="en-US" sz="4000" b="1" spc="16" smtClean="0">
                <a:solidFill>
                  <a:srgbClr val="0000FF"/>
                </a:solidFill>
                <a:latin typeface="+mj-lt"/>
              </a:rPr>
              <a:t>SỮA </a:t>
            </a:r>
            <a:r>
              <a:rPr lang="en-US" sz="4000" b="1" spc="16">
                <a:solidFill>
                  <a:srgbClr val="0000FF"/>
                </a:solidFill>
                <a:latin typeface="+mj-lt"/>
              </a:rPr>
              <a:t>CÔNG NGHỆ </a:t>
            </a:r>
            <a:r>
              <a:rPr lang="en-US" sz="4000" b="1" spc="16" smtClean="0">
                <a:solidFill>
                  <a:srgbClr val="0000FF"/>
                </a:solidFill>
                <a:latin typeface="+mj-lt"/>
              </a:rPr>
              <a:t>CAO</a:t>
            </a:r>
            <a:endParaRPr lang="en-US" sz="4000" b="1" spc="16">
              <a:solidFill>
                <a:srgbClr val="0000FF"/>
              </a:solidFill>
              <a:latin typeface="+mj-lt"/>
            </a:endParaRPr>
          </a:p>
        </p:txBody>
      </p:sp>
      <p:sp>
        <p:nvSpPr>
          <p:cNvPr id="10" name="TextBox 10"/>
          <p:cNvSpPr txBox="1"/>
          <p:nvPr/>
        </p:nvSpPr>
        <p:spPr>
          <a:xfrm>
            <a:off x="715037" y="1277370"/>
            <a:ext cx="1725289" cy="294953"/>
          </a:xfrm>
          <a:prstGeom prst="rect">
            <a:avLst/>
          </a:prstGeom>
        </p:spPr>
        <p:txBody>
          <a:bodyPr lIns="0" tIns="0" rIns="0" bIns="0" rtlCol="0" anchor="t">
            <a:spAutoFit/>
          </a:bodyPr>
          <a:lstStyle/>
          <a:p>
            <a:pPr algn="ctr">
              <a:lnSpc>
                <a:spcPts val="2340"/>
              </a:lnSpc>
            </a:pPr>
            <a:r>
              <a:rPr lang="en-US" sz="1700" spc="501">
                <a:solidFill>
                  <a:srgbClr val="FFFFFF"/>
                </a:solidFill>
                <a:latin typeface="Poppins"/>
              </a:rPr>
              <a:t>MÔ HÌNH</a:t>
            </a: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2519" y="0"/>
            <a:ext cx="6879806" cy="6992262"/>
            <a:chOff x="0" y="0"/>
            <a:chExt cx="13691867" cy="13984524"/>
          </a:xfrm>
        </p:grpSpPr>
        <p:pic>
          <p:nvPicPr>
            <p:cNvPr id="3" name="Picture 3"/>
            <p:cNvPicPr>
              <a:picLocks noChangeAspect="1"/>
            </p:cNvPicPr>
            <p:nvPr/>
          </p:nvPicPr>
          <p:blipFill>
            <a:blip r:embed="rId2">
              <a:alphaModFix amt="90000"/>
            </a:blip>
            <a:srcRect l="22463" r="22463"/>
            <a:stretch>
              <a:fillRect/>
            </a:stretch>
          </p:blipFill>
          <p:spPr>
            <a:xfrm>
              <a:off x="0" y="0"/>
              <a:ext cx="13691867" cy="13984524"/>
            </a:xfrm>
            <a:prstGeom prst="rect">
              <a:avLst/>
            </a:prstGeom>
          </p:spPr>
        </p:pic>
      </p:grpSp>
      <p:sp>
        <p:nvSpPr>
          <p:cNvPr id="4" name="AutoShape 4"/>
          <p:cNvSpPr/>
          <p:nvPr/>
        </p:nvSpPr>
        <p:spPr>
          <a:xfrm>
            <a:off x="1874227" y="5916777"/>
            <a:ext cx="989253" cy="0"/>
          </a:xfrm>
          <a:prstGeom prst="line">
            <a:avLst/>
          </a:prstGeom>
          <a:ln w="47625" cap="rnd">
            <a:solidFill>
              <a:srgbClr val="FFFFFF"/>
            </a:solidFill>
            <a:prstDash val="solid"/>
            <a:headEnd type="none" w="sm" len="sm"/>
            <a:tailEnd type="none" w="sm" len="sm"/>
          </a:ln>
        </p:spPr>
      </p:sp>
      <p:sp>
        <p:nvSpPr>
          <p:cNvPr id="7" name="TextBox 7"/>
          <p:cNvSpPr txBox="1"/>
          <p:nvPr/>
        </p:nvSpPr>
        <p:spPr>
          <a:xfrm>
            <a:off x="495828" y="1407679"/>
            <a:ext cx="3674386" cy="3353419"/>
          </a:xfrm>
          <a:prstGeom prst="rect">
            <a:avLst/>
          </a:prstGeom>
        </p:spPr>
        <p:txBody>
          <a:bodyPr lIns="0" tIns="0" rIns="0" bIns="0" rtlCol="0" anchor="t">
            <a:spAutoFit/>
          </a:bodyPr>
          <a:lstStyle/>
          <a:p>
            <a:pPr algn="ctr">
              <a:lnSpc>
                <a:spcPts val="6577"/>
              </a:lnSpc>
              <a:spcBef>
                <a:spcPct val="0"/>
              </a:spcBef>
            </a:pPr>
            <a:r>
              <a:rPr lang="en-US" sz="5300" b="1" spc="16">
                <a:solidFill>
                  <a:srgbClr val="0000FF"/>
                </a:solidFill>
                <a:latin typeface="+mj-lt"/>
              </a:rPr>
              <a:t>MÔ HÌNH TRỒNG RAU TRONG NHÀ KÍNH</a:t>
            </a:r>
          </a:p>
        </p:txBody>
      </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3"/>
            <a:ext cx="12252325" cy="7506789"/>
          </a:xfrm>
          <a:custGeom>
            <a:avLst/>
            <a:gdLst/>
            <a:ahLst/>
            <a:cxnLst/>
            <a:rect l="l" t="t" r="r" b="b"/>
            <a:pathLst>
              <a:path w="18288000" h="11260183">
                <a:moveTo>
                  <a:pt x="0" y="0"/>
                </a:moveTo>
                <a:lnTo>
                  <a:pt x="18288000" y="0"/>
                </a:lnTo>
                <a:lnTo>
                  <a:pt x="18288000" y="11260183"/>
                </a:lnTo>
                <a:lnTo>
                  <a:pt x="0" y="11260183"/>
                </a:lnTo>
                <a:lnTo>
                  <a:pt x="0" y="0"/>
                </a:lnTo>
                <a:close/>
              </a:path>
            </a:pathLst>
          </a:custGeom>
          <a:blipFill>
            <a:blip r:embed="rId2"/>
            <a:stretch>
              <a:fillRect/>
            </a:stretch>
          </a:blipFill>
        </p:spPr>
      </p:sp>
      <p:sp>
        <p:nvSpPr>
          <p:cNvPr id="6" name="TextBox 9"/>
          <p:cNvSpPr txBox="1"/>
          <p:nvPr/>
        </p:nvSpPr>
        <p:spPr>
          <a:xfrm>
            <a:off x="2011362" y="5943603"/>
            <a:ext cx="8991600" cy="615553"/>
          </a:xfrm>
          <a:prstGeom prst="rect">
            <a:avLst/>
          </a:prstGeom>
          <a:noFill/>
        </p:spPr>
        <p:txBody>
          <a:bodyPr wrap="square" lIns="0" tIns="0" rIns="0" bIns="0" rtlCol="0" anchor="t">
            <a:spAutoFit/>
          </a:bodyPr>
          <a:lstStyle/>
          <a:p>
            <a:pPr algn="ctr">
              <a:spcBef>
                <a:spcPct val="0"/>
              </a:spcBef>
            </a:pPr>
            <a:r>
              <a:rPr lang="en-US" sz="4000" b="1" spc="16" smtClean="0">
                <a:solidFill>
                  <a:schemeClr val="bg1"/>
                </a:solidFill>
                <a:latin typeface="+mj-lt"/>
              </a:rPr>
              <a:t>MÔ HÌNH TRỒNG HOA </a:t>
            </a:r>
            <a:r>
              <a:rPr lang="en-US" sz="4000" b="1" spc="16">
                <a:solidFill>
                  <a:schemeClr val="bg1"/>
                </a:solidFill>
                <a:latin typeface="+mj-lt"/>
              </a:rPr>
              <a:t>CÔNG NGHỆ </a:t>
            </a:r>
            <a:r>
              <a:rPr lang="en-US" sz="4000" b="1" spc="16" smtClean="0">
                <a:solidFill>
                  <a:schemeClr val="bg1"/>
                </a:solidFill>
                <a:latin typeface="+mj-lt"/>
              </a:rPr>
              <a:t>CAO</a:t>
            </a:r>
            <a:endParaRPr lang="en-US" sz="4000" b="1" spc="16">
              <a:solidFill>
                <a:schemeClr val="bg1"/>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pic>
        <p:nvPicPr>
          <p:cNvPr id="46" name="Picture 45">
            <a:extLst>
              <a:ext uri="{FF2B5EF4-FFF2-40B4-BE49-F238E27FC236}">
                <a16:creationId xmlns:a16="http://schemas.microsoft.com/office/drawing/2014/main" xmlns="" id="{A55BAB53-F2A5-4408-9862-F215DBF371D7}"/>
              </a:ext>
            </a:extLst>
          </p:cNvPr>
          <p:cNvPicPr>
            <a:picLocks noChangeAspect="1"/>
          </p:cNvPicPr>
          <p:nvPr/>
        </p:nvPicPr>
        <p:blipFill>
          <a:blip r:embed="rId3"/>
          <a:stretch>
            <a:fillRect/>
          </a:stretch>
        </p:blipFill>
        <p:spPr>
          <a:xfrm>
            <a:off x="1047840" y="348316"/>
            <a:ext cx="9700047" cy="591533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84" y="0"/>
            <a:ext cx="12241443" cy="6858000"/>
          </a:xfrm>
          <a:custGeom>
            <a:avLst/>
            <a:gdLst/>
            <a:ahLst/>
            <a:cxnLst/>
            <a:rect l="l" t="t" r="r" b="b"/>
            <a:pathLst>
              <a:path w="18271758" h="10287000">
                <a:moveTo>
                  <a:pt x="0" y="0"/>
                </a:moveTo>
                <a:lnTo>
                  <a:pt x="18271758" y="0"/>
                </a:lnTo>
                <a:lnTo>
                  <a:pt x="18271758" y="10287000"/>
                </a:lnTo>
                <a:lnTo>
                  <a:pt x="0" y="10287000"/>
                </a:lnTo>
                <a:lnTo>
                  <a:pt x="0" y="0"/>
                </a:lnTo>
                <a:close/>
              </a:path>
            </a:pathLst>
          </a:custGeom>
          <a:blipFill>
            <a:blip r:embed="rId2"/>
            <a:stretch>
              <a:fillRect/>
            </a:stretch>
          </a:blipFill>
        </p:spPr>
      </p:sp>
      <p:grpSp>
        <p:nvGrpSpPr>
          <p:cNvPr id="3" name="Group 3"/>
          <p:cNvGrpSpPr/>
          <p:nvPr/>
        </p:nvGrpSpPr>
        <p:grpSpPr>
          <a:xfrm>
            <a:off x="3146750" y="2400303"/>
            <a:ext cx="6690163" cy="2620363"/>
            <a:chOff x="0" y="0"/>
            <a:chExt cx="2630014" cy="1035205"/>
          </a:xfrm>
        </p:grpSpPr>
        <p:sp>
          <p:nvSpPr>
            <p:cNvPr id="4" name="Freeform 4"/>
            <p:cNvSpPr/>
            <p:nvPr/>
          </p:nvSpPr>
          <p:spPr>
            <a:xfrm>
              <a:off x="0" y="0"/>
              <a:ext cx="2630014" cy="1035205"/>
            </a:xfrm>
            <a:custGeom>
              <a:avLst/>
              <a:gdLst/>
              <a:ahLst/>
              <a:cxnLst/>
              <a:rect l="l" t="t" r="r" b="b"/>
              <a:pathLst>
                <a:path w="2630014" h="1035205">
                  <a:moveTo>
                    <a:pt x="0" y="0"/>
                  </a:moveTo>
                  <a:lnTo>
                    <a:pt x="2630014" y="0"/>
                  </a:lnTo>
                  <a:lnTo>
                    <a:pt x="2630014" y="1035205"/>
                  </a:lnTo>
                  <a:lnTo>
                    <a:pt x="0" y="1035205"/>
                  </a:lnTo>
                  <a:close/>
                </a:path>
              </a:pathLst>
            </a:custGeom>
            <a:solidFill>
              <a:srgbClr val="FFFFFF"/>
            </a:solidFill>
            <a:ln w="142875" cap="sq">
              <a:solidFill>
                <a:srgbClr val="000000"/>
              </a:solidFill>
              <a:prstDash val="solid"/>
              <a:miter/>
            </a:ln>
          </p:spPr>
        </p:sp>
        <p:sp>
          <p:nvSpPr>
            <p:cNvPr id="5" name="TextBox 5"/>
            <p:cNvSpPr txBox="1"/>
            <p:nvPr/>
          </p:nvSpPr>
          <p:spPr>
            <a:xfrm>
              <a:off x="0" y="-47625"/>
              <a:ext cx="2630014" cy="1082830"/>
            </a:xfrm>
            <a:prstGeom prst="rect">
              <a:avLst/>
            </a:prstGeom>
          </p:spPr>
          <p:txBody>
            <a:bodyPr lIns="50800" tIns="50800" rIns="50800" bIns="50800" rtlCol="0" anchor="ctr"/>
            <a:lstStyle/>
            <a:p>
              <a:pPr algn="ctr">
                <a:lnSpc>
                  <a:spcPts val="2447"/>
                </a:lnSpc>
              </a:pPr>
              <a:endParaRPr sz="3500" b="1">
                <a:latin typeface="+mj-lt"/>
              </a:endParaRPr>
            </a:p>
          </p:txBody>
        </p:sp>
      </p:grpSp>
      <p:sp>
        <p:nvSpPr>
          <p:cNvPr id="6" name="Freeform 6"/>
          <p:cNvSpPr/>
          <p:nvPr/>
        </p:nvSpPr>
        <p:spPr>
          <a:xfrm>
            <a:off x="-539849" y="1923826"/>
            <a:ext cx="6280832" cy="8319345"/>
          </a:xfrm>
          <a:custGeom>
            <a:avLst/>
            <a:gdLst/>
            <a:ahLst/>
            <a:cxnLst/>
            <a:rect l="l" t="t" r="r" b="b"/>
            <a:pathLst>
              <a:path w="9374862" h="12479018">
                <a:moveTo>
                  <a:pt x="0" y="0"/>
                </a:moveTo>
                <a:lnTo>
                  <a:pt x="9374862" y="0"/>
                </a:lnTo>
                <a:lnTo>
                  <a:pt x="9374862" y="12479018"/>
                </a:lnTo>
                <a:lnTo>
                  <a:pt x="0" y="12479018"/>
                </a:lnTo>
                <a:lnTo>
                  <a:pt x="0" y="0"/>
                </a:lnTo>
                <a:close/>
              </a:path>
            </a:pathLst>
          </a:custGeom>
          <a:blipFill>
            <a:blip r:embed="rId3"/>
            <a:stretch>
              <a:fillRect/>
            </a:stretch>
          </a:blipFill>
        </p:spPr>
      </p:sp>
      <p:sp>
        <p:nvSpPr>
          <p:cNvPr id="7" name="TextBox 7"/>
          <p:cNvSpPr txBox="1"/>
          <p:nvPr/>
        </p:nvSpPr>
        <p:spPr>
          <a:xfrm>
            <a:off x="4274883" y="2692167"/>
            <a:ext cx="5851802" cy="615553"/>
          </a:xfrm>
          <a:prstGeom prst="rect">
            <a:avLst/>
          </a:prstGeom>
        </p:spPr>
        <p:txBody>
          <a:bodyPr lIns="0" tIns="0" rIns="0" bIns="0" rtlCol="0" anchor="t">
            <a:spAutoFit/>
          </a:bodyPr>
          <a:lstStyle/>
          <a:p>
            <a:pPr algn="ctr">
              <a:lnSpc>
                <a:spcPts val="4836"/>
              </a:lnSpc>
            </a:pPr>
            <a:r>
              <a:rPr lang="en-US" sz="3500" b="1" spc="-263">
                <a:solidFill>
                  <a:srgbClr val="234BBA"/>
                </a:solidFill>
                <a:latin typeface="+mj-lt"/>
              </a:rPr>
              <a:t>BIÊN TẬP VIÊN TÀI BA</a:t>
            </a:r>
          </a:p>
        </p:txBody>
      </p:sp>
      <p:sp>
        <p:nvSpPr>
          <p:cNvPr id="8" name="TextBox 8"/>
          <p:cNvSpPr txBox="1"/>
          <p:nvPr/>
        </p:nvSpPr>
        <p:spPr>
          <a:xfrm>
            <a:off x="3146748" y="2586561"/>
            <a:ext cx="1749970" cy="807913"/>
          </a:xfrm>
          <a:prstGeom prst="rect">
            <a:avLst/>
          </a:prstGeom>
        </p:spPr>
        <p:txBody>
          <a:bodyPr lIns="0" tIns="0" rIns="0" bIns="0" rtlCol="0" anchor="t">
            <a:spAutoFit/>
          </a:bodyPr>
          <a:lstStyle/>
          <a:p>
            <a:pPr algn="ctr">
              <a:lnSpc>
                <a:spcPts val="6251"/>
              </a:lnSpc>
              <a:spcBef>
                <a:spcPct val="0"/>
              </a:spcBef>
            </a:pPr>
            <a:r>
              <a:rPr lang="en-US" sz="3500" b="1">
                <a:solidFill>
                  <a:srgbClr val="FF3131"/>
                </a:solidFill>
                <a:latin typeface="+mj-lt"/>
              </a:rPr>
              <a:t>Em là</a:t>
            </a:r>
          </a:p>
        </p:txBody>
      </p:sp>
      <p:sp>
        <p:nvSpPr>
          <p:cNvPr id="9" name="TextBox 9"/>
          <p:cNvSpPr txBox="1"/>
          <p:nvPr/>
        </p:nvSpPr>
        <p:spPr>
          <a:xfrm>
            <a:off x="3455255" y="3371850"/>
            <a:ext cx="6073151" cy="1176476"/>
          </a:xfrm>
          <a:prstGeom prst="rect">
            <a:avLst/>
          </a:prstGeom>
        </p:spPr>
        <p:txBody>
          <a:bodyPr lIns="0" tIns="0" rIns="0" bIns="0" rtlCol="0" anchor="t">
            <a:spAutoFit/>
          </a:bodyPr>
          <a:lstStyle/>
          <a:p>
            <a:pPr algn="ctr">
              <a:lnSpc>
                <a:spcPts val="3002"/>
              </a:lnSpc>
              <a:spcBef>
                <a:spcPct val="0"/>
              </a:spcBef>
            </a:pPr>
            <a:r>
              <a:rPr lang="en-US" sz="3500" b="1">
                <a:solidFill>
                  <a:srgbClr val="244034"/>
                </a:solidFill>
                <a:latin typeface="+mj-lt"/>
              </a:rPr>
              <a:t>Làm phóng sự ngắn về mô hình nông nghiệp có hiệu quả tại địa phương hay </a:t>
            </a:r>
            <a:r>
              <a:rPr lang="en-US" sz="3500" b="1" smtClean="0">
                <a:solidFill>
                  <a:srgbClr val="244034"/>
                </a:solidFill>
                <a:latin typeface="+mj-lt"/>
              </a:rPr>
              <a:t>của gia đình mình</a:t>
            </a:r>
            <a:endParaRPr lang="en-US" sz="3500" b="1">
              <a:solidFill>
                <a:srgbClr val="244034"/>
              </a:solidFill>
              <a:latin typeface="+mj-lt"/>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252325"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p>
        </p:txBody>
      </p:sp>
      <p:sp>
        <p:nvSpPr>
          <p:cNvPr id="73" name="Rectangle 72">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96778" y="-2696348"/>
            <a:ext cx="6858000" cy="12251554"/>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p>
        </p:txBody>
      </p:sp>
      <p:sp>
        <p:nvSpPr>
          <p:cNvPr id="75" name="Rectangle 74">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23" y="0"/>
            <a:ext cx="9115728"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p>
        </p:txBody>
      </p:sp>
      <p:sp>
        <p:nvSpPr>
          <p:cNvPr id="77" name="Rectangle 76">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79657" y="-1716007"/>
            <a:ext cx="4894564" cy="1225387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p>
        </p:txBody>
      </p:sp>
      <p:pic>
        <p:nvPicPr>
          <p:cNvPr id="12290" name="Picture 2" descr="How to Write a Genuine Thank You Note - Sugar and Spice">
            <a:extLst>
              <a:ext uri="{FF2B5EF4-FFF2-40B4-BE49-F238E27FC236}">
                <a16:creationId xmlns:a16="http://schemas.microsoft.com/office/drawing/2014/main" xmlns="" id="{A2CB3D84-D7B7-4A53-867E-EF721C4814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3419" r="5504" b="-1"/>
          <a:stretch/>
        </p:blipFill>
        <p:spPr bwMode="auto">
          <a:xfrm>
            <a:off x="459467" y="457200"/>
            <a:ext cx="11333401" cy="594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7159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S và ĐL 7\GA Địa lí 7 (KNTTCS)\56.GADT Địa lí 7 (KNTTCS)\Ngỏ.jpg"/>
          <p:cNvPicPr>
            <a:picLocks noChangeAspect="1" noChangeArrowheads="1"/>
          </p:cNvPicPr>
          <p:nvPr/>
        </p:nvPicPr>
        <p:blipFill>
          <a:blip r:embed="rId2"/>
          <a:srcRect/>
          <a:stretch>
            <a:fillRect/>
          </a:stretch>
        </p:blipFill>
        <p:spPr bwMode="auto">
          <a:xfrm>
            <a:off x="446700" y="419100"/>
            <a:ext cx="11358926" cy="6019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Tên Lửa Vector Minh Họa Cô Lập Trên Nền Trắng Clip Nghệ Thuật Tên  Lửa, Thiên Hà Clipart, Vectơ, Tên Lửa Vector và PNG với nền trong suốt để  tải">
            <a:extLst>
              <a:ext uri="{FF2B5EF4-FFF2-40B4-BE49-F238E27FC236}">
                <a16:creationId xmlns:a16="http://schemas.microsoft.com/office/drawing/2014/main" xmlns="" id="{19ACB149-D021-4382-A581-5862B2C1AB11}"/>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
                    <a14:imgEffect>
                      <a14:backgroundRemoval t="9934" b="91225" l="9500" r="90000">
                        <a14:foregroundMark x1="48083" y1="75000" x2="48083" y2="75000"/>
                        <a14:foregroundMark x1="24167" y1="54719" x2="24167" y2="54719"/>
                        <a14:foregroundMark x1="55667" y1="46358" x2="36417" y2="62417"/>
                        <a14:foregroundMark x1="26667" y1="73427" x2="26667" y2="73427"/>
                        <a14:foregroundMark x1="48667" y1="65315" x2="51333" y2="61258"/>
                        <a14:foregroundMark x1="26667" y1="75166" x2="33833" y2="67964"/>
                        <a14:foregroundMark x1="33833" y1="67964" x2="33833" y2="67632"/>
                        <a14:foregroundMark x1="33667" y1="63411" x2="44750" y2="45778"/>
                        <a14:foregroundMark x1="41250" y1="50993" x2="51583" y2="39735"/>
                        <a14:foregroundMark x1="51583" y1="39735" x2="63250" y2="40811"/>
                        <a14:foregroundMark x1="63250" y1="40811" x2="57833" y2="41970"/>
                        <a14:foregroundMark x1="55083" y1="40563" x2="58167" y2="38079"/>
                        <a14:foregroundMark x1="57000" y1="37666" x2="50000" y2="43874"/>
                        <a14:foregroundMark x1="54083" y1="55050" x2="40500" y2="64156"/>
                        <a14:foregroundMark x1="16750" y1="69205" x2="16750" y2="69205"/>
                        <a14:foregroundMark x1="14583" y1="62252" x2="14583" y2="62252"/>
                        <a14:foregroundMark x1="16333" y1="63990" x2="16333" y2="63990"/>
                        <a14:foregroundMark x1="9583" y1="67053" x2="9583" y2="67053"/>
                        <a14:foregroundMark x1="11333" y1="74586" x2="11333" y2="74586"/>
                        <a14:foregroundMark x1="18667" y1="83113" x2="18667" y2="83113"/>
                        <a14:foregroundMark x1="29583" y1="84437" x2="29583" y2="84437"/>
                        <a14:foregroundMark x1="38750" y1="86010" x2="38750" y2="86010"/>
                        <a14:foregroundMark x1="36417" y1="83692" x2="36417" y2="83692"/>
                        <a14:foregroundMark x1="28000" y1="83113" x2="28000" y2="83113"/>
                        <a14:foregroundMark x1="32917" y1="91225" x2="32917" y2="91225"/>
                        <a14:foregroundMark x1="25333" y1="89238" x2="25333" y2="89238"/>
                        <a14:foregroundMark x1="14417" y1="87169" x2="14417" y2="87169"/>
                        <a14:foregroundMark x1="32500" y1="60844" x2="51583" y2="36921"/>
                        <a14:foregroundMark x1="56417" y1="43709" x2="53333" y2="45199"/>
                      </a14:backgroundRemoval>
                    </a14:imgEffect>
                  </a14:imgLayer>
                </a14:imgProps>
              </a:ext>
              <a:ext uri="{28A0092B-C50C-407E-A947-70E740481C1C}">
                <a14:useLocalDpi xmlns:a14="http://schemas.microsoft.com/office/drawing/2010/main" xmlns="" val="0"/>
              </a:ext>
            </a:extLst>
          </a:blip>
          <a:srcRect l="6629" t="12174" r="10885" b="7246"/>
          <a:stretch/>
        </p:blipFill>
        <p:spPr bwMode="auto">
          <a:xfrm>
            <a:off x="434601" y="1551711"/>
            <a:ext cx="1497155" cy="14651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Rounded Corners 7">
            <a:extLst>
              <a:ext uri="{FF2B5EF4-FFF2-40B4-BE49-F238E27FC236}">
                <a16:creationId xmlns:a16="http://schemas.microsoft.com/office/drawing/2014/main" xmlns="" id="{D6CE6303-3C40-4361-9869-64BB994762E1}"/>
              </a:ext>
            </a:extLst>
          </p:cNvPr>
          <p:cNvSpPr/>
          <p:nvPr/>
        </p:nvSpPr>
        <p:spPr>
          <a:xfrm>
            <a:off x="2572988" y="475482"/>
            <a:ext cx="7611757" cy="1750019"/>
          </a:xfrm>
          <a:prstGeom prst="roundRect">
            <a:avLst/>
          </a:prstGeom>
          <a:noFill/>
          <a:ln w="3175">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r>
              <a:rPr lang="en-US" sz="6000" b="1" err="1" smtClean="0">
                <a:solidFill>
                  <a:srgbClr val="0033CC"/>
                </a:solidFill>
                <a:cs typeface="Tahoma" pitchFamily="34" charset="0"/>
              </a:rPr>
              <a:t>Nhanh</a:t>
            </a:r>
            <a:r>
              <a:rPr lang="en-US" sz="6000" b="1" smtClean="0">
                <a:solidFill>
                  <a:srgbClr val="0033CC"/>
                </a:solidFill>
                <a:cs typeface="Tahoma" pitchFamily="34" charset="0"/>
              </a:rPr>
              <a:t> mắt</a:t>
            </a:r>
          </a:p>
          <a:p>
            <a:pPr algn="ctr"/>
            <a:r>
              <a:rPr lang="en-US" sz="6000" b="1" smtClean="0">
                <a:solidFill>
                  <a:srgbClr val="0033CC"/>
                </a:solidFill>
                <a:cs typeface="Tahoma" pitchFamily="34" charset="0"/>
              </a:rPr>
              <a:t> Đoán thương hiệu</a:t>
            </a:r>
            <a:endParaRPr lang="en-US" sz="6000" b="1" dirty="0">
              <a:solidFill>
                <a:srgbClr val="0033CC"/>
              </a:solidFill>
              <a:cs typeface="Tahoma" pitchFamily="34" charset="0"/>
            </a:endParaRPr>
          </a:p>
        </p:txBody>
      </p:sp>
      <p:sp>
        <p:nvSpPr>
          <p:cNvPr id="6" name="Rectangle: Rounded Corners 7">
            <a:extLst>
              <a:ext uri="{FF2B5EF4-FFF2-40B4-BE49-F238E27FC236}">
                <a16:creationId xmlns:a16="http://schemas.microsoft.com/office/drawing/2014/main" xmlns="" id="{3582B86B-BF97-4986-B5E7-3EF41E0CF4DB}"/>
              </a:ext>
            </a:extLst>
          </p:cNvPr>
          <p:cNvSpPr/>
          <p:nvPr/>
        </p:nvSpPr>
        <p:spPr>
          <a:xfrm>
            <a:off x="536039" y="3323335"/>
            <a:ext cx="3859482" cy="1688117"/>
          </a:xfrm>
          <a:prstGeom prst="roundRect">
            <a:avLst/>
          </a:prstGeom>
          <a:solidFill>
            <a:schemeClr val="accent5">
              <a:lumMod val="40000"/>
              <a:lumOff val="60000"/>
            </a:schemeClr>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800" b="1" dirty="0" err="1">
                <a:solidFill>
                  <a:schemeClr val="tx1"/>
                </a:solidFill>
                <a:cs typeface="Tahoma" pitchFamily="34" charset="0"/>
              </a:rPr>
              <a:t>Nhìn</a:t>
            </a:r>
            <a:r>
              <a:rPr lang="en-US" sz="2800" b="1" dirty="0">
                <a:solidFill>
                  <a:schemeClr val="tx1"/>
                </a:solidFill>
                <a:cs typeface="Tahoma" pitchFamily="34" charset="0"/>
              </a:rPr>
              <a:t> </a:t>
            </a:r>
            <a:r>
              <a:rPr lang="en-US" sz="2800" b="1" err="1">
                <a:solidFill>
                  <a:schemeClr val="tx1"/>
                </a:solidFill>
                <a:cs typeface="Tahoma" pitchFamily="34" charset="0"/>
              </a:rPr>
              <a:t>hình</a:t>
            </a:r>
            <a:r>
              <a:rPr lang="en-US" sz="2800" b="1" smtClean="0">
                <a:solidFill>
                  <a:schemeClr val="tx1"/>
                </a:solidFill>
                <a:cs typeface="Tahoma" pitchFamily="34" charset="0"/>
                <a:sym typeface="Wingdings" panose="05000000000000000000" pitchFamily="2" charset="2"/>
              </a:rPr>
              <a:t>chỉ dẫn địa lí cây ăn quả </a:t>
            </a:r>
            <a:r>
              <a:rPr lang="en-US" sz="2800" b="1" dirty="0" err="1">
                <a:solidFill>
                  <a:schemeClr val="tx1"/>
                </a:solidFill>
                <a:cs typeface="Tahoma" pitchFamily="34" charset="0"/>
                <a:sym typeface="Wingdings" panose="05000000000000000000" pitchFamily="2" charset="2"/>
              </a:rPr>
              <a:t>ghi</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vào</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bảng</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nhóm</a:t>
            </a:r>
            <a:endParaRPr lang="en-US" sz="2800" b="1" dirty="0">
              <a:solidFill>
                <a:schemeClr val="tx1"/>
              </a:solidFill>
              <a:cs typeface="Tahoma" pitchFamily="34" charset="0"/>
            </a:endParaRPr>
          </a:p>
        </p:txBody>
      </p:sp>
      <p:sp>
        <p:nvSpPr>
          <p:cNvPr id="7" name="Rectangle: Rounded Corners 7">
            <a:extLst>
              <a:ext uri="{FF2B5EF4-FFF2-40B4-BE49-F238E27FC236}">
                <a16:creationId xmlns:a16="http://schemas.microsoft.com/office/drawing/2014/main" xmlns="" id="{D5397E9F-57CE-4CBC-BF7D-C7F3ACC44961}"/>
              </a:ext>
            </a:extLst>
          </p:cNvPr>
          <p:cNvSpPr/>
          <p:nvPr/>
        </p:nvSpPr>
        <p:spPr>
          <a:xfrm>
            <a:off x="4885619" y="3414771"/>
            <a:ext cx="3000739" cy="1688120"/>
          </a:xfrm>
          <a:prstGeom prst="roundRect">
            <a:avLst/>
          </a:prstGeom>
          <a:no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rgbClr val="002060"/>
                </a:solidFill>
                <a:cs typeface="Tahoma" pitchFamily="34" charset="0"/>
              </a:rPr>
              <a:t>Thời</a:t>
            </a:r>
            <a:r>
              <a:rPr lang="en-US" sz="2900" b="1" dirty="0">
                <a:solidFill>
                  <a:srgbClr val="002060"/>
                </a:solidFill>
                <a:cs typeface="Tahoma" pitchFamily="34" charset="0"/>
              </a:rPr>
              <a:t> </a:t>
            </a:r>
            <a:r>
              <a:rPr lang="en-US" sz="2900" b="1" dirty="0" err="1">
                <a:solidFill>
                  <a:srgbClr val="002060"/>
                </a:solidFill>
                <a:cs typeface="Tahoma" pitchFamily="34" charset="0"/>
              </a:rPr>
              <a:t>gian</a:t>
            </a:r>
            <a:r>
              <a:rPr lang="en-US" sz="2900" b="1" dirty="0">
                <a:solidFill>
                  <a:srgbClr val="002060"/>
                </a:solidFill>
                <a:cs typeface="Tahoma" pitchFamily="34" charset="0"/>
              </a:rPr>
              <a:t> </a:t>
            </a:r>
            <a:r>
              <a:rPr lang="en-US" sz="2900" b="1" dirty="0" smtClean="0">
                <a:solidFill>
                  <a:srgbClr val="002060"/>
                </a:solidFill>
                <a:cs typeface="Tahoma" pitchFamily="34" charset="0"/>
              </a:rPr>
              <a:t>: 10 </a:t>
            </a:r>
            <a:r>
              <a:rPr lang="en-US" sz="2900" b="1" dirty="0" err="1" smtClean="0">
                <a:solidFill>
                  <a:srgbClr val="002060"/>
                </a:solidFill>
                <a:cs typeface="Tahoma" pitchFamily="34" charset="0"/>
              </a:rPr>
              <a:t>giây</a:t>
            </a:r>
            <a:r>
              <a:rPr lang="en-US" sz="2900" b="1" dirty="0" smtClean="0">
                <a:solidFill>
                  <a:srgbClr val="002060"/>
                </a:solidFill>
                <a:cs typeface="Tahoma" pitchFamily="34" charset="0"/>
              </a:rPr>
              <a:t>/</a:t>
            </a:r>
            <a:r>
              <a:rPr lang="en-US" sz="2900" b="1" dirty="0" err="1" smtClean="0">
                <a:solidFill>
                  <a:srgbClr val="002060"/>
                </a:solidFill>
                <a:cs typeface="Tahoma" pitchFamily="34" charset="0"/>
              </a:rPr>
              <a:t>hình</a:t>
            </a:r>
            <a:endParaRPr lang="en-US" sz="2900" b="1" dirty="0">
              <a:solidFill>
                <a:srgbClr val="002060"/>
              </a:solidFill>
              <a:cs typeface="Tahoma" pitchFamily="34" charset="0"/>
            </a:endParaRPr>
          </a:p>
        </p:txBody>
      </p:sp>
      <p:sp>
        <p:nvSpPr>
          <p:cNvPr id="8" name="Rectangle: Rounded Corners 7">
            <a:extLst>
              <a:ext uri="{FF2B5EF4-FFF2-40B4-BE49-F238E27FC236}">
                <a16:creationId xmlns:a16="http://schemas.microsoft.com/office/drawing/2014/main" xmlns="" id="{C22CBC91-7E69-41A0-A1C7-59D20020A212}"/>
              </a:ext>
            </a:extLst>
          </p:cNvPr>
          <p:cNvSpPr/>
          <p:nvPr/>
        </p:nvSpPr>
        <p:spPr>
          <a:xfrm>
            <a:off x="8438790" y="3323329"/>
            <a:ext cx="3323443" cy="1688120"/>
          </a:xfrm>
          <a:prstGeom prst="roundRect">
            <a:avLst/>
          </a:prstGeom>
          <a:solidFill>
            <a:schemeClr val="accent5">
              <a:lumMod val="40000"/>
              <a:lumOff val="60000"/>
            </a:schemeClr>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chemeClr val="tx1"/>
                </a:solidFill>
                <a:cs typeface="Tahoma" pitchFamily="34" charset="0"/>
              </a:rPr>
              <a:t>Nhóm</a:t>
            </a:r>
            <a:r>
              <a:rPr lang="en-US" sz="2900" b="1" dirty="0">
                <a:solidFill>
                  <a:schemeClr val="tx1"/>
                </a:solidFill>
                <a:cs typeface="Tahoma" pitchFamily="34" charset="0"/>
              </a:rPr>
              <a:t> </a:t>
            </a:r>
            <a:r>
              <a:rPr lang="en-US" sz="2900" b="1" dirty="0" err="1">
                <a:solidFill>
                  <a:schemeClr val="tx1"/>
                </a:solidFill>
                <a:cs typeface="Tahoma" pitchFamily="34" charset="0"/>
              </a:rPr>
              <a:t>đúng</a:t>
            </a:r>
            <a:r>
              <a:rPr lang="en-US" sz="2900" b="1" dirty="0">
                <a:solidFill>
                  <a:schemeClr val="tx1"/>
                </a:solidFill>
                <a:cs typeface="Tahoma" pitchFamily="34" charset="0"/>
              </a:rPr>
              <a:t> </a:t>
            </a:r>
            <a:r>
              <a:rPr lang="en-US" sz="2900" b="1" dirty="0" err="1" smtClean="0">
                <a:solidFill>
                  <a:schemeClr val="tx1"/>
                </a:solidFill>
                <a:cs typeface="Tahoma" pitchFamily="34" charset="0"/>
              </a:rPr>
              <a:t>nhiều</a:t>
            </a:r>
            <a:r>
              <a:rPr lang="en-US" sz="2900" b="1" dirty="0" smtClean="0">
                <a:solidFill>
                  <a:schemeClr val="tx1"/>
                </a:solidFill>
                <a:cs typeface="Tahoma" pitchFamily="34" charset="0"/>
              </a:rPr>
              <a:t> </a:t>
            </a:r>
            <a:r>
              <a:rPr lang="en-US" sz="2900" b="1" dirty="0" err="1" smtClean="0">
                <a:solidFill>
                  <a:schemeClr val="tx1"/>
                </a:solidFill>
                <a:cs typeface="Tahoma" pitchFamily="34" charset="0"/>
              </a:rPr>
              <a:t>nhất</a:t>
            </a:r>
            <a:r>
              <a:rPr lang="en-US" sz="2900" b="1" dirty="0" smtClean="0">
                <a:solidFill>
                  <a:schemeClr val="tx1"/>
                </a:solidFill>
                <a:cs typeface="Tahoma" pitchFamily="34" charset="0"/>
              </a:rPr>
              <a:t> </a:t>
            </a:r>
            <a:r>
              <a:rPr lang="en-US" sz="2900" b="1" dirty="0">
                <a:solidFill>
                  <a:schemeClr val="tx1"/>
                </a:solidFill>
                <a:cs typeface="Tahoma" pitchFamily="34" charset="0"/>
                <a:sym typeface="Wingdings" panose="05000000000000000000" pitchFamily="2" charset="2"/>
              </a:rPr>
              <a:t> </a:t>
            </a:r>
            <a:r>
              <a:rPr lang="en-US" sz="2900" b="1" dirty="0" err="1">
                <a:solidFill>
                  <a:schemeClr val="tx1"/>
                </a:solidFill>
                <a:cs typeface="Tahoma" pitchFamily="34" charset="0"/>
                <a:sym typeface="Wingdings" panose="05000000000000000000" pitchFamily="2" charset="2"/>
              </a:rPr>
              <a:t>chiến</a:t>
            </a:r>
            <a:r>
              <a:rPr lang="en-US" sz="2900" b="1" dirty="0">
                <a:solidFill>
                  <a:schemeClr val="tx1"/>
                </a:solidFill>
                <a:cs typeface="Tahoma" pitchFamily="34" charset="0"/>
                <a:sym typeface="Wingdings" panose="05000000000000000000" pitchFamily="2" charset="2"/>
              </a:rPr>
              <a:t> </a:t>
            </a:r>
            <a:r>
              <a:rPr lang="en-US" sz="2900" b="1" dirty="0" err="1">
                <a:solidFill>
                  <a:schemeClr val="tx1"/>
                </a:solidFill>
                <a:cs typeface="Tahoma" pitchFamily="34" charset="0"/>
                <a:sym typeface="Wingdings" panose="05000000000000000000" pitchFamily="2" charset="2"/>
              </a:rPr>
              <a:t>thắng</a:t>
            </a:r>
            <a:endParaRPr lang="en-US" sz="2900" b="1" dirty="0">
              <a:solidFill>
                <a:schemeClr val="tx1"/>
              </a:solidFill>
              <a:cs typeface="Tahoma" pitchFamily="34" charset="0"/>
            </a:endParaRPr>
          </a:p>
        </p:txBody>
      </p:sp>
      <p:pic>
        <p:nvPicPr>
          <p:cNvPr id="9" name="Picture 2" descr="Galeria - ícones de natureza grátis">
            <a:extLst>
              <a:ext uri="{FF2B5EF4-FFF2-40B4-BE49-F238E27FC236}">
                <a16:creationId xmlns:a16="http://schemas.microsoft.com/office/drawing/2014/main" xmlns="" id="{D788C6DA-1120-4008-9FA8-DA4CC712E4F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5642" y="5011451"/>
            <a:ext cx="1601480" cy="159359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xmlns="" id="{A502EEEF-18B8-4A77-9404-58674D215B1E}"/>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
                    <a14:imgEffect>
                      <a14:backgroundRemoval t="10000" b="90000" l="10000" r="90000">
                        <a14:foregroundMark x1="34167" y1="23417" x2="34167" y2="23417"/>
                        <a14:foregroundMark x1="37667" y1="29917" x2="29333" y2="19333"/>
                        <a14:foregroundMark x1="28750" y1="17417" x2="23333" y2="23667"/>
                        <a14:foregroundMark x1="23333" y1="23667" x2="22750" y2="23750"/>
                      </a14:backgroundRemoval>
                    </a14:imgEffect>
                  </a14:imgLayer>
                </a14:imgProps>
              </a:ext>
              <a:ext uri="{28A0092B-C50C-407E-A947-70E740481C1C}">
                <a14:useLocalDpi xmlns:a14="http://schemas.microsoft.com/office/drawing/2010/main" xmlns="" val="0"/>
              </a:ext>
            </a:extLst>
          </a:blip>
          <a:srcRect l="23333" t="12560" r="15604" b="27674"/>
          <a:stretch/>
        </p:blipFill>
        <p:spPr bwMode="auto">
          <a:xfrm>
            <a:off x="6142485" y="5249632"/>
            <a:ext cx="1439468" cy="140195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Champions cup icon Royalty Free Vector Image - VectorStock">
            <a:extLst>
              <a:ext uri="{FF2B5EF4-FFF2-40B4-BE49-F238E27FC236}">
                <a16:creationId xmlns:a16="http://schemas.microsoft.com/office/drawing/2014/main" xmlns="" id="{542EEBD3-7673-4409-AA6F-977744C80222}"/>
              </a:ext>
            </a:extLst>
          </p:cNvPr>
          <p:cNvPicPr>
            <a:picLocks noChangeAspect="1" noChangeArrowheads="1"/>
          </p:cNvPicPr>
          <p:nvPr/>
        </p:nvPicPr>
        <p:blipFill>
          <a:blip r:embed="rId5" cstate="print">
            <a:extLst>
              <a:ext uri="{BEBA8EAE-BF5A-486C-A8C5-ECC9F3942E4B}">
                <a14:imgProps xmlns:a14="http://schemas.microsoft.com/office/drawing/2010/main" xmlns="">
                  <a14:imgLayer r:embed="">
                    <a14:imgEffect>
                      <a14:backgroundRemoval t="3889" b="91759" l="4300" r="97600">
                        <a14:foregroundMark x1="30800" y1="69167" x2="19100" y2="52315"/>
                        <a14:foregroundMark x1="19100" y1="52315" x2="19700" y2="21944"/>
                        <a14:foregroundMark x1="19700" y1="21944" x2="45300" y2="14259"/>
                        <a14:foregroundMark x1="45300" y1="14259" x2="81100" y2="30833"/>
                        <a14:foregroundMark x1="81100" y1="30833" x2="86900" y2="39630"/>
                        <a14:foregroundMark x1="94900" y1="38056" x2="97400" y2="47500"/>
                        <a14:foregroundMark x1="97400" y1="47500" x2="91600" y2="62963"/>
                        <a14:foregroundMark x1="91600" y1="62963" x2="69200" y2="74259"/>
                        <a14:foregroundMark x1="69200" y1="74259" x2="56300" y2="73611"/>
                        <a14:foregroundMark x1="56300" y1="73611" x2="55200" y2="71852"/>
                        <a14:foregroundMark x1="23900" y1="78241" x2="21600" y2="74815"/>
                        <a14:foregroundMark x1="14700" y1="65463" x2="11000" y2="58519"/>
                        <a14:foregroundMark x1="9900" y1="55648" x2="9100" y2="46759"/>
                        <a14:foregroundMark x1="9100" y1="46759" x2="9100" y2="46759"/>
                        <a14:foregroundMark x1="9500" y1="45833" x2="9500" y2="35741"/>
                        <a14:foregroundMark x1="9500" y1="34815" x2="10800" y2="29352"/>
                        <a14:foregroundMark x1="17400" y1="21481" x2="19900" y2="17778"/>
                        <a14:foregroundMark x1="26800" y1="11389" x2="28500" y2="10463"/>
                        <a14:foregroundMark x1="38700" y1="6389" x2="43300" y2="4815"/>
                        <a14:foregroundMark x1="43500" y1="4815" x2="47900" y2="5185"/>
                        <a14:foregroundMark x1="56300" y1="3889" x2="58300" y2="4630"/>
                        <a14:foregroundMark x1="63600" y1="7963" x2="65200" y2="8889"/>
                        <a14:foregroundMark x1="97600" y1="47130" x2="97600" y2="47130"/>
                        <a14:foregroundMark x1="95300" y1="35370" x2="94200" y2="32685"/>
                        <a14:foregroundMark x1="97600" y1="50463" x2="97600" y2="50463"/>
                        <a14:foregroundMark x1="4300" y1="47963" x2="4300" y2="47963"/>
                        <a14:foregroundMark x1="5800" y1="44259" x2="7600" y2="41759"/>
                        <a14:foregroundMark x1="5300" y1="33796" x2="5100" y2="34352"/>
                        <a14:foregroundMark x1="48700" y1="91204" x2="49200" y2="9175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9666558" y="5081993"/>
            <a:ext cx="1344599" cy="14450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1"/>
          <p:cNvGrpSpPr/>
          <p:nvPr/>
        </p:nvGrpSpPr>
        <p:grpSpPr>
          <a:xfrm>
            <a:off x="9994488" y="6"/>
            <a:ext cx="2035069" cy="1476263"/>
            <a:chOff x="6857346" y="857587"/>
            <a:chExt cx="4331139" cy="2454312"/>
          </a:xfrm>
        </p:grpSpPr>
        <p:pic>
          <p:nvPicPr>
            <p:cNvPr id="13" name="Picture 12"/>
            <p:cNvPicPr>
              <a:picLocks noChangeAspect="1"/>
            </p:cNvPicPr>
            <p:nvPr/>
          </p:nvPicPr>
          <p:blipFill>
            <a:blip r:embed="rId6" cstate="print"/>
            <a:stretch>
              <a:fillRect/>
            </a:stretch>
          </p:blipFill>
          <p:spPr>
            <a:xfrm>
              <a:off x="6857346" y="857587"/>
              <a:ext cx="4331139" cy="2454312"/>
            </a:xfrm>
            <a:prstGeom prst="rect">
              <a:avLst/>
            </a:prstGeom>
          </p:spPr>
        </p:pic>
        <p:pic>
          <p:nvPicPr>
            <p:cNvPr id="14" name="Picture 2" descr="Galeria - ícones de natureza grátis">
              <a:extLst>
                <a:ext uri="{FF2B5EF4-FFF2-40B4-BE49-F238E27FC236}">
                  <a16:creationId xmlns:a16="http://schemas.microsoft.com/office/drawing/2014/main" xmlns="" id="{D788C6DA-1120-4008-9FA8-DA4CC712E4FF}"/>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368131">
              <a:off x="8471485" y="1462352"/>
              <a:ext cx="2349607" cy="1773396"/>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7" cstate="print">
              <a:alphaModFix amt="9999"/>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7390343" y="1690195"/>
            <a:ext cx="4038887" cy="4019001"/>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sz="3000" b="1">
                <a:latin typeface="+mj-lt"/>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17" name="Freeform 17"/>
          <p:cNvSpPr/>
          <p:nvPr/>
        </p:nvSpPr>
        <p:spPr>
          <a:xfrm>
            <a:off x="2316166" y="1600204"/>
            <a:ext cx="4723505" cy="4478753"/>
          </a:xfrm>
          <a:custGeom>
            <a:avLst/>
            <a:gdLst/>
            <a:ahLst/>
            <a:cxnLst/>
            <a:rect l="l" t="t" r="r" b="b"/>
            <a:pathLst>
              <a:path w="5172607" h="4825193">
                <a:moveTo>
                  <a:pt x="0" y="0"/>
                </a:moveTo>
                <a:lnTo>
                  <a:pt x="5172607" y="0"/>
                </a:lnTo>
                <a:lnTo>
                  <a:pt x="5172607" y="4825193"/>
                </a:lnTo>
                <a:lnTo>
                  <a:pt x="0" y="4825193"/>
                </a:lnTo>
                <a:lnTo>
                  <a:pt x="0" y="0"/>
                </a:lnTo>
                <a:close/>
              </a:path>
            </a:pathLst>
          </a:custGeom>
          <a:blipFill>
            <a:blip r:embed="rId15"/>
            <a:stretch>
              <a:fillRect/>
            </a:stretch>
          </a:blipFill>
        </p:spPr>
      </p:sp>
      <p:grpSp>
        <p:nvGrpSpPr>
          <p:cNvPr id="24" name="Group 6"/>
          <p:cNvGrpSpPr/>
          <p:nvPr/>
        </p:nvGrpSpPr>
        <p:grpSpPr>
          <a:xfrm>
            <a:off x="7726366" y="1926450"/>
            <a:ext cx="3500987" cy="3483750"/>
            <a:chOff x="185739" y="207400"/>
            <a:chExt cx="812800" cy="812800"/>
          </a:xfrm>
        </p:grpSpPr>
        <p:sp>
          <p:nvSpPr>
            <p:cNvPr id="28" name="Freeform 7"/>
            <p:cNvSpPr/>
            <p:nvPr/>
          </p:nvSpPr>
          <p:spPr>
            <a:xfrm>
              <a:off x="185739" y="20740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6"/>
              <a:stretch>
                <a:fillRect/>
              </a:stretch>
            </a:blipFill>
            <a:ln w="76200" cap="sq">
              <a:solidFill>
                <a:srgbClr val="FFFFFF"/>
              </a:solidFill>
              <a:prstDash val="solid"/>
              <a:miter/>
            </a:ln>
          </p:spPr>
        </p:sp>
      </p:grpSp>
      <p:sp>
        <p:nvSpPr>
          <p:cNvPr id="27" name="TextBox 22"/>
          <p:cNvSpPr txBox="1"/>
          <p:nvPr/>
        </p:nvSpPr>
        <p:spPr>
          <a:xfrm>
            <a:off x="3001966" y="685800"/>
            <a:ext cx="5750981" cy="676724"/>
          </a:xfrm>
          <a:prstGeom prst="rect">
            <a:avLst/>
          </a:prstGeom>
        </p:spPr>
        <p:txBody>
          <a:bodyPr lIns="0" tIns="0" rIns="0" bIns="0" rtlCol="0" anchor="t">
            <a:spAutoFit/>
          </a:bodyPr>
          <a:lstStyle/>
          <a:p>
            <a:pPr algn="ctr">
              <a:lnSpc>
                <a:spcPts val="5078"/>
              </a:lnSpc>
              <a:spcBef>
                <a:spcPct val="0"/>
              </a:spcBef>
            </a:pPr>
            <a:r>
              <a:rPr lang="en-US" sz="4500" b="1" smtClean="0">
                <a:solidFill>
                  <a:srgbClr val="0000FF"/>
                </a:solidFill>
                <a:ea typeface="Tahoma" pitchFamily="34" charset="0"/>
                <a:cs typeface="Tahoma" pitchFamily="34" charset="0"/>
              </a:rPr>
              <a:t>SÂM NGỌC LINH</a:t>
            </a:r>
            <a:endParaRPr lang="en-US" sz="4500" b="1" dirty="0">
              <a:solidFill>
                <a:srgbClr val="0000FF"/>
              </a:solidFill>
              <a:ea typeface="Tahoma" pitchFamily="34" charset="0"/>
              <a:cs typeface="Tahoma"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1000"/>
                                        <p:tgtEl>
                                          <p:spTgt spid="24"/>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7" cstate="print">
              <a:alphaModFix amt="9999"/>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7390343" y="1690195"/>
            <a:ext cx="4038887" cy="4019001"/>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22" name="TextBox 22"/>
          <p:cNvSpPr txBox="1"/>
          <p:nvPr/>
        </p:nvSpPr>
        <p:spPr>
          <a:xfrm>
            <a:off x="2468562" y="457204"/>
            <a:ext cx="8077200" cy="969496"/>
          </a:xfrm>
          <a:prstGeom prst="rect">
            <a:avLst/>
          </a:prstGeom>
        </p:spPr>
        <p:txBody>
          <a:bodyPr wrap="square" lIns="0" tIns="0" rIns="0" bIns="0" rtlCol="0" anchor="t">
            <a:spAutoFit/>
          </a:bodyPr>
          <a:lstStyle/>
          <a:p>
            <a:pPr algn="ctr">
              <a:spcBef>
                <a:spcPct val="0"/>
              </a:spcBef>
            </a:pPr>
            <a:r>
              <a:rPr lang="en-US" sz="4500" b="1" smtClean="0">
                <a:solidFill>
                  <a:srgbClr val="0000FF"/>
                </a:solidFill>
                <a:ea typeface="Tahoma" pitchFamily="34" charset="0"/>
                <a:cs typeface="Tahoma" pitchFamily="34" charset="0"/>
              </a:rPr>
              <a:t>THANH LONG BÌNH THUẬN</a:t>
            </a:r>
            <a:r>
              <a:rPr lang="en-US" sz="5300" b="1" spc="-385" dirty="0" smtClean="0">
                <a:solidFill>
                  <a:srgbClr val="141414"/>
                </a:solidFill>
                <a:latin typeface="+mj-lt"/>
              </a:rPr>
              <a:t/>
            </a:r>
            <a:br>
              <a:rPr lang="en-US" sz="5300" b="1" spc="-385" dirty="0" smtClean="0">
                <a:solidFill>
                  <a:srgbClr val="141414"/>
                </a:solidFill>
                <a:latin typeface="+mj-lt"/>
              </a:rPr>
            </a:br>
            <a:endParaRPr lang="en-US" sz="1800" b="1" dirty="0">
              <a:solidFill>
                <a:srgbClr val="015438"/>
              </a:solidFill>
              <a:latin typeface="+mj-lt"/>
            </a:endParaRPr>
          </a:p>
        </p:txBody>
      </p:sp>
      <p:pic>
        <p:nvPicPr>
          <p:cNvPr id="32" name="Picture 31" descr="Quả thanh long Bình Thuận được đăng ký chỉ dẫn địa lý (GI) ở Nhật Bản | Đại  sứ quán Nhật Bản tại Việt Nam"/>
          <p:cNvPicPr/>
          <p:nvPr/>
        </p:nvPicPr>
        <p:blipFill>
          <a:blip r:embed="rId15">
            <a:extLst>
              <a:ext uri="{28A0092B-C50C-407E-A947-70E740481C1C}">
                <a14:useLocalDpi xmlns:a14="http://schemas.microsoft.com/office/drawing/2010/main" xmlns="" val="0"/>
              </a:ext>
            </a:extLst>
          </a:blip>
          <a:srcRect/>
          <a:stretch>
            <a:fillRect/>
          </a:stretch>
        </p:blipFill>
        <p:spPr bwMode="auto">
          <a:xfrm>
            <a:off x="7726366" y="1905000"/>
            <a:ext cx="3670037" cy="3352800"/>
          </a:xfrm>
          <a:prstGeom prst="ellipse">
            <a:avLst/>
          </a:prstGeom>
          <a:ln>
            <a:noFill/>
          </a:ln>
          <a:effectLst>
            <a:softEdge rad="112500"/>
          </a:effectLst>
        </p:spPr>
      </p:pic>
      <p:pic>
        <p:nvPicPr>
          <p:cNvPr id="1026" name="Picture 2" descr="C:\Users\Administrator\Desktop\Ảnh GS 9\product1558.jpg"/>
          <p:cNvPicPr>
            <a:picLocks noChangeAspect="1" noChangeArrowheads="1"/>
          </p:cNvPicPr>
          <p:nvPr/>
        </p:nvPicPr>
        <p:blipFill>
          <a:blip r:embed="rId16"/>
          <a:srcRect/>
          <a:stretch>
            <a:fillRect/>
          </a:stretch>
        </p:blipFill>
        <p:spPr bwMode="auto">
          <a:xfrm>
            <a:off x="3001962" y="2616203"/>
            <a:ext cx="4241801" cy="4241801"/>
          </a:xfrm>
          <a:prstGeom prst="ellipse">
            <a:avLst/>
          </a:prstGeom>
          <a:ln>
            <a:noFill/>
          </a:ln>
          <a:effectLst>
            <a:softEdge rad="112500"/>
          </a:effectLst>
        </p:spPr>
      </p:pic>
    </p:spTree>
    <p:extLst>
      <p:ext uri="{BB962C8B-B14F-4D97-AF65-F5344CB8AC3E}">
        <p14:creationId xmlns:p14="http://schemas.microsoft.com/office/powerpoint/2010/main" xmlns="" val="19753875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amond(in)">
                                      <p:cBhvr>
                                        <p:cTn id="1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7" cstate="print">
              <a:alphaModFix amt="9999"/>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8031163" y="2839003"/>
            <a:ext cx="4038887" cy="4019001"/>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pic>
        <p:nvPicPr>
          <p:cNvPr id="30" name="Picture 29" descr="C:\Users\Admin\Downloads\2807_Vải thiều Thanh Hà được Cục Sở hữu trí tuệ cấp giấy chứng nhận đăng ký chỉ dẫn địa lý theo quyết định số 353 QĐ-SHTT ngày 25.5.2007.jpg"/>
          <p:cNvPicPr/>
          <p:nvPr/>
        </p:nvPicPr>
        <p:blipFill>
          <a:blip r:embed="rId15" cstate="print">
            <a:extLst>
              <a:ext uri="{BEBA8EAE-BF5A-486C-A8C5-ECC9F3942E4B}">
                <a14:imgProps xmlns:a14="http://schemas.microsoft.com/office/drawing/2010/main" xmlns="">
                  <a14:imgLayer r:embed="rId16">
                    <a14:imgEffect>
                      <a14:backgroundRemoval t="7803" b="90751" l="0" r="99133">
                        <a14:foregroundMark x1="16763" y1="16763" x2="16763" y2="16763"/>
                        <a14:foregroundMark x1="4335" y1="52312" x2="4335" y2="52312"/>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709094" y="2514604"/>
            <a:ext cx="4543235" cy="4745671"/>
          </a:xfrm>
          <a:prstGeom prst="rect">
            <a:avLst/>
          </a:prstGeom>
          <a:noFill/>
          <a:ln>
            <a:noFill/>
          </a:ln>
        </p:spPr>
      </p:pic>
      <p:pic>
        <p:nvPicPr>
          <p:cNvPr id="1026" name="Picture 2" descr="Vải Thiều Thanh Hà"/>
          <p:cNvPicPr>
            <a:picLocks noChangeAspect="1" noChangeArrowheads="1"/>
          </p:cNvPicPr>
          <p:nvPr/>
        </p:nvPicPr>
        <p:blipFill>
          <a:blip r:embed="rId17">
            <a:extLst>
              <a:ext uri="{BEBA8EAE-BF5A-486C-A8C5-ECC9F3942E4B}">
                <a14:imgProps xmlns:a14="http://schemas.microsoft.com/office/drawing/2010/main" xmlns="">
                  <a14:imgLayer r:embed="rId18">
                    <a14:imgEffect>
                      <a14:backgroundRemoval t="938" b="90000" l="4583" r="96875"/>
                    </a14:imgEffect>
                  </a14:imgLayer>
                </a14:imgProps>
              </a:ext>
              <a:ext uri="{28A0092B-C50C-407E-A947-70E740481C1C}">
                <a14:useLocalDpi xmlns:a14="http://schemas.microsoft.com/office/drawing/2010/main" xmlns="" val="0"/>
              </a:ext>
            </a:extLst>
          </a:blip>
          <a:srcRect/>
          <a:stretch>
            <a:fillRect/>
          </a:stretch>
        </p:blipFill>
        <p:spPr bwMode="auto">
          <a:xfrm>
            <a:off x="1741835" y="2133604"/>
            <a:ext cx="5966057" cy="3957789"/>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2"/>
          <p:cNvSpPr txBox="1"/>
          <p:nvPr/>
        </p:nvSpPr>
        <p:spPr>
          <a:xfrm>
            <a:off x="3001966" y="685800"/>
            <a:ext cx="5750981" cy="676724"/>
          </a:xfrm>
          <a:prstGeom prst="rect">
            <a:avLst/>
          </a:prstGeom>
        </p:spPr>
        <p:txBody>
          <a:bodyPr lIns="0" tIns="0" rIns="0" bIns="0" rtlCol="0" anchor="t">
            <a:spAutoFit/>
          </a:bodyPr>
          <a:lstStyle/>
          <a:p>
            <a:pPr algn="ctr">
              <a:lnSpc>
                <a:spcPts val="5078"/>
              </a:lnSpc>
              <a:spcBef>
                <a:spcPct val="0"/>
              </a:spcBef>
            </a:pPr>
            <a:r>
              <a:rPr lang="en-US" sz="4500" b="1" smtClean="0">
                <a:solidFill>
                  <a:srgbClr val="0000FF"/>
                </a:solidFill>
                <a:ea typeface="Tahoma" pitchFamily="34" charset="0"/>
                <a:cs typeface="Tahoma" pitchFamily="34" charset="0"/>
              </a:rPr>
              <a:t>VẢI THANH HÀ </a:t>
            </a:r>
            <a:endParaRPr lang="en-US" sz="4500" b="1" dirty="0">
              <a:solidFill>
                <a:srgbClr val="0000FF"/>
              </a:solidFill>
              <a:ea typeface="Tahoma" pitchFamily="34" charset="0"/>
              <a:cs typeface="Tahoma" pitchFamily="34" charset="0"/>
            </a:endParaRPr>
          </a:p>
        </p:txBody>
      </p:sp>
    </p:spTree>
    <p:extLst>
      <p:ext uri="{BB962C8B-B14F-4D97-AF65-F5344CB8AC3E}">
        <p14:creationId xmlns:p14="http://schemas.microsoft.com/office/powerpoint/2010/main" xmlns="" val="41511870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1000"/>
                                        <p:tgtEl>
                                          <p:spTgt spid="3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amond(in)">
                                      <p:cBhvr>
                                        <p:cTn id="10" dur="1000"/>
                                        <p:tgtEl>
                                          <p:spTgt spid="25"/>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7" cstate="print">
              <a:alphaModFix amt="9999"/>
              <a:extLst>
                <a:ext uri="{96DAC541-7B7A-43D3-8B79-37D633B846F1}">
                  <asvg:svgBlip xmlns="" xmlns:asvg="http://schemas.microsoft.com/office/drawing/2016/SVG/main" r:embed="rId8"/>
                </a:ext>
              </a:extLst>
            </a:blip>
            <a:stretch>
              <a:fillRect/>
            </a:stretch>
          </a:blipFill>
        </p:spPr>
      </p:sp>
      <p:grpSp>
        <p:nvGrpSpPr>
          <p:cNvPr id="2"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9">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22" name="TextBox 22"/>
          <p:cNvSpPr txBox="1"/>
          <p:nvPr/>
        </p:nvSpPr>
        <p:spPr>
          <a:xfrm>
            <a:off x="2468562" y="457204"/>
            <a:ext cx="8077200" cy="1308050"/>
          </a:xfrm>
          <a:prstGeom prst="rect">
            <a:avLst/>
          </a:prstGeom>
        </p:spPr>
        <p:txBody>
          <a:bodyPr wrap="square" lIns="0" tIns="0" rIns="0" bIns="0" rtlCol="0" anchor="t">
            <a:spAutoFit/>
          </a:bodyPr>
          <a:lstStyle/>
          <a:p>
            <a:pPr algn="ctr">
              <a:lnSpc>
                <a:spcPts val="5078"/>
              </a:lnSpc>
              <a:spcBef>
                <a:spcPct val="0"/>
              </a:spcBef>
            </a:pPr>
            <a:r>
              <a:rPr lang="en-US" sz="4500" b="1" smtClean="0">
                <a:solidFill>
                  <a:srgbClr val="0000FF"/>
                </a:solidFill>
                <a:ea typeface="Tahoma" pitchFamily="34" charset="0"/>
                <a:cs typeface="Tahoma" pitchFamily="34" charset="0"/>
              </a:rPr>
              <a:t>DỪA XIÊM XANH BẾN TRE</a:t>
            </a:r>
            <a:r>
              <a:rPr lang="en-US" sz="4500" b="1" dirty="0" smtClean="0">
                <a:solidFill>
                  <a:srgbClr val="0000FF"/>
                </a:solidFill>
                <a:ea typeface="Tahoma" pitchFamily="34" charset="0"/>
                <a:cs typeface="Tahoma" pitchFamily="34" charset="0"/>
              </a:rPr>
              <a:t/>
            </a:r>
            <a:br>
              <a:rPr lang="en-US" sz="4500" b="1" dirty="0" smtClean="0">
                <a:solidFill>
                  <a:srgbClr val="0000FF"/>
                </a:solidFill>
                <a:ea typeface="Tahoma" pitchFamily="34" charset="0"/>
                <a:cs typeface="Tahoma" pitchFamily="34" charset="0"/>
              </a:rPr>
            </a:br>
            <a:endParaRPr lang="en-US" sz="4500" b="1" dirty="0">
              <a:solidFill>
                <a:srgbClr val="0000FF"/>
              </a:solidFill>
              <a:ea typeface="Tahoma" pitchFamily="34" charset="0"/>
              <a:cs typeface="Tahoma" pitchFamily="34" charset="0"/>
            </a:endParaRPr>
          </a:p>
        </p:txBody>
      </p:sp>
      <p:pic>
        <p:nvPicPr>
          <p:cNvPr id="4098" name="Picture 2" descr="C:\Users\Administrator\Desktop\Ảnh GS 9\6.-CDDL-Dừa-Xiêm-Xanh-Bến-Tre-Bến-Tre.png"/>
          <p:cNvPicPr>
            <a:picLocks noChangeAspect="1" noChangeArrowheads="1"/>
          </p:cNvPicPr>
          <p:nvPr/>
        </p:nvPicPr>
        <p:blipFill>
          <a:blip r:embed="rId15"/>
          <a:srcRect/>
          <a:stretch>
            <a:fillRect/>
          </a:stretch>
        </p:blipFill>
        <p:spPr bwMode="auto">
          <a:xfrm>
            <a:off x="7107924" y="2362200"/>
            <a:ext cx="5723838" cy="4981576"/>
          </a:xfrm>
          <a:prstGeom prst="rect">
            <a:avLst/>
          </a:prstGeom>
          <a:noFill/>
        </p:spPr>
      </p:pic>
      <p:pic>
        <p:nvPicPr>
          <p:cNvPr id="4099" name="Picture 3" descr="C:\Users\Administrator\Desktop\Ảnh GS 9\dua-tuoi-xiem-xanh.png"/>
          <p:cNvPicPr>
            <a:picLocks noChangeAspect="1" noChangeArrowheads="1"/>
          </p:cNvPicPr>
          <p:nvPr/>
        </p:nvPicPr>
        <p:blipFill>
          <a:blip r:embed="rId16"/>
          <a:srcRect/>
          <a:stretch>
            <a:fillRect/>
          </a:stretch>
        </p:blipFill>
        <p:spPr bwMode="auto">
          <a:xfrm>
            <a:off x="2392362" y="2133600"/>
            <a:ext cx="5410200"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753875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1000"/>
                                        <p:tgtEl>
                                          <p:spTgt spid="409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amond(in)">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7" cstate="print">
              <a:alphaModFix amt="9999"/>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7802562" y="2590804"/>
            <a:ext cx="4252382" cy="3727995"/>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2"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22" name="TextBox 22"/>
          <p:cNvSpPr txBox="1"/>
          <p:nvPr/>
        </p:nvSpPr>
        <p:spPr>
          <a:xfrm>
            <a:off x="2468562" y="457204"/>
            <a:ext cx="8077200" cy="1308050"/>
          </a:xfrm>
          <a:prstGeom prst="rect">
            <a:avLst/>
          </a:prstGeom>
        </p:spPr>
        <p:txBody>
          <a:bodyPr wrap="square" lIns="0" tIns="0" rIns="0" bIns="0" rtlCol="0" anchor="t">
            <a:spAutoFit/>
          </a:bodyPr>
          <a:lstStyle/>
          <a:p>
            <a:pPr algn="ctr">
              <a:lnSpc>
                <a:spcPts val="5078"/>
              </a:lnSpc>
              <a:spcBef>
                <a:spcPct val="0"/>
              </a:spcBef>
            </a:pPr>
            <a:r>
              <a:rPr lang="en-US" sz="4500" b="1" smtClean="0">
                <a:solidFill>
                  <a:srgbClr val="0000FF"/>
                </a:solidFill>
                <a:ea typeface="Tahoma" pitchFamily="34" charset="0"/>
                <a:cs typeface="Tahoma" pitchFamily="34" charset="0"/>
              </a:rPr>
              <a:t>NHO NINH THUẬN</a:t>
            </a:r>
            <a:r>
              <a:rPr lang="en-US" sz="4500" b="1" dirty="0" smtClean="0">
                <a:solidFill>
                  <a:srgbClr val="0000FF"/>
                </a:solidFill>
                <a:ea typeface="Tahoma" pitchFamily="34" charset="0"/>
                <a:cs typeface="Tahoma" pitchFamily="34" charset="0"/>
              </a:rPr>
              <a:t/>
            </a:r>
            <a:br>
              <a:rPr lang="en-US" sz="4500" b="1" dirty="0" smtClean="0">
                <a:solidFill>
                  <a:srgbClr val="0000FF"/>
                </a:solidFill>
                <a:ea typeface="Tahoma" pitchFamily="34" charset="0"/>
                <a:cs typeface="Tahoma" pitchFamily="34" charset="0"/>
              </a:rPr>
            </a:br>
            <a:endParaRPr lang="en-US" sz="4500" b="1" dirty="0">
              <a:solidFill>
                <a:srgbClr val="0000FF"/>
              </a:solidFill>
              <a:ea typeface="Tahoma" pitchFamily="34" charset="0"/>
              <a:cs typeface="Tahoma" pitchFamily="34" charset="0"/>
            </a:endParaRPr>
          </a:p>
        </p:txBody>
      </p:sp>
      <p:pic>
        <p:nvPicPr>
          <p:cNvPr id="14" name="Picture 3" descr="C:\Users\Administrator\Desktop\Ảnh GS 9\images.png"/>
          <p:cNvPicPr>
            <a:picLocks noChangeAspect="1" noChangeArrowheads="1"/>
          </p:cNvPicPr>
          <p:nvPr/>
        </p:nvPicPr>
        <p:blipFill>
          <a:blip r:embed="rId15"/>
          <a:srcRect/>
          <a:stretch>
            <a:fillRect/>
          </a:stretch>
        </p:blipFill>
        <p:spPr bwMode="auto">
          <a:xfrm>
            <a:off x="8232804" y="2868272"/>
            <a:ext cx="3608358" cy="3227728"/>
          </a:xfrm>
          <a:prstGeom prst="ellipse">
            <a:avLst/>
          </a:prstGeom>
          <a:ln>
            <a:noFill/>
          </a:ln>
          <a:effectLst>
            <a:softEdge rad="112500"/>
          </a:effectLst>
        </p:spPr>
      </p:pic>
      <p:pic>
        <p:nvPicPr>
          <p:cNvPr id="5122" name="Picture 2" descr="C:\Users\Administrator\Desktop\Ảnh GS 9\nho_do_ninh_thuan.jpg"/>
          <p:cNvPicPr>
            <a:picLocks noChangeAspect="1" noChangeArrowheads="1"/>
          </p:cNvPicPr>
          <p:nvPr/>
        </p:nvPicPr>
        <p:blipFill>
          <a:blip r:embed="rId16"/>
          <a:srcRect/>
          <a:stretch>
            <a:fillRect/>
          </a:stretch>
        </p:blipFill>
        <p:spPr bwMode="auto">
          <a:xfrm>
            <a:off x="1782763" y="1447800"/>
            <a:ext cx="5715000" cy="5181600"/>
          </a:xfrm>
          <a:prstGeom prst="rect">
            <a:avLst/>
          </a:prstGeom>
          <a:noFill/>
        </p:spPr>
      </p:pic>
    </p:spTree>
    <p:extLst>
      <p:ext uri="{BB962C8B-B14F-4D97-AF65-F5344CB8AC3E}">
        <p14:creationId xmlns:p14="http://schemas.microsoft.com/office/powerpoint/2010/main" xmlns="" val="19753875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7" cstate="print">
              <a:alphaModFix amt="9999"/>
              <a:extLst>
                <a:ext uri="{96DAC541-7B7A-43D3-8B79-37D633B846F1}">
                  <asvg:svgBlip xmlns="" xmlns:asvg="http://schemas.microsoft.com/office/drawing/2016/SVG/main" r:embed="rId8"/>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9">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3" cstate="print">
              <a:extLst>
                <a:ext uri="{96DAC541-7B7A-43D3-8B79-37D633B846F1}">
                  <asvg:svgBlip xmlns="" xmlns:asvg="http://schemas.microsoft.com/office/drawing/2016/SVG/main" r:embed="rId14"/>
                </a:ext>
              </a:extLst>
            </a:blip>
            <a:stretch>
              <a:fillRect t="-151970" r="-621009" b="-1346787"/>
            </a:stretch>
          </a:blipFill>
        </p:spPr>
      </p:sp>
      <p:sp>
        <p:nvSpPr>
          <p:cNvPr id="33" name="TextBox 22"/>
          <p:cNvSpPr txBox="1"/>
          <p:nvPr/>
        </p:nvSpPr>
        <p:spPr>
          <a:xfrm>
            <a:off x="2773362" y="457200"/>
            <a:ext cx="8610600" cy="669992"/>
          </a:xfrm>
          <a:prstGeom prst="rect">
            <a:avLst/>
          </a:prstGeom>
        </p:spPr>
        <p:txBody>
          <a:bodyPr wrap="square" lIns="0" tIns="0" rIns="0" bIns="0" rtlCol="0" anchor="t">
            <a:spAutoFit/>
          </a:bodyPr>
          <a:lstStyle/>
          <a:p>
            <a:pPr algn="ctr">
              <a:lnSpc>
                <a:spcPts val="5078"/>
              </a:lnSpc>
              <a:spcBef>
                <a:spcPct val="0"/>
              </a:spcBef>
            </a:pPr>
            <a:r>
              <a:rPr lang="en-US" sz="4500" b="1" smtClean="0">
                <a:solidFill>
                  <a:srgbClr val="0000FF"/>
                </a:solidFill>
                <a:ea typeface="Tahoma" pitchFamily="34" charset="0"/>
                <a:cs typeface="Tahoma" pitchFamily="34" charset="0"/>
              </a:rPr>
              <a:t>CHÔM CHÔM LONG </a:t>
            </a:r>
            <a:r>
              <a:rPr lang="en-US" sz="4500" b="1" dirty="0" smtClean="0">
                <a:solidFill>
                  <a:srgbClr val="0000FF"/>
                </a:solidFill>
                <a:ea typeface="Tahoma" pitchFamily="34" charset="0"/>
                <a:cs typeface="Tahoma" pitchFamily="34" charset="0"/>
              </a:rPr>
              <a:t>KHÁNH</a:t>
            </a:r>
            <a:endParaRPr lang="en-US" sz="4500" b="1" dirty="0">
              <a:solidFill>
                <a:srgbClr val="0000FF"/>
              </a:solidFill>
              <a:ea typeface="Tahoma" pitchFamily="34" charset="0"/>
              <a:cs typeface="Tahoma" pitchFamily="34" charset="0"/>
            </a:endParaRPr>
          </a:p>
        </p:txBody>
      </p:sp>
      <p:pic>
        <p:nvPicPr>
          <p:cNvPr id="84" name="Picture 83" descr="Untitled"/>
          <p:cNvPicPr/>
          <p:nvPr/>
        </p:nvPicPr>
        <p:blipFill>
          <a:blip r:embed="rId15">
            <a:extLst>
              <a:ext uri="{28A0092B-C50C-407E-A947-70E740481C1C}">
                <a14:useLocalDpi xmlns:a14="http://schemas.microsoft.com/office/drawing/2010/main" xmlns="" val="0"/>
              </a:ext>
            </a:extLst>
          </a:blip>
          <a:srcRect/>
          <a:stretch>
            <a:fillRect/>
          </a:stretch>
        </p:blipFill>
        <p:spPr bwMode="auto">
          <a:xfrm>
            <a:off x="6735763" y="2743200"/>
            <a:ext cx="5334001" cy="3733800"/>
          </a:xfrm>
          <a:prstGeom prst="rect">
            <a:avLst/>
          </a:prstGeom>
          <a:ln>
            <a:noFill/>
          </a:ln>
          <a:effectLst>
            <a:outerShdw blurRad="292100" dist="139700" dir="2700000" algn="tl" rotWithShape="0">
              <a:srgbClr val="333333">
                <a:alpha val="65000"/>
              </a:srgbClr>
            </a:outerShdw>
          </a:effectLst>
        </p:spPr>
      </p:pic>
      <p:pic>
        <p:nvPicPr>
          <p:cNvPr id="6146" name="Picture 2" descr="C:\Users\Administrator\Desktop\Ảnh GS 9\rambutan.png"/>
          <p:cNvPicPr>
            <a:picLocks noChangeAspect="1" noChangeArrowheads="1"/>
          </p:cNvPicPr>
          <p:nvPr/>
        </p:nvPicPr>
        <p:blipFill>
          <a:blip r:embed="rId16"/>
          <a:srcRect/>
          <a:stretch>
            <a:fillRect/>
          </a:stretch>
        </p:blipFill>
        <p:spPr bwMode="auto">
          <a:xfrm>
            <a:off x="1173162" y="1981200"/>
            <a:ext cx="5524500" cy="4419600"/>
          </a:xfrm>
          <a:prstGeom prst="ellipse">
            <a:avLst/>
          </a:prstGeom>
          <a:ln>
            <a:noFill/>
          </a:ln>
          <a:effectLst>
            <a:softEdge rad="112500"/>
          </a:effectLst>
        </p:spPr>
      </p:pic>
    </p:spTree>
    <p:extLst>
      <p:ext uri="{BB962C8B-B14F-4D97-AF65-F5344CB8AC3E}">
        <p14:creationId xmlns:p14="http://schemas.microsoft.com/office/powerpoint/2010/main" xmlns="" val="157514399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amond(in)">
                                      <p:cBhvr>
                                        <p:cTn id="7" dur="1000"/>
                                        <p:tgtEl>
                                          <p:spTgt spid="8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amond(in)">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TotalTime>
  <Words>414</Words>
  <Application>Microsoft Office PowerPoint</Application>
  <PresentationFormat>Custom</PresentationFormat>
  <Paragraphs>76</Paragraphs>
  <Slides>26</Slides>
  <Notes>6</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Nguyen </cp:lastModifiedBy>
  <cp:revision>286</cp:revision>
  <dcterms:created xsi:type="dcterms:W3CDTF">2019-07-10T13:09:06Z</dcterms:created>
  <dcterms:modified xsi:type="dcterms:W3CDTF">2024-07-08T10:49:31Z</dcterms:modified>
</cp:coreProperties>
</file>