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7" r:id="rId2"/>
    <p:sldMasterId id="2147483711" r:id="rId3"/>
    <p:sldMasterId id="2147483723" r:id="rId4"/>
  </p:sldMasterIdLst>
  <p:notesMasterIdLst>
    <p:notesMasterId r:id="rId37"/>
  </p:notesMasterIdLst>
  <p:sldIdLst>
    <p:sldId id="295" r:id="rId5"/>
    <p:sldId id="296" r:id="rId6"/>
    <p:sldId id="297" r:id="rId7"/>
    <p:sldId id="298" r:id="rId8"/>
    <p:sldId id="299" r:id="rId9"/>
    <p:sldId id="300" r:id="rId10"/>
    <p:sldId id="256" r:id="rId11"/>
    <p:sldId id="270" r:id="rId12"/>
    <p:sldId id="341" r:id="rId13"/>
    <p:sldId id="353" r:id="rId14"/>
    <p:sldId id="6298" r:id="rId15"/>
    <p:sldId id="6297" r:id="rId16"/>
    <p:sldId id="342" r:id="rId17"/>
    <p:sldId id="352" r:id="rId18"/>
    <p:sldId id="262" r:id="rId19"/>
    <p:sldId id="354" r:id="rId20"/>
    <p:sldId id="6299" r:id="rId21"/>
    <p:sldId id="350" r:id="rId22"/>
    <p:sldId id="6300" r:id="rId23"/>
    <p:sldId id="6301" r:id="rId24"/>
    <p:sldId id="6302" r:id="rId25"/>
    <p:sldId id="458" r:id="rId26"/>
    <p:sldId id="259" r:id="rId27"/>
    <p:sldId id="6294" r:id="rId28"/>
    <p:sldId id="301" r:id="rId29"/>
    <p:sldId id="6295" r:id="rId30"/>
    <p:sldId id="6296" r:id="rId31"/>
    <p:sldId id="304" r:id="rId32"/>
    <p:sldId id="305" r:id="rId33"/>
    <p:sldId id="6287" r:id="rId34"/>
    <p:sldId id="302" r:id="rId35"/>
    <p:sldId id="290" r:id="rId36"/>
  </p:sldIdLst>
  <p:sldSz cx="12192000" cy="6858000"/>
  <p:notesSz cx="6858000" cy="9144000"/>
  <p:embeddedFontLst>
    <p:embeddedFont>
      <p:font typeface="#9Slide02 Noi dung rat dai" panose="020B0604020202020204" charset="0"/>
      <p:regular r:id="rId38"/>
    </p:embeddedFont>
    <p:embeddedFont>
      <p:font typeface="#9Slide02 Tieu de dai" panose="020B0604020202020204" charset="0"/>
      <p:regular r:id="rId39"/>
    </p:embeddedFont>
    <p:embeddedFont>
      <p:font typeface="#9Slide03 Kaleko 105 Round Bold" panose="020B0604020202020204" charset="0"/>
      <p:bold r:id="rId40"/>
    </p:embeddedFont>
    <p:embeddedFont>
      <p:font typeface="#9Slide03 Roboto Bold" panose="020B0604020202020204" charset="0"/>
      <p:bold r:id="rId41"/>
    </p:embeddedFont>
    <p:embeddedFont>
      <p:font typeface="#9Slide05 Claudia" panose="020B0604020202020204" charset="0"/>
      <p:regular r:id="rId42"/>
    </p:embeddedFont>
    <p:embeddedFont>
      <p:font typeface="#9Slide05 Odesta Hair" panose="020B0604020202020204" charset="0"/>
      <p:bold r:id="rId43"/>
    </p:embeddedFont>
    <p:embeddedFont>
      <p:font typeface="#9Slide05 SVNAngellife" panose="020B0604020202020204" charset="0"/>
      <p:regular r:id="rId44"/>
    </p:embeddedFont>
    <p:embeddedFont>
      <p:font typeface="#9Slide07 IcielBaliho Script" panose="020B0604020202020204" charset="0"/>
      <p:regular r:id="rId45"/>
    </p:embeddedFont>
    <p:embeddedFont>
      <p:font typeface="#9Slide07 IcielCadena" panose="020B0604020202020204" charset="0"/>
      <p:bold r:id="rId46"/>
    </p:embeddedFont>
    <p:embeddedFont>
      <p:font typeface="#9Slide07 SVNCinnamoncake" panose="02000000000000000000" charset="0"/>
      <p:regular r:id="rId47"/>
    </p:embeddedFont>
    <p:embeddedFont>
      <p:font typeface="Berlin Sans FB Demi" panose="020E0802020502020306" pitchFamily="34" charset="0"/>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omic Sans MS" panose="030F0702030302020204" pitchFamily="66" charset="0"/>
      <p:regular r:id="rId55"/>
      <p:bold r:id="rId56"/>
      <p:italic r:id="rId57"/>
      <p:boldItalic r:id="rId58"/>
    </p:embeddedFont>
    <p:embeddedFont>
      <p:font typeface="Patrick Hand" panose="00000500000000000000" pitchFamily="2" charset="0"/>
      <p:regular r:id="rId59"/>
    </p:embeddedFont>
    <p:embeddedFont>
      <p:font typeface="Shadows Into Light"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0000FF"/>
    <a:srgbClr val="FDF5E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howGuides="1">
      <p:cViewPr varScale="1">
        <p:scale>
          <a:sx n="65" d="100"/>
          <a:sy n="65" d="100"/>
        </p:scale>
        <p:origin x="72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8C2F9-DABD-4D40-AF06-D4B0A839CE6D}" type="doc">
      <dgm:prSet loTypeId="urn:microsoft.com/office/officeart/2005/8/layout/vList3" loCatId="list" qsTypeId="urn:microsoft.com/office/officeart/2005/8/quickstyle/simple2" qsCatId="simple" csTypeId="urn:microsoft.com/office/officeart/2005/8/colors/colorful4" csCatId="colorful" phldr="1"/>
      <dgm:spPr/>
      <dgm:t>
        <a:bodyPr/>
        <a:lstStyle/>
        <a:p>
          <a:endParaRPr lang="en-US"/>
        </a:p>
      </dgm:t>
    </dgm:pt>
    <dgm:pt modelId="{3D8871EB-CACA-4798-97AE-6FD81B36F980}">
      <dgm:prSet custT="1"/>
      <dgm:spPr/>
      <dgm:t>
        <a:bodyPr/>
        <a:lstStyle/>
        <a:p>
          <a:r>
            <a:rPr lang="vi-VN" sz="2400" dirty="0">
              <a:solidFill>
                <a:schemeClr val="tx1"/>
              </a:solidFill>
              <a:latin typeface="+mj-lt"/>
            </a:rPr>
            <a:t>Dân cư Ô-xtrây-li-a  có trình độ học vấn cao. Tỉ lệ phổ cập giáo dục và tốt nghiệp trung học phổ thông đứng hàng đầu thế giới. Chỉ số HDI năm 2016 là 0,939 (xếp thứ 2 thế giới). </a:t>
          </a:r>
        </a:p>
      </dgm:t>
    </dgm:pt>
    <dgm:pt modelId="{5450943C-813E-4207-8BF7-EC7805D6B6DB}" type="parTrans" cxnId="{9AF845B3-1E69-4C88-A0C2-1F1E3FE512BB}">
      <dgm:prSet/>
      <dgm:spPr/>
      <dgm:t>
        <a:bodyPr/>
        <a:lstStyle/>
        <a:p>
          <a:endParaRPr lang="en-US"/>
        </a:p>
      </dgm:t>
    </dgm:pt>
    <dgm:pt modelId="{4080F2C8-2FBF-4E7D-A568-5808C0ED4081}" type="sibTrans" cxnId="{9AF845B3-1E69-4C88-A0C2-1F1E3FE512BB}">
      <dgm:prSet/>
      <dgm:spPr/>
      <dgm:t>
        <a:bodyPr/>
        <a:lstStyle/>
        <a:p>
          <a:endParaRPr lang="en-US"/>
        </a:p>
      </dgm:t>
    </dgm:pt>
    <dgm:pt modelId="{C6B425B1-BC98-4129-99C2-4AAE218C4871}">
      <dgm:prSet custT="1"/>
      <dgm:spPr/>
      <dgm:t>
        <a:bodyPr/>
        <a:lstStyle/>
        <a:p>
          <a:r>
            <a:rPr lang="vi-VN" sz="2400" dirty="0">
              <a:latin typeface="+mj-lt"/>
            </a:rPr>
            <a:t>Ô-xtrây-li-a quốc gia tiên tiến về khoa học kĩ thuật ( chiến 2.5% công trình khoa học thế giới….). Trình độ công nghệ thông tin (IT) cao nhất khu vực và là thuộc tốp 10 thế giới về lao động kĩ thuật cao.</a:t>
          </a:r>
        </a:p>
      </dgm:t>
    </dgm:pt>
    <dgm:pt modelId="{CA7EFDAB-C0D5-4FBB-8590-F73CFE7599B5}" type="parTrans" cxnId="{AF486700-79D9-4FA6-A22F-FE2C8837BE77}">
      <dgm:prSet/>
      <dgm:spPr/>
      <dgm:t>
        <a:bodyPr/>
        <a:lstStyle/>
        <a:p>
          <a:endParaRPr lang="en-US"/>
        </a:p>
      </dgm:t>
    </dgm:pt>
    <dgm:pt modelId="{F638E8D1-29F9-43BF-9DD9-0D90048C5ECA}" type="sibTrans" cxnId="{AF486700-79D9-4FA6-A22F-FE2C8837BE77}">
      <dgm:prSet/>
      <dgm:spPr/>
      <dgm:t>
        <a:bodyPr/>
        <a:lstStyle/>
        <a:p>
          <a:endParaRPr lang="en-US"/>
        </a:p>
      </dgm:t>
    </dgm:pt>
    <dgm:pt modelId="{43985830-F44A-4420-A3E1-B1014C928A2D}" type="pres">
      <dgm:prSet presAssocID="{6B88C2F9-DABD-4D40-AF06-D4B0A839CE6D}" presName="linearFlow" presStyleCnt="0">
        <dgm:presLayoutVars>
          <dgm:dir/>
          <dgm:resizeHandles val="exact"/>
        </dgm:presLayoutVars>
      </dgm:prSet>
      <dgm:spPr/>
    </dgm:pt>
    <dgm:pt modelId="{4EC6CF84-44D4-4D5D-92C4-E75F4230BABA}" type="pres">
      <dgm:prSet presAssocID="{3D8871EB-CACA-4798-97AE-6FD81B36F980}" presName="composite" presStyleCnt="0"/>
      <dgm:spPr/>
    </dgm:pt>
    <dgm:pt modelId="{7F8D8C8A-2E7C-4CC2-9502-5798C2883BF3}" type="pres">
      <dgm:prSet presAssocID="{3D8871EB-CACA-4798-97AE-6FD81B36F980}" presName="imgShp" presStyleLbl="fgImgPlace1" presStyleIdx="0" presStyleCnt="2" custLinFactNeighborX="-21042" custLinFactNeighborY="-9859"/>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C385949A-EA74-497A-8793-6F24F46FF9AB}" type="pres">
      <dgm:prSet presAssocID="{3D8871EB-CACA-4798-97AE-6FD81B36F980}" presName="txShp" presStyleLbl="node1" presStyleIdx="0" presStyleCnt="2" custScaleX="121299" custLinFactNeighborX="-348">
        <dgm:presLayoutVars>
          <dgm:bulletEnabled val="1"/>
        </dgm:presLayoutVars>
      </dgm:prSet>
      <dgm:spPr/>
    </dgm:pt>
    <dgm:pt modelId="{E738DBF0-C420-493F-BAFC-224601C84BDB}" type="pres">
      <dgm:prSet presAssocID="{4080F2C8-2FBF-4E7D-A568-5808C0ED4081}" presName="spacing" presStyleCnt="0"/>
      <dgm:spPr/>
    </dgm:pt>
    <dgm:pt modelId="{3EB7803C-FB93-45DB-BFC4-DEB1AD43226A}" type="pres">
      <dgm:prSet presAssocID="{C6B425B1-BC98-4129-99C2-4AAE218C4871}" presName="composite" presStyleCnt="0"/>
      <dgm:spPr/>
    </dgm:pt>
    <dgm:pt modelId="{2F29C603-80A0-4876-A919-BC5BCAF73CDD}" type="pres">
      <dgm:prSet presAssocID="{C6B425B1-BC98-4129-99C2-4AAE218C4871}" presName="imgShp" presStyleLbl="fgImgPlace1" presStyleIdx="1" presStyleCnt="2" custLinFactNeighborX="-27881" custLinFactNeighborY="-18881"/>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40E1E5AD-784F-4258-93BB-6B38CC0345A5}" type="pres">
      <dgm:prSet presAssocID="{C6B425B1-BC98-4129-99C2-4AAE218C4871}" presName="txShp" presStyleLbl="node1" presStyleIdx="1" presStyleCnt="2" custScaleX="121277">
        <dgm:presLayoutVars>
          <dgm:bulletEnabled val="1"/>
        </dgm:presLayoutVars>
      </dgm:prSet>
      <dgm:spPr/>
    </dgm:pt>
  </dgm:ptLst>
  <dgm:cxnLst>
    <dgm:cxn modelId="{AF486700-79D9-4FA6-A22F-FE2C8837BE77}" srcId="{6B88C2F9-DABD-4D40-AF06-D4B0A839CE6D}" destId="{C6B425B1-BC98-4129-99C2-4AAE218C4871}" srcOrd="1" destOrd="0" parTransId="{CA7EFDAB-C0D5-4FBB-8590-F73CFE7599B5}" sibTransId="{F638E8D1-29F9-43BF-9DD9-0D90048C5ECA}"/>
    <dgm:cxn modelId="{BC9BCD1C-FB5A-4599-ADF9-523F32A7151C}" type="presOf" srcId="{3D8871EB-CACA-4798-97AE-6FD81B36F980}" destId="{C385949A-EA74-497A-8793-6F24F46FF9AB}" srcOrd="0" destOrd="0" presId="urn:microsoft.com/office/officeart/2005/8/layout/vList3"/>
    <dgm:cxn modelId="{9C10C96B-C4FD-47D6-8DD8-BB24E85AE306}" type="presOf" srcId="{C6B425B1-BC98-4129-99C2-4AAE218C4871}" destId="{40E1E5AD-784F-4258-93BB-6B38CC0345A5}" srcOrd="0" destOrd="0" presId="urn:microsoft.com/office/officeart/2005/8/layout/vList3"/>
    <dgm:cxn modelId="{D08F1E98-9C05-4FD2-A41F-57DEFE7CC487}" type="presOf" srcId="{6B88C2F9-DABD-4D40-AF06-D4B0A839CE6D}" destId="{43985830-F44A-4420-A3E1-B1014C928A2D}" srcOrd="0" destOrd="0" presId="urn:microsoft.com/office/officeart/2005/8/layout/vList3"/>
    <dgm:cxn modelId="{9AF845B3-1E69-4C88-A0C2-1F1E3FE512BB}" srcId="{6B88C2F9-DABD-4D40-AF06-D4B0A839CE6D}" destId="{3D8871EB-CACA-4798-97AE-6FD81B36F980}" srcOrd="0" destOrd="0" parTransId="{5450943C-813E-4207-8BF7-EC7805D6B6DB}" sibTransId="{4080F2C8-2FBF-4E7D-A568-5808C0ED4081}"/>
    <dgm:cxn modelId="{D4FDF5B6-5F90-4D7F-AD20-78C7DBEA4839}" type="presParOf" srcId="{43985830-F44A-4420-A3E1-B1014C928A2D}" destId="{4EC6CF84-44D4-4D5D-92C4-E75F4230BABA}" srcOrd="0" destOrd="0" presId="urn:microsoft.com/office/officeart/2005/8/layout/vList3"/>
    <dgm:cxn modelId="{EC3F7B56-DC6D-425A-8D12-FFCF72387AB4}" type="presParOf" srcId="{4EC6CF84-44D4-4D5D-92C4-E75F4230BABA}" destId="{7F8D8C8A-2E7C-4CC2-9502-5798C2883BF3}" srcOrd="0" destOrd="0" presId="urn:microsoft.com/office/officeart/2005/8/layout/vList3"/>
    <dgm:cxn modelId="{DE0B6819-1CDE-465D-8229-D1AF76103B66}" type="presParOf" srcId="{4EC6CF84-44D4-4D5D-92C4-E75F4230BABA}" destId="{C385949A-EA74-497A-8793-6F24F46FF9AB}" srcOrd="1" destOrd="0" presId="urn:microsoft.com/office/officeart/2005/8/layout/vList3"/>
    <dgm:cxn modelId="{968AB2DA-5A20-43AD-B25E-6C2807833AA6}" type="presParOf" srcId="{43985830-F44A-4420-A3E1-B1014C928A2D}" destId="{E738DBF0-C420-493F-BAFC-224601C84BDB}" srcOrd="1" destOrd="0" presId="urn:microsoft.com/office/officeart/2005/8/layout/vList3"/>
    <dgm:cxn modelId="{A6647268-5AA9-44E2-A182-B4118004282E}" type="presParOf" srcId="{43985830-F44A-4420-A3E1-B1014C928A2D}" destId="{3EB7803C-FB93-45DB-BFC4-DEB1AD43226A}" srcOrd="2" destOrd="0" presId="urn:microsoft.com/office/officeart/2005/8/layout/vList3"/>
    <dgm:cxn modelId="{E5066EFE-1249-4929-9977-ABA700E8DFF4}" type="presParOf" srcId="{3EB7803C-FB93-45DB-BFC4-DEB1AD43226A}" destId="{2F29C603-80A0-4876-A919-BC5BCAF73CDD}" srcOrd="0" destOrd="0" presId="urn:microsoft.com/office/officeart/2005/8/layout/vList3"/>
    <dgm:cxn modelId="{BCCAD5E0-C8F7-409B-822A-FEB4C406A797}" type="presParOf" srcId="{3EB7803C-FB93-45DB-BFC4-DEB1AD43226A}" destId="{40E1E5AD-784F-4258-93BB-6B38CC0345A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5949A-EA74-497A-8793-6F24F46FF9AB}">
      <dsp:nvSpPr>
        <dsp:cNvPr id="0" name=""/>
        <dsp:cNvSpPr/>
      </dsp:nvSpPr>
      <dsp:spPr>
        <a:xfrm rot="10800000">
          <a:off x="1285318" y="3518"/>
          <a:ext cx="9532327" cy="2354410"/>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8230"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latin typeface="+mj-lt"/>
            </a:rPr>
            <a:t>Dân cư Ô-xtrây-li-a  có trình độ học vấn cao. Tỉ lệ phổ cập giáo dục và tốt nghiệp trung học phổ thông đứng hàng đầu thế giới. Chỉ số HDI năm 2016 là 0,939 (xếp thứ 2 thế giới). </a:t>
          </a:r>
        </a:p>
      </dsp:txBody>
      <dsp:txXfrm rot="10800000">
        <a:off x="1873920" y="3518"/>
        <a:ext cx="8943725" cy="2354410"/>
      </dsp:txXfrm>
    </dsp:sp>
    <dsp:sp modelId="{7F8D8C8A-2E7C-4CC2-9502-5798C2883BF3}">
      <dsp:nvSpPr>
        <dsp:cNvPr id="0" name=""/>
        <dsp:cNvSpPr/>
      </dsp:nvSpPr>
      <dsp:spPr>
        <a:xfrm>
          <a:off x="476940" y="0"/>
          <a:ext cx="2354410" cy="235441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0E1E5AD-784F-4258-93BB-6B38CC0345A5}">
      <dsp:nvSpPr>
        <dsp:cNvPr id="0" name=""/>
        <dsp:cNvSpPr/>
      </dsp:nvSpPr>
      <dsp:spPr>
        <a:xfrm rot="10800000">
          <a:off x="1313963" y="3060738"/>
          <a:ext cx="9530598" cy="2354410"/>
        </a:xfrm>
        <a:prstGeom prst="homePlate">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8230"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mj-lt"/>
            </a:rPr>
            <a:t>Ô-xtrây-li-a quốc gia tiên tiến về khoa học kĩ thuật ( chiến 2.5% công trình khoa học thế giới….). Trình độ công nghệ thông tin (IT) cao nhất khu vực và là thuộc tốp 10 thế giới về lao động kĩ thuật cao.</a:t>
          </a:r>
        </a:p>
      </dsp:txBody>
      <dsp:txXfrm rot="10800000">
        <a:off x="1902565" y="3060738"/>
        <a:ext cx="8941996" cy="2354410"/>
      </dsp:txXfrm>
    </dsp:sp>
    <dsp:sp modelId="{2F29C603-80A0-4876-A919-BC5BCAF73CDD}">
      <dsp:nvSpPr>
        <dsp:cNvPr id="0" name=""/>
        <dsp:cNvSpPr/>
      </dsp:nvSpPr>
      <dsp:spPr>
        <a:xfrm>
          <a:off x="316354" y="2616201"/>
          <a:ext cx="2354410" cy="235441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1B787-6307-4480-92E0-4DF0ACA0F2F3}" type="datetimeFigureOut">
              <a:rPr lang="en-US" smtClean="0"/>
              <a:t>4/7/2023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43C28-A2CC-415F-8B9B-15DC1085F7CE}" type="slidenum">
              <a:rPr lang="en-US" smtClean="0"/>
              <a:t>‹#›</a:t>
            </a:fld>
            <a:endParaRPr lang="en-US"/>
          </a:p>
        </p:txBody>
      </p:sp>
    </p:spTree>
    <p:extLst>
      <p:ext uri="{BB962C8B-B14F-4D97-AF65-F5344CB8AC3E}">
        <p14:creationId xmlns:p14="http://schemas.microsoft.com/office/powerpoint/2010/main" val="203110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63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9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95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019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EF30-E545-48F7-A732-31CF407A4C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70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Cuộc</a:t>
            </a:r>
            <a:r>
              <a:rPr lang="en-US" baseline="0" dirty="0"/>
              <a:t> </a:t>
            </a:r>
            <a:r>
              <a:rPr lang="en-US" baseline="0" dirty="0" err="1"/>
              <a:t>thi</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gồm</a:t>
            </a:r>
            <a:r>
              <a:rPr lang="en-US" baseline="0" dirty="0"/>
              <a:t> </a:t>
            </a:r>
            <a:r>
              <a:rPr lang="en-US" baseline="0" dirty="0" err="1"/>
              <a:t>có</a:t>
            </a:r>
            <a:r>
              <a:rPr lang="en-US" baseline="0" dirty="0"/>
              <a:t> </a:t>
            </a:r>
            <a:r>
              <a:rPr lang="en-US" baseline="0" dirty="0" err="1"/>
              <a:t>sự</a:t>
            </a:r>
            <a:r>
              <a:rPr lang="en-US" baseline="0" dirty="0"/>
              <a:t> </a:t>
            </a:r>
            <a:r>
              <a:rPr lang="en-US" baseline="0" dirty="0" err="1"/>
              <a:t>tham</a:t>
            </a:r>
            <a:r>
              <a:rPr lang="en-US" baseline="0" dirty="0"/>
              <a:t> </a:t>
            </a:r>
            <a:r>
              <a:rPr lang="en-US" baseline="0" dirty="0" err="1"/>
              <a:t>dự</a:t>
            </a:r>
            <a:r>
              <a:rPr lang="en-US" baseline="0" dirty="0"/>
              <a:t> </a:t>
            </a:r>
            <a:r>
              <a:rPr lang="en-US" baseline="0" dirty="0" err="1"/>
              <a:t>của</a:t>
            </a:r>
            <a:r>
              <a:rPr lang="en-US" baseline="0" dirty="0"/>
              <a:t> 6 </a:t>
            </a:r>
            <a:r>
              <a:rPr lang="en-US" baseline="0" dirty="0" err="1"/>
              <a:t>đội</a:t>
            </a:r>
            <a:r>
              <a:rPr lang="en-US" baseline="0" dirty="0"/>
              <a:t> </a:t>
            </a:r>
            <a:r>
              <a:rPr lang="en-US" baseline="0" dirty="0" err="1"/>
              <a:t>chơi</a:t>
            </a:r>
            <a:r>
              <a:rPr lang="en-US" baseline="0" dirty="0"/>
              <a:t> </a:t>
            </a:r>
            <a:r>
              <a:rPr lang="en-US" baseline="0" dirty="0" err="1"/>
              <a:t>đến</a:t>
            </a:r>
            <a:r>
              <a:rPr lang="en-US" baseline="0" dirty="0"/>
              <a:t> </a:t>
            </a:r>
            <a:r>
              <a:rPr lang="en-US" baseline="0" dirty="0" err="1"/>
              <a:t>từ</a:t>
            </a:r>
            <a:r>
              <a:rPr lang="en-US" baseline="0" dirty="0"/>
              <a:t> 6 </a:t>
            </a:r>
            <a:r>
              <a:rPr lang="en-US" baseline="0" dirty="0" err="1"/>
              <a:t>nhóm</a:t>
            </a:r>
            <a:r>
              <a:rPr lang="en-US" baseline="0" dirty="0"/>
              <a:t>, </a:t>
            </a:r>
            <a:r>
              <a:rPr lang="en-US" baseline="0" dirty="0" err="1"/>
              <a:t>nhóm</a:t>
            </a:r>
            <a:r>
              <a:rPr lang="en-US" baseline="0" dirty="0"/>
              <a:t> 1,2…6.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trải</a:t>
            </a:r>
            <a:r>
              <a:rPr lang="en-US" baseline="0" dirty="0"/>
              <a:t> qua 4 </a:t>
            </a:r>
            <a:r>
              <a:rPr lang="en-US" baseline="0" dirty="0" err="1"/>
              <a:t>vòng</a:t>
            </a:r>
            <a:r>
              <a:rPr lang="en-US" baseline="0" dirty="0"/>
              <a:t> </a:t>
            </a:r>
            <a:r>
              <a:rPr lang="en-US" baseline="0" dirty="0" err="1"/>
              <a:t>thi</a:t>
            </a:r>
            <a:r>
              <a:rPr lang="en-US" baseline="0" dirty="0"/>
              <a:t>: KHỞI ĐỘNG, VƯỢT CHƯỚNG NGẠI VẬT, TĂNG TỐC, VỀ ĐÍCH </a:t>
            </a:r>
            <a:r>
              <a:rPr lang="en-US" baseline="0" dirty="0" err="1"/>
              <a:t>để</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sẵn</a:t>
            </a:r>
            <a:r>
              <a:rPr lang="en-US" baseline="0" dirty="0"/>
              <a:t> sang </a:t>
            </a:r>
            <a:r>
              <a:rPr lang="en-US" baseline="0" dirty="0" err="1"/>
              <a:t>chưa</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7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07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34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99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9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77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90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2015455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89649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430336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C823AA6F-5894-4FDF-A453-5B46E470F571}" type="datetime1">
              <a:rPr lang="en-US"/>
              <a:pPr>
                <a:defRPr/>
              </a:pPr>
              <a:t>4/7/2023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24F13F7-54C9-4034-B708-53599AC825D6}" type="slidenum">
              <a:rPr lang="en-US" altLang="vi-VN"/>
              <a:pPr/>
              <a:t>‹#›</a:t>
            </a:fld>
            <a:endParaRPr lang="en-US" altLang="vi-VN"/>
          </a:p>
        </p:txBody>
      </p:sp>
    </p:spTree>
    <p:extLst>
      <p:ext uri="{BB962C8B-B14F-4D97-AF65-F5344CB8AC3E}">
        <p14:creationId xmlns:p14="http://schemas.microsoft.com/office/powerpoint/2010/main" val="2191232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4/7/2023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4897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4/7/2023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4339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4/7/2023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546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5005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4/7/2023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7720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4/7/2023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6232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4/7/2023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00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256DDAE-522F-442D-9188-0504557FBA3E}"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282788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549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4/7/2023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888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4/7/2023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4241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4/7/2023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3583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4/7/2023</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9159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fld id="{78AAC5C3-734E-4731-83CB-EBD81A1DD3B4}" type="datetime1">
              <a:rPr lang="en-US" smtClean="0">
                <a:solidFill>
                  <a:prstClr val="black">
                    <a:tint val="75000"/>
                  </a:prstClr>
                </a:solidFill>
              </a:rPr>
              <a:t>4/7/2023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41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ACBE-4805-4393-9C3D-720C34594B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6626D-133D-4383-B690-0B967452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A2B7F-FA3A-40CA-9A0F-D7903AD785C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CF53E38-84D3-4B82-8FE6-9673F795327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E30612FD-41C5-4B01-8DE4-0DF10CFC942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839853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7A5E1-7CE9-4934-8035-76589469E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B1190-1D78-44B0-8760-F9A5E4120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16202-119E-4B6B-B9EF-74880C5BF6E0}"/>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A5B0568-2558-478A-B833-E07D08FF55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657F1F76-734D-45D7-89CF-BBD593899E8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74961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766D-6A42-4EB3-A6D6-D384DD146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408AC9-EBEF-470A-8333-28FFBE2D5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0CB8F8-6F77-415C-A727-FFD082F29079}"/>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B6DAF55-7474-4A55-99B4-6FA82DD586C6}"/>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B5548E2-D87D-4884-90F1-5DD6EBF5BDB4}"/>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38803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12AF-FBBE-48D5-AC05-3B2DA503A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10F8D-1221-4FDB-991B-E3EFB32B5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9FEF5-6DBA-4BF2-9E02-6BC104DC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9329D-5621-45BA-BB3F-6C3FB0D2F4E3}"/>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DF028A5-C281-442C-A2D2-E1DFEC9B3E1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8253458A-E503-4FF4-8579-6BE85545D2CB}"/>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03324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6DDAE-522F-442D-9188-0504557FBA3E}" type="datetimeFigureOut">
              <a:rPr lang="vi-VN" smtClean="0"/>
              <a:t>07/04/2023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360029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420E-4127-4A3F-A7EA-8D058F007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AEFC-EC05-408C-88A5-002E02F67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3CED4-401D-4966-A8EC-4707C39F5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6974F9-8182-40B8-90A3-1ACF0C3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3E6FA-3FAE-4A6A-9E53-7A4F82825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FFE78C-ECB7-4B79-BC3B-778B7ADFA16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D8E496C3-AC9F-49D1-96D6-0A4008106DA4}"/>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91F5D416-D578-4FED-A05B-BB8A1B2A133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90962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0C18-3696-4F4C-8816-26B9A44CCC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8620B-B459-400D-9004-C1C76025A7F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F87A5CE9-822E-4977-AFCE-CCF6B1204907}"/>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BDA1A47-ED62-4B53-BB65-88AAB211D0E2}"/>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70667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00467-0603-45DE-BAC7-AC56384D482B}"/>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74F6AAD6-85FE-441F-8D12-6CCCFF5144C3}"/>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76E8407B-7097-42E7-8348-CF2EBCF3F74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8840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FCA4-E8B2-49CA-AACA-88F899AC8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497F6-4F4B-4AA3-8F5B-D16B071C9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E89656-BC82-4D07-9E8B-4BF52E127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EDEFE-C103-47AB-84AB-EA0C70EB3C3F}"/>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6A2A007-AF94-4910-A095-F52BE16E3C0F}"/>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B1A9860A-7797-4BFB-B774-273D3E58EE8F}"/>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451999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0C-D690-4949-B1E9-FB43899F5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862296-C63D-4D09-B527-CFEAA4CCC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64F173-E9BA-45D6-9A71-2FAAE263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02FC-5119-4E1A-8593-0C7838FE6067}"/>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5686B209-827B-47B4-97E2-65E0EC77473D}"/>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05883439-ACBA-4DE6-BF57-629A15534D3D}"/>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60002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24FF-F796-4B63-A7D0-A92DC76544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3510F-1D4B-4930-AE25-2BF242A74E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59594-58EE-43AB-AA76-49567578A4AC}"/>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DCAC6259-7832-4594-BDFB-49704B492E42}"/>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23E5B111-4F40-48BF-B558-4CDCFAFE73F5}"/>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833370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E28E2-6716-4390-947C-8D1C0A4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F87A2-94AE-47A7-8196-FFC7D562A3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CA56E-0A45-450A-AAB2-AEBFB61219CD}"/>
              </a:ext>
            </a:extLst>
          </p:cNvPr>
          <p:cNvSpPr>
            <a:spLocks noGrp="1"/>
          </p:cNvSpPr>
          <p:nvPr>
            <p:ph type="dt" sz="half" idx="10"/>
          </p:nvPr>
        </p:nvSpPr>
        <p:spPr/>
        <p:txBody>
          <a:bodyPr/>
          <a:lstStyle/>
          <a:p>
            <a:pPr defTabSz="914377"/>
            <a:fld id="{62E82ED4-375F-4F08-A54B-E5C986F28C77}" type="datetimeFigureOut">
              <a:rPr lang="zh-CN" altLang="en-US" smtClean="0">
                <a:solidFill>
                  <a:prstClr val="black">
                    <a:tint val="75000"/>
                  </a:prstClr>
                </a:solidFill>
              </a:rPr>
              <a:pPr defTabSz="914377"/>
              <a:t>2023/4/7</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3669972C-45FA-4B4A-B84F-C3DF73511668}"/>
              </a:ext>
            </a:extLst>
          </p:cNvPr>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F92F1F75-7CDA-4088-B08F-72E4FFF03F6C}"/>
              </a:ext>
            </a:extLst>
          </p:cNvPr>
          <p:cNvSpPr>
            <a:spLocks noGrp="1"/>
          </p:cNvSpPr>
          <p:nvPr>
            <p:ph type="sldNum" sz="quarter" idx="12"/>
          </p:nvPr>
        </p:nvSpPr>
        <p:spPr/>
        <p:txBody>
          <a:body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705209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190186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760839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1027565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256DDAE-522F-442D-9188-0504557FBA3E}"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705806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112259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4128091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125577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197390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27652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607437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282722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F076EAD-5F3C-4DF1-9FD2-2ACFF909B4AB}" type="datetimeFigureOut">
              <a:rPr lang="vi-VN" smtClean="0"/>
              <a:t>07/04/2023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8CEC27-01B5-42E9-9BCA-4B4602154339}" type="slidenum">
              <a:rPr lang="vi-VN" smtClean="0"/>
              <a:t>‹#›</a:t>
            </a:fld>
            <a:endParaRPr lang="vi-VN"/>
          </a:p>
        </p:txBody>
      </p:sp>
    </p:spTree>
    <p:extLst>
      <p:ext uri="{BB962C8B-B14F-4D97-AF65-F5344CB8AC3E}">
        <p14:creationId xmlns:p14="http://schemas.microsoft.com/office/powerpoint/2010/main" val="3175191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256DDAE-522F-442D-9188-0504557FBA3E}" type="datetimeFigureOut">
              <a:rPr lang="vi-VN" smtClean="0"/>
              <a:t>07/04/2023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576477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256DDAE-522F-442D-9188-0504557FBA3E}" type="datetimeFigureOut">
              <a:rPr lang="vi-VN" smtClean="0"/>
              <a:t>07/04/2023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48620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6DDAE-522F-442D-9188-0504557FBA3E}" type="datetimeFigureOut">
              <a:rPr lang="vi-VN" smtClean="0"/>
              <a:t>07/04/2023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1451241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6DDAE-522F-442D-9188-0504557FBA3E}"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61949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6DDAE-522F-442D-9188-0504557FBA3E}" type="datetimeFigureOut">
              <a:rPr lang="vi-VN" smtClean="0"/>
              <a:t>07/04/2023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5227429-F54B-4056-A716-77D9802252B1}" type="slidenum">
              <a:rPr lang="vi-VN" smtClean="0"/>
              <a:t>‹#›</a:t>
            </a:fld>
            <a:endParaRPr lang="vi-VN"/>
          </a:p>
        </p:txBody>
      </p:sp>
    </p:spTree>
    <p:extLst>
      <p:ext uri="{BB962C8B-B14F-4D97-AF65-F5344CB8AC3E}">
        <p14:creationId xmlns:p14="http://schemas.microsoft.com/office/powerpoint/2010/main" val="400716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6DDAE-522F-442D-9188-0504557FBA3E}" type="datetimeFigureOut">
              <a:rPr lang="vi-VN" smtClean="0"/>
              <a:t>07/04/2023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27429-F54B-4056-A716-77D9802252B1}" type="slidenum">
              <a:rPr lang="vi-VN" smtClean="0"/>
              <a:t>‹#›</a:t>
            </a:fld>
            <a:endParaRPr lang="vi-VN"/>
          </a:p>
        </p:txBody>
      </p:sp>
    </p:spTree>
    <p:extLst>
      <p:ext uri="{BB962C8B-B14F-4D97-AF65-F5344CB8AC3E}">
        <p14:creationId xmlns:p14="http://schemas.microsoft.com/office/powerpoint/2010/main" val="114494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400" eaLnBrk="0" fontAlgn="base" hangingPunct="0">
              <a:spcBef>
                <a:spcPct val="0"/>
              </a:spcBef>
              <a:spcAft>
                <a:spcPct val="0"/>
              </a:spcAft>
              <a:defRPr/>
            </a:pPr>
            <a:fld id="{7133038C-89C3-45E2-AD71-66B4B957827C}" type="datetime1">
              <a:rPr lang="en-US" smtClean="0">
                <a:solidFill>
                  <a:prstClr val="black">
                    <a:tint val="75000"/>
                  </a:prstClr>
                </a:solidFill>
              </a:rPr>
              <a:pPr defTabSz="914400" eaLnBrk="0" fontAlgn="base" hangingPunct="0">
                <a:spcBef>
                  <a:spcPct val="0"/>
                </a:spcBef>
                <a:spcAft>
                  <a:spcPct val="0"/>
                </a:spcAft>
                <a:defRPr/>
              </a:pPr>
              <a:t>4/7/2023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400" eaLnBrk="0" fontAlgn="base" hangingPunct="0">
              <a:spcBef>
                <a:spcPct val="0"/>
              </a:spcBef>
              <a:spcAft>
                <a:spcPct val="0"/>
              </a:spcAft>
              <a:defRPr/>
            </a:pPr>
            <a:fld id="{D800FA58-ECA4-4F15-B6AD-448D86A05916}" type="slidenum">
              <a:rPr lang="en-US" smtClean="0">
                <a:solidFill>
                  <a:prstClr val="black">
                    <a:tint val="75000"/>
                  </a:prstClr>
                </a:solidFill>
              </a:rPr>
              <a:pPr defTabSz="914400"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3143055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10FAF-402D-47E6-AB27-9CB042F63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B709D-C09C-48AC-BE41-11C44F6C9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ADC0-8D70-4C67-A2D9-324BE3471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1C682-E527-465E-9DE1-7DD8CC96FEBE}" type="datetimeFigureOut">
              <a:rPr lang="en-US" smtClean="0"/>
              <a:pPr/>
              <a:t>4/7/2023</a:t>
            </a:fld>
            <a:endParaRPr lang="en-US"/>
          </a:p>
        </p:txBody>
      </p:sp>
      <p:sp>
        <p:nvSpPr>
          <p:cNvPr id="5" name="Footer Placeholder 4">
            <a:extLst>
              <a:ext uri="{FF2B5EF4-FFF2-40B4-BE49-F238E27FC236}">
                <a16:creationId xmlns:a16="http://schemas.microsoft.com/office/drawing/2014/main" id="{BF9B4F54-4E02-4537-9CE5-AA4D72800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19B0E-E7C8-4E43-920F-35F679996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19A5E-5106-4644-87F1-F6BEE2321D39}" type="slidenum">
              <a:rPr lang="en-US" smtClean="0"/>
              <a:pPr/>
              <a:t>‹#›</a:t>
            </a:fld>
            <a:endParaRPr lang="en-US"/>
          </a:p>
        </p:txBody>
      </p:sp>
    </p:spTree>
    <p:extLst>
      <p:ext uri="{BB962C8B-B14F-4D97-AF65-F5344CB8AC3E}">
        <p14:creationId xmlns:p14="http://schemas.microsoft.com/office/powerpoint/2010/main" val="19166128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46702D-D368-4EA4-AB1F-4D38D596FFA1}"/>
              </a:ext>
            </a:extLst>
          </p:cNvPr>
          <p:cNvSpPr txBox="1"/>
          <p:nvPr userDrawn="1"/>
        </p:nvSpPr>
        <p:spPr>
          <a:xfrm>
            <a:off x="160963" y="184935"/>
            <a:ext cx="11870075" cy="6503541"/>
          </a:xfrm>
          <a:prstGeom prst="rect">
            <a:avLst/>
          </a:prstGeom>
          <a:solidFill>
            <a:schemeClr val="bg1"/>
          </a:solidFill>
        </p:spPr>
        <p:txBody>
          <a:bodyPr wrap="square" rtlCol="0">
            <a:spAutoFit/>
          </a:bodyPr>
          <a:lstStyle/>
          <a:p>
            <a:endParaRPr lang="en-US"/>
          </a:p>
        </p:txBody>
      </p:sp>
      <p:pic>
        <p:nvPicPr>
          <p:cNvPr id="9" name="Picture 8">
            <a:extLst>
              <a:ext uri="{FF2B5EF4-FFF2-40B4-BE49-F238E27FC236}">
                <a16:creationId xmlns:a16="http://schemas.microsoft.com/office/drawing/2014/main" id="{0A642985-68B8-4173-AD62-7A89ABDAC720}"/>
              </a:ext>
            </a:extLst>
          </p:cNvPr>
          <p:cNvPicPr>
            <a:picLocks noChangeAspect="1"/>
          </p:cNvPicPr>
          <p:nvPr userDrawn="1"/>
        </p:nvPicPr>
        <p:blipFill>
          <a:blip r:embed="rId13"/>
          <a:stretch>
            <a:fillRect/>
          </a:stretch>
        </p:blipFill>
        <p:spPr>
          <a:xfrm>
            <a:off x="10984786" y="5642225"/>
            <a:ext cx="1046251" cy="1046251"/>
          </a:xfrm>
          <a:prstGeom prst="rect">
            <a:avLst/>
          </a:prstGeom>
        </p:spPr>
      </p:pic>
      <p:pic>
        <p:nvPicPr>
          <p:cNvPr id="2" name="Picture 1">
            <a:extLst>
              <a:ext uri="{FF2B5EF4-FFF2-40B4-BE49-F238E27FC236}">
                <a16:creationId xmlns:a16="http://schemas.microsoft.com/office/drawing/2014/main" id="{97368660-3D65-417C-8433-FD601916FB95}"/>
              </a:ext>
            </a:extLst>
          </p:cNvPr>
          <p:cNvPicPr>
            <a:picLocks noChangeAspect="1"/>
          </p:cNvPicPr>
          <p:nvPr userDrawn="1"/>
        </p:nvPicPr>
        <p:blipFill>
          <a:blip r:embed="rId14"/>
          <a:stretch>
            <a:fillRect/>
          </a:stretch>
        </p:blipFill>
        <p:spPr>
          <a:xfrm>
            <a:off x="12404038" y="5309937"/>
            <a:ext cx="1548063" cy="1548063"/>
          </a:xfrm>
          <a:prstGeom prst="ellipse">
            <a:avLst/>
          </a:prstGeom>
        </p:spPr>
      </p:pic>
    </p:spTree>
    <p:extLst>
      <p:ext uri="{BB962C8B-B14F-4D97-AF65-F5344CB8AC3E}">
        <p14:creationId xmlns:p14="http://schemas.microsoft.com/office/powerpoint/2010/main" val="21700282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2.wav"/><Relationship Id="rId3" Type="http://schemas.openxmlformats.org/officeDocument/2006/relationships/audio" Target="../media/media1.m4a"/><Relationship Id="rId7" Type="http://schemas.openxmlformats.org/officeDocument/2006/relationships/audio" Target="../media/audio2.wav"/><Relationship Id="rId12" Type="http://schemas.openxmlformats.org/officeDocument/2006/relationships/audio" Target="../media/audio1.wav"/><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4.png"/><Relationship Id="rId5" Type="http://schemas.openxmlformats.org/officeDocument/2006/relationships/notesSlide" Target="../notesSlides/notesSlide1.xml"/><Relationship Id="rId15" Type="http://schemas.openxmlformats.org/officeDocument/2006/relationships/audio" Target="../media/audio4.wav"/><Relationship Id="rId10" Type="http://schemas.openxmlformats.org/officeDocument/2006/relationships/image" Target="../media/image3.gif"/><Relationship Id="rId4" Type="http://schemas.openxmlformats.org/officeDocument/2006/relationships/slideLayout" Target="../slideLayouts/slideLayout7.xml"/><Relationship Id="rId9" Type="http://schemas.openxmlformats.org/officeDocument/2006/relationships/audio" Target="../media/audio4.wav"/><Relationship Id="rId1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jpg"/><Relationship Id="rId5" Type="http://schemas.microsoft.com/office/2007/relationships/hdphoto" Target="../media/hdphoto5.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audio" Target="../media/audio6.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notesSlide" Target="../notesSlides/notesSlide7.xml"/><Relationship Id="rId7" Type="http://schemas.openxmlformats.org/officeDocument/2006/relationships/slide" Target="slide25.xml"/><Relationship Id="rId2" Type="http://schemas.openxmlformats.org/officeDocument/2006/relationships/slideLayout" Target="../slideLayouts/slideLayout37.xml"/><Relationship Id="rId1" Type="http://schemas.openxmlformats.org/officeDocument/2006/relationships/tags" Target="../tags/tag10.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image" Target="../media/image38.gif"/><Relationship Id="rId10" Type="http://schemas.openxmlformats.org/officeDocument/2006/relationships/slide" Target="slide28.xml"/><Relationship Id="rId4" Type="http://schemas.openxmlformats.org/officeDocument/2006/relationships/image" Target="../media/image37.png"/><Relationship Id="rId9" Type="http://schemas.openxmlformats.org/officeDocument/2006/relationships/slide" Target="slide27.xml"/></Relationships>
</file>

<file path=ppt/slides/_rels/slide25.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9.gif"/><Relationship Id="rId3" Type="http://schemas.openxmlformats.org/officeDocument/2006/relationships/notesSlide" Target="../notesSlides/notesSlide8.xml"/><Relationship Id="rId7" Type="http://schemas.openxmlformats.org/officeDocument/2006/relationships/image" Target="../media/image38.gif"/><Relationship Id="rId12" Type="http://schemas.openxmlformats.org/officeDocument/2006/relationships/slide" Target="slide29.xml"/><Relationship Id="rId2" Type="http://schemas.openxmlformats.org/officeDocument/2006/relationships/slideLayout" Target="../slideLayouts/slideLayout37.xml"/><Relationship Id="rId16" Type="http://schemas.openxmlformats.org/officeDocument/2006/relationships/image" Target="../media/image42.gif"/><Relationship Id="rId1" Type="http://schemas.openxmlformats.org/officeDocument/2006/relationships/tags" Target="../tags/tag11.xml"/><Relationship Id="rId6" Type="http://schemas.openxmlformats.org/officeDocument/2006/relationships/image" Target="../media/image37.png"/><Relationship Id="rId11" Type="http://schemas.openxmlformats.org/officeDocument/2006/relationships/slide" Target="slide28.xml"/><Relationship Id="rId5" Type="http://schemas.openxmlformats.org/officeDocument/2006/relationships/audio" Target="../media/audio11.wav"/><Relationship Id="rId15" Type="http://schemas.openxmlformats.org/officeDocument/2006/relationships/image" Target="../media/image41.gif"/><Relationship Id="rId10" Type="http://schemas.openxmlformats.org/officeDocument/2006/relationships/slide" Target="slide27.xml"/><Relationship Id="rId4" Type="http://schemas.openxmlformats.org/officeDocument/2006/relationships/audio" Target="../media/audio10.wav"/><Relationship Id="rId9" Type="http://schemas.openxmlformats.org/officeDocument/2006/relationships/slide" Target="slide26.xml"/><Relationship Id="rId1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9.gif"/><Relationship Id="rId3" Type="http://schemas.openxmlformats.org/officeDocument/2006/relationships/notesSlide" Target="../notesSlides/notesSlide9.xml"/><Relationship Id="rId7" Type="http://schemas.openxmlformats.org/officeDocument/2006/relationships/image" Target="../media/image38.gif"/><Relationship Id="rId12" Type="http://schemas.openxmlformats.org/officeDocument/2006/relationships/slide" Target="slide29.xml"/><Relationship Id="rId2" Type="http://schemas.openxmlformats.org/officeDocument/2006/relationships/slideLayout" Target="../slideLayouts/slideLayout37.xml"/><Relationship Id="rId1" Type="http://schemas.openxmlformats.org/officeDocument/2006/relationships/tags" Target="../tags/tag12.xml"/><Relationship Id="rId6" Type="http://schemas.openxmlformats.org/officeDocument/2006/relationships/image" Target="../media/image37.png"/><Relationship Id="rId11" Type="http://schemas.openxmlformats.org/officeDocument/2006/relationships/slide" Target="slide28.xml"/><Relationship Id="rId5" Type="http://schemas.openxmlformats.org/officeDocument/2006/relationships/audio" Target="../media/audio11.wav"/><Relationship Id="rId15" Type="http://schemas.openxmlformats.org/officeDocument/2006/relationships/image" Target="../media/image42.gif"/><Relationship Id="rId10" Type="http://schemas.openxmlformats.org/officeDocument/2006/relationships/slide" Target="slide27.xml"/><Relationship Id="rId4" Type="http://schemas.openxmlformats.org/officeDocument/2006/relationships/audio" Target="../media/audio10.wav"/><Relationship Id="rId9" Type="http://schemas.openxmlformats.org/officeDocument/2006/relationships/slide" Target="slide26.xml"/><Relationship Id="rId14"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9.gif"/><Relationship Id="rId3" Type="http://schemas.openxmlformats.org/officeDocument/2006/relationships/notesSlide" Target="../notesSlides/notesSlide10.xml"/><Relationship Id="rId7" Type="http://schemas.openxmlformats.org/officeDocument/2006/relationships/image" Target="../media/image38.gif"/><Relationship Id="rId12" Type="http://schemas.openxmlformats.org/officeDocument/2006/relationships/slide" Target="slide29.xml"/><Relationship Id="rId2" Type="http://schemas.openxmlformats.org/officeDocument/2006/relationships/slideLayout" Target="../slideLayouts/slideLayout37.xml"/><Relationship Id="rId1" Type="http://schemas.openxmlformats.org/officeDocument/2006/relationships/tags" Target="../tags/tag13.xml"/><Relationship Id="rId6" Type="http://schemas.openxmlformats.org/officeDocument/2006/relationships/image" Target="../media/image37.png"/><Relationship Id="rId11" Type="http://schemas.openxmlformats.org/officeDocument/2006/relationships/slide" Target="slide28.xml"/><Relationship Id="rId5" Type="http://schemas.openxmlformats.org/officeDocument/2006/relationships/audio" Target="../media/audio11.wav"/><Relationship Id="rId15" Type="http://schemas.openxmlformats.org/officeDocument/2006/relationships/image" Target="../media/image42.gif"/><Relationship Id="rId10" Type="http://schemas.openxmlformats.org/officeDocument/2006/relationships/slide" Target="slide27.xml"/><Relationship Id="rId4" Type="http://schemas.openxmlformats.org/officeDocument/2006/relationships/audio" Target="../media/audio10.wav"/><Relationship Id="rId9" Type="http://schemas.openxmlformats.org/officeDocument/2006/relationships/slide" Target="slide26.xml"/><Relationship Id="rId14" Type="http://schemas.openxmlformats.org/officeDocument/2006/relationships/image" Target="../media/image41.gif"/></Relationships>
</file>

<file path=ppt/slides/_rels/slide28.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9.gif"/><Relationship Id="rId3" Type="http://schemas.openxmlformats.org/officeDocument/2006/relationships/notesSlide" Target="../notesSlides/notesSlide11.xml"/><Relationship Id="rId7" Type="http://schemas.openxmlformats.org/officeDocument/2006/relationships/image" Target="../media/image38.gif"/><Relationship Id="rId12" Type="http://schemas.openxmlformats.org/officeDocument/2006/relationships/slide" Target="slide29.xml"/><Relationship Id="rId2" Type="http://schemas.openxmlformats.org/officeDocument/2006/relationships/slideLayout" Target="../slideLayouts/slideLayout37.xml"/><Relationship Id="rId1" Type="http://schemas.openxmlformats.org/officeDocument/2006/relationships/tags" Target="../tags/tag14.xml"/><Relationship Id="rId6" Type="http://schemas.openxmlformats.org/officeDocument/2006/relationships/image" Target="../media/image37.png"/><Relationship Id="rId11" Type="http://schemas.openxmlformats.org/officeDocument/2006/relationships/slide" Target="slide28.xml"/><Relationship Id="rId5" Type="http://schemas.openxmlformats.org/officeDocument/2006/relationships/audio" Target="../media/audio11.wav"/><Relationship Id="rId15" Type="http://schemas.openxmlformats.org/officeDocument/2006/relationships/image" Target="../media/image42.gif"/><Relationship Id="rId10" Type="http://schemas.openxmlformats.org/officeDocument/2006/relationships/slide" Target="slide27.xml"/><Relationship Id="rId4" Type="http://schemas.openxmlformats.org/officeDocument/2006/relationships/audio" Target="../media/audio10.wav"/><Relationship Id="rId9" Type="http://schemas.openxmlformats.org/officeDocument/2006/relationships/slide" Target="slide26.xml"/><Relationship Id="rId14" Type="http://schemas.openxmlformats.org/officeDocument/2006/relationships/image" Target="../media/image41.gif"/></Relationships>
</file>

<file path=ppt/slides/_rels/slide29.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9.gif"/><Relationship Id="rId3" Type="http://schemas.openxmlformats.org/officeDocument/2006/relationships/notesSlide" Target="../notesSlides/notesSlide12.xml"/><Relationship Id="rId7" Type="http://schemas.openxmlformats.org/officeDocument/2006/relationships/image" Target="../media/image38.gif"/><Relationship Id="rId12" Type="http://schemas.openxmlformats.org/officeDocument/2006/relationships/slide" Target="slide29.xml"/><Relationship Id="rId2" Type="http://schemas.openxmlformats.org/officeDocument/2006/relationships/slideLayout" Target="../slideLayouts/slideLayout37.xml"/><Relationship Id="rId1" Type="http://schemas.openxmlformats.org/officeDocument/2006/relationships/tags" Target="../tags/tag15.xml"/><Relationship Id="rId6" Type="http://schemas.openxmlformats.org/officeDocument/2006/relationships/image" Target="../media/image37.png"/><Relationship Id="rId11" Type="http://schemas.openxmlformats.org/officeDocument/2006/relationships/slide" Target="slide28.xml"/><Relationship Id="rId5" Type="http://schemas.openxmlformats.org/officeDocument/2006/relationships/audio" Target="../media/audio11.wav"/><Relationship Id="rId15" Type="http://schemas.openxmlformats.org/officeDocument/2006/relationships/image" Target="../media/image41.gif"/><Relationship Id="rId10" Type="http://schemas.openxmlformats.org/officeDocument/2006/relationships/slide" Target="slide27.xml"/><Relationship Id="rId4" Type="http://schemas.openxmlformats.org/officeDocument/2006/relationships/audio" Target="../media/audio10.wav"/><Relationship Id="rId9" Type="http://schemas.openxmlformats.org/officeDocument/2006/relationships/slide" Target="slide26.xml"/><Relationship Id="rId14" Type="http://schemas.openxmlformats.org/officeDocument/2006/relationships/image" Target="../media/image42.gi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3.xml"/><Relationship Id="rId7"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audio" Target="../media/audio8.wav"/><Relationship Id="rId11" Type="http://schemas.openxmlformats.org/officeDocument/2006/relationships/image" Target="../media/image13.wmf"/><Relationship Id="rId5" Type="http://schemas.openxmlformats.org/officeDocument/2006/relationships/audio" Target="../media/audio7.wav"/><Relationship Id="rId10" Type="http://schemas.openxmlformats.org/officeDocument/2006/relationships/image" Target="../media/image12.emf"/><Relationship Id="rId4" Type="http://schemas.openxmlformats.org/officeDocument/2006/relationships/audio" Target="../media/audio6.wav"/><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audio" Target="../media/audio8.wav"/><Relationship Id="rId11" Type="http://schemas.openxmlformats.org/officeDocument/2006/relationships/image" Target="../media/image13.wmf"/><Relationship Id="rId5" Type="http://schemas.openxmlformats.org/officeDocument/2006/relationships/audio" Target="../media/audio7.wav"/><Relationship Id="rId10" Type="http://schemas.openxmlformats.org/officeDocument/2006/relationships/image" Target="../media/image12.emf"/><Relationship Id="rId4" Type="http://schemas.openxmlformats.org/officeDocument/2006/relationships/audio" Target="../media/audio6.wav"/><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audio6.wav"/><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8.wav"/><Relationship Id="rId10" Type="http://schemas.openxmlformats.org/officeDocument/2006/relationships/image" Target="../media/image13.wmf"/><Relationship Id="rId4" Type="http://schemas.openxmlformats.org/officeDocument/2006/relationships/audio" Target="../media/audio7.wav"/><Relationship Id="rId9"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audio6.wav"/><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8.wav"/><Relationship Id="rId10" Type="http://schemas.openxmlformats.org/officeDocument/2006/relationships/image" Target="../media/image13.wmf"/><Relationship Id="rId4" Type="http://schemas.openxmlformats.org/officeDocument/2006/relationships/audio" Target="../media/audio7.wav"/><Relationship Id="rId9" Type="http://schemas.openxmlformats.org/officeDocument/2006/relationships/image" Target="../media/image12.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5.png"/><Relationship Id="rId2" Type="http://schemas.openxmlformats.org/officeDocument/2006/relationships/audio" Target="../media/audio9.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white"/>
              </a:solidFill>
              <a:latin typeface="Calibri" panose="020F0502020204030204"/>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98519" y="1887614"/>
            <a:ext cx="6172200" cy="3093356"/>
          </a:xfrm>
          <a:prstGeom prst="rect">
            <a:avLst/>
          </a:prstGeom>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lnSpc>
                <a:spcPct val="150000"/>
              </a:lnSpc>
            </a:pPr>
            <a:r>
              <a:rPr lang="en-US" sz="6000" b="1" dirty="0">
                <a:solidFill>
                  <a:schemeClr val="bg1"/>
                </a:solidFill>
                <a:latin typeface="#9Slide07 IcielCadena" panose="02000503000000020004" pitchFamily="2" charset="0"/>
                <a:ea typeface="Tahoma" panose="020B0604030504040204" pitchFamily="34" charset="0"/>
                <a:cs typeface="Times New Roman" panose="02020603050405020304" pitchFamily="18" charset="0"/>
              </a:rPr>
              <a:t>KHỞI ĐỘNG</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solidFill>
              <a:srgbClr val="0000FF"/>
            </a:solid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1" name="nhacnen3">
            <a:hlinkClick r:id="" action="ppaction://media"/>
          </p:cNvPr>
          <p:cNvPicPr>
            <a:picLocks noChangeAspect="1"/>
          </p:cNvPicPr>
          <p:nvPr>
            <a:audioFile r:link="rId3"/>
            <p:extLst>
              <p:ext uri="{DAA4B4D4-6D71-4841-9C94-3DE7FCFB9230}">
                <p14:media xmlns:p14="http://schemas.microsoft.com/office/powerpoint/2010/main" r:embed="rId2">
                  <p14:bmkLst>
                    <p14:bmk name="Bookmark 1" time="0"/>
                  </p14:bmkLst>
                </p14:media>
              </p:ext>
            </p:extLst>
          </p:nvPr>
        </p:nvPicPr>
        <p:blipFill>
          <a:blip r:embed="rId11" cstate="print"/>
          <a:stretch>
            <a:fillRect/>
          </a:stretch>
        </p:blipFill>
        <p:spPr>
          <a:xfrm>
            <a:off x="12232710" y="5951838"/>
            <a:ext cx="457200" cy="457200"/>
          </a:xfrm>
          <a:prstGeom prst="rect">
            <a:avLst/>
          </a:prstGeom>
        </p:spPr>
      </p:pic>
    </p:spTree>
    <p:custDataLst>
      <p:tags r:id="rId1"/>
    </p:custDataLst>
    <p:extLst>
      <p:ext uri="{BB962C8B-B14F-4D97-AF65-F5344CB8AC3E}">
        <p14:creationId xmlns:p14="http://schemas.microsoft.com/office/powerpoint/2010/main" val="14939196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7"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childTnLst>
                              </p:cTn>
                            </p:par>
                            <p:par>
                              <p:cTn id="36" fill="hold">
                                <p:stCondLst>
                                  <p:cond delay="9566"/>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8" name="suonho.wav"/>
                                            </p:tgtEl>
                                          </p:cMediaNode>
                                        </p:audio>
                                      </p:subTnLst>
                                    </p:cTn>
                                  </p:par>
                                </p:childTnLst>
                              </p:cTn>
                            </p:par>
                            <p:par>
                              <p:cTn id="47" fill="hold">
                                <p:stCondLst>
                                  <p:cond delay="10266"/>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9"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childTnLst>
                              </p:cTn>
                            </p:par>
                            <p:par>
                              <p:cTn id="36" fill="hold">
                                <p:stCondLst>
                                  <p:cond delay="9566"/>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4" name="suonho.wav"/>
                                            </p:tgtEl>
                                          </p:cMediaNode>
                                        </p:audio>
                                      </p:subTnLst>
                                    </p:cTn>
                                  </p:par>
                                </p:childTnLst>
                              </p:cTn>
                            </p:par>
                            <p:par>
                              <p:cTn id="47" fill="hold">
                                <p:stCondLst>
                                  <p:cond delay="10266"/>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5"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40DDAA-3CCA-46C9-A18B-F1D2F7B88A8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28600" y="358475"/>
            <a:ext cx="4572000" cy="6141050"/>
          </a:xfrm>
          <a:prstGeom prst="rect">
            <a:avLst/>
          </a:prstGeom>
        </p:spPr>
      </p:pic>
      <p:pic>
        <p:nvPicPr>
          <p:cNvPr id="9" name="Picture 8">
            <a:extLst>
              <a:ext uri="{FF2B5EF4-FFF2-40B4-BE49-F238E27FC236}">
                <a16:creationId xmlns:a16="http://schemas.microsoft.com/office/drawing/2014/main" id="{08E47AD1-878C-4DA5-9881-269778DD0323}"/>
              </a:ext>
            </a:extLst>
          </p:cNvPr>
          <p:cNvPicPr>
            <a:picLocks noChangeAspect="1"/>
          </p:cNvPicPr>
          <p:nvPr/>
        </p:nvPicPr>
        <p:blipFill>
          <a:blip r:embed="rId4"/>
          <a:stretch>
            <a:fillRect/>
          </a:stretch>
        </p:blipFill>
        <p:spPr>
          <a:xfrm>
            <a:off x="4832131" y="4426071"/>
            <a:ext cx="3105808" cy="2068199"/>
          </a:xfrm>
          <a:prstGeom prst="rect">
            <a:avLst/>
          </a:prstGeom>
        </p:spPr>
      </p:pic>
      <p:pic>
        <p:nvPicPr>
          <p:cNvPr id="10" name="Picture 9">
            <a:extLst>
              <a:ext uri="{FF2B5EF4-FFF2-40B4-BE49-F238E27FC236}">
                <a16:creationId xmlns:a16="http://schemas.microsoft.com/office/drawing/2014/main" id="{03DE76CA-04CC-47A9-A3CC-F0FB242F78FE}"/>
              </a:ext>
            </a:extLst>
          </p:cNvPr>
          <p:cNvPicPr>
            <a:picLocks noChangeAspect="1"/>
          </p:cNvPicPr>
          <p:nvPr/>
        </p:nvPicPr>
        <p:blipFill>
          <a:blip r:embed="rId5"/>
          <a:stretch>
            <a:fillRect/>
          </a:stretch>
        </p:blipFill>
        <p:spPr>
          <a:xfrm>
            <a:off x="4813738" y="358475"/>
            <a:ext cx="3124201" cy="1974319"/>
          </a:xfrm>
          <a:prstGeom prst="rect">
            <a:avLst/>
          </a:prstGeom>
        </p:spPr>
      </p:pic>
      <p:pic>
        <p:nvPicPr>
          <p:cNvPr id="11" name="Picture 10">
            <a:extLst>
              <a:ext uri="{FF2B5EF4-FFF2-40B4-BE49-F238E27FC236}">
                <a16:creationId xmlns:a16="http://schemas.microsoft.com/office/drawing/2014/main" id="{7DB77EAF-454E-4687-8D48-33337A5D7C60}"/>
              </a:ext>
            </a:extLst>
          </p:cNvPr>
          <p:cNvPicPr>
            <a:picLocks noChangeAspect="1"/>
          </p:cNvPicPr>
          <p:nvPr/>
        </p:nvPicPr>
        <p:blipFill rotWithShape="1">
          <a:blip r:embed="rId6"/>
          <a:srcRect l="21352" t="19302" r="15271" b="23111"/>
          <a:stretch/>
        </p:blipFill>
        <p:spPr>
          <a:xfrm>
            <a:off x="4832131" y="2431929"/>
            <a:ext cx="3124201" cy="1895007"/>
          </a:xfrm>
          <a:prstGeom prst="rect">
            <a:avLst/>
          </a:prstGeom>
        </p:spPr>
      </p:pic>
      <p:sp>
        <p:nvSpPr>
          <p:cNvPr id="12" name="TextBox 11">
            <a:extLst>
              <a:ext uri="{FF2B5EF4-FFF2-40B4-BE49-F238E27FC236}">
                <a16:creationId xmlns:a16="http://schemas.microsoft.com/office/drawing/2014/main" id="{8FBD7EE2-4625-4352-AD08-7686231A3BFD}"/>
              </a:ext>
            </a:extLst>
          </p:cNvPr>
          <p:cNvSpPr txBox="1"/>
          <p:nvPr/>
        </p:nvSpPr>
        <p:spPr>
          <a:xfrm>
            <a:off x="8382000" y="358475"/>
            <a:ext cx="3468329" cy="1384995"/>
          </a:xfrm>
          <a:prstGeom prst="rect">
            <a:avLst/>
          </a:prstGeom>
          <a:solidFill>
            <a:srgbClr val="0000FF"/>
          </a:solidFill>
        </p:spPr>
        <p:txBody>
          <a:bodyPr wrap="square" rtlCol="0">
            <a:spAutoFit/>
          </a:bodyPr>
          <a:lstStyle/>
          <a:p>
            <a:pPr lvl="0">
              <a:defRPr/>
            </a:pPr>
            <a:r>
              <a:rPr lang="vi-VN"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Yếu tố quyết định đến sự gia tăng dân số ở Ô-xtrây-li-a?</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B05A804-B235-441D-A78B-A2D2EC41645C}"/>
              </a:ext>
            </a:extLst>
          </p:cNvPr>
          <p:cNvSpPr txBox="1"/>
          <p:nvPr/>
        </p:nvSpPr>
        <p:spPr>
          <a:xfrm>
            <a:off x="8438535" y="2041377"/>
            <a:ext cx="335525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Ô-xtrây-li-a</a:t>
            </a:r>
            <a:r>
              <a:rPr lang="en-US" sz="2800">
                <a:solidFill>
                  <a:srgbClr val="0000FF"/>
                </a:solidFill>
                <a:latin typeface="Times New Roman" panose="02020603050405020304" pitchFamily="18" charset="0"/>
                <a:ea typeface="Tahoma" panose="020B0604030504040204" pitchFamily="34" charset="0"/>
                <a:cs typeface="Times New Roman" panose="02020603050405020304" pitchFamily="18" charset="0"/>
              </a:rPr>
              <a:t> là đất nước của những người nhập cư.</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03663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725491-4EC8-49B5-8794-7307465EC374}"/>
              </a:ext>
            </a:extLst>
          </p:cNvPr>
          <p:cNvSpPr txBox="1"/>
          <p:nvPr/>
        </p:nvSpPr>
        <p:spPr>
          <a:xfrm>
            <a:off x="381000" y="358475"/>
            <a:ext cx="11469329" cy="954107"/>
          </a:xfrm>
          <a:prstGeom prst="rect">
            <a:avLst/>
          </a:prstGeom>
          <a:solidFill>
            <a:srgbClr val="0000FF"/>
          </a:solidFill>
        </p:spPr>
        <p:txBody>
          <a:bodyPr wrap="square" rtlCol="0">
            <a:spAutoFit/>
          </a:bodyPr>
          <a:lstStyle/>
          <a:p>
            <a:pPr lvl="0" algn="ctr">
              <a:defRPr/>
            </a:pPr>
            <a:r>
              <a:rPr lang="vi-VN"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Tỉ suất gia tăng dân số tự nhiên thấp có ảnh hưởng như thế nào đến cơ cấu dân số theo nhóm tuổi ở Ô-xtrây-li-a?</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Hình chữ nhật: Góc Tròn 13">
            <a:extLst>
              <a:ext uri="{FF2B5EF4-FFF2-40B4-BE49-F238E27FC236}">
                <a16:creationId xmlns:a16="http://schemas.microsoft.com/office/drawing/2014/main" id="{D88B21D6-88B1-4996-9EF4-C9B11AEB989B}"/>
              </a:ext>
            </a:extLst>
          </p:cNvPr>
          <p:cNvSpPr/>
          <p:nvPr/>
        </p:nvSpPr>
        <p:spPr>
          <a:xfrm>
            <a:off x="4114800" y="1828800"/>
            <a:ext cx="3770586" cy="106182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latin typeface="#9Slide05 Claudia" pitchFamily="2" charset="0"/>
              </a:rPr>
              <a:t>Cơ cấu dân số già</a:t>
            </a:r>
            <a:endParaRPr lang="en-US" sz="3600">
              <a:solidFill>
                <a:schemeClr val="bg1"/>
              </a:solidFill>
              <a:latin typeface="#9Slide05 Claudia" pitchFamily="2" charset="0"/>
            </a:endParaRPr>
          </a:p>
        </p:txBody>
      </p:sp>
      <p:sp>
        <p:nvSpPr>
          <p:cNvPr id="6" name="Hình chữ nhật: Góc Tròn 13">
            <a:extLst>
              <a:ext uri="{FF2B5EF4-FFF2-40B4-BE49-F238E27FC236}">
                <a16:creationId xmlns:a16="http://schemas.microsoft.com/office/drawing/2014/main" id="{4619DEE4-1138-4536-8F52-1A420334AE81}"/>
              </a:ext>
            </a:extLst>
          </p:cNvPr>
          <p:cNvSpPr/>
          <p:nvPr/>
        </p:nvSpPr>
        <p:spPr>
          <a:xfrm>
            <a:off x="1600200" y="3459116"/>
            <a:ext cx="3048000" cy="2743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mj-lt"/>
              </a:rPr>
              <a:t>Dân số từ 65 tuổi trở lên chiếm tỉ lệ hơn 15%, có xu hướng tăng</a:t>
            </a:r>
            <a:endParaRPr lang="en-US" sz="2800">
              <a:solidFill>
                <a:schemeClr val="bg1"/>
              </a:solidFill>
              <a:latin typeface="+mj-lt"/>
            </a:endParaRPr>
          </a:p>
        </p:txBody>
      </p:sp>
      <p:sp>
        <p:nvSpPr>
          <p:cNvPr id="7" name="Hình chữ nhật: Góc Tròn 13">
            <a:extLst>
              <a:ext uri="{FF2B5EF4-FFF2-40B4-BE49-F238E27FC236}">
                <a16:creationId xmlns:a16="http://schemas.microsoft.com/office/drawing/2014/main" id="{9C9263CF-2E3D-4173-B920-B2B763631DDC}"/>
              </a:ext>
            </a:extLst>
          </p:cNvPr>
          <p:cNvSpPr/>
          <p:nvPr/>
        </p:nvSpPr>
        <p:spPr>
          <a:xfrm>
            <a:off x="7740872" y="3443350"/>
            <a:ext cx="3048000" cy="2743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bg1"/>
                </a:solidFill>
                <a:latin typeface="+mj-lt"/>
              </a:rPr>
              <a:t>Nhóm từ 0 đến 14 tuổi chiếm khoảng 19% và ngày càng giảm.</a:t>
            </a:r>
            <a:endParaRPr lang="en-US" sz="2800">
              <a:solidFill>
                <a:schemeClr val="bg1"/>
              </a:solidFill>
              <a:latin typeface="+mj-lt"/>
            </a:endParaRPr>
          </a:p>
        </p:txBody>
      </p:sp>
      <p:sp>
        <p:nvSpPr>
          <p:cNvPr id="8" name="Hình chữ nhật: Góc Tròn 13">
            <a:extLst>
              <a:ext uri="{FF2B5EF4-FFF2-40B4-BE49-F238E27FC236}">
                <a16:creationId xmlns:a16="http://schemas.microsoft.com/office/drawing/2014/main" id="{4E2D2767-E27B-44AF-9B68-8EE3B65E63E8}"/>
              </a:ext>
            </a:extLst>
          </p:cNvPr>
          <p:cNvSpPr/>
          <p:nvPr/>
        </p:nvSpPr>
        <p:spPr>
          <a:xfrm>
            <a:off x="5048864" y="4114800"/>
            <a:ext cx="2133600" cy="106182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chemeClr val="bg1"/>
                </a:solidFill>
                <a:latin typeface="#9Slide05 Claudia" pitchFamily="2" charset="0"/>
              </a:rPr>
              <a:t>2020</a:t>
            </a:r>
            <a:endParaRPr lang="en-US" sz="6000">
              <a:solidFill>
                <a:schemeClr val="bg1"/>
              </a:solidFill>
              <a:latin typeface="#9Slide05 Claudia" pitchFamily="2" charset="0"/>
            </a:endParaRPr>
          </a:p>
        </p:txBody>
      </p:sp>
    </p:spTree>
    <p:extLst>
      <p:ext uri="{BB962C8B-B14F-4D97-AF65-F5344CB8AC3E}">
        <p14:creationId xmlns:p14="http://schemas.microsoft.com/office/powerpoint/2010/main" val="230425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6154" l="10000" r="90000"/>
                    </a14:imgEffect>
                  </a14:imgLayer>
                </a14:imgProps>
              </a:ext>
              <a:ext uri="{28A0092B-C50C-407E-A947-70E740481C1C}">
                <a14:useLocalDpi xmlns:a14="http://schemas.microsoft.com/office/drawing/2010/main" val="0"/>
              </a:ext>
            </a:extLst>
          </a:blip>
          <a:stretch>
            <a:fillRect/>
          </a:stretch>
        </p:blipFill>
        <p:spPr>
          <a:xfrm>
            <a:off x="576348" y="1632878"/>
            <a:ext cx="2346960" cy="260096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89879"/>
                    </a14:imgEffect>
                  </a14:imgLayer>
                </a14:imgProps>
              </a:ext>
              <a:ext uri="{28A0092B-C50C-407E-A947-70E740481C1C}">
                <a14:useLocalDpi xmlns:a14="http://schemas.microsoft.com/office/drawing/2010/main" val="0"/>
              </a:ext>
            </a:extLst>
          </a:blip>
          <a:stretch>
            <a:fillRect/>
          </a:stretch>
        </p:blipFill>
        <p:spPr>
          <a:xfrm>
            <a:off x="7476132" y="1733137"/>
            <a:ext cx="3779520" cy="2230348"/>
          </a:xfrm>
          <a:prstGeom prst="rect">
            <a:avLst/>
          </a:prstGeom>
        </p:spPr>
      </p:pic>
      <p:sp>
        <p:nvSpPr>
          <p:cNvPr id="6" name="Rectangle 5"/>
          <p:cNvSpPr/>
          <p:nvPr/>
        </p:nvSpPr>
        <p:spPr>
          <a:xfrm>
            <a:off x="576348" y="4416745"/>
            <a:ext cx="4570153" cy="1818640"/>
          </a:xfrm>
          <a:prstGeom prst="rect">
            <a:avLst/>
          </a:prstGeom>
          <a:solidFill>
            <a:srgbClr val="0000F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w="0"/>
                <a:solidFill>
                  <a:schemeClr val="bg1"/>
                </a:solidFill>
                <a:effectLst/>
                <a:uLnTx/>
                <a:uFillTx/>
                <a:latin typeface="Times New Roman" panose="02020603050405020304" pitchFamily="18" charset="0"/>
                <a:ea typeface="+mn-ea"/>
                <a:cs typeface="+mn-cs"/>
              </a:rPr>
              <a:t>Diện tích: 331 212 </a:t>
            </a: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Arial" panose="020B0604020202020204" pitchFamily="34" charset="0"/>
                <a:cs typeface="+mn-cs"/>
              </a:rPr>
              <a:t>km</a:t>
            </a:r>
            <a:r>
              <a:rPr kumimoji="0" lang="vi-VN" sz="2400" b="1" i="0" u="none" strike="noStrike" kern="1200" cap="none" spc="0" normalizeH="0" baseline="30000" noProof="0" dirty="0">
                <a:ln>
                  <a:noFill/>
                </a:ln>
                <a:solidFill>
                  <a:schemeClr val="bg1"/>
                </a:solidFill>
                <a:effectLst/>
                <a:uLnTx/>
                <a:uFillTx/>
                <a:latin typeface="Times New Roman" panose="02020603050405020304" pitchFamily="18" charset="0"/>
                <a:ea typeface="Arial" panose="020B0604020202020204" pitchFamily="34" charset="0"/>
                <a:cs typeface="+mn-cs"/>
              </a:rPr>
              <a:t>2</a:t>
            </a:r>
            <a:endParaRPr kumimoji="0" lang="vi-VN" sz="2400" b="1" i="0" u="none" strike="noStrike" kern="1200" cap="none" spc="0" normalizeH="0" baseline="0" noProof="0" dirty="0">
              <a:ln w="0"/>
              <a:solidFill>
                <a:schemeClr val="bg1"/>
              </a:solidFill>
              <a:effectLst/>
              <a:uLnTx/>
              <a:uFillTx/>
              <a:latin typeface="Times New Roman" panose="02020603050405020304" pitchFamily="18"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w="0"/>
                <a:solidFill>
                  <a:schemeClr val="bg1"/>
                </a:solidFill>
                <a:effectLst/>
                <a:uLnTx/>
                <a:uFillTx/>
                <a:latin typeface="Times New Roman" panose="02020603050405020304" pitchFamily="18" charset="0"/>
                <a:ea typeface="+mn-ea"/>
                <a:cs typeface="+mn-cs"/>
              </a:rPr>
              <a:t>Dân số</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 9</a:t>
            </a:r>
            <a:r>
              <a:rPr kumimoji="0" lang="en-US"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7</a:t>
            </a:r>
            <a:r>
              <a:rPr kumimoji="0" lang="en-US" sz="2400" b="1" i="0" u="none" strike="noStrike" kern="1200" cap="none" spc="0" normalizeH="0" noProof="0">
                <a:ln w="0"/>
                <a:solidFill>
                  <a:schemeClr val="bg1"/>
                </a:solidFill>
                <a:effectLst/>
                <a:uLnTx/>
                <a:uFillTx/>
                <a:latin typeface="Times New Roman" panose="02020603050405020304" pitchFamily="18" charset="0"/>
                <a:ea typeface="+mn-ea"/>
                <a:cs typeface="+mn-cs"/>
              </a:rPr>
              <a:t> 582 690</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w="0"/>
                <a:solidFill>
                  <a:schemeClr val="bg1"/>
                </a:solidFill>
                <a:effectLst/>
                <a:uLnTx/>
                <a:uFillTx/>
                <a:latin typeface="Times New Roman" panose="02020603050405020304" pitchFamily="18" charset="0"/>
                <a:ea typeface="+mn-ea"/>
                <a:cs typeface="+mn-cs"/>
              </a:rPr>
              <a:t>người </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(20</a:t>
            </a:r>
            <a:r>
              <a:rPr kumimoji="0" lang="en-US"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20</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a:t>
            </a:r>
            <a:endPar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endParaRPr>
          </a:p>
        </p:txBody>
      </p:sp>
      <p:sp>
        <p:nvSpPr>
          <p:cNvPr id="9" name="Rectangle 8"/>
          <p:cNvSpPr/>
          <p:nvPr/>
        </p:nvSpPr>
        <p:spPr>
          <a:xfrm>
            <a:off x="6340764" y="4416745"/>
            <a:ext cx="4890654" cy="1818640"/>
          </a:xfrm>
          <a:prstGeom prst="rect">
            <a:avLst/>
          </a:prstGeom>
          <a:solidFill>
            <a:srgbClr val="0000FF"/>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w="0"/>
                <a:solidFill>
                  <a:schemeClr val="bg1"/>
                </a:solidFill>
                <a:effectLst/>
                <a:uLnTx/>
                <a:uFillTx/>
                <a:latin typeface="Times New Roman" panose="02020603050405020304" pitchFamily="18" charset="0"/>
                <a:ea typeface="+mn-ea"/>
                <a:cs typeface="+mn-cs"/>
              </a:rPr>
              <a:t>Diện tích: 8 537 000 </a:t>
            </a:r>
            <a:r>
              <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Arial" panose="020B0604020202020204" pitchFamily="34" charset="0"/>
                <a:cs typeface="+mn-cs"/>
              </a:rPr>
              <a:t>km</a:t>
            </a:r>
            <a:r>
              <a:rPr kumimoji="0" lang="vi-VN" sz="2400" b="1" i="0" u="none" strike="noStrike" kern="1200" cap="none" spc="0" normalizeH="0" baseline="30000" noProof="0" dirty="0">
                <a:ln>
                  <a:noFill/>
                </a:ln>
                <a:solidFill>
                  <a:schemeClr val="bg1"/>
                </a:solidFill>
                <a:effectLst/>
                <a:uLnTx/>
                <a:uFillTx/>
                <a:latin typeface="Times New Roman" panose="02020603050405020304" pitchFamily="18" charset="0"/>
                <a:ea typeface="Arial" panose="020B0604020202020204" pitchFamily="34" charset="0"/>
                <a:cs typeface="+mn-cs"/>
              </a:rPr>
              <a:t>2</a:t>
            </a:r>
            <a:endParaRPr kumimoji="0" lang="vi-VN" sz="2400" b="1" i="0" u="none" strike="noStrike" kern="1200" cap="none" spc="0" normalizeH="0" baseline="0" noProof="0" dirty="0">
              <a:ln w="0"/>
              <a:solidFill>
                <a:schemeClr val="bg1"/>
              </a:solidFill>
              <a:effectLst/>
              <a:uLnTx/>
              <a:uFillTx/>
              <a:latin typeface="Times New Roman" panose="02020603050405020304" pitchFamily="18"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w="0"/>
                <a:solidFill>
                  <a:schemeClr val="bg1"/>
                </a:solidFill>
                <a:effectLst/>
                <a:uLnTx/>
                <a:uFillTx/>
                <a:latin typeface="Times New Roman" panose="02020603050405020304" pitchFamily="18" charset="0"/>
                <a:ea typeface="+mn-ea"/>
                <a:cs typeface="+mn-cs"/>
              </a:rPr>
              <a:t>Dân số</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25</a:t>
            </a:r>
            <a:r>
              <a:rPr kumimoji="0" lang="en-US" sz="2400" b="1" i="0" u="none" strike="noStrike" kern="1200" cap="none" spc="0" normalizeH="0" noProof="0">
                <a:ln w="0"/>
                <a:solidFill>
                  <a:schemeClr val="bg1"/>
                </a:solidFill>
                <a:effectLst/>
                <a:uLnTx/>
                <a:uFillTx/>
                <a:latin typeface="Times New Roman" panose="02020603050405020304" pitchFamily="18" charset="0"/>
                <a:ea typeface="+mn-ea"/>
                <a:cs typeface="+mn-cs"/>
              </a:rPr>
              <a:t> </a:t>
            </a:r>
            <a:r>
              <a:rPr kumimoji="0" lang="vi-VN" sz="2400" b="1" i="0" u="none" strike="noStrike" kern="1200" cap="none" spc="0" normalizeH="0" noProof="0">
                <a:ln w="0"/>
                <a:solidFill>
                  <a:schemeClr val="bg1"/>
                </a:solidFill>
                <a:effectLst/>
                <a:uLnTx/>
                <a:uFillTx/>
                <a:latin typeface="Times New Roman" panose="02020603050405020304" pitchFamily="18" charset="0"/>
                <a:ea typeface="+mn-ea"/>
                <a:cs typeface="+mn-cs"/>
              </a:rPr>
              <a:t>7</a:t>
            </a:r>
            <a:r>
              <a:rPr kumimoji="0" lang="en-US" sz="2400" b="1" i="0" u="none" strike="noStrike" kern="1200" cap="none" spc="0" normalizeH="0" noProof="0">
                <a:ln w="0"/>
                <a:solidFill>
                  <a:schemeClr val="bg1"/>
                </a:solidFill>
                <a:effectLst/>
                <a:uLnTx/>
                <a:uFillTx/>
                <a:latin typeface="Times New Roman" panose="02020603050405020304" pitchFamily="18" charset="0"/>
                <a:ea typeface="+mn-ea"/>
                <a:cs typeface="+mn-cs"/>
              </a:rPr>
              <a:t>00 000 </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người (20</a:t>
            </a:r>
            <a:r>
              <a:rPr kumimoji="0" lang="en-US"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20</a:t>
            </a:r>
            <a:r>
              <a:rPr kumimoji="0" lang="vi-VN" sz="2400" b="1" i="0" u="none" strike="noStrike" kern="1200" cap="none" spc="0" normalizeH="0" baseline="0" noProof="0">
                <a:ln w="0"/>
                <a:solidFill>
                  <a:schemeClr val="bg1"/>
                </a:solidFill>
                <a:effectLst/>
                <a:uLnTx/>
                <a:uFillTx/>
                <a:latin typeface="Times New Roman" panose="02020603050405020304" pitchFamily="18" charset="0"/>
                <a:ea typeface="+mn-ea"/>
                <a:cs typeface="+mn-cs"/>
              </a:rPr>
              <a:t>)</a:t>
            </a:r>
            <a:endParaRPr kumimoji="0" lang="vi-VN"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endParaRPr>
          </a:p>
        </p:txBody>
      </p:sp>
      <p:sp>
        <p:nvSpPr>
          <p:cNvPr id="2" name="TextBox 1"/>
          <p:cNvSpPr txBox="1"/>
          <p:nvPr/>
        </p:nvSpPr>
        <p:spPr>
          <a:xfrm>
            <a:off x="2311716" y="1530648"/>
            <a:ext cx="2034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MĐDS =</a:t>
            </a:r>
          </a:p>
        </p:txBody>
      </p:sp>
      <p:sp>
        <p:nvSpPr>
          <p:cNvPr id="3" name="TextBox 2"/>
          <p:cNvSpPr txBox="1"/>
          <p:nvPr/>
        </p:nvSpPr>
        <p:spPr>
          <a:xfrm>
            <a:off x="3733800" y="1161317"/>
            <a:ext cx="16677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Dân số</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Diện tích</a:t>
            </a:r>
          </a:p>
        </p:txBody>
      </p:sp>
      <p:cxnSp>
        <p:nvCxnSpPr>
          <p:cNvPr id="14" name="Straight Connector 13"/>
          <p:cNvCxnSpPr>
            <a:cxnSpLocks/>
          </p:cNvCxnSpPr>
          <p:nvPr/>
        </p:nvCxnSpPr>
        <p:spPr>
          <a:xfrm>
            <a:off x="3796411" y="1805244"/>
            <a:ext cx="1170905" cy="0"/>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4967316" y="1611867"/>
            <a:ext cx="3823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Người/</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km</a:t>
            </a:r>
            <a:r>
              <a:rPr kumimoji="0" lang="vi-VN" sz="2400" b="1" i="0" u="none" strike="noStrike" kern="1200" cap="none" spc="0" normalizeH="0" baseline="30000" noProof="0" dirty="0">
                <a:ln>
                  <a:noFill/>
                </a:ln>
                <a:solidFill>
                  <a:srgbClr val="FF0000"/>
                </a:solidFill>
                <a:effectLst/>
                <a:uLnTx/>
                <a:uFillTx/>
                <a:latin typeface="Times New Roman" panose="02020603050405020304" pitchFamily="18" charset="0"/>
                <a:ea typeface="Arial" panose="020B0604020202020204" pitchFamily="34" charset="0"/>
                <a:cs typeface="+mn-cs"/>
              </a:rPr>
              <a:t>2</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p>
        </p:txBody>
      </p:sp>
      <p:sp>
        <p:nvSpPr>
          <p:cNvPr id="19" name="TextBox 18"/>
          <p:cNvSpPr txBox="1"/>
          <p:nvPr/>
        </p:nvSpPr>
        <p:spPr>
          <a:xfrm>
            <a:off x="2102900" y="3664084"/>
            <a:ext cx="2776451"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2</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9</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5 </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người/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Arial" panose="020B0604020202020204" pitchFamily="34" charset="0"/>
                <a:cs typeface="+mn-cs"/>
              </a:rPr>
              <a:t>km</a:t>
            </a:r>
            <a:r>
              <a:rPr kumimoji="0" lang="vi-VN" sz="2800" b="0" i="0" u="none" strike="noStrike" kern="1200" cap="none" spc="0" normalizeH="0" baseline="30000" noProof="0" dirty="0">
                <a:ln>
                  <a:noFill/>
                </a:ln>
                <a:solidFill>
                  <a:srgbClr val="0000FF"/>
                </a:solidFill>
                <a:effectLst/>
                <a:uLnTx/>
                <a:uFillTx/>
                <a:latin typeface="Times New Roman" panose="02020603050405020304" pitchFamily="18" charset="0"/>
                <a:ea typeface="Arial" panose="020B0604020202020204" pitchFamily="34" charset="0"/>
                <a:cs typeface="+mn-cs"/>
              </a:rPr>
              <a:t>2</a:t>
            </a:r>
            <a:endParaRPr kumimoji="0" lang="vi-VN" sz="2800" b="0" i="0" u="none" strike="noStrike" kern="1200" cap="none" spc="0" normalizeH="0" baseline="0" noProof="0" dirty="0">
              <a:ln w="0"/>
              <a:solidFill>
                <a:srgbClr val="0000FF"/>
              </a:solidFill>
              <a:effectLst/>
              <a:uLnTx/>
              <a:uFillTx/>
              <a:latin typeface="Arial" panose="020B0604020202020204" pitchFamily="34" charset="0"/>
              <a:ea typeface="+mn-ea"/>
              <a:cs typeface="+mn-cs"/>
            </a:endParaRPr>
          </a:p>
        </p:txBody>
      </p:sp>
      <p:sp>
        <p:nvSpPr>
          <p:cNvPr id="12" name="TextBox 11"/>
          <p:cNvSpPr txBox="1"/>
          <p:nvPr/>
        </p:nvSpPr>
        <p:spPr>
          <a:xfrm>
            <a:off x="7450973" y="3625355"/>
            <a:ext cx="2776451" cy="6607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0000FF"/>
                </a:solidFill>
                <a:latin typeface="Times New Roman" panose="02020603050405020304" pitchFamily="18" charset="0"/>
              </a:rPr>
              <a:t>3</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người/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ea typeface="Arial" panose="020B0604020202020204" pitchFamily="34" charset="0"/>
                <a:cs typeface="+mn-cs"/>
              </a:rPr>
              <a:t>km</a:t>
            </a:r>
            <a:r>
              <a:rPr kumimoji="0" lang="vi-VN" sz="2800" b="0" i="0" u="none" strike="noStrike" kern="1200" cap="none" spc="0" normalizeH="0" baseline="30000" noProof="0" dirty="0">
                <a:ln>
                  <a:noFill/>
                </a:ln>
                <a:solidFill>
                  <a:srgbClr val="0000FF"/>
                </a:solidFill>
                <a:effectLst/>
                <a:uLnTx/>
                <a:uFillTx/>
                <a:latin typeface="Times New Roman" panose="02020603050405020304" pitchFamily="18" charset="0"/>
                <a:ea typeface="Arial" panose="020B0604020202020204" pitchFamily="34" charset="0"/>
                <a:cs typeface="+mn-cs"/>
              </a:rPr>
              <a:t>2</a:t>
            </a:r>
            <a:endParaRPr kumimoji="0" lang="vi-VN" sz="2800" b="0" i="0" u="none" strike="noStrike" kern="1200" cap="none" spc="0" normalizeH="0" baseline="0" noProof="0" dirty="0">
              <a:ln w="0"/>
              <a:solidFill>
                <a:srgbClr val="0000FF"/>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81C393A1-10AF-414B-9E73-E1688B4560E1}"/>
              </a:ext>
            </a:extLst>
          </p:cNvPr>
          <p:cNvSpPr/>
          <p:nvPr/>
        </p:nvSpPr>
        <p:spPr>
          <a:xfrm>
            <a:off x="302095" y="106827"/>
            <a:ext cx="917105" cy="792544"/>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Hình chữ nhật: Góc Tròn 13">
            <a:extLst>
              <a:ext uri="{FF2B5EF4-FFF2-40B4-BE49-F238E27FC236}">
                <a16:creationId xmlns:a16="http://schemas.microsoft.com/office/drawing/2014/main" id="{75BC82DD-3412-4A3C-93DC-2062A7BDF6B4}"/>
              </a:ext>
            </a:extLst>
          </p:cNvPr>
          <p:cNvSpPr/>
          <p:nvPr/>
        </p:nvSpPr>
        <p:spPr>
          <a:xfrm>
            <a:off x="1203524" y="159866"/>
            <a:ext cx="6324600" cy="7373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9Slide02 Noi dung rat dai" panose="02000000000000000000" pitchFamily="2" charset="0"/>
                <a:ea typeface="#9Slide02 Noi dung rat dai" panose="02000000000000000000" pitchFamily="2" charset="0"/>
              </a:rPr>
              <a:t>1. Đặc điểm dân cư</a:t>
            </a:r>
            <a:endParaRPr lang="vi-VN" sz="2800">
              <a:solidFill>
                <a:srgbClr val="0000FF"/>
              </a:solidFill>
              <a:latin typeface="#9Slide02 Noi dung rat dai" panose="02000000000000000000" pitchFamily="2" charset="0"/>
              <a:ea typeface="#9Slide02 Noi dung rat dai" panose="02000000000000000000" pitchFamily="2" charset="0"/>
            </a:endParaRPr>
          </a:p>
          <a:p>
            <a:r>
              <a:rPr lang="vi-VN" sz="2800">
                <a:solidFill>
                  <a:srgbClr val="0000FF"/>
                </a:solidFill>
                <a:latin typeface="#9Slide02 Noi dung rat dai" panose="02000000000000000000" pitchFamily="2" charset="0"/>
                <a:ea typeface="#9Slide02 Noi dung rat dai" panose="02000000000000000000" pitchFamily="2" charset="0"/>
              </a:rPr>
              <a:t>b. Phân bố dân cư và đô thị</a:t>
            </a:r>
            <a:endParaRPr lang="en-US" sz="2800">
              <a:solidFill>
                <a:srgbClr val="0000FF"/>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565900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 grpId="0"/>
      <p:bldP spid="3" grpId="0"/>
      <p:bldP spid="15" grpId="0"/>
      <p:bldP spid="1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523A80-251E-4030-A4EA-6DE554309787}"/>
              </a:ext>
            </a:extLst>
          </p:cNvPr>
          <p:cNvSpPr txBox="1"/>
          <p:nvPr/>
        </p:nvSpPr>
        <p:spPr>
          <a:xfrm>
            <a:off x="358062" y="364243"/>
            <a:ext cx="3505200" cy="1200329"/>
          </a:xfrm>
          <a:prstGeom prst="rect">
            <a:avLst/>
          </a:prstGeom>
          <a:noFill/>
          <a:ln w="28575">
            <a:solidFill>
              <a:srgbClr val="0000FF"/>
            </a:solidFill>
          </a:ln>
        </p:spPr>
        <p:txBody>
          <a:bodyPr wrap="square" rtlCol="0">
            <a:spAutoFit/>
          </a:bodyPr>
          <a:lstStyle/>
          <a:p>
            <a:pPr lvl="0" algn="ctr">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lang="en-US" sz="2400">
                <a:solidFill>
                  <a:srgbClr val="FF0000"/>
                </a:solidFill>
                <a:latin typeface="Times New Roman" panose="02020603050405020304" pitchFamily="18" charset="0"/>
                <a:cs typeface="Times New Roman" panose="02020603050405020304" pitchFamily="18" charset="0"/>
              </a:rPr>
              <a:t> xét và giải thích về đặc điểm phân bố dân cư ở Ô-xtrây-li-a?</a:t>
            </a:r>
          </a:p>
        </p:txBody>
      </p:sp>
      <p:sp>
        <p:nvSpPr>
          <p:cNvPr id="3" name="Rectangle 2">
            <a:extLst>
              <a:ext uri="{FF2B5EF4-FFF2-40B4-BE49-F238E27FC236}">
                <a16:creationId xmlns:a16="http://schemas.microsoft.com/office/drawing/2014/main" id="{D2C6AB06-F6AA-44F8-AD3D-C263404029F3}"/>
              </a:ext>
            </a:extLst>
          </p:cNvPr>
          <p:cNvSpPr/>
          <p:nvPr/>
        </p:nvSpPr>
        <p:spPr>
          <a:xfrm>
            <a:off x="358062" y="1734786"/>
            <a:ext cx="3581401" cy="1605568"/>
          </a:xfrm>
          <a:prstGeom prst="rect">
            <a:avLst/>
          </a:prstGeom>
        </p:spPr>
        <p:txBody>
          <a:bodyPr wrap="square">
            <a:spAutoFit/>
          </a:bodyPr>
          <a:lstStyle/>
          <a:p>
            <a:pPr algn="just">
              <a:lnSpc>
                <a:spcPts val="3000"/>
              </a:lnSpc>
            </a:pPr>
            <a:r>
              <a:rPr lang="en-US" sz="2200">
                <a:solidFill>
                  <a:srgbClr val="002060"/>
                </a:solidFill>
                <a:latin typeface="#9Slide02 Noi dung rat dai" panose="02000000000000000000" pitchFamily="2" charset="0"/>
                <a:ea typeface="#9Slide02 Noi dung rat dai" panose="02000000000000000000" pitchFamily="2" charset="0"/>
              </a:rPr>
              <a:t>- </a:t>
            </a:r>
            <a:r>
              <a:rPr lang="vi-VN" sz="2200">
                <a:solidFill>
                  <a:srgbClr val="002060"/>
                </a:solidFill>
                <a:latin typeface="#9Slide02 Noi dung rat dai" panose="02000000000000000000" pitchFamily="2" charset="0"/>
                <a:ea typeface="#9Slide02 Noi dung rat dai" panose="02000000000000000000" pitchFamily="2" charset="0"/>
              </a:rPr>
              <a:t>Dân cư phân bố không đều</a:t>
            </a:r>
            <a:endParaRPr lang="en-US" sz="2200">
              <a:solidFill>
                <a:srgbClr val="002060"/>
              </a:solidFill>
              <a:latin typeface="#9Slide02 Noi dung rat dai" panose="02000000000000000000" pitchFamily="2" charset="0"/>
              <a:ea typeface="#9Slide02 Noi dung rat dai" panose="02000000000000000000" pitchFamily="2" charset="0"/>
            </a:endParaRPr>
          </a:p>
          <a:p>
            <a:pPr algn="just">
              <a:lnSpc>
                <a:spcPts val="3000"/>
              </a:lnSpc>
            </a:pPr>
            <a:r>
              <a:rPr lang="en-US" sz="2200">
                <a:solidFill>
                  <a:srgbClr val="002060"/>
                </a:solidFill>
                <a:latin typeface="#9Slide02 Noi dung rat dai" panose="02000000000000000000" pitchFamily="2" charset="0"/>
                <a:ea typeface="#9Slide02 Noi dung rat dai" panose="02000000000000000000" pitchFamily="2" charset="0"/>
              </a:rPr>
              <a:t>+ T</a:t>
            </a:r>
            <a:r>
              <a:rPr lang="vi-VN" sz="2200">
                <a:solidFill>
                  <a:srgbClr val="002060"/>
                </a:solidFill>
                <a:latin typeface="#9Slide02 Noi dung rat dai" panose="02000000000000000000" pitchFamily="2" charset="0"/>
                <a:ea typeface="#9Slide02 Noi dung rat dai" panose="02000000000000000000" pitchFamily="2" charset="0"/>
              </a:rPr>
              <a:t>ập trung đông ở vùng đông nam (60% dân số)</a:t>
            </a:r>
            <a:endParaRPr lang="en-US" sz="2200">
              <a:solidFill>
                <a:srgbClr val="002060"/>
              </a:solidFill>
              <a:latin typeface="#9Slide02 Noi dung rat dai" panose="02000000000000000000" pitchFamily="2" charset="0"/>
              <a:ea typeface="#9Slide02 Noi dung rat dai" panose="02000000000000000000" pitchFamily="2" charset="0"/>
            </a:endParaRPr>
          </a:p>
          <a:p>
            <a:pPr algn="just">
              <a:lnSpc>
                <a:spcPts val="3000"/>
              </a:lnSpc>
            </a:pPr>
            <a:r>
              <a:rPr lang="en-US" sz="2200">
                <a:solidFill>
                  <a:srgbClr val="002060"/>
                </a:solidFill>
                <a:latin typeface="#9Slide02 Noi dung rat dai" panose="02000000000000000000" pitchFamily="2" charset="0"/>
                <a:ea typeface="#9Slide02 Noi dung rat dai" panose="02000000000000000000" pitchFamily="2" charset="0"/>
              </a:rPr>
              <a:t>+ </a:t>
            </a:r>
            <a:r>
              <a:rPr lang="vi-VN" sz="2200">
                <a:solidFill>
                  <a:srgbClr val="002060"/>
                </a:solidFill>
                <a:latin typeface="#9Slide02 Noi dung rat dai" panose="02000000000000000000" pitchFamily="2" charset="0"/>
                <a:ea typeface="#9Slide02 Noi dung rat dai" panose="02000000000000000000" pitchFamily="2" charset="0"/>
              </a:rPr>
              <a:t>Thưa thớt ở vùng trung tâm</a:t>
            </a:r>
            <a:endParaRPr lang="en-US" sz="2200">
              <a:solidFill>
                <a:srgbClr val="002060"/>
              </a:solidFill>
              <a:latin typeface="#9Slide02 Noi dung rat dai" panose="02000000000000000000" pitchFamily="2" charset="0"/>
              <a:ea typeface="#9Slide02 Noi dung rat dai" panose="02000000000000000000" pitchFamily="2" charset="0"/>
            </a:endParaRPr>
          </a:p>
        </p:txBody>
      </p:sp>
      <p:pic>
        <p:nvPicPr>
          <p:cNvPr id="2" name="Picture 1">
            <a:extLst>
              <a:ext uri="{FF2B5EF4-FFF2-40B4-BE49-F238E27FC236}">
                <a16:creationId xmlns:a16="http://schemas.microsoft.com/office/drawing/2014/main" id="{DEB7C6D7-52B9-4CDC-99B9-B7E1D28E2C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191000" y="228600"/>
            <a:ext cx="7864901" cy="6248400"/>
          </a:xfrm>
          <a:prstGeom prst="rect">
            <a:avLst/>
          </a:prstGeom>
        </p:spPr>
      </p:pic>
      <p:sp>
        <p:nvSpPr>
          <p:cNvPr id="7" name="TextBox 6">
            <a:extLst>
              <a:ext uri="{FF2B5EF4-FFF2-40B4-BE49-F238E27FC236}">
                <a16:creationId xmlns:a16="http://schemas.microsoft.com/office/drawing/2014/main" id="{7BBE18A0-63D1-443E-8BAE-A0BE42829D34}"/>
              </a:ext>
            </a:extLst>
          </p:cNvPr>
          <p:cNvSpPr txBox="1"/>
          <p:nvPr/>
        </p:nvSpPr>
        <p:spPr>
          <a:xfrm>
            <a:off x="415212" y="3487532"/>
            <a:ext cx="3467100" cy="1569660"/>
          </a:xfrm>
          <a:prstGeom prst="rect">
            <a:avLst/>
          </a:prstGeom>
          <a:noFill/>
          <a:ln w="28575">
            <a:solidFill>
              <a:srgbClr val="0000FF"/>
            </a:solidFill>
          </a:ln>
        </p:spPr>
        <p:txBody>
          <a:bodyPr wrap="square" rtlCol="0">
            <a:spAutoFit/>
          </a:bodyPr>
          <a:lstStyle/>
          <a:p>
            <a:pPr lvl="0" algn="ctr">
              <a:defRPr/>
            </a:pPr>
            <a:r>
              <a:rPr lang="vi-VN" sz="2400">
                <a:solidFill>
                  <a:srgbClr val="FF0000"/>
                </a:solidFill>
                <a:latin typeface="Times New Roman" panose="02020603050405020304" pitchFamily="18" charset="0"/>
                <a:cs typeface="Times New Roman" panose="02020603050405020304" pitchFamily="18" charset="0"/>
              </a:rPr>
              <a:t>Kể tên một số đô thị ở Ô-xtrây-li-a. Cho biết các đô thị thường tập trung tại khu vực nào?</a:t>
            </a:r>
            <a:r>
              <a:rPr lang="en-US" sz="2400">
                <a:solidFill>
                  <a:srgbClr val="FF0000"/>
                </a:solidFill>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88452652-AD1C-4547-9404-F018BF19F5BC}"/>
              </a:ext>
            </a:extLst>
          </p:cNvPr>
          <p:cNvSpPr/>
          <p:nvPr/>
        </p:nvSpPr>
        <p:spPr>
          <a:xfrm>
            <a:off x="415212" y="5195609"/>
            <a:ext cx="3467100" cy="1107996"/>
          </a:xfrm>
          <a:prstGeom prst="rect">
            <a:avLst/>
          </a:prstGeom>
        </p:spPr>
        <p:txBody>
          <a:bodyPr wrap="square">
            <a:spAutoFit/>
          </a:bodyPr>
          <a:lstStyle/>
          <a:p>
            <a:r>
              <a:rPr lang="vi-VN" sz="2200">
                <a:solidFill>
                  <a:srgbClr val="002060"/>
                </a:solidFill>
                <a:latin typeface="#9Slide02 Noi dung rat dai" panose="02000000000000000000" pitchFamily="2" charset="0"/>
                <a:ea typeface="#9Slide02 Noi dung rat dai" panose="02000000000000000000" pitchFamily="2" charset="0"/>
              </a:rPr>
              <a:t>- Các đô thị thường tập trung chủ yếu tại khu vực ven biển phía đông nam.</a:t>
            </a:r>
            <a:endParaRPr lang="en-US" sz="2200">
              <a:solidFill>
                <a:srgbClr val="00206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020514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AD849E-7BFE-4195-950C-B4EB676E3F3B}"/>
              </a:ext>
            </a:extLst>
          </p:cNvPr>
          <p:cNvPicPr>
            <a:picLocks noChangeAspect="1"/>
          </p:cNvPicPr>
          <p:nvPr/>
        </p:nvPicPr>
        <p:blipFill>
          <a:blip r:embed="rId2"/>
          <a:stretch>
            <a:fillRect/>
          </a:stretch>
        </p:blipFill>
        <p:spPr>
          <a:xfrm>
            <a:off x="292331" y="533400"/>
            <a:ext cx="11607338" cy="4495800"/>
          </a:xfrm>
          <a:prstGeom prst="rect">
            <a:avLst/>
          </a:prstGeom>
        </p:spPr>
      </p:pic>
      <p:sp>
        <p:nvSpPr>
          <p:cNvPr id="6" name="TextBox 5">
            <a:extLst>
              <a:ext uri="{FF2B5EF4-FFF2-40B4-BE49-F238E27FC236}">
                <a16:creationId xmlns:a16="http://schemas.microsoft.com/office/drawing/2014/main" id="{81BD3EE4-5D79-444C-B8A4-9A521F291410}"/>
              </a:ext>
            </a:extLst>
          </p:cNvPr>
          <p:cNvSpPr txBox="1"/>
          <p:nvPr/>
        </p:nvSpPr>
        <p:spPr>
          <a:xfrm>
            <a:off x="914400" y="5257800"/>
            <a:ext cx="10134600" cy="830997"/>
          </a:xfrm>
          <a:prstGeom prst="rect">
            <a:avLst/>
          </a:prstGeom>
          <a:noFill/>
          <a:ln w="28575">
            <a:solidFill>
              <a:srgbClr val="0000FF"/>
            </a:solidFill>
          </a:ln>
        </p:spPr>
        <p:txBody>
          <a:bodyPr wrap="square" rtlCol="0">
            <a:spAutoFit/>
          </a:bodyPr>
          <a:lstStyle/>
          <a:p>
            <a:pPr lvl="0" algn="ctr">
              <a:defRPr/>
            </a:pPr>
            <a:r>
              <a:rPr lang="en-US" sz="2400">
                <a:solidFill>
                  <a:srgbClr val="FF0000"/>
                </a:solidFill>
                <a:latin typeface="Times New Roman" panose="02020603050405020304" pitchFamily="18" charset="0"/>
                <a:cs typeface="Times New Roman" panose="02020603050405020304" pitchFamily="18" charset="0"/>
              </a:rPr>
              <a:t>So sánh tỉ lệ dân thành thị của một số quốc gia ở châu Đại Dương? Nêu nhận xét về tỉ lệ dân thành thị của </a:t>
            </a:r>
            <a:r>
              <a:rPr kumimoji="0" lang="en-US" sz="24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Ô-xtrây-li-a?</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9192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7900" y="312634"/>
            <a:ext cx="7505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Chất lượng dân cư Ô-xtrây-li-a</a:t>
            </a:r>
          </a:p>
        </p:txBody>
      </p:sp>
      <p:sp>
        <p:nvSpPr>
          <p:cNvPr id="7" name="Rectangle 6"/>
          <p:cNvSpPr/>
          <p:nvPr/>
        </p:nvSpPr>
        <p:spPr>
          <a:xfrm>
            <a:off x="2819400" y="7076976"/>
            <a:ext cx="6096000" cy="64633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8" name="Diagram 7"/>
          <p:cNvGraphicFramePr/>
          <p:nvPr/>
        </p:nvGraphicFramePr>
        <p:xfrm>
          <a:off x="260350" y="1233116"/>
          <a:ext cx="1181735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942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7B76C-5B72-480D-B678-F936408B2C8F}"/>
              </a:ext>
            </a:extLst>
          </p:cNvPr>
          <p:cNvPicPr>
            <a:picLocks noChangeAspect="1"/>
          </p:cNvPicPr>
          <p:nvPr/>
        </p:nvPicPr>
        <p:blipFill>
          <a:blip r:embed="rId2"/>
          <a:stretch>
            <a:fillRect/>
          </a:stretch>
        </p:blipFill>
        <p:spPr>
          <a:xfrm>
            <a:off x="381000" y="876300"/>
            <a:ext cx="7249455" cy="5105400"/>
          </a:xfrm>
          <a:prstGeom prst="rect">
            <a:avLst/>
          </a:prstGeom>
        </p:spPr>
      </p:pic>
      <p:sp>
        <p:nvSpPr>
          <p:cNvPr id="6" name="Hình chữ nhật: Góc Tròn 13">
            <a:extLst>
              <a:ext uri="{FF2B5EF4-FFF2-40B4-BE49-F238E27FC236}">
                <a16:creationId xmlns:a16="http://schemas.microsoft.com/office/drawing/2014/main" id="{170F3490-C735-41E9-AD13-0C710D308414}"/>
              </a:ext>
            </a:extLst>
          </p:cNvPr>
          <p:cNvSpPr/>
          <p:nvPr/>
        </p:nvSpPr>
        <p:spPr>
          <a:xfrm>
            <a:off x="7536850" y="2476500"/>
            <a:ext cx="4242619" cy="19050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2. </a:t>
            </a:r>
            <a:r>
              <a:rPr lang="vi-VN" sz="3600">
                <a:solidFill>
                  <a:schemeClr val="bg1"/>
                </a:solidFill>
                <a:latin typeface="#9Slide05 Claudia" pitchFamily="2" charset="0"/>
              </a:rPr>
              <a:t>Lịch sử và văn hóa </a:t>
            </a:r>
          </a:p>
          <a:p>
            <a:pPr algn="ctr"/>
            <a:r>
              <a:rPr lang="en-US" sz="3600">
                <a:solidFill>
                  <a:schemeClr val="bg1"/>
                </a:solidFill>
                <a:latin typeface="#9Slide05 Claudia" pitchFamily="2" charset="0"/>
              </a:rPr>
              <a:t>độc đáo</a:t>
            </a:r>
          </a:p>
        </p:txBody>
      </p:sp>
    </p:spTree>
    <p:extLst>
      <p:ext uri="{BB962C8B-B14F-4D97-AF65-F5344CB8AC3E}">
        <p14:creationId xmlns:p14="http://schemas.microsoft.com/office/powerpoint/2010/main" val="2634891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1C440-38B2-4AD3-9A32-00B2E0909DD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49619" y="304800"/>
            <a:ext cx="9292762" cy="4267200"/>
          </a:xfrm>
          <a:prstGeom prst="rect">
            <a:avLst/>
          </a:prstGeom>
        </p:spPr>
      </p:pic>
      <p:sp>
        <p:nvSpPr>
          <p:cNvPr id="5" name="Hình chữ nhật: Góc Tròn 13">
            <a:extLst>
              <a:ext uri="{FF2B5EF4-FFF2-40B4-BE49-F238E27FC236}">
                <a16:creationId xmlns:a16="http://schemas.microsoft.com/office/drawing/2014/main" id="{C59C0A97-3B38-437C-917F-85CC38EFF77B}"/>
              </a:ext>
            </a:extLst>
          </p:cNvPr>
          <p:cNvSpPr/>
          <p:nvPr/>
        </p:nvSpPr>
        <p:spPr>
          <a:xfrm>
            <a:off x="1143000" y="5231524"/>
            <a:ext cx="10439400" cy="12954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Dựa vào hình 20.2</a:t>
            </a:r>
            <a:r>
              <a:rPr lang="vi-VN" sz="3600">
                <a:solidFill>
                  <a:schemeClr val="bg1"/>
                </a:solidFill>
                <a:latin typeface="#9Slide05 Claudia" pitchFamily="2" charset="0"/>
              </a:rPr>
              <a:t> </a:t>
            </a:r>
            <a:r>
              <a:rPr lang="en-US" sz="3600">
                <a:solidFill>
                  <a:schemeClr val="bg1"/>
                </a:solidFill>
                <a:latin typeface="#9Slide05 Claudia" pitchFamily="2" charset="0"/>
              </a:rPr>
              <a:t>và thông tin trong bài, em hãy trình bày</a:t>
            </a:r>
            <a:r>
              <a:rPr lang="vi-VN" sz="3600">
                <a:solidFill>
                  <a:schemeClr val="bg1"/>
                </a:solidFill>
                <a:latin typeface="#9Slide05 Claudia" pitchFamily="2" charset="0"/>
              </a:rPr>
              <a:t> m</a:t>
            </a:r>
            <a:r>
              <a:rPr lang="en-US" sz="3600">
                <a:solidFill>
                  <a:schemeClr val="bg1"/>
                </a:solidFill>
                <a:latin typeface="#9Slide05 Claudia" pitchFamily="2" charset="0"/>
              </a:rPr>
              <a:t>ột số sự kiện lịch sử nổi bật của Ô-xtrây-li-a</a:t>
            </a:r>
            <a:r>
              <a:rPr lang="vi-VN" sz="3600">
                <a:solidFill>
                  <a:schemeClr val="bg1"/>
                </a:solidFill>
                <a:latin typeface="#9Slide05 Claudia" pitchFamily="2" charset="0"/>
              </a:rPr>
              <a:t>?</a:t>
            </a:r>
            <a:endParaRPr lang="en-US" sz="3600">
              <a:solidFill>
                <a:schemeClr val="bg1"/>
              </a:solidFill>
              <a:latin typeface="#9Slide05 Claudia" pitchFamily="2" charset="0"/>
            </a:endParaRPr>
          </a:p>
        </p:txBody>
      </p:sp>
    </p:spTree>
    <p:extLst>
      <p:ext uri="{BB962C8B-B14F-4D97-AF65-F5344CB8AC3E}">
        <p14:creationId xmlns:p14="http://schemas.microsoft.com/office/powerpoint/2010/main" val="2935403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707974-1FFB-41DF-B949-2A58D4B14748}"/>
              </a:ext>
            </a:extLst>
          </p:cNvPr>
          <p:cNvSpPr/>
          <p:nvPr/>
        </p:nvSpPr>
        <p:spPr>
          <a:xfrm>
            <a:off x="474245" y="408586"/>
            <a:ext cx="11243510" cy="5763614"/>
          </a:xfrm>
          <a:prstGeom prst="roundRect">
            <a:avLst>
              <a:gd name="adj" fmla="val 8465"/>
            </a:avLst>
          </a:prstGeom>
          <a:solidFill>
            <a:schemeClr val="bg1"/>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FD765-C3A7-4A97-A190-E2C3EB80CF64}"/>
              </a:ext>
            </a:extLst>
          </p:cNvPr>
          <p:cNvSpPr/>
          <p:nvPr/>
        </p:nvSpPr>
        <p:spPr>
          <a:xfrm>
            <a:off x="647700" y="1091714"/>
            <a:ext cx="10896600" cy="3354765"/>
          </a:xfrm>
          <a:prstGeom prst="rect">
            <a:avLst/>
          </a:prstGeom>
          <a:solidFill>
            <a:schemeClr val="bg1"/>
          </a:solidFill>
        </p:spPr>
        <p:txBody>
          <a:bodyPr wrap="square">
            <a:spAutoFit/>
          </a:bodyPr>
          <a:lstStyle/>
          <a:p>
            <a:pPr>
              <a:lnSpc>
                <a:spcPct val="150000"/>
              </a:lnSpc>
            </a:pPr>
            <a:r>
              <a:rPr lang="en-US" sz="2400" dirty="0">
                <a:solidFill>
                  <a:srgbClr val="FF0000"/>
                </a:solidFill>
                <a:latin typeface="#9Slide02 Noi dung rat dai" panose="02000000000000000000" pitchFamily="2" charset="0"/>
                <a:ea typeface="#9Slide02 Noi dung rat dai" panose="02000000000000000000" pitchFamily="2" charset="0"/>
              </a:rPr>
              <a:t>* </a:t>
            </a:r>
            <a:r>
              <a:rPr lang="en-US" sz="2400" dirty="0" err="1">
                <a:solidFill>
                  <a:srgbClr val="FF0000"/>
                </a:solidFill>
                <a:latin typeface="#9Slide02 Noi dung rat dai" panose="02000000000000000000" pitchFamily="2" charset="0"/>
                <a:ea typeface="#9Slide02 Noi dung rat dai" panose="02000000000000000000" pitchFamily="2" charset="0"/>
              </a:rPr>
              <a:t>Vấn</a:t>
            </a:r>
            <a:r>
              <a:rPr lang="en-US" sz="2400" dirty="0">
                <a:solidFill>
                  <a:srgbClr val="FF0000"/>
                </a:solidFill>
                <a:latin typeface="#9Slide02 Noi dung rat dai" panose="02000000000000000000" pitchFamily="2" charset="0"/>
                <a:ea typeface="#9Slide02 Noi dung rat dai" panose="02000000000000000000" pitchFamily="2" charset="0"/>
              </a:rPr>
              <a:t> </a:t>
            </a:r>
            <a:r>
              <a:rPr lang="en-US" sz="2400" dirty="0" err="1">
                <a:solidFill>
                  <a:srgbClr val="FF0000"/>
                </a:solidFill>
                <a:latin typeface="#9Slide02 Noi dung rat dai" panose="02000000000000000000" pitchFamily="2" charset="0"/>
                <a:ea typeface="#9Slide02 Noi dung rat dai" panose="02000000000000000000" pitchFamily="2" charset="0"/>
              </a:rPr>
              <a:t>đề</a:t>
            </a:r>
            <a:r>
              <a:rPr lang="en-US" sz="2400" dirty="0">
                <a:solidFill>
                  <a:srgbClr val="FF0000"/>
                </a:solidFill>
                <a:latin typeface="#9Slide02 Noi dung rat dai" panose="02000000000000000000" pitchFamily="2" charset="0"/>
                <a:ea typeface="#9Slide02 Noi dung rat dai" panose="02000000000000000000" pitchFamily="2" charset="0"/>
              </a:rPr>
              <a:t> </a:t>
            </a:r>
            <a:r>
              <a:rPr lang="en-US" sz="2400" dirty="0" err="1">
                <a:solidFill>
                  <a:srgbClr val="FF0000"/>
                </a:solidFill>
                <a:latin typeface="#9Slide02 Noi dung rat dai" panose="02000000000000000000" pitchFamily="2" charset="0"/>
                <a:ea typeface="#9Slide02 Noi dung rat dai" panose="02000000000000000000" pitchFamily="2" charset="0"/>
              </a:rPr>
              <a:t>lịch</a:t>
            </a:r>
            <a:r>
              <a:rPr lang="en-US" sz="2400" dirty="0">
                <a:solidFill>
                  <a:srgbClr val="FF0000"/>
                </a:solidFill>
                <a:latin typeface="#9Slide02 Noi dung rat dai" panose="02000000000000000000" pitchFamily="2" charset="0"/>
                <a:ea typeface="#9Slide02 Noi dung rat dai" panose="02000000000000000000" pitchFamily="2" charset="0"/>
              </a:rPr>
              <a:t> </a:t>
            </a:r>
            <a:r>
              <a:rPr lang="en-US" sz="2400" dirty="0" err="1">
                <a:solidFill>
                  <a:srgbClr val="FF0000"/>
                </a:solidFill>
                <a:latin typeface="#9Slide02 Noi dung rat dai" panose="02000000000000000000" pitchFamily="2" charset="0"/>
                <a:ea typeface="#9Slide02 Noi dung rat dai" panose="02000000000000000000" pitchFamily="2" charset="0"/>
              </a:rPr>
              <a:t>sử</a:t>
            </a:r>
            <a:endParaRPr lang="en-US" sz="2400" dirty="0">
              <a:solidFill>
                <a:srgbClr val="FF0000"/>
              </a:solidFill>
              <a:latin typeface="#9Slide02 Noi dung rat dai" panose="02000000000000000000" pitchFamily="2" charset="0"/>
              <a:ea typeface="#9Slide02 Noi dung rat dai" panose="02000000000000000000" pitchFamily="2" charset="0"/>
            </a:endParaRPr>
          </a:p>
          <a:p>
            <a:pPr>
              <a:lnSpc>
                <a:spcPct val="150000"/>
              </a:lnSpc>
            </a:pPr>
            <a:r>
              <a:rPr lang="vi-VN" sz="2400" dirty="0">
                <a:solidFill>
                  <a:srgbClr val="002060"/>
                </a:solidFill>
                <a:latin typeface="#9Slide02 Noi dung rat dai" panose="02000000000000000000" pitchFamily="2" charset="0"/>
                <a:ea typeface="#9Slide02 Noi dung rat dai" panose="02000000000000000000" pitchFamily="2" charset="0"/>
              </a:rPr>
              <a:t>- Cư dân đầu tiên là người bản địa.</a:t>
            </a:r>
          </a:p>
          <a:p>
            <a:pPr>
              <a:lnSpc>
                <a:spcPct val="150000"/>
              </a:lnSpc>
            </a:pPr>
            <a:r>
              <a:rPr lang="vi-VN" sz="2400" dirty="0">
                <a:solidFill>
                  <a:srgbClr val="002060"/>
                </a:solidFill>
                <a:latin typeface="#9Slide02 Noi dung rat dai" panose="02000000000000000000" pitchFamily="2" charset="0"/>
                <a:ea typeface="#9Slide02 Noi dung rat dai" panose="02000000000000000000" pitchFamily="2" charset="0"/>
              </a:rPr>
              <a:t>- Vào thế kỷ XVII, người Hà Lan phát hiện ra Ô-xtrây-li-a.</a:t>
            </a:r>
          </a:p>
          <a:p>
            <a:pPr>
              <a:lnSpc>
                <a:spcPct val="150000"/>
              </a:lnSpc>
            </a:pPr>
            <a:r>
              <a:rPr lang="vi-VN" sz="2400" dirty="0">
                <a:solidFill>
                  <a:srgbClr val="002060"/>
                </a:solidFill>
                <a:latin typeface="#9Slide02 Noi dung rat dai" panose="02000000000000000000" pitchFamily="2" charset="0"/>
                <a:ea typeface="#9Slide02 Noi dung rat dai" panose="02000000000000000000" pitchFamily="2" charset="0"/>
              </a:rPr>
              <a:t>- Sau năm 1</a:t>
            </a:r>
            <a:r>
              <a:rPr lang="en-US" sz="2400" dirty="0">
                <a:solidFill>
                  <a:srgbClr val="002060"/>
                </a:solidFill>
                <a:latin typeface="#9Slide02 Noi dung rat dai" panose="02000000000000000000" pitchFamily="2" charset="0"/>
                <a:ea typeface="#9Slide02 Noi dung rat dai" panose="02000000000000000000" pitchFamily="2" charset="0"/>
              </a:rPr>
              <a:t>7</a:t>
            </a:r>
            <a:r>
              <a:rPr lang="vi-VN" sz="2400" dirty="0">
                <a:solidFill>
                  <a:srgbClr val="002060"/>
                </a:solidFill>
                <a:latin typeface="#9Slide02 Noi dung rat dai" panose="02000000000000000000" pitchFamily="2" charset="0"/>
                <a:ea typeface="#9Slide02 Noi dung rat dai" panose="02000000000000000000" pitchFamily="2" charset="0"/>
              </a:rPr>
              <a:t>70, Chính phủ Anh đã đưa dân đến khai phá và định cư ở Ô-xtrây-li-a.</a:t>
            </a:r>
          </a:p>
          <a:p>
            <a:pPr>
              <a:lnSpc>
                <a:spcPct val="150000"/>
              </a:lnSpc>
            </a:pPr>
            <a:r>
              <a:rPr lang="vi-VN" sz="2400" dirty="0">
                <a:solidFill>
                  <a:srgbClr val="002060"/>
                </a:solidFill>
                <a:latin typeface="#9Slide02 Noi dung rat dai" panose="02000000000000000000" pitchFamily="2" charset="0"/>
                <a:ea typeface="#9Slide02 Noi dung rat dai" panose="02000000000000000000" pitchFamily="2" charset="0"/>
              </a:rPr>
              <a:t>- Những năm 1850, làn sóng di dân đến khai thác vàng.</a:t>
            </a:r>
          </a:p>
          <a:p>
            <a:pPr>
              <a:lnSpc>
                <a:spcPct val="150000"/>
              </a:lnSpc>
            </a:pPr>
            <a:r>
              <a:rPr lang="vi-VN" sz="2400" dirty="0">
                <a:solidFill>
                  <a:srgbClr val="002060"/>
                </a:solidFill>
                <a:latin typeface="#9Slide02 Noi dung rat dai" panose="02000000000000000000" pitchFamily="2" charset="0"/>
                <a:ea typeface="#9Slide02 Noi dung rat dai" panose="02000000000000000000" pitchFamily="2" charset="0"/>
              </a:rPr>
              <a:t>- Năm 1901, thành lập Nhà nước Liên bang Ô-xtrây-li-a.</a:t>
            </a:r>
            <a:endParaRPr lang="en-US" sz="2400" dirty="0">
              <a:solidFill>
                <a:srgbClr val="002060"/>
              </a:solidFill>
              <a:latin typeface="#9Slide02 Noi dung rat dai" panose="02000000000000000000" pitchFamily="2" charset="0"/>
              <a:ea typeface="#9Slide02 Noi dung rat dai" panose="02000000000000000000" pitchFamily="2" charset="0"/>
            </a:endParaRPr>
          </a:p>
        </p:txBody>
      </p:sp>
      <p:sp>
        <p:nvSpPr>
          <p:cNvPr id="7" name="Hình chữ nhật: Góc Tròn 13">
            <a:extLst>
              <a:ext uri="{FF2B5EF4-FFF2-40B4-BE49-F238E27FC236}">
                <a16:creationId xmlns:a16="http://schemas.microsoft.com/office/drawing/2014/main" id="{071CF767-6E0B-40AA-88AA-ED0D15232761}"/>
              </a:ext>
            </a:extLst>
          </p:cNvPr>
          <p:cNvSpPr/>
          <p:nvPr/>
        </p:nvSpPr>
        <p:spPr>
          <a:xfrm>
            <a:off x="304801" y="408586"/>
            <a:ext cx="5334000" cy="8309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9Slide05 Claudia" pitchFamily="2" charset="0"/>
              </a:rPr>
              <a:t>2. </a:t>
            </a:r>
            <a:r>
              <a:rPr lang="vi-VN" sz="3600">
                <a:solidFill>
                  <a:srgbClr val="FF0000"/>
                </a:solidFill>
                <a:latin typeface="#9Slide05 Claudia" pitchFamily="2" charset="0"/>
              </a:rPr>
              <a:t>Lịch </a:t>
            </a:r>
            <a:r>
              <a:rPr lang="en-US" sz="3600">
                <a:solidFill>
                  <a:srgbClr val="FF0000"/>
                </a:solidFill>
                <a:latin typeface="#9Slide05 Claudia" pitchFamily="2" charset="0"/>
              </a:rPr>
              <a:t>sử và văn hóa độc đáo</a:t>
            </a:r>
          </a:p>
        </p:txBody>
      </p:sp>
    </p:spTree>
    <p:extLst>
      <p:ext uri="{BB962C8B-B14F-4D97-AF65-F5344CB8AC3E}">
        <p14:creationId xmlns:p14="http://schemas.microsoft.com/office/powerpoint/2010/main" val="3194213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7B76C-5B72-480D-B678-F936408B2C8F}"/>
              </a:ext>
            </a:extLst>
          </p:cNvPr>
          <p:cNvPicPr>
            <a:picLocks noChangeAspect="1"/>
          </p:cNvPicPr>
          <p:nvPr/>
        </p:nvPicPr>
        <p:blipFill>
          <a:blip r:embed="rId2"/>
          <a:stretch>
            <a:fillRect/>
          </a:stretch>
        </p:blipFill>
        <p:spPr>
          <a:xfrm>
            <a:off x="381000" y="876300"/>
            <a:ext cx="7249455" cy="5105400"/>
          </a:xfrm>
          <a:prstGeom prst="rect">
            <a:avLst/>
          </a:prstGeom>
        </p:spPr>
      </p:pic>
      <p:sp>
        <p:nvSpPr>
          <p:cNvPr id="6" name="Hình chữ nhật: Góc Tròn 13">
            <a:extLst>
              <a:ext uri="{FF2B5EF4-FFF2-40B4-BE49-F238E27FC236}">
                <a16:creationId xmlns:a16="http://schemas.microsoft.com/office/drawing/2014/main" id="{170F3490-C735-41E9-AD13-0C710D308414}"/>
              </a:ext>
            </a:extLst>
          </p:cNvPr>
          <p:cNvSpPr/>
          <p:nvPr/>
        </p:nvSpPr>
        <p:spPr>
          <a:xfrm>
            <a:off x="7547360" y="1143000"/>
            <a:ext cx="4242619" cy="43815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Dựa vào hình 20.3 và thông tin trong bài, em hãy trình bày những biểu hiện cho thấy Ô-xtrây-li-a có nền văn hoá độc đáo?</a:t>
            </a:r>
          </a:p>
        </p:txBody>
      </p:sp>
    </p:spTree>
    <p:extLst>
      <p:ext uri="{BB962C8B-B14F-4D97-AF65-F5344CB8AC3E}">
        <p14:creationId xmlns:p14="http://schemas.microsoft.com/office/powerpoint/2010/main" val="2795186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992050" y="171304"/>
            <a:ext cx="3100020" cy="181317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5"/>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967408" y="4240364"/>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26437" y="4228776"/>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4" name="Nhóm 2"/>
          <p:cNvSpPr txBox="1"/>
          <p:nvPr/>
        </p:nvSpPr>
        <p:spPr>
          <a:xfrm>
            <a:off x="7307849" y="1702429"/>
            <a:ext cx="3302000" cy="400110"/>
          </a:xfrm>
          <a:prstGeom prst="rect">
            <a:avLst/>
          </a:prstGeom>
          <a:noFill/>
        </p:spPr>
        <p:txBody>
          <a:bodyPr wrap="square" rtlCol="0">
            <a:spAutoFit/>
          </a:bodyPr>
          <a:lstStyle/>
          <a:p>
            <a:pPr algn="ctr"/>
            <a:r>
              <a:rPr lang="en-US" sz="2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NHÓM 2</a:t>
            </a:r>
            <a:endParaRPr lang="vi-VN" sz="2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115" name="Rectangle 114"/>
          <p:cNvSpPr/>
          <p:nvPr/>
        </p:nvSpPr>
        <p:spPr>
          <a:xfrm>
            <a:off x="7181082" y="114023"/>
            <a:ext cx="3051261" cy="1975619"/>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0254" y="425572"/>
            <a:ext cx="1352520" cy="1352520"/>
          </a:xfrm>
          <a:prstGeom prst="rect">
            <a:avLst/>
          </a:prstGeom>
        </p:spPr>
      </p:pic>
      <p:sp>
        <p:nvSpPr>
          <p:cNvPr id="124" name="Rectangle 123"/>
          <p:cNvSpPr/>
          <p:nvPr/>
        </p:nvSpPr>
        <p:spPr>
          <a:xfrm>
            <a:off x="2030999" y="4722494"/>
            <a:ext cx="3042347" cy="205703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25" name="Picture 1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3043" y="5104838"/>
            <a:ext cx="1407653" cy="1407653"/>
          </a:xfrm>
          <a:prstGeom prst="rect">
            <a:avLst/>
          </a:prstGeom>
          <a:noFill/>
          <a:ln>
            <a:solidFill>
              <a:srgbClr val="7030A0"/>
            </a:solidFill>
          </a:ln>
        </p:spPr>
      </p:pic>
      <p:sp>
        <p:nvSpPr>
          <p:cNvPr id="133" name="Rectangle 132"/>
          <p:cNvSpPr/>
          <p:nvPr/>
        </p:nvSpPr>
        <p:spPr>
          <a:xfrm>
            <a:off x="7317573" y="4663751"/>
            <a:ext cx="2999258" cy="204768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34" name="Picture 1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5893" y="4881676"/>
            <a:ext cx="1236881" cy="1320777"/>
          </a:xfrm>
          <a:prstGeom prst="rect">
            <a:avLst/>
          </a:prstGeom>
          <a:solidFill>
            <a:srgbClr val="FFC000"/>
          </a:solidFill>
        </p:spPr>
      </p:pic>
    </p:spTree>
    <p:extLst>
      <p:ext uri="{BB962C8B-B14F-4D97-AF65-F5344CB8AC3E}">
        <p14:creationId xmlns:p14="http://schemas.microsoft.com/office/powerpoint/2010/main" val="319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6" presetClass="entr" presetSubtype="26" fill="hold" grpId="0"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inHorizontal)">
                                      <p:cBhvr>
                                        <p:cTn id="28" dur="300"/>
                                        <p:tgtEl>
                                          <p:spTgt spid="76"/>
                                        </p:tgtEl>
                                      </p:cBhvr>
                                    </p:animEffect>
                                  </p:childTnLst>
                                </p:cTn>
                              </p:par>
                            </p:childTnLst>
                          </p:cTn>
                        </p:par>
                        <p:par>
                          <p:cTn id="29" fill="hold">
                            <p:stCondLst>
                              <p:cond delay="1800"/>
                            </p:stCondLst>
                            <p:childTnLst>
                              <p:par>
                                <p:cTn id="30" presetID="14" presetClass="entr" presetSubtype="10" fill="hold" nodeType="afterEffect">
                                  <p:stCondLst>
                                    <p:cond delay="150"/>
                                  </p:stCondLst>
                                  <p:childTnLst>
                                    <p:set>
                                      <p:cBhvr>
                                        <p:cTn id="31" dur="1" fill="hold">
                                          <p:stCondLst>
                                            <p:cond delay="0"/>
                                          </p:stCondLst>
                                        </p:cTn>
                                        <p:tgtEl>
                                          <p:spTgt spid="67"/>
                                        </p:tgtEl>
                                        <p:attrNameLst>
                                          <p:attrName>style.visibility</p:attrName>
                                        </p:attrNameLst>
                                      </p:cBhvr>
                                      <p:to>
                                        <p:strVal val="visible"/>
                                      </p:to>
                                    </p:set>
                                    <p:animEffect transition="in" filter="randombar(horizontal)">
                                      <p:cBhvr>
                                        <p:cTn id="32" dur="500"/>
                                        <p:tgtEl>
                                          <p:spTgt spid="67"/>
                                        </p:tgtEl>
                                      </p:cBhvr>
                                    </p:animEffect>
                                  </p:childTnLst>
                                </p:cTn>
                              </p:par>
                            </p:childTnLst>
                          </p:cTn>
                        </p:par>
                        <p:par>
                          <p:cTn id="33" fill="hold">
                            <p:stCondLst>
                              <p:cond delay="2450"/>
                            </p:stCondLst>
                            <p:childTnLst>
                              <p:par>
                                <p:cTn id="34" presetID="49" presetClass="entr" presetSubtype="0" decel="10000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300" fill="hold"/>
                                        <p:tgtEl>
                                          <p:spTgt spid="10"/>
                                        </p:tgtEl>
                                        <p:attrNameLst>
                                          <p:attrName>ppt_w</p:attrName>
                                        </p:attrNameLst>
                                      </p:cBhvr>
                                      <p:tavLst>
                                        <p:tav tm="0">
                                          <p:val>
                                            <p:fltVal val="0"/>
                                          </p:val>
                                        </p:tav>
                                        <p:tav tm="100000">
                                          <p:val>
                                            <p:strVal val="#ppt_w"/>
                                          </p:val>
                                        </p:tav>
                                      </p:tavLst>
                                    </p:anim>
                                    <p:anim calcmode="lin" valueType="num">
                                      <p:cBhvr>
                                        <p:cTn id="37" dur="300" fill="hold"/>
                                        <p:tgtEl>
                                          <p:spTgt spid="10"/>
                                        </p:tgtEl>
                                        <p:attrNameLst>
                                          <p:attrName>ppt_h</p:attrName>
                                        </p:attrNameLst>
                                      </p:cBhvr>
                                      <p:tavLst>
                                        <p:tav tm="0">
                                          <p:val>
                                            <p:fltVal val="0"/>
                                          </p:val>
                                        </p:tav>
                                        <p:tav tm="100000">
                                          <p:val>
                                            <p:strVal val="#ppt_h"/>
                                          </p:val>
                                        </p:tav>
                                      </p:tavLst>
                                    </p:anim>
                                    <p:anim calcmode="lin" valueType="num">
                                      <p:cBhvr>
                                        <p:cTn id="38" dur="300" fill="hold"/>
                                        <p:tgtEl>
                                          <p:spTgt spid="10"/>
                                        </p:tgtEl>
                                        <p:attrNameLst>
                                          <p:attrName>style.rotation</p:attrName>
                                        </p:attrNameLst>
                                      </p:cBhvr>
                                      <p:tavLst>
                                        <p:tav tm="0">
                                          <p:val>
                                            <p:fltVal val="360"/>
                                          </p:val>
                                        </p:tav>
                                        <p:tav tm="100000">
                                          <p:val>
                                            <p:fltVal val="0"/>
                                          </p:val>
                                        </p:tav>
                                      </p:tavLst>
                                    </p:anim>
                                    <p:animEffect transition="in" filter="fade">
                                      <p:cBhvr>
                                        <p:cTn id="39" dur="300"/>
                                        <p:tgtEl>
                                          <p:spTgt spid="10"/>
                                        </p:tgtEl>
                                      </p:cBhvr>
                                    </p:animEffect>
                                  </p:childTnLst>
                                </p:cTn>
                              </p:par>
                            </p:childTnLst>
                          </p:cTn>
                        </p:par>
                        <p:par>
                          <p:cTn id="40" fill="hold">
                            <p:stCondLst>
                              <p:cond delay="2750"/>
                            </p:stCondLst>
                            <p:childTnLst>
                              <p:par>
                                <p:cTn id="41" presetID="22" presetClass="entr" presetSubtype="8" fill="hold" nodeType="afterEffect">
                                  <p:stCondLst>
                                    <p:cond delay="0"/>
                                  </p:stCondLst>
                                  <p:childTnLst>
                                    <p:set>
                                      <p:cBhvr>
                                        <p:cTn id="42" dur="1" fill="hold">
                                          <p:stCondLst>
                                            <p:cond delay="0"/>
                                          </p:stCondLst>
                                        </p:cTn>
                                        <p:tgtEl>
                                          <p:spTgt spid="114"/>
                                        </p:tgtEl>
                                        <p:attrNameLst>
                                          <p:attrName>style.visibility</p:attrName>
                                        </p:attrNameLst>
                                      </p:cBhvr>
                                      <p:to>
                                        <p:strVal val="visible"/>
                                      </p:to>
                                    </p:set>
                                    <p:animEffect transition="in" filter="wipe(left)">
                                      <p:cBhvr>
                                        <p:cTn id="43" dur="500"/>
                                        <p:tgtEl>
                                          <p:spTgt spid="114"/>
                                        </p:tgtEl>
                                      </p:cBhvr>
                                    </p:animEffect>
                                  </p:childTnLst>
                                  <p:subTnLst>
                                    <p:audio>
                                      <p:cMediaNode>
                                        <p:cTn display="0" masterRel="sameClick">
                                          <p:stCondLst>
                                            <p:cond evt="begin" delay="0">
                                              <p:tn val="41"/>
                                            </p:cond>
                                          </p:stCondLst>
                                          <p:endCondLst>
                                            <p:cond evt="onStopAudio" delay="0">
                                              <p:tgtEl>
                                                <p:sldTgt/>
                                              </p:tgtEl>
                                            </p:cond>
                                          </p:endCondLst>
                                        </p:cTn>
                                        <p:tgtEl>
                                          <p:sndTgt r:embed="rId4" name="3beeps.wav"/>
                                        </p:tgtEl>
                                      </p:cMediaNode>
                                    </p:audio>
                                  </p:subTnLst>
                                </p:cTn>
                              </p:par>
                            </p:childTnLst>
                          </p:cTn>
                        </p:par>
                        <p:par>
                          <p:cTn id="44" fill="hold">
                            <p:stCondLst>
                              <p:cond delay="3250"/>
                            </p:stCondLst>
                            <p:childTnLst>
                              <p:par>
                                <p:cTn id="45" presetID="16" presetClass="entr" presetSubtype="26"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barn(inHorizontal)">
                                      <p:cBhvr>
                                        <p:cTn id="47" dur="300"/>
                                        <p:tgtEl>
                                          <p:spTgt spid="115"/>
                                        </p:tgtEl>
                                      </p:cBhvr>
                                    </p:animEffect>
                                  </p:childTnLst>
                                </p:cTn>
                              </p:par>
                            </p:childTnLst>
                          </p:cTn>
                        </p:par>
                        <p:par>
                          <p:cTn id="48" fill="hold">
                            <p:stCondLst>
                              <p:cond delay="3550"/>
                            </p:stCondLst>
                            <p:childTnLst>
                              <p:par>
                                <p:cTn id="49" presetID="14" presetClass="entr" presetSubtype="10" fill="hold" nodeType="afterEffect">
                                  <p:stCondLst>
                                    <p:cond delay="150"/>
                                  </p:stCondLst>
                                  <p:childTnLst>
                                    <p:set>
                                      <p:cBhvr>
                                        <p:cTn id="50" dur="1" fill="hold">
                                          <p:stCondLst>
                                            <p:cond delay="0"/>
                                          </p:stCondLst>
                                        </p:cTn>
                                        <p:tgtEl>
                                          <p:spTgt spid="116"/>
                                        </p:tgtEl>
                                        <p:attrNameLst>
                                          <p:attrName>style.visibility</p:attrName>
                                        </p:attrNameLst>
                                      </p:cBhvr>
                                      <p:to>
                                        <p:strVal val="visible"/>
                                      </p:to>
                                    </p:set>
                                    <p:animEffect transition="in" filter="randombar(horizontal)">
                                      <p:cBhvr>
                                        <p:cTn id="51" dur="500"/>
                                        <p:tgtEl>
                                          <p:spTgt spid="11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randombar(horizontal)">
                                      <p:cBhvr>
                                        <p:cTn id="54" dur="500"/>
                                        <p:tgtEl>
                                          <p:spTgt spid="64"/>
                                        </p:tgtEl>
                                      </p:cBhvr>
                                    </p:animEffect>
                                  </p:childTnLst>
                                </p:cTn>
                              </p:par>
                            </p:childTnLst>
                          </p:cTn>
                        </p:par>
                        <p:par>
                          <p:cTn id="55" fill="hold">
                            <p:stCondLst>
                              <p:cond delay="4200"/>
                            </p:stCondLst>
                            <p:childTnLst>
                              <p:par>
                                <p:cTn id="56" presetID="49" presetClass="entr" presetSubtype="0" decel="10000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300" fill="hold"/>
                                        <p:tgtEl>
                                          <p:spTgt spid="36"/>
                                        </p:tgtEl>
                                        <p:attrNameLst>
                                          <p:attrName>ppt_w</p:attrName>
                                        </p:attrNameLst>
                                      </p:cBhvr>
                                      <p:tavLst>
                                        <p:tav tm="0">
                                          <p:val>
                                            <p:fltVal val="0"/>
                                          </p:val>
                                        </p:tav>
                                        <p:tav tm="100000">
                                          <p:val>
                                            <p:strVal val="#ppt_w"/>
                                          </p:val>
                                        </p:tav>
                                      </p:tavLst>
                                    </p:anim>
                                    <p:anim calcmode="lin" valueType="num">
                                      <p:cBhvr>
                                        <p:cTn id="59" dur="300" fill="hold"/>
                                        <p:tgtEl>
                                          <p:spTgt spid="36"/>
                                        </p:tgtEl>
                                        <p:attrNameLst>
                                          <p:attrName>ppt_h</p:attrName>
                                        </p:attrNameLst>
                                      </p:cBhvr>
                                      <p:tavLst>
                                        <p:tav tm="0">
                                          <p:val>
                                            <p:fltVal val="0"/>
                                          </p:val>
                                        </p:tav>
                                        <p:tav tm="100000">
                                          <p:val>
                                            <p:strVal val="#ppt_h"/>
                                          </p:val>
                                        </p:tav>
                                      </p:tavLst>
                                    </p:anim>
                                    <p:anim calcmode="lin" valueType="num">
                                      <p:cBhvr>
                                        <p:cTn id="60" dur="300" fill="hold"/>
                                        <p:tgtEl>
                                          <p:spTgt spid="36"/>
                                        </p:tgtEl>
                                        <p:attrNameLst>
                                          <p:attrName>style.rotation</p:attrName>
                                        </p:attrNameLst>
                                      </p:cBhvr>
                                      <p:tavLst>
                                        <p:tav tm="0">
                                          <p:val>
                                            <p:fltVal val="360"/>
                                          </p:val>
                                        </p:tav>
                                        <p:tav tm="100000">
                                          <p:val>
                                            <p:fltVal val="0"/>
                                          </p:val>
                                        </p:tav>
                                      </p:tavLst>
                                    </p:anim>
                                    <p:animEffect transition="in" filter="fade">
                                      <p:cBhvr>
                                        <p:cTn id="61" dur="300"/>
                                        <p:tgtEl>
                                          <p:spTgt spid="36"/>
                                        </p:tgtEl>
                                      </p:cBhvr>
                                    </p:animEffect>
                                  </p:childTnLst>
                                </p:cTn>
                              </p:par>
                            </p:childTnLst>
                          </p:cTn>
                        </p:par>
                        <p:par>
                          <p:cTn id="62" fill="hold">
                            <p:stCondLst>
                              <p:cond delay="4500"/>
                            </p:stCondLst>
                            <p:childTnLst>
                              <p:par>
                                <p:cTn id="63" presetID="22" presetClass="entr" presetSubtype="2" fill="hold" nodeType="afterEffect">
                                  <p:stCondLst>
                                    <p:cond delay="0"/>
                                  </p:stCondLst>
                                  <p:childTnLst>
                                    <p:set>
                                      <p:cBhvr>
                                        <p:cTn id="64" dur="1" fill="hold">
                                          <p:stCondLst>
                                            <p:cond delay="0"/>
                                          </p:stCondLst>
                                        </p:cTn>
                                        <p:tgtEl>
                                          <p:spTgt spid="119"/>
                                        </p:tgtEl>
                                        <p:attrNameLst>
                                          <p:attrName>style.visibility</p:attrName>
                                        </p:attrNameLst>
                                      </p:cBhvr>
                                      <p:to>
                                        <p:strVal val="visible"/>
                                      </p:to>
                                    </p:set>
                                    <p:animEffect transition="in" filter="wipe(right)">
                                      <p:cBhvr>
                                        <p:cTn id="65" dur="500"/>
                                        <p:tgtEl>
                                          <p:spTgt spid="119"/>
                                        </p:tgtEl>
                                      </p:cBhvr>
                                    </p:animEffect>
                                  </p:childTnLst>
                                  <p:subTnLst>
                                    <p:audio>
                                      <p:cMediaNode>
                                        <p:cTn display="0" masterRel="sameClick">
                                          <p:stCondLst>
                                            <p:cond evt="begin" delay="0">
                                              <p:tn val="63"/>
                                            </p:cond>
                                          </p:stCondLst>
                                          <p:endCondLst>
                                            <p:cond evt="onStopAudio" delay="0">
                                              <p:tgtEl>
                                                <p:sldTgt/>
                                              </p:tgtEl>
                                            </p:cond>
                                          </p:endCondLst>
                                        </p:cTn>
                                        <p:tgtEl>
                                          <p:sndTgt r:embed="rId4" name="3beeps.wav"/>
                                        </p:tgtEl>
                                      </p:cMediaNode>
                                    </p:audio>
                                  </p:subTnLst>
                                </p:cTn>
                              </p:par>
                            </p:childTnLst>
                          </p:cTn>
                        </p:par>
                        <p:par>
                          <p:cTn id="66" fill="hold">
                            <p:stCondLst>
                              <p:cond delay="5000"/>
                            </p:stCondLst>
                            <p:childTnLst>
                              <p:par>
                                <p:cTn id="67" presetID="16" presetClass="entr" presetSubtype="26" fill="hold" grpId="0" nodeType="after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barn(inHorizontal)">
                                      <p:cBhvr>
                                        <p:cTn id="69" dur="300"/>
                                        <p:tgtEl>
                                          <p:spTgt spid="124"/>
                                        </p:tgtEl>
                                      </p:cBhvr>
                                    </p:animEffect>
                                  </p:childTnLst>
                                </p:cTn>
                              </p:par>
                            </p:childTnLst>
                          </p:cTn>
                        </p:par>
                        <p:par>
                          <p:cTn id="70" fill="hold">
                            <p:stCondLst>
                              <p:cond delay="5300"/>
                            </p:stCondLst>
                            <p:childTnLst>
                              <p:par>
                                <p:cTn id="71" presetID="14" presetClass="entr" presetSubtype="10" fill="hold" nodeType="afterEffect">
                                  <p:stCondLst>
                                    <p:cond delay="150"/>
                                  </p:stCondLst>
                                  <p:childTnLst>
                                    <p:set>
                                      <p:cBhvr>
                                        <p:cTn id="72" dur="1" fill="hold">
                                          <p:stCondLst>
                                            <p:cond delay="0"/>
                                          </p:stCondLst>
                                        </p:cTn>
                                        <p:tgtEl>
                                          <p:spTgt spid="125"/>
                                        </p:tgtEl>
                                        <p:attrNameLst>
                                          <p:attrName>style.visibility</p:attrName>
                                        </p:attrNameLst>
                                      </p:cBhvr>
                                      <p:to>
                                        <p:strVal val="visible"/>
                                      </p:to>
                                    </p:set>
                                    <p:animEffect transition="in" filter="randombar(horizontal)">
                                      <p:cBhvr>
                                        <p:cTn id="73" dur="500"/>
                                        <p:tgtEl>
                                          <p:spTgt spid="125"/>
                                        </p:tgtEl>
                                      </p:cBhvr>
                                    </p:animEffect>
                                  </p:childTnLst>
                                </p:cTn>
                              </p:par>
                            </p:childTnLst>
                          </p:cTn>
                        </p:par>
                        <p:par>
                          <p:cTn id="74" fill="hold">
                            <p:stCondLst>
                              <p:cond delay="5950"/>
                            </p:stCondLst>
                            <p:childTnLst>
                              <p:par>
                                <p:cTn id="75" presetID="49" presetClass="entr" presetSubtype="0" decel="100000" fill="hold"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300" fill="hold"/>
                                        <p:tgtEl>
                                          <p:spTgt spid="30"/>
                                        </p:tgtEl>
                                        <p:attrNameLst>
                                          <p:attrName>ppt_w</p:attrName>
                                        </p:attrNameLst>
                                      </p:cBhvr>
                                      <p:tavLst>
                                        <p:tav tm="0">
                                          <p:val>
                                            <p:fltVal val="0"/>
                                          </p:val>
                                        </p:tav>
                                        <p:tav tm="100000">
                                          <p:val>
                                            <p:strVal val="#ppt_w"/>
                                          </p:val>
                                        </p:tav>
                                      </p:tavLst>
                                    </p:anim>
                                    <p:anim calcmode="lin" valueType="num">
                                      <p:cBhvr>
                                        <p:cTn id="78" dur="300" fill="hold"/>
                                        <p:tgtEl>
                                          <p:spTgt spid="30"/>
                                        </p:tgtEl>
                                        <p:attrNameLst>
                                          <p:attrName>ppt_h</p:attrName>
                                        </p:attrNameLst>
                                      </p:cBhvr>
                                      <p:tavLst>
                                        <p:tav tm="0">
                                          <p:val>
                                            <p:fltVal val="0"/>
                                          </p:val>
                                        </p:tav>
                                        <p:tav tm="100000">
                                          <p:val>
                                            <p:strVal val="#ppt_h"/>
                                          </p:val>
                                        </p:tav>
                                      </p:tavLst>
                                    </p:anim>
                                    <p:anim calcmode="lin" valueType="num">
                                      <p:cBhvr>
                                        <p:cTn id="79" dur="300" fill="hold"/>
                                        <p:tgtEl>
                                          <p:spTgt spid="30"/>
                                        </p:tgtEl>
                                        <p:attrNameLst>
                                          <p:attrName>style.rotation</p:attrName>
                                        </p:attrNameLst>
                                      </p:cBhvr>
                                      <p:tavLst>
                                        <p:tav tm="0">
                                          <p:val>
                                            <p:fltVal val="360"/>
                                          </p:val>
                                        </p:tav>
                                        <p:tav tm="100000">
                                          <p:val>
                                            <p:fltVal val="0"/>
                                          </p:val>
                                        </p:tav>
                                      </p:tavLst>
                                    </p:anim>
                                    <p:animEffect transition="in" filter="fade">
                                      <p:cBhvr>
                                        <p:cTn id="80" dur="300"/>
                                        <p:tgtEl>
                                          <p:spTgt spid="30"/>
                                        </p:tgtEl>
                                      </p:cBhvr>
                                    </p:animEffect>
                                  </p:childTnLst>
                                </p:cTn>
                              </p:par>
                            </p:childTnLst>
                          </p:cTn>
                        </p:par>
                        <p:par>
                          <p:cTn id="81" fill="hold">
                            <p:stCondLst>
                              <p:cond delay="6250"/>
                            </p:stCondLst>
                            <p:childTnLst>
                              <p:par>
                                <p:cTn id="82" presetID="22" presetClass="entr" presetSubtype="8" fill="hold" nodeType="afterEffect">
                                  <p:stCondLst>
                                    <p:cond delay="0"/>
                                  </p:stCondLst>
                                  <p:childTnLst>
                                    <p:set>
                                      <p:cBhvr>
                                        <p:cTn id="83" dur="1" fill="hold">
                                          <p:stCondLst>
                                            <p:cond delay="0"/>
                                          </p:stCondLst>
                                        </p:cTn>
                                        <p:tgtEl>
                                          <p:spTgt spid="132"/>
                                        </p:tgtEl>
                                        <p:attrNameLst>
                                          <p:attrName>style.visibility</p:attrName>
                                        </p:attrNameLst>
                                      </p:cBhvr>
                                      <p:to>
                                        <p:strVal val="visible"/>
                                      </p:to>
                                    </p:set>
                                    <p:animEffect transition="in" filter="wipe(left)">
                                      <p:cBhvr>
                                        <p:cTn id="84" dur="500"/>
                                        <p:tgtEl>
                                          <p:spTgt spid="132"/>
                                        </p:tgtEl>
                                      </p:cBhvr>
                                    </p:animEffect>
                                  </p:childTnLst>
                                  <p:subTnLst>
                                    <p:audio>
                                      <p:cMediaNode>
                                        <p:cTn display="0" masterRel="sameClick">
                                          <p:stCondLst>
                                            <p:cond evt="begin" delay="0">
                                              <p:tn val="82"/>
                                            </p:cond>
                                          </p:stCondLst>
                                          <p:endCondLst>
                                            <p:cond evt="onStopAudio" delay="0">
                                              <p:tgtEl>
                                                <p:sldTgt/>
                                              </p:tgtEl>
                                            </p:cond>
                                          </p:endCondLst>
                                        </p:cTn>
                                        <p:tgtEl>
                                          <p:sndTgt r:embed="rId4" name="3beeps.wav"/>
                                        </p:tgtEl>
                                      </p:cMediaNode>
                                    </p:audio>
                                  </p:subTnLst>
                                </p:cTn>
                              </p:par>
                            </p:childTnLst>
                          </p:cTn>
                        </p:par>
                        <p:par>
                          <p:cTn id="85" fill="hold">
                            <p:stCondLst>
                              <p:cond delay="6750"/>
                            </p:stCondLst>
                            <p:childTnLst>
                              <p:par>
                                <p:cTn id="86" presetID="16" presetClass="entr" presetSubtype="26" fill="hold" grpId="0" nodeType="afterEffect">
                                  <p:stCondLst>
                                    <p:cond delay="0"/>
                                  </p:stCondLst>
                                  <p:childTnLst>
                                    <p:set>
                                      <p:cBhvr>
                                        <p:cTn id="87" dur="1" fill="hold">
                                          <p:stCondLst>
                                            <p:cond delay="0"/>
                                          </p:stCondLst>
                                        </p:cTn>
                                        <p:tgtEl>
                                          <p:spTgt spid="133"/>
                                        </p:tgtEl>
                                        <p:attrNameLst>
                                          <p:attrName>style.visibility</p:attrName>
                                        </p:attrNameLst>
                                      </p:cBhvr>
                                      <p:to>
                                        <p:strVal val="visible"/>
                                      </p:to>
                                    </p:set>
                                    <p:animEffect transition="in" filter="barn(inHorizontal)">
                                      <p:cBhvr>
                                        <p:cTn id="88" dur="300"/>
                                        <p:tgtEl>
                                          <p:spTgt spid="133"/>
                                        </p:tgtEl>
                                      </p:cBhvr>
                                    </p:animEffect>
                                  </p:childTnLst>
                                </p:cTn>
                              </p:par>
                            </p:childTnLst>
                          </p:cTn>
                        </p:par>
                        <p:par>
                          <p:cTn id="89" fill="hold">
                            <p:stCondLst>
                              <p:cond delay="7050"/>
                            </p:stCondLst>
                            <p:childTnLst>
                              <p:par>
                                <p:cTn id="90" presetID="14" presetClass="entr" presetSubtype="10" fill="hold" nodeType="afterEffect">
                                  <p:stCondLst>
                                    <p:cond delay="150"/>
                                  </p:stCondLst>
                                  <p:childTnLst>
                                    <p:set>
                                      <p:cBhvr>
                                        <p:cTn id="91" dur="1" fill="hold">
                                          <p:stCondLst>
                                            <p:cond delay="0"/>
                                          </p:stCondLst>
                                        </p:cTn>
                                        <p:tgtEl>
                                          <p:spTgt spid="134"/>
                                        </p:tgtEl>
                                        <p:attrNameLst>
                                          <p:attrName>style.visibility</p:attrName>
                                        </p:attrNameLst>
                                      </p:cBhvr>
                                      <p:to>
                                        <p:strVal val="visible"/>
                                      </p:to>
                                    </p:set>
                                    <p:animEffect transition="in" filter="randombar(horizontal)">
                                      <p:cBhvr>
                                        <p:cTn id="9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4" grpId="0"/>
      <p:bldP spid="68" grpId="0" animBg="1"/>
      <p:bldP spid="115" grpId="0" animBg="1"/>
      <p:bldP spid="124" grpId="0" animBg="1"/>
      <p:bldP spid="1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707974-1FFB-41DF-B949-2A58D4B14748}"/>
              </a:ext>
            </a:extLst>
          </p:cNvPr>
          <p:cNvSpPr/>
          <p:nvPr/>
        </p:nvSpPr>
        <p:spPr>
          <a:xfrm>
            <a:off x="474245" y="408586"/>
            <a:ext cx="11243510" cy="5763614"/>
          </a:xfrm>
          <a:prstGeom prst="roundRect">
            <a:avLst>
              <a:gd name="adj" fmla="val 8465"/>
            </a:avLst>
          </a:prstGeom>
          <a:solidFill>
            <a:schemeClr val="bg1"/>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FD765-C3A7-4A97-A190-E2C3EB80CF64}"/>
              </a:ext>
            </a:extLst>
          </p:cNvPr>
          <p:cNvSpPr/>
          <p:nvPr/>
        </p:nvSpPr>
        <p:spPr>
          <a:xfrm>
            <a:off x="647700" y="1091714"/>
            <a:ext cx="10896600" cy="3908762"/>
          </a:xfrm>
          <a:prstGeom prst="rect">
            <a:avLst/>
          </a:prstGeom>
          <a:solidFill>
            <a:schemeClr val="bg1"/>
          </a:solidFill>
        </p:spPr>
        <p:txBody>
          <a:bodyPr wrap="square">
            <a:spAutoFit/>
          </a:bodyPr>
          <a:lstStyle/>
          <a:p>
            <a:pPr>
              <a:lnSpc>
                <a:spcPct val="150000"/>
              </a:lnSpc>
            </a:pPr>
            <a:r>
              <a:rPr lang="en-US" sz="2400">
                <a:solidFill>
                  <a:srgbClr val="FF0000"/>
                </a:solidFill>
                <a:latin typeface="#9Slide02 Noi dung rat dai" panose="02000000000000000000" pitchFamily="2" charset="0"/>
                <a:ea typeface="#9Slide02 Noi dung rat dai" panose="02000000000000000000" pitchFamily="2" charset="0"/>
              </a:rPr>
              <a:t>*</a:t>
            </a:r>
            <a:r>
              <a:rPr lang="vi-VN" sz="2400">
                <a:solidFill>
                  <a:srgbClr val="FF0000"/>
                </a:solidFill>
                <a:latin typeface="#9Slide02 Noi dung rat dai" panose="02000000000000000000" pitchFamily="2" charset="0"/>
                <a:ea typeface="#9Slide02 Noi dung rat dai" panose="02000000000000000000" pitchFamily="2" charset="0"/>
              </a:rPr>
              <a:t>V</a:t>
            </a:r>
            <a:r>
              <a:rPr lang="en-US" sz="2400">
                <a:solidFill>
                  <a:srgbClr val="FF0000"/>
                </a:solidFill>
                <a:latin typeface="#9Slide02 Noi dung rat dai" panose="02000000000000000000" pitchFamily="2" charset="0"/>
                <a:ea typeface="#9Slide02 Noi dung rat dai" panose="02000000000000000000" pitchFamily="2" charset="0"/>
              </a:rPr>
              <a:t>ăn hóa độc đáo</a:t>
            </a:r>
          </a:p>
          <a:p>
            <a:pPr>
              <a:lnSpc>
                <a:spcPct val="150000"/>
              </a:lnSpc>
            </a:pPr>
            <a:r>
              <a:rPr lang="vi-VN" sz="2400">
                <a:solidFill>
                  <a:srgbClr val="002060"/>
                </a:solidFill>
                <a:latin typeface="#9Slide02 Noi dung rat dai" panose="02000000000000000000" pitchFamily="2" charset="0"/>
                <a:ea typeface="#9Slide02 Noi dung rat dai" panose="02000000000000000000" pitchFamily="2" charset="0"/>
              </a:rPr>
              <a:t>- Ô-xtrây-li-a có nền văn hoá độc đáo kết hợp văn hoá của người bản địa và văn hoá của người nhập cư.</a:t>
            </a:r>
          </a:p>
          <a:p>
            <a:pPr>
              <a:lnSpc>
                <a:spcPct val="150000"/>
              </a:lnSpc>
            </a:pPr>
            <a:r>
              <a:rPr lang="vi-VN" sz="2400">
                <a:solidFill>
                  <a:srgbClr val="002060"/>
                </a:solidFill>
                <a:latin typeface="#9Slide02 Noi dung rat dai" panose="02000000000000000000" pitchFamily="2" charset="0"/>
                <a:ea typeface="#9Slide02 Noi dung rat dai" panose="02000000000000000000" pitchFamily="2" charset="0"/>
              </a:rPr>
              <a:t>- Về ngôn ngữ, ngoài tiếng Anh là ngôn ngữ chính thức, Ô-xtrây-li-a còn khoảng 300 ngôn ngữ được sử dụng trong giao tiếp.</a:t>
            </a:r>
          </a:p>
          <a:p>
            <a:pPr>
              <a:lnSpc>
                <a:spcPct val="150000"/>
              </a:lnSpc>
            </a:pPr>
            <a:r>
              <a:rPr lang="vi-VN" sz="2400">
                <a:solidFill>
                  <a:srgbClr val="002060"/>
                </a:solidFill>
                <a:latin typeface="#9Slide02 Noi dung rat dai" panose="02000000000000000000" pitchFamily="2" charset="0"/>
                <a:ea typeface="#9Slide02 Noi dung rat dai" panose="02000000000000000000" pitchFamily="2" charset="0"/>
              </a:rPr>
              <a:t>- Ô-xtrây-li-a là quốc gia có hệ thống nhà hát, bảo tàng lưu giữ và trình diễn các tác phẩm nhiếp ảnh, điêu khắc, tranh vẽ và nghệ thuật đặc trưng có giá trị.</a:t>
            </a:r>
            <a:endParaRPr lang="en-US" sz="2400">
              <a:solidFill>
                <a:srgbClr val="002060"/>
              </a:solidFill>
              <a:latin typeface="#9Slide02 Noi dung rat dai" panose="02000000000000000000" pitchFamily="2" charset="0"/>
              <a:ea typeface="#9Slide02 Noi dung rat dai" panose="02000000000000000000" pitchFamily="2" charset="0"/>
            </a:endParaRPr>
          </a:p>
        </p:txBody>
      </p:sp>
      <p:sp>
        <p:nvSpPr>
          <p:cNvPr id="7" name="Hình chữ nhật: Góc Tròn 13">
            <a:extLst>
              <a:ext uri="{FF2B5EF4-FFF2-40B4-BE49-F238E27FC236}">
                <a16:creationId xmlns:a16="http://schemas.microsoft.com/office/drawing/2014/main" id="{071CF767-6E0B-40AA-88AA-ED0D15232761}"/>
              </a:ext>
            </a:extLst>
          </p:cNvPr>
          <p:cNvSpPr/>
          <p:nvPr/>
        </p:nvSpPr>
        <p:spPr>
          <a:xfrm>
            <a:off x="304801" y="408586"/>
            <a:ext cx="5334000" cy="8309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9Slide05 Claudia" pitchFamily="2" charset="0"/>
              </a:rPr>
              <a:t>2. </a:t>
            </a:r>
            <a:r>
              <a:rPr lang="vi-VN" sz="3600">
                <a:solidFill>
                  <a:srgbClr val="FF0000"/>
                </a:solidFill>
                <a:latin typeface="#9Slide05 Claudia" pitchFamily="2" charset="0"/>
              </a:rPr>
              <a:t>Lịch </a:t>
            </a:r>
            <a:r>
              <a:rPr lang="en-US" sz="3600">
                <a:solidFill>
                  <a:srgbClr val="FF0000"/>
                </a:solidFill>
                <a:latin typeface="#9Slide05 Claudia" pitchFamily="2" charset="0"/>
              </a:rPr>
              <a:t>sử và văn hóa độc đáo</a:t>
            </a:r>
          </a:p>
        </p:txBody>
      </p:sp>
    </p:spTree>
    <p:extLst>
      <p:ext uri="{BB962C8B-B14F-4D97-AF65-F5344CB8AC3E}">
        <p14:creationId xmlns:p14="http://schemas.microsoft.com/office/powerpoint/2010/main" val="1020609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BD47E2-1855-4B2E-9F76-B4E31ECBB84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937606" y="643467"/>
            <a:ext cx="10316788" cy="5571066"/>
          </a:xfrm>
          <a:prstGeom prst="rect">
            <a:avLst/>
          </a:prstGeom>
        </p:spPr>
      </p:pic>
    </p:spTree>
    <p:extLst>
      <p:ext uri="{BB962C8B-B14F-4D97-AF65-F5344CB8AC3E}">
        <p14:creationId xmlns:p14="http://schemas.microsoft.com/office/powerpoint/2010/main" val="3212352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2E37056-11D2-4674-AFAB-ED8EE19F8DB1}"/>
              </a:ext>
            </a:extLst>
          </p:cNvPr>
          <p:cNvSpPr txBox="1"/>
          <p:nvPr/>
        </p:nvSpPr>
        <p:spPr>
          <a:xfrm>
            <a:off x="724328" y="474709"/>
            <a:ext cx="11034445" cy="629531"/>
          </a:xfrm>
          <a:prstGeom prst="rect">
            <a:avLst/>
          </a:prstGeom>
          <a:solidFill>
            <a:srgbClr val="0000FF"/>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20000"/>
              </a:lnSpc>
            </a:pPr>
            <a:r>
              <a:rPr lang="vi-VN" sz="3200" dirty="0">
                <a:solidFill>
                  <a:schemeClr val="bg1"/>
                </a:solidFill>
                <a:effectLst/>
                <a:latin typeface="#9Slide07 IcielBaliho Script" pitchFamily="2" charset="-93"/>
                <a:ea typeface="Times New Roman" panose="02020603050405020304" pitchFamily="18" charset="0"/>
              </a:rPr>
              <a:t>Văn hoá độc đáo từ người bản địa + </a:t>
            </a:r>
            <a:r>
              <a:rPr lang="en-GB" sz="3200" dirty="0">
                <a:solidFill>
                  <a:schemeClr val="bg1"/>
                </a:solidFill>
                <a:effectLst/>
                <a:latin typeface="#9Slide07 IcielBaliho Script" pitchFamily="2" charset="-93"/>
                <a:ea typeface="Times New Roman" panose="02020603050405020304" pitchFamily="18" charset="0"/>
              </a:rPr>
              <a:t>v</a:t>
            </a:r>
            <a:r>
              <a:rPr lang="vi-VN" sz="3200" dirty="0">
                <a:solidFill>
                  <a:schemeClr val="bg1"/>
                </a:solidFill>
                <a:effectLst/>
                <a:latin typeface="#9Slide07 IcielBaliho Script" pitchFamily="2" charset="-93"/>
                <a:ea typeface="Times New Roman" panose="02020603050405020304" pitchFamily="18" charset="0"/>
              </a:rPr>
              <a:t>ăn hoá nhập cư = Văn hoá đa dạng</a:t>
            </a:r>
            <a:endParaRPr lang="en-GB" sz="2800" dirty="0">
              <a:solidFill>
                <a:schemeClr val="bg1"/>
              </a:solidFill>
              <a:effectLst/>
              <a:latin typeface="#9Slide07 IcielBaliho Script" pitchFamily="2" charset="-93"/>
              <a:ea typeface="Times New Roman" panose="02020603050405020304" pitchFamily="18" charset="0"/>
            </a:endParaRPr>
          </a:p>
        </p:txBody>
      </p:sp>
      <p:grpSp>
        <p:nvGrpSpPr>
          <p:cNvPr id="11" name="Group 10">
            <a:extLst>
              <a:ext uri="{FF2B5EF4-FFF2-40B4-BE49-F238E27FC236}">
                <a16:creationId xmlns:a16="http://schemas.microsoft.com/office/drawing/2014/main" id="{726C86C5-CF4E-4FAB-ABC5-C777EEF2BF27}"/>
              </a:ext>
            </a:extLst>
          </p:cNvPr>
          <p:cNvGrpSpPr/>
          <p:nvPr/>
        </p:nvGrpSpPr>
        <p:grpSpPr>
          <a:xfrm>
            <a:off x="784776" y="2209800"/>
            <a:ext cx="4585183" cy="3034016"/>
            <a:chOff x="1243172" y="2363304"/>
            <a:chExt cx="4551024" cy="3034016"/>
          </a:xfrm>
        </p:grpSpPr>
        <p:pic>
          <p:nvPicPr>
            <p:cNvPr id="4106" name="Picture 10">
              <a:extLst>
                <a:ext uri="{FF2B5EF4-FFF2-40B4-BE49-F238E27FC236}">
                  <a16:creationId xmlns:a16="http://schemas.microsoft.com/office/drawing/2014/main" id="{6270963F-B834-4C51-A699-4F6A9B6CE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172" y="2363304"/>
              <a:ext cx="4551024" cy="3034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9027BEF-556A-4F4D-B364-F314D66A26BB}"/>
                </a:ext>
              </a:extLst>
            </p:cNvPr>
            <p:cNvSpPr txBox="1"/>
            <p:nvPr/>
          </p:nvSpPr>
          <p:spPr>
            <a:xfrm>
              <a:off x="1358329" y="4808545"/>
              <a:ext cx="2066390" cy="523220"/>
            </a:xfrm>
            <a:prstGeom prst="rect">
              <a:avLst/>
            </a:prstGeom>
            <a:solidFill>
              <a:schemeClr val="bg1"/>
            </a:solidFill>
          </p:spPr>
          <p:txBody>
            <a:bodyPr wrap="square">
              <a:spAutoFit/>
            </a:bodyPr>
            <a:lstStyle/>
            <a:p>
              <a:pPr algn="ctr"/>
              <a:r>
                <a:rPr lang="en-GB" sz="2800" b="0" i="0" dirty="0">
                  <a:effectLst/>
                  <a:latin typeface="#9Slide05 SVNAngellife" panose="02000500000000020003" pitchFamily="2" charset="0"/>
                </a:rPr>
                <a:t>Lễ </a:t>
              </a:r>
              <a:r>
                <a:rPr lang="en-GB" sz="2800" b="0" i="0" dirty="0" err="1">
                  <a:effectLst/>
                  <a:latin typeface="#9Slide05 SVNAngellife" panose="02000500000000020003" pitchFamily="2" charset="0"/>
                </a:rPr>
                <a:t>hội</a:t>
              </a:r>
              <a:r>
                <a:rPr lang="en-GB" sz="2800" b="0" i="0" dirty="0">
                  <a:effectLst/>
                  <a:latin typeface="#9Slide05 SVNAngellife" panose="02000500000000020003" pitchFamily="2" charset="0"/>
                </a:rPr>
                <a:t> </a:t>
              </a:r>
              <a:r>
                <a:rPr lang="en-GB" sz="2800" b="0" i="0" dirty="0" err="1">
                  <a:effectLst/>
                  <a:latin typeface="#9Slide05 SVNAngellife" panose="02000500000000020003" pitchFamily="2" charset="0"/>
                </a:rPr>
                <a:t>Garma</a:t>
              </a:r>
              <a:endParaRPr lang="en-GB" sz="2800" dirty="0">
                <a:latin typeface="#9Slide05 SVNAngellife" panose="02000500000000020003" pitchFamily="2" charset="0"/>
              </a:endParaRPr>
            </a:p>
          </p:txBody>
        </p:sp>
      </p:grpSp>
      <p:grpSp>
        <p:nvGrpSpPr>
          <p:cNvPr id="13" name="Group 12">
            <a:extLst>
              <a:ext uri="{FF2B5EF4-FFF2-40B4-BE49-F238E27FC236}">
                <a16:creationId xmlns:a16="http://schemas.microsoft.com/office/drawing/2014/main" id="{0C385C96-808E-408F-ACC1-F25EC6AE4790}"/>
              </a:ext>
            </a:extLst>
          </p:cNvPr>
          <p:cNvGrpSpPr/>
          <p:nvPr/>
        </p:nvGrpSpPr>
        <p:grpSpPr>
          <a:xfrm>
            <a:off x="7060325" y="2207632"/>
            <a:ext cx="4378504" cy="3025309"/>
            <a:chOff x="6982788" y="2326861"/>
            <a:chExt cx="4378504" cy="3025309"/>
          </a:xfrm>
        </p:grpSpPr>
        <p:pic>
          <p:nvPicPr>
            <p:cNvPr id="4110" name="Picture 14" descr="các lễ hội nổi bật ở Úc ">
              <a:extLst>
                <a:ext uri="{FF2B5EF4-FFF2-40B4-BE49-F238E27FC236}">
                  <a16:creationId xmlns:a16="http://schemas.microsoft.com/office/drawing/2014/main" id="{B428B04C-E378-491E-8E11-B22A34B5C4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902"/>
            <a:stretch/>
          </p:blipFill>
          <p:spPr bwMode="auto">
            <a:xfrm>
              <a:off x="6982788" y="2326861"/>
              <a:ext cx="4378504" cy="3025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E3D7407-4A28-4419-AD13-F8BFEC476547}"/>
                </a:ext>
              </a:extLst>
            </p:cNvPr>
            <p:cNvSpPr txBox="1"/>
            <p:nvPr/>
          </p:nvSpPr>
          <p:spPr>
            <a:xfrm>
              <a:off x="7582328" y="4742969"/>
              <a:ext cx="3686924" cy="523220"/>
            </a:xfrm>
            <a:prstGeom prst="rect">
              <a:avLst/>
            </a:prstGeom>
            <a:solidFill>
              <a:schemeClr val="bg1"/>
            </a:solidFill>
          </p:spPr>
          <p:txBody>
            <a:bodyPr wrap="square">
              <a:spAutoFit/>
            </a:bodyPr>
            <a:lstStyle/>
            <a:p>
              <a:pPr algn="ctr"/>
              <a:r>
                <a:rPr lang="en-GB" sz="2800" b="0" i="0" dirty="0">
                  <a:effectLst/>
                  <a:latin typeface="#9Slide05 SVNAngellife" panose="02000500000000020003" pitchFamily="2" charset="0"/>
                </a:rPr>
                <a:t>Lễ </a:t>
              </a:r>
              <a:r>
                <a:rPr lang="en-GB" sz="2800" b="0" i="0" dirty="0" err="1">
                  <a:effectLst/>
                  <a:latin typeface="#9Slide05 SVNAngellife" panose="02000500000000020003" pitchFamily="2" charset="0"/>
                </a:rPr>
                <a:t>hội</a:t>
              </a:r>
              <a:r>
                <a:rPr lang="en-GB" sz="2800" b="0" i="0" dirty="0">
                  <a:effectLst/>
                  <a:latin typeface="#9Slide05 SVNAngellife" panose="02000500000000020003" pitchFamily="2" charset="0"/>
                </a:rPr>
                <a:t> </a:t>
              </a:r>
              <a:r>
                <a:rPr lang="en-GB" sz="2800" b="0" i="0" dirty="0" err="1">
                  <a:effectLst/>
                  <a:latin typeface="#9Slide05 SVNAngellife" panose="02000500000000020003" pitchFamily="2" charset="0"/>
                </a:rPr>
                <a:t>hài</a:t>
              </a:r>
              <a:r>
                <a:rPr lang="en-GB" sz="2800" b="0" i="0" dirty="0">
                  <a:effectLst/>
                  <a:latin typeface="#9Slide05 SVNAngellife" panose="02000500000000020003" pitchFamily="2" charset="0"/>
                </a:rPr>
                <a:t> </a:t>
              </a:r>
              <a:r>
                <a:rPr lang="en-GB" sz="2800" b="0" i="0" dirty="0" err="1">
                  <a:effectLst/>
                  <a:latin typeface="#9Slide05 SVNAngellife" panose="02000500000000020003" pitchFamily="2" charset="0"/>
                </a:rPr>
                <a:t>kịch</a:t>
              </a:r>
              <a:r>
                <a:rPr lang="en-GB" sz="2800" b="0" i="0" dirty="0">
                  <a:effectLst/>
                  <a:latin typeface="#9Slide05 SVNAngellife" panose="02000500000000020003" pitchFamily="2" charset="0"/>
                </a:rPr>
                <a:t> Melbourne</a:t>
              </a:r>
              <a:endParaRPr lang="en-GB" sz="2800" dirty="0">
                <a:latin typeface="#9Slide05 SVNAngellife" panose="02000500000000020003" pitchFamily="2" charset="0"/>
              </a:endParaRPr>
            </a:p>
          </p:txBody>
        </p:sp>
      </p:grpSp>
      <p:sp>
        <p:nvSpPr>
          <p:cNvPr id="15" name="Cross 14">
            <a:extLst>
              <a:ext uri="{FF2B5EF4-FFF2-40B4-BE49-F238E27FC236}">
                <a16:creationId xmlns:a16="http://schemas.microsoft.com/office/drawing/2014/main" id="{0A60F1D6-1DB9-4DD9-90C3-DE048F43A29E}"/>
              </a:ext>
            </a:extLst>
          </p:cNvPr>
          <p:cNvSpPr/>
          <p:nvPr/>
        </p:nvSpPr>
        <p:spPr>
          <a:xfrm>
            <a:off x="5757942" y="2998325"/>
            <a:ext cx="914400" cy="861349"/>
          </a:xfrm>
          <a:prstGeom prst="plus">
            <a:avLst/>
          </a:prstGeom>
          <a:solidFill>
            <a:srgbClr val="FF0000"/>
          </a:solidFill>
          <a:ln>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2727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hy do we say God bless you when we sneeze? | Toluna">
            <a:extLst>
              <a:ext uri="{FF2B5EF4-FFF2-40B4-BE49-F238E27FC236}">
                <a16:creationId xmlns:a16="http://schemas.microsoft.com/office/drawing/2014/main" id="{3FF07298-629D-564A-9D49-F521DCB77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80" y="166671"/>
            <a:ext cx="3928125" cy="23597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F55A42-E985-FE45-9C0C-6E395F2C8167}"/>
              </a:ext>
            </a:extLst>
          </p:cNvPr>
          <p:cNvSpPr txBox="1"/>
          <p:nvPr/>
        </p:nvSpPr>
        <p:spPr>
          <a:xfrm>
            <a:off x="0" y="2450527"/>
            <a:ext cx="5054572" cy="978473"/>
          </a:xfrm>
          <a:prstGeom prst="rect">
            <a:avLst/>
          </a:prstGeom>
          <a:noFill/>
        </p:spPr>
        <p:txBody>
          <a:bodyPr wrap="square" rtlCol="0">
            <a:spAutoFit/>
          </a:bodyPr>
          <a:lstStyle/>
          <a:p>
            <a:pPr algn="ctr">
              <a:lnSpc>
                <a:spcPts val="3400"/>
              </a:lnSpc>
            </a:pPr>
            <a:r>
              <a:rPr lang="x-none" sz="3200" b="1" dirty="0">
                <a:solidFill>
                  <a:srgbClr val="002060"/>
                </a:solidFill>
                <a:latin typeface="#9Slide05 Odesta Hair" panose="02000503000000020003" pitchFamily="2" charset="0"/>
              </a:rPr>
              <a:t>Nói “Bless You” khi thấy một ai đó </a:t>
            </a:r>
            <a:endParaRPr lang="en-GB" sz="3200" b="1" dirty="0">
              <a:solidFill>
                <a:srgbClr val="002060"/>
              </a:solidFill>
              <a:latin typeface="#9Slide07 SVNCinnamoncake" panose="02000000000000000000" pitchFamily="2" charset="0"/>
            </a:endParaRPr>
          </a:p>
          <a:p>
            <a:pPr algn="ctr">
              <a:lnSpc>
                <a:spcPts val="3400"/>
              </a:lnSpc>
            </a:pPr>
            <a:r>
              <a:rPr lang="x-none" sz="3200" b="1" dirty="0">
                <a:solidFill>
                  <a:srgbClr val="002060"/>
                </a:solidFill>
                <a:latin typeface="#9Slide05 Odesta Hair" panose="02000503000000020003" pitchFamily="2" charset="0"/>
              </a:rPr>
              <a:t>hắt hơi</a:t>
            </a:r>
          </a:p>
        </p:txBody>
      </p:sp>
      <p:pic>
        <p:nvPicPr>
          <p:cNvPr id="1040" name="Picture 16" descr="Gambar Silang Png Transparent Images – Free PNG Images Vector, PSD,  Clipart, Templates">
            <a:extLst>
              <a:ext uri="{FF2B5EF4-FFF2-40B4-BE49-F238E27FC236}">
                <a16:creationId xmlns:a16="http://schemas.microsoft.com/office/drawing/2014/main" id="{C9DF0F04-8908-A449-9A65-07F8ADCFD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087" y="303069"/>
            <a:ext cx="2979777" cy="2541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856988-4EBF-0E4F-B80B-E0F75382A3D5}"/>
              </a:ext>
            </a:extLst>
          </p:cNvPr>
          <p:cNvSpPr txBox="1"/>
          <p:nvPr/>
        </p:nvSpPr>
        <p:spPr>
          <a:xfrm>
            <a:off x="8730903" y="718593"/>
            <a:ext cx="3330958" cy="1850507"/>
          </a:xfrm>
          <a:prstGeom prst="rect">
            <a:avLst/>
          </a:prstGeom>
          <a:noFill/>
        </p:spPr>
        <p:txBody>
          <a:bodyPr wrap="square" rtlCol="0">
            <a:spAutoFit/>
          </a:bodyPr>
          <a:lstStyle/>
          <a:p>
            <a:pPr algn="just">
              <a:lnSpc>
                <a:spcPts val="3400"/>
              </a:lnSpc>
            </a:pPr>
            <a:r>
              <a:rPr lang="x-none" sz="3200" b="1" dirty="0">
                <a:solidFill>
                  <a:srgbClr val="002060"/>
                </a:solidFill>
                <a:latin typeface="#9Slide05 Odesta Hair" panose="02000503000000020003" pitchFamily="2" charset="0"/>
              </a:rPr>
              <a:t>Không hỏi tuổi, tình trạng hôn nhân, thu nhập cá nhân, đặc biệt là trong những lần đầu gặp gỡ </a:t>
            </a:r>
          </a:p>
        </p:txBody>
      </p:sp>
      <p:pic>
        <p:nvPicPr>
          <p:cNvPr id="1042" name="Picture 18" descr="Những Quy Tắc Trong Ăn Uống Kỳ Lạ Nhất Thế Giới">
            <a:extLst>
              <a:ext uri="{FF2B5EF4-FFF2-40B4-BE49-F238E27FC236}">
                <a16:creationId xmlns:a16="http://schemas.microsoft.com/office/drawing/2014/main" id="{57A5F72F-AB3B-0B48-9DD2-0E8B1E3C4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591" y="4140264"/>
            <a:ext cx="3728931" cy="266352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9DEE9BD-2172-CF43-9045-0D221D19235A}"/>
              </a:ext>
            </a:extLst>
          </p:cNvPr>
          <p:cNvSpPr txBox="1"/>
          <p:nvPr/>
        </p:nvSpPr>
        <p:spPr>
          <a:xfrm>
            <a:off x="6409147" y="3309267"/>
            <a:ext cx="5652714" cy="978473"/>
          </a:xfrm>
          <a:prstGeom prst="rect">
            <a:avLst/>
          </a:prstGeom>
          <a:noFill/>
        </p:spPr>
        <p:txBody>
          <a:bodyPr wrap="square" rtlCol="0">
            <a:spAutoFit/>
          </a:bodyPr>
          <a:lstStyle/>
          <a:p>
            <a:pPr algn="just">
              <a:lnSpc>
                <a:spcPts val="3400"/>
              </a:lnSpc>
            </a:pPr>
            <a:r>
              <a:rPr lang="x-none" sz="3200" b="1" dirty="0">
                <a:solidFill>
                  <a:srgbClr val="002060"/>
                </a:solidFill>
                <a:latin typeface="#9Slide05 Odesta Hair" panose="02000503000000020003" pitchFamily="2" charset="0"/>
              </a:rPr>
              <a:t>Nếu được mời đến nhà một ai đó ăn cơm, người khách thường mang theo thức uống đến.</a:t>
            </a:r>
          </a:p>
        </p:txBody>
      </p:sp>
      <p:pic>
        <p:nvPicPr>
          <p:cNvPr id="1044" name="Picture 20" descr="Đáp án bài toán 'bắt tay' lớp 9 - VnExpress">
            <a:extLst>
              <a:ext uri="{FF2B5EF4-FFF2-40B4-BE49-F238E27FC236}">
                <a16:creationId xmlns:a16="http://schemas.microsoft.com/office/drawing/2014/main" id="{85E1E7D9-1090-AA4C-A1CA-D082E6D16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509" y="3387887"/>
            <a:ext cx="4096191" cy="25098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6D95F6D-FD5A-D143-89A3-178D4B23A04E}"/>
              </a:ext>
            </a:extLst>
          </p:cNvPr>
          <p:cNvSpPr txBox="1"/>
          <p:nvPr/>
        </p:nvSpPr>
        <p:spPr>
          <a:xfrm>
            <a:off x="133948" y="5897693"/>
            <a:ext cx="5929311" cy="978473"/>
          </a:xfrm>
          <a:prstGeom prst="rect">
            <a:avLst/>
          </a:prstGeom>
          <a:noFill/>
        </p:spPr>
        <p:txBody>
          <a:bodyPr wrap="square" rtlCol="0">
            <a:spAutoFit/>
          </a:bodyPr>
          <a:lstStyle/>
          <a:p>
            <a:pPr>
              <a:lnSpc>
                <a:spcPts val="3400"/>
              </a:lnSpc>
            </a:pPr>
            <a:r>
              <a:rPr lang="x-none" sz="3200" b="1" dirty="0">
                <a:solidFill>
                  <a:srgbClr val="002060"/>
                </a:solidFill>
                <a:latin typeface="#9Slide05 Odesta Hair" panose="02000503000000020003" pitchFamily="2" charset="0"/>
              </a:rPr>
              <a:t>Thân thiện, lịch thiệp, luôn vui vẻ chào hỏi, giúp đỡ những người xung quanh dù không quen biết</a:t>
            </a:r>
          </a:p>
        </p:txBody>
      </p:sp>
      <p:cxnSp>
        <p:nvCxnSpPr>
          <p:cNvPr id="3" name="Straight Connector 2">
            <a:extLst>
              <a:ext uri="{FF2B5EF4-FFF2-40B4-BE49-F238E27FC236}">
                <a16:creationId xmlns:a16="http://schemas.microsoft.com/office/drawing/2014/main" id="{6C112CC3-5600-4AA3-AA70-8BC72FF99004}"/>
              </a:ext>
            </a:extLst>
          </p:cNvPr>
          <p:cNvCxnSpPr>
            <a:cxnSpLocks/>
          </p:cNvCxnSpPr>
          <p:nvPr/>
        </p:nvCxnSpPr>
        <p:spPr>
          <a:xfrm>
            <a:off x="4911047" y="54214"/>
            <a:ext cx="0" cy="3179266"/>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F1EEA1-7CD5-4C4D-8BD7-579350CD7351}"/>
              </a:ext>
            </a:extLst>
          </p:cNvPr>
          <p:cNvCxnSpPr>
            <a:cxnSpLocks/>
          </p:cNvCxnSpPr>
          <p:nvPr/>
        </p:nvCxnSpPr>
        <p:spPr>
          <a:xfrm flipV="1">
            <a:off x="0" y="3227759"/>
            <a:ext cx="12192000" cy="78432"/>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FE7F2D-A431-45E8-A8AD-3CD9BE2A8F07}"/>
              </a:ext>
            </a:extLst>
          </p:cNvPr>
          <p:cNvCxnSpPr>
            <a:cxnSpLocks/>
          </p:cNvCxnSpPr>
          <p:nvPr/>
        </p:nvCxnSpPr>
        <p:spPr>
          <a:xfrm>
            <a:off x="6096000" y="3233480"/>
            <a:ext cx="0" cy="3570306"/>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509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barn(inVertical)">
                                      <p:cBhvr>
                                        <p:cTn id="7" dur="500"/>
                                        <p:tgtEl>
                                          <p:spTgt spid="10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barn(inVertical)">
                                      <p:cBhvr>
                                        <p:cTn id="15" dur="500"/>
                                        <p:tgtEl>
                                          <p:spTgt spid="10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barn(inVertical)">
                                      <p:cBhvr>
                                        <p:cTn id="26" dur="500"/>
                                        <p:tgtEl>
                                          <p:spTgt spid="104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1042"/>
                                        </p:tgtEl>
                                        <p:attrNameLst>
                                          <p:attrName>style.visibility</p:attrName>
                                        </p:attrNameLst>
                                      </p:cBhvr>
                                      <p:to>
                                        <p:strVal val="visible"/>
                                      </p:to>
                                    </p:set>
                                    <p:animEffect transition="in" filter="barn(inVertical)">
                                      <p:cBhvr>
                                        <p:cTn id="34"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1547155" y="5758075"/>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3281" y="111245"/>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DAE3D-B89B-4F0B-8A99-82B15D44E92D}"/>
              </a:ext>
            </a:extLst>
          </p:cNvPr>
          <p:cNvSpPr txBox="1"/>
          <p:nvPr/>
        </p:nvSpPr>
        <p:spPr>
          <a:xfrm>
            <a:off x="5001439" y="3143458"/>
            <a:ext cx="61542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2DB380"/>
                </a:solidFill>
                <a:effectLst/>
                <a:uLnTx/>
                <a:uFillTx/>
                <a:latin typeface="Shadows Into Light" panose="02000000000000000000" pitchFamily="2" charset="0"/>
                <a:ea typeface="+mn-ea"/>
                <a:cs typeface="+mn-cs"/>
              </a:rPr>
              <a:t>Ai nhanh h</a:t>
            </a:r>
            <a:r>
              <a:rPr kumimoji="0" lang="vi-VN" sz="7200" b="1" i="0" u="none" strike="noStrike" kern="1200" cap="none" spc="0" normalizeH="0" baseline="0" noProof="0">
                <a:ln>
                  <a:noFill/>
                </a:ln>
                <a:solidFill>
                  <a:srgbClr val="2DB380"/>
                </a:solidFill>
                <a:effectLst/>
                <a:uLnTx/>
                <a:uFillTx/>
                <a:latin typeface="Shadows Into Light" panose="02000000000000000000" pitchFamily="2" charset="0"/>
                <a:ea typeface="+mn-ea"/>
                <a:cs typeface="+mn-cs"/>
              </a:rPr>
              <a:t>ơ</a:t>
            </a:r>
            <a:r>
              <a:rPr kumimoji="0" lang="en-US" sz="7200" b="1" i="0" u="none" strike="noStrike" kern="1200" cap="none" spc="0" normalizeH="0" baseline="0" noProof="0">
                <a:ln>
                  <a:noFill/>
                </a:ln>
                <a:solidFill>
                  <a:srgbClr val="2DB380"/>
                </a:solidFill>
                <a:effectLst/>
                <a:uLnTx/>
                <a:uFillTx/>
                <a:latin typeface="Shadows Into Light" panose="02000000000000000000" pitchFamily="2" charset="0"/>
                <a:ea typeface="+mn-ea"/>
                <a:cs typeface="+mn-cs"/>
              </a:rPr>
              <a:t>n?</a:t>
            </a:r>
            <a:endParaRPr kumimoji="0" lang="en-US" sz="7200" b="1" i="0" u="none" strike="noStrike" kern="1200" cap="none" spc="0" normalizeH="0" baseline="0" noProof="0" dirty="0">
              <a:ln>
                <a:noFill/>
              </a:ln>
              <a:solidFill>
                <a:srgbClr val="2DB380"/>
              </a:solidFill>
              <a:effectLst/>
              <a:uLnTx/>
              <a:uFillTx/>
              <a:latin typeface="Shadows Into Light" panose="02000000000000000000" pitchFamily="2" charset="0"/>
              <a:ea typeface="+mn-ea"/>
              <a:cs typeface="+mn-cs"/>
            </a:endParaRP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19" name="Oval 18">
            <a:hlinkClick r:id="rId7" action="ppaction://hlinksldjump"/>
            <a:extLst>
              <a:ext uri="{FF2B5EF4-FFF2-40B4-BE49-F238E27FC236}">
                <a16:creationId xmlns:a16="http://schemas.microsoft.com/office/drawing/2014/main" id="{B961B581-9A8B-4646-9241-5D714C639EB3}"/>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hlinkClick r:id="rId8" action="ppaction://hlinksldjump"/>
            <a:extLst>
              <a:ext uri="{FF2B5EF4-FFF2-40B4-BE49-F238E27FC236}">
                <a16:creationId xmlns:a16="http://schemas.microsoft.com/office/drawing/2014/main" id="{C2920F32-4D29-4F82-8647-4B5805AD16D2}"/>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hlinkClick r:id="rId9" action="ppaction://hlinksldjump"/>
            <a:extLst>
              <a:ext uri="{FF2B5EF4-FFF2-40B4-BE49-F238E27FC236}">
                <a16:creationId xmlns:a16="http://schemas.microsoft.com/office/drawing/2014/main" id="{357F6E98-2D72-4FFE-9986-8ADF3D71029D}"/>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hlinkClick r:id="rId10" action="ppaction://hlinksldjump"/>
            <a:extLst>
              <a:ext uri="{FF2B5EF4-FFF2-40B4-BE49-F238E27FC236}">
                <a16:creationId xmlns:a16="http://schemas.microsoft.com/office/drawing/2014/main" id="{C92615F7-A192-407F-8FAB-496E0BD7367B}"/>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hlinkClick r:id="rId11" action="ppaction://hlinksldjump"/>
            <a:extLst>
              <a:ext uri="{FF2B5EF4-FFF2-40B4-BE49-F238E27FC236}">
                <a16:creationId xmlns:a16="http://schemas.microsoft.com/office/drawing/2014/main" id="{28ED415A-A47F-406A-9F84-811ED4D2A809}"/>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06FBFFD-253D-41CA-9903-4F00FD60A510}"/>
              </a:ext>
            </a:extLst>
          </p:cNvPr>
          <p:cNvSpPr txBox="1"/>
          <p:nvPr/>
        </p:nvSpPr>
        <p:spPr>
          <a:xfrm>
            <a:off x="434471" y="562392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sp>
        <p:nvSpPr>
          <p:cNvPr id="24" name="Rectangle: Rounded Corners 23">
            <a:extLst>
              <a:ext uri="{FF2B5EF4-FFF2-40B4-BE49-F238E27FC236}">
                <a16:creationId xmlns:a16="http://schemas.microsoft.com/office/drawing/2014/main" id="{E03E35BB-CDC0-442A-9FA9-8209DF5FB1E3}"/>
              </a:ext>
            </a:extLst>
          </p:cNvPr>
          <p:cNvSpPr/>
          <p:nvPr/>
        </p:nvSpPr>
        <p:spPr>
          <a:xfrm>
            <a:off x="4563246" y="1810672"/>
            <a:ext cx="6154209" cy="125128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0" cap="none" spc="0" normalizeH="0" baseline="0" noProof="0">
                <a:ln>
                  <a:noFill/>
                </a:ln>
                <a:solidFill>
                  <a:srgbClr val="FF3399"/>
                </a:solidFill>
                <a:effectLst/>
                <a:uLnTx/>
                <a:uFillTx/>
                <a:latin typeface="#9Slide07 IcielCadena" panose="02000503000000020004" pitchFamily="2" charset="0"/>
                <a:ea typeface="+mn-ea"/>
                <a:cs typeface="+mn-cs"/>
              </a:rPr>
              <a:t>LUYỆN TẬP</a:t>
            </a:r>
          </a:p>
        </p:txBody>
      </p:sp>
    </p:spTree>
    <p:custDataLst>
      <p:tags r:id="rId1"/>
    </p:custDataLst>
    <p:extLst>
      <p:ext uri="{BB962C8B-B14F-4D97-AF65-F5344CB8AC3E}">
        <p14:creationId xmlns:p14="http://schemas.microsoft.com/office/powerpoint/2010/main" val="213409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9045" y="-31448"/>
            <a:ext cx="1258984" cy="8078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8345" y="68811"/>
            <a:ext cx="921724" cy="591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4803" y="-137735"/>
            <a:ext cx="1720167" cy="11037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0054785"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hlinkClick r:id="rId8" action="ppaction://hlinksldjump"/>
            <a:extLst>
              <a:ext uri="{FF2B5EF4-FFF2-40B4-BE49-F238E27FC236}">
                <a16:creationId xmlns:a16="http://schemas.microsoft.com/office/drawing/2014/main" id="{8F5B3BE0-D1D4-47FD-A368-9DFCA7F65FC5}"/>
              </a:ext>
            </a:extLst>
          </p:cNvPr>
          <p:cNvSpPr/>
          <p:nvPr/>
        </p:nvSpPr>
        <p:spPr>
          <a:xfrm>
            <a:off x="1912703" y="542132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hlinkClick r:id="rId9" action="ppaction://hlinksldjump"/>
            <a:extLst>
              <a:ext uri="{FF2B5EF4-FFF2-40B4-BE49-F238E27FC236}">
                <a16:creationId xmlns:a16="http://schemas.microsoft.com/office/drawing/2014/main" id="{4C6FEB0A-B9D0-4CBF-9EE9-3294208479F4}"/>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hlinkClick r:id="rId10" action="ppaction://hlinksldjump"/>
            <a:extLst>
              <a:ext uri="{FF2B5EF4-FFF2-40B4-BE49-F238E27FC236}">
                <a16:creationId xmlns:a16="http://schemas.microsoft.com/office/drawing/2014/main" id="{635BE7F2-9B08-4EE8-A057-D784535DF59D}"/>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hlinkClick r:id="rId11" action="ppaction://hlinksldjump"/>
            <a:extLst>
              <a:ext uri="{FF2B5EF4-FFF2-40B4-BE49-F238E27FC236}">
                <a16:creationId xmlns:a16="http://schemas.microsoft.com/office/drawing/2014/main" id="{B00B4F1F-8007-4889-BB04-FEC72E3CC270}"/>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hlinkClick r:id="rId12" action="ppaction://hlinksldjump"/>
            <a:extLst>
              <a:ext uri="{FF2B5EF4-FFF2-40B4-BE49-F238E27FC236}">
                <a16:creationId xmlns:a16="http://schemas.microsoft.com/office/drawing/2014/main" id="{2713E0C3-167F-4D19-8946-ADC18E0B5787}"/>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52AEF23-9B14-4E69-A4E5-E2B731CEFCF8}"/>
              </a:ext>
            </a:extLst>
          </p:cNvPr>
          <p:cNvGrpSpPr/>
          <p:nvPr/>
        </p:nvGrpSpPr>
        <p:grpSpPr>
          <a:xfrm>
            <a:off x="411893" y="5808594"/>
            <a:ext cx="938159" cy="938159"/>
            <a:chOff x="405405" y="5339515"/>
            <a:chExt cx="938159" cy="938159"/>
          </a:xfrm>
        </p:grpSpPr>
        <p:sp>
          <p:nvSpPr>
            <p:cNvPr id="27" name="Oval 26">
              <a:hlinkClick r:id="rId8"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1" y="562392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4517112" y="1492881"/>
            <a:ext cx="8425482" cy="46756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2200">
                <a:solidFill>
                  <a:prstClr val="black"/>
                </a:solidFill>
                <a:latin typeface="#9Slide03 Roboto Bold" panose="02000000000000000000" pitchFamily="2" charset="0"/>
                <a:ea typeface="#9Slide03 Roboto Bold" panose="02000000000000000000" pitchFamily="2" charset="0"/>
                <a:cs typeface="Times New Roman" panose="02020603050405020304" pitchFamily="18" charset="0"/>
              </a:rPr>
              <a:t>Mật độ dân số Ô-xtray-li-a năm 2020? </a:t>
            </a:r>
            <a:endParaRPr kumimoji="0" lang="en-US" sz="2200" b="0" i="0" u="none" strike="noStrike" kern="1200" cap="none" spc="0" normalizeH="0" baseline="0" noProof="0" dirty="0">
              <a:ln>
                <a:noFill/>
              </a:ln>
              <a:solidFill>
                <a:prstClr val="black"/>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7D0E9B2-90BA-4B02-B8F1-BA2C37DF853D}"/>
              </a:ext>
            </a:extLst>
          </p:cNvPr>
          <p:cNvSpPr/>
          <p:nvPr/>
        </p:nvSpPr>
        <p:spPr>
          <a:xfrm>
            <a:off x="4583969" y="2371929"/>
            <a:ext cx="4419283"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A. 2</a:t>
            </a:r>
            <a:r>
              <a:rPr kumimoji="0" lang="en-US" sz="2200" b="1"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người/km2</a:t>
            </a:r>
            <a:endParaRPr kumimoji="0" lang="en-US" sz="22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16A526F5-1C4F-469D-9F73-F9C2082BA7DE}"/>
              </a:ext>
            </a:extLst>
          </p:cNvPr>
          <p:cNvSpPr/>
          <p:nvPr/>
        </p:nvSpPr>
        <p:spPr>
          <a:xfrm>
            <a:off x="4582998" y="3521876"/>
            <a:ext cx="6742728"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kumimoji="0" lang="en-US" sz="22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B. 3</a:t>
            </a:r>
            <a:r>
              <a:rPr lang="vi-VN" sz="22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 người/km2</a:t>
            </a:r>
            <a:endParaRPr kumimoji="0" lang="en-US" sz="22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D48A2C34-20CA-48ED-88FF-01E54E465E18}"/>
              </a:ext>
            </a:extLst>
          </p:cNvPr>
          <p:cNvSpPr/>
          <p:nvPr/>
        </p:nvSpPr>
        <p:spPr>
          <a:xfrm>
            <a:off x="4582996" y="4621076"/>
            <a:ext cx="7015446"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22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C. 5</a:t>
            </a:r>
            <a:r>
              <a:rPr lang="vi-VN" sz="22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 người/km2</a:t>
            </a:r>
            <a:endParaRPr kumimoji="0" lang="en-US" sz="22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6629400" y="377741"/>
            <a:ext cx="3042056" cy="1277707"/>
            <a:chOff x="6632250" y="430533"/>
            <a:chExt cx="3042056"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152074" y="891213"/>
              <a:ext cx="25222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Câu 1</a:t>
              </a: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11295919" y="2014618"/>
            <a:ext cx="1024186" cy="14083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9483" y="313777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7604" y="458028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97604" y="2310607"/>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6844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3282" y="111245"/>
            <a:ext cx="871772" cy="5593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8565431"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hlinkClick r:id="rId8" action="ppaction://hlinksldjump"/>
            <a:extLst>
              <a:ext uri="{FF2B5EF4-FFF2-40B4-BE49-F238E27FC236}">
                <a16:creationId xmlns:a16="http://schemas.microsoft.com/office/drawing/2014/main" id="{CE9A331B-9B71-4298-BB1E-BF5D2E7A2906}"/>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hlinkClick r:id="rId9" action="ppaction://hlinksldjump"/>
            <a:extLst>
              <a:ext uri="{FF2B5EF4-FFF2-40B4-BE49-F238E27FC236}">
                <a16:creationId xmlns:a16="http://schemas.microsoft.com/office/drawing/2014/main" id="{8F239A76-8BCB-45A9-ABEE-71DE6D6147EA}"/>
              </a:ext>
            </a:extLst>
          </p:cNvPr>
          <p:cNvSpPr/>
          <p:nvPr/>
        </p:nvSpPr>
        <p:spPr>
          <a:xfrm>
            <a:off x="3400837" y="542770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hlinkClick r:id="rId10" action="ppaction://hlinksldjump"/>
            <a:extLst>
              <a:ext uri="{FF2B5EF4-FFF2-40B4-BE49-F238E27FC236}">
                <a16:creationId xmlns:a16="http://schemas.microsoft.com/office/drawing/2014/main" id="{8760CBC5-612A-4F54-8333-C3E49A6D292A}"/>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hlinkClick r:id="rId11" action="ppaction://hlinksldjump"/>
            <a:extLst>
              <a:ext uri="{FF2B5EF4-FFF2-40B4-BE49-F238E27FC236}">
                <a16:creationId xmlns:a16="http://schemas.microsoft.com/office/drawing/2014/main" id="{2AC9E13A-BF90-49C4-934D-7B03A32DDEC5}"/>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hlinkClick r:id="rId12" action="ppaction://hlinksldjump"/>
            <a:extLst>
              <a:ext uri="{FF2B5EF4-FFF2-40B4-BE49-F238E27FC236}">
                <a16:creationId xmlns:a16="http://schemas.microsoft.com/office/drawing/2014/main" id="{7805106B-C115-4649-AAF3-019766A6F130}"/>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E6C7AE6-82DA-45B0-9C27-7F8460ADF6ED}"/>
              </a:ext>
            </a:extLst>
          </p:cNvPr>
          <p:cNvGrpSpPr/>
          <p:nvPr/>
        </p:nvGrpSpPr>
        <p:grpSpPr>
          <a:xfrm>
            <a:off x="424569" y="5808595"/>
            <a:ext cx="938159" cy="938159"/>
            <a:chOff x="424569" y="5808595"/>
            <a:chExt cx="938159" cy="938159"/>
          </a:xfrm>
        </p:grpSpPr>
        <p:sp>
          <p:nvSpPr>
            <p:cNvPr id="27" name="Oval 26">
              <a:hlinkClick r:id="rId8"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5" y="609300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grpSp>
      <p:sp>
        <p:nvSpPr>
          <p:cNvPr id="23" name="TextBox 22">
            <a:extLst>
              <a:ext uri="{FF2B5EF4-FFF2-40B4-BE49-F238E27FC236}">
                <a16:creationId xmlns:a16="http://schemas.microsoft.com/office/drawing/2014/main" id="{7E34ED0C-4314-4056-86CA-B35BE78ACF9B}"/>
              </a:ext>
            </a:extLst>
          </p:cNvPr>
          <p:cNvSpPr txBox="1"/>
          <p:nvPr/>
        </p:nvSpPr>
        <p:spPr>
          <a:xfrm>
            <a:off x="4495341" y="1423568"/>
            <a:ext cx="7419611" cy="50167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0D0D"/>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Dân c</a:t>
            </a:r>
            <a:r>
              <a:rPr kumimoji="0" lang="vi-VN" sz="2400" b="0" i="0" u="none" strike="noStrike" kern="1200" cap="none" spc="0" normalizeH="0" baseline="0" noProof="0">
                <a:ln>
                  <a:noFill/>
                </a:ln>
                <a:solidFill>
                  <a:srgbClr val="0D0D0D"/>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ư</a:t>
            </a:r>
            <a:r>
              <a:rPr kumimoji="0" lang="en-US" sz="2400" b="0" i="0" u="none" strike="noStrike" kern="1200" cap="none" spc="0" normalizeH="0" baseline="0" noProof="0">
                <a:ln>
                  <a:noFill/>
                </a:ln>
                <a:solidFill>
                  <a:srgbClr val="0D0D0D"/>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 Ô-xtray-li-a tập trung đông </a:t>
            </a:r>
            <a:r>
              <a:rPr lang="en-US" sz="2400">
                <a:solidFill>
                  <a:srgbClr val="0D0D0D"/>
                </a:solidFill>
                <a:latin typeface="#9Slide03 Roboto Bold" panose="02000000000000000000" pitchFamily="2" charset="0"/>
                <a:ea typeface="#9Slide03 Roboto Bold" panose="02000000000000000000" pitchFamily="2" charset="0"/>
                <a:cs typeface="Times New Roman" panose="02020603050405020304" pitchFamily="18" charset="0"/>
              </a:rPr>
              <a:t>ở  khu vực nào?</a:t>
            </a:r>
            <a:endParaRPr kumimoji="0" lang="en-US" sz="2400" b="0" i="0" u="none" strike="noStrike" kern="1200" cap="none" spc="0" normalizeH="0" baseline="0" noProof="0" dirty="0">
              <a:ln>
                <a:noFill/>
              </a:ln>
              <a:solidFill>
                <a:prstClr val="black"/>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BE31C9B9-10F3-48FC-9458-B9873C5B0C6F}"/>
              </a:ext>
            </a:extLst>
          </p:cNvPr>
          <p:cNvSpPr/>
          <p:nvPr/>
        </p:nvSpPr>
        <p:spPr>
          <a:xfrm>
            <a:off x="4583969" y="2371929"/>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A. Phía</a:t>
            </a:r>
            <a:r>
              <a:rPr kumimoji="0" lang="en-US" sz="2800" b="1"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đông, nam và tây nam</a:t>
            </a:r>
            <a:r>
              <a:rPr kumimoji="0" lang="en-US" sz="2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07C070B-92E9-4872-9472-17FA95E43D67}"/>
              </a:ext>
            </a:extLst>
          </p:cNvPr>
          <p:cNvSpPr/>
          <p:nvPr/>
        </p:nvSpPr>
        <p:spPr>
          <a:xfrm>
            <a:off x="4582997" y="3521876"/>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B</a:t>
            </a:r>
            <a:r>
              <a:rPr kumimoji="0" lang="en-US" sz="28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a:t>
            </a:r>
            <a:r>
              <a:rPr kumimoji="0" lang="en-US" sz="2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Phía</a:t>
            </a:r>
            <a:r>
              <a:rPr kumimoji="0" lang="en-US" sz="2800" b="0"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 tây và phía bắc</a:t>
            </a:r>
            <a:r>
              <a:rPr kumimoji="0" lang="en-US" sz="2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7F69AC52-D0E5-4E9F-9144-2AE15187F47D}"/>
              </a:ext>
            </a:extLst>
          </p:cNvPr>
          <p:cNvSpPr/>
          <p:nvPr/>
        </p:nvSpPr>
        <p:spPr>
          <a:xfrm>
            <a:off x="4582996" y="4621076"/>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C.Trung</a:t>
            </a:r>
            <a:r>
              <a:rPr kumimoji="0" lang="en-US" sz="2800" b="1"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tâm lục địa</a:t>
            </a:r>
            <a:r>
              <a:rPr kumimoji="0" lang="en-US" sz="2800" b="0"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6624910" y="142764"/>
            <a:ext cx="2522232" cy="1277707"/>
            <a:chOff x="6582243" y="430533"/>
            <a:chExt cx="2522232"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6582243" y="826159"/>
              <a:ext cx="252223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Câu 2</a:t>
              </a:r>
            </a:p>
          </p:txBody>
        </p:sp>
      </p:grpSp>
      <p:pic>
        <p:nvPicPr>
          <p:cNvPr id="40" name="Picture 4" descr="Happy Japan Sticker by nanamin">
            <a:extLst>
              <a:ext uri="{FF2B5EF4-FFF2-40B4-BE49-F238E27FC236}">
                <a16:creationId xmlns:a16="http://schemas.microsoft.com/office/drawing/2014/main" id="{1981C842-95DE-46AC-B9AF-0C7E87FB6972}"/>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2319" y="2029366"/>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C47BDE26-E1E7-44D2-910E-D1E0D6356C5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97604" y="458028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rrow Yes Sticker by asinastra">
            <a:extLst>
              <a:ext uri="{FF2B5EF4-FFF2-40B4-BE49-F238E27FC236}">
                <a16:creationId xmlns:a16="http://schemas.microsoft.com/office/drawing/2014/main" id="{835BB9C9-760B-4C60-A1D3-D66D331103B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97604" y="3459369"/>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1954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7232" y="911223"/>
            <a:ext cx="2405605" cy="1543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7069435" y="5721024"/>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hlinkClick r:id="rId8" action="ppaction://hlinksldjump"/>
            <a:extLst>
              <a:ext uri="{FF2B5EF4-FFF2-40B4-BE49-F238E27FC236}">
                <a16:creationId xmlns:a16="http://schemas.microsoft.com/office/drawing/2014/main" id="{D207E211-84F5-4FF0-BBC5-B2BD4FBD0E22}"/>
              </a:ext>
            </a:extLst>
          </p:cNvPr>
          <p:cNvSpPr/>
          <p:nvPr/>
        </p:nvSpPr>
        <p:spPr>
          <a:xfrm>
            <a:off x="405405"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28" name="Oval 27">
            <a:hlinkClick r:id="rId8" action="ppaction://hlinksldjump"/>
            <a:extLst>
              <a:ext uri="{FF2B5EF4-FFF2-40B4-BE49-F238E27FC236}">
                <a16:creationId xmlns:a16="http://schemas.microsoft.com/office/drawing/2014/main" id="{0176BAB6-93E7-424A-AAF0-AA4131612ABB}"/>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hlinkClick r:id="rId9" action="ppaction://hlinksldjump"/>
            <a:extLst>
              <a:ext uri="{FF2B5EF4-FFF2-40B4-BE49-F238E27FC236}">
                <a16:creationId xmlns:a16="http://schemas.microsoft.com/office/drawing/2014/main" id="{B5A638F7-0611-4A27-9F79-4B3E81894C77}"/>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hlinkClick r:id="rId10" action="ppaction://hlinksldjump"/>
            <a:extLst>
              <a:ext uri="{FF2B5EF4-FFF2-40B4-BE49-F238E27FC236}">
                <a16:creationId xmlns:a16="http://schemas.microsoft.com/office/drawing/2014/main" id="{F38BFC69-4F52-443B-94D0-6EF9495466A0}"/>
              </a:ext>
            </a:extLst>
          </p:cNvPr>
          <p:cNvSpPr/>
          <p:nvPr/>
        </p:nvSpPr>
        <p:spPr>
          <a:xfrm>
            <a:off x="4886318" y="5427704"/>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hlinkClick r:id="rId11" action="ppaction://hlinksldjump"/>
            <a:extLst>
              <a:ext uri="{FF2B5EF4-FFF2-40B4-BE49-F238E27FC236}">
                <a16:creationId xmlns:a16="http://schemas.microsoft.com/office/drawing/2014/main" id="{A2313F71-A449-42F6-8CC5-598EB5FA5A56}"/>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hlinkClick r:id="rId12" action="ppaction://hlinksldjump"/>
            <a:extLst>
              <a:ext uri="{FF2B5EF4-FFF2-40B4-BE49-F238E27FC236}">
                <a16:creationId xmlns:a16="http://schemas.microsoft.com/office/drawing/2014/main" id="{65A314E4-5E8D-49B0-99DC-02C3EB5D2F91}"/>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0ED9369-8FFB-4844-895A-F60860A869A8}"/>
              </a:ext>
            </a:extLst>
          </p:cNvPr>
          <p:cNvSpPr txBox="1"/>
          <p:nvPr/>
        </p:nvSpPr>
        <p:spPr>
          <a:xfrm>
            <a:off x="434471" y="609300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sp>
        <p:nvSpPr>
          <p:cNvPr id="20" name="TextBox 19">
            <a:extLst>
              <a:ext uri="{FF2B5EF4-FFF2-40B4-BE49-F238E27FC236}">
                <a16:creationId xmlns:a16="http://schemas.microsoft.com/office/drawing/2014/main" id="{90435FBE-2789-487E-B2A8-F77A25746EBF}"/>
              </a:ext>
            </a:extLst>
          </p:cNvPr>
          <p:cNvSpPr txBox="1"/>
          <p:nvPr/>
        </p:nvSpPr>
        <p:spPr>
          <a:xfrm>
            <a:off x="5414994" y="1355592"/>
            <a:ext cx="6818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black">
                    <a:lumMod val="95000"/>
                    <a:lumOff val="5000"/>
                  </a:prstClr>
                </a:solidFill>
                <a:latin typeface="#9Slide03 Roboto Bold" panose="02000000000000000000" pitchFamily="2" charset="0"/>
                <a:ea typeface="#9Slide03 Roboto Bold" panose="02000000000000000000" pitchFamily="2" charset="0"/>
                <a:cs typeface="Times New Roman" panose="02020603050405020304" pitchFamily="18" charset="0"/>
              </a:rPr>
              <a:t>Tỉ lệ dân thành thị Ô-xtray-li-a</a:t>
            </a:r>
            <a:r>
              <a:rPr kumimoji="0" lang="en-US" sz="2800" b="1" i="0" u="none" strike="noStrike" kern="1200" cap="none" spc="0" normalizeH="0" baseline="0" noProof="0">
                <a:ln>
                  <a:noFill/>
                </a:ln>
                <a:solidFill>
                  <a:prstClr val="black">
                    <a:lumMod val="95000"/>
                    <a:lumOff val="5000"/>
                  </a:prstClr>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solidFill>
                <a:prstClr val="black">
                  <a:lumMod val="95000"/>
                  <a:lumOff val="5000"/>
                </a:prstClr>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1" name="Rectangle: Rounded Corners 20">
            <a:extLst>
              <a:ext uri="{FF2B5EF4-FFF2-40B4-BE49-F238E27FC236}">
                <a16:creationId xmlns:a16="http://schemas.microsoft.com/office/drawing/2014/main" id="{B82F6F29-0FAE-4D04-8568-16A7C5A01B52}"/>
              </a:ext>
            </a:extLst>
          </p:cNvPr>
          <p:cNvSpPr/>
          <p:nvPr/>
        </p:nvSpPr>
        <p:spPr>
          <a:xfrm>
            <a:off x="4586549" y="2208759"/>
            <a:ext cx="7284608"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A. Thấp</a:t>
            </a:r>
            <a:endParaRPr kumimoji="0" lang="en-US" sz="1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902E9FB9-DF6F-4F8C-ADBB-09CE57C28552}"/>
              </a:ext>
            </a:extLst>
          </p:cNvPr>
          <p:cNvSpPr/>
          <p:nvPr/>
        </p:nvSpPr>
        <p:spPr>
          <a:xfrm>
            <a:off x="4585577" y="3358706"/>
            <a:ext cx="7285580"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B. Cao</a:t>
            </a:r>
            <a:endParaRPr kumimoji="0" lang="en-US" sz="1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4F178B7A-7CAA-411A-96D6-125B048FC4B6}"/>
              </a:ext>
            </a:extLst>
          </p:cNvPr>
          <p:cNvSpPr/>
          <p:nvPr/>
        </p:nvSpPr>
        <p:spPr>
          <a:xfrm>
            <a:off x="4585576" y="4508653"/>
            <a:ext cx="7285581"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C</a:t>
            </a:r>
            <a:r>
              <a:rPr kumimoji="0" lang="en-US" sz="24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Trung bình</a:t>
            </a:r>
            <a:endParaRPr kumimoji="0" lang="en-US" sz="18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6815699" y="-71799"/>
            <a:ext cx="3018400" cy="1277707"/>
            <a:chOff x="6632250" y="430533"/>
            <a:chExt cx="3018400"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128418" y="874690"/>
              <a:ext cx="25222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Câu 3</a:t>
              </a:r>
            </a:p>
          </p:txBody>
        </p:sp>
      </p:grpSp>
      <p:pic>
        <p:nvPicPr>
          <p:cNvPr id="37" name="Picture 4" descr="Happy Japan Sticker by nanamin">
            <a:extLst>
              <a:ext uri="{FF2B5EF4-FFF2-40B4-BE49-F238E27FC236}">
                <a16:creationId xmlns:a16="http://schemas.microsoft.com/office/drawing/2014/main" id="{090DD9F0-D0FF-4347-B8C4-0DA75D97C71C}"/>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00837" y="3077710"/>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C7BADB-443E-41BC-B32A-7C4F87EEA48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95022" y="4469919"/>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62E028A9-3054-443D-B923-329A13DB9FEE}"/>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2146" y="2173580"/>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2985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2898" y="913065"/>
            <a:ext cx="1640696" cy="10527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173559" y="68533"/>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5560491" y="5720276"/>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hlinkClick r:id="rId8" action="ppaction://hlinksldjump"/>
            <a:extLst>
              <a:ext uri="{FF2B5EF4-FFF2-40B4-BE49-F238E27FC236}">
                <a16:creationId xmlns:a16="http://schemas.microsoft.com/office/drawing/2014/main" id="{9A7AB46F-E4BC-4D01-BAEE-5C6381EE9CA8}"/>
              </a:ext>
            </a:extLst>
          </p:cNvPr>
          <p:cNvSpPr/>
          <p:nvPr/>
        </p:nvSpPr>
        <p:spPr>
          <a:xfrm>
            <a:off x="410711"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28" name="Oval 27">
            <a:hlinkClick r:id="rId8" action="ppaction://hlinksldjump"/>
            <a:extLst>
              <a:ext uri="{FF2B5EF4-FFF2-40B4-BE49-F238E27FC236}">
                <a16:creationId xmlns:a16="http://schemas.microsoft.com/office/drawing/2014/main" id="{E47E385C-345E-44D1-8202-E6F9C57A38B9}"/>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hlinkClick r:id="rId9" action="ppaction://hlinksldjump"/>
            <a:extLst>
              <a:ext uri="{FF2B5EF4-FFF2-40B4-BE49-F238E27FC236}">
                <a16:creationId xmlns:a16="http://schemas.microsoft.com/office/drawing/2014/main" id="{9368A292-9A30-46A2-B0E8-9E1BDD2FA709}"/>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hlinkClick r:id="rId10" action="ppaction://hlinksldjump"/>
            <a:extLst>
              <a:ext uri="{FF2B5EF4-FFF2-40B4-BE49-F238E27FC236}">
                <a16:creationId xmlns:a16="http://schemas.microsoft.com/office/drawing/2014/main" id="{1BEA3376-3BB2-447D-8D39-CE97A5F45955}"/>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hlinkClick r:id="rId11" action="ppaction://hlinksldjump"/>
            <a:extLst>
              <a:ext uri="{FF2B5EF4-FFF2-40B4-BE49-F238E27FC236}">
                <a16:creationId xmlns:a16="http://schemas.microsoft.com/office/drawing/2014/main" id="{AAB617B4-9A0F-4EC5-A1B9-8325E2369B24}"/>
              </a:ext>
            </a:extLst>
          </p:cNvPr>
          <p:cNvSpPr/>
          <p:nvPr/>
        </p:nvSpPr>
        <p:spPr>
          <a:xfrm>
            <a:off x="6404821" y="542571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hlinkClick r:id="rId12" action="ppaction://hlinksldjump"/>
            <a:extLst>
              <a:ext uri="{FF2B5EF4-FFF2-40B4-BE49-F238E27FC236}">
                <a16:creationId xmlns:a16="http://schemas.microsoft.com/office/drawing/2014/main" id="{1CD30500-E683-4549-AE80-CDF46C396CC1}"/>
              </a:ext>
            </a:extLst>
          </p:cNvPr>
          <p:cNvSpPr/>
          <p:nvPr/>
        </p:nvSpPr>
        <p:spPr>
          <a:xfrm>
            <a:off x="7886026"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ADB792E7-30CC-4638-BF94-66BA578E5B89}"/>
              </a:ext>
            </a:extLst>
          </p:cNvPr>
          <p:cNvSpPr txBox="1"/>
          <p:nvPr/>
        </p:nvSpPr>
        <p:spPr>
          <a:xfrm>
            <a:off x="439777" y="609300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4038600" y="1157902"/>
            <a:ext cx="7467849" cy="48462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300" b="1">
                <a:solidFill>
                  <a:srgbClr val="0D0D0D"/>
                </a:solidFill>
                <a:latin typeface="#9Slide03 Roboto Bold" panose="02000000000000000000" pitchFamily="2" charset="0"/>
                <a:ea typeface="#9Slide03 Roboto Bold" panose="02000000000000000000" pitchFamily="2" charset="0"/>
                <a:cs typeface="Times New Roman" panose="02020603050405020304" pitchFamily="18" charset="0"/>
              </a:rPr>
              <a:t>Cư dân đầu tiên ở Ô-xtray-li-a</a:t>
            </a:r>
            <a:r>
              <a:rPr kumimoji="0" lang="en-US" sz="2300" b="1" i="0" u="none" strike="noStrike" kern="1200" cap="none" spc="0" normalizeH="0" baseline="0" noProof="0">
                <a:ln>
                  <a:noFill/>
                </a:ln>
                <a:solidFill>
                  <a:srgbClr val="0D0D0D"/>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rPr>
              <a:t>?</a:t>
            </a:r>
            <a:endParaRPr kumimoji="0" lang="en-US" sz="2300" b="0" i="0" u="none" strike="noStrike" kern="1200" cap="none" spc="0" normalizeH="0" baseline="0" noProof="0" dirty="0">
              <a:ln>
                <a:noFill/>
              </a:ln>
              <a:solidFill>
                <a:prstClr val="black"/>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1" name="A. WRONG">
            <a:extLst>
              <a:ext uri="{FF2B5EF4-FFF2-40B4-BE49-F238E27FC236}">
                <a16:creationId xmlns:a16="http://schemas.microsoft.com/office/drawing/2014/main" id="{C4F9891A-AC15-4BF6-9B90-8BF8AD05FB0C}"/>
              </a:ext>
            </a:extLst>
          </p:cNvPr>
          <p:cNvSpPr/>
          <p:nvPr/>
        </p:nvSpPr>
        <p:spPr>
          <a:xfrm>
            <a:off x="4662627" y="2134877"/>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A. </a:t>
            </a:r>
            <a:r>
              <a:rPr lang="en-US"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Người châu Phi</a:t>
            </a:r>
            <a:endParaRPr kumimoji="0" lang="en-US" sz="23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2" name="B. WRONG">
            <a:extLst>
              <a:ext uri="{FF2B5EF4-FFF2-40B4-BE49-F238E27FC236}">
                <a16:creationId xmlns:a16="http://schemas.microsoft.com/office/drawing/2014/main" id="{D183E6CC-33C0-4DA3-B68E-E442D09C31BC}"/>
              </a:ext>
            </a:extLst>
          </p:cNvPr>
          <p:cNvSpPr/>
          <p:nvPr/>
        </p:nvSpPr>
        <p:spPr>
          <a:xfrm>
            <a:off x="4661655" y="3284824"/>
            <a:ext cx="6734519" cy="806628"/>
          </a:xfrm>
          <a:prstGeom prst="roundRect">
            <a:avLst/>
          </a:prstGeom>
          <a:solidFill>
            <a:srgbClr val="F4889F"/>
          </a:solidFill>
          <a:ln>
            <a:solidFill>
              <a:srgbClr val="F48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Người châu Âu</a:t>
            </a:r>
            <a:endParaRPr kumimoji="0" lang="en-US" sz="23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3" name="C. CORRECT">
            <a:extLst>
              <a:ext uri="{FF2B5EF4-FFF2-40B4-BE49-F238E27FC236}">
                <a16:creationId xmlns:a16="http://schemas.microsoft.com/office/drawing/2014/main" id="{87429988-C575-483F-951E-BD31372DBD76}"/>
              </a:ext>
            </a:extLst>
          </p:cNvPr>
          <p:cNvSpPr/>
          <p:nvPr/>
        </p:nvSpPr>
        <p:spPr>
          <a:xfrm>
            <a:off x="4622901" y="4384024"/>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C</a:t>
            </a: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Người</a:t>
            </a:r>
            <a:r>
              <a:rPr kumimoji="0" lang="en-US" sz="2300" b="1"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bản địa</a:t>
            </a:r>
            <a:endParaRPr kumimoji="0" lang="en-US" sz="2300" b="1"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6525789" y="193481"/>
            <a:ext cx="2556121" cy="1277707"/>
            <a:chOff x="6447131" y="430533"/>
            <a:chExt cx="2556121"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6447131" y="888507"/>
              <a:ext cx="252223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Câu 4</a:t>
              </a:r>
            </a:p>
          </p:txBody>
        </p:sp>
      </p:grpSp>
      <p:pic>
        <p:nvPicPr>
          <p:cNvPr id="37" name="Picture 4" descr="Happy Japan Sticker by nanamin">
            <a:extLst>
              <a:ext uri="{FF2B5EF4-FFF2-40B4-BE49-F238E27FC236}">
                <a16:creationId xmlns:a16="http://schemas.microsoft.com/office/drawing/2014/main" id="{20FF1255-A337-4385-BD2E-29C60E28202B}"/>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85521" y="4038652"/>
            <a:ext cx="1415799" cy="14157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795A89-BBC7-4A20-BB01-2F7F4839CE51}"/>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224" y="322231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EAC97A04-ECEE-45F0-AB51-015B2B17EE6F}"/>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224" y="2099698"/>
            <a:ext cx="830394" cy="828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487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23793" y="2117266"/>
            <a:ext cx="1641101" cy="2193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4056" y="85202"/>
            <a:ext cx="1541913" cy="989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8436" y="882452"/>
            <a:ext cx="1398126" cy="897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4886" y="111245"/>
            <a:ext cx="2069939" cy="1328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6311" y="324130"/>
            <a:ext cx="1207449" cy="7747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7455" y="-129500"/>
            <a:ext cx="1577989" cy="101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018263" y="129011"/>
            <a:ext cx="2501162" cy="33437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1E277B26-303A-49F6-9C5B-C6D89D5CFED0}"/>
              </a:ext>
            </a:extLst>
          </p:cNvPr>
          <p:cNvSpPr/>
          <p:nvPr/>
        </p:nvSpPr>
        <p:spPr>
          <a:xfrm>
            <a:off x="-4133540" y="5718542"/>
            <a:ext cx="25532774" cy="1151681"/>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hlinkClick r:id="rId8" action="ppaction://hlinksldjump"/>
            <a:extLst>
              <a:ext uri="{FF2B5EF4-FFF2-40B4-BE49-F238E27FC236}">
                <a16:creationId xmlns:a16="http://schemas.microsoft.com/office/drawing/2014/main" id="{0DDEACBD-4911-4040-8CA1-F98EE6FC29D7}"/>
              </a:ext>
            </a:extLst>
          </p:cNvPr>
          <p:cNvSpPr/>
          <p:nvPr/>
        </p:nvSpPr>
        <p:spPr>
          <a:xfrm>
            <a:off x="438427"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sp>
        <p:nvSpPr>
          <p:cNvPr id="28" name="Oval 27">
            <a:hlinkClick r:id="rId8" action="ppaction://hlinksldjump"/>
            <a:extLst>
              <a:ext uri="{FF2B5EF4-FFF2-40B4-BE49-F238E27FC236}">
                <a16:creationId xmlns:a16="http://schemas.microsoft.com/office/drawing/2014/main" id="{03B47E54-C232-42D6-AF89-2AD3CDA11EF8}"/>
              </a:ext>
            </a:extLst>
          </p:cNvPr>
          <p:cNvSpPr/>
          <p:nvPr/>
        </p:nvSpPr>
        <p:spPr>
          <a:xfrm>
            <a:off x="1905774"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hlinkClick r:id="rId9" action="ppaction://hlinksldjump"/>
            <a:extLst>
              <a:ext uri="{FF2B5EF4-FFF2-40B4-BE49-F238E27FC236}">
                <a16:creationId xmlns:a16="http://schemas.microsoft.com/office/drawing/2014/main" id="{CEA660BE-AE33-4CF9-876D-8BC31E36B9FF}"/>
              </a:ext>
            </a:extLst>
          </p:cNvPr>
          <p:cNvSpPr/>
          <p:nvPr/>
        </p:nvSpPr>
        <p:spPr>
          <a:xfrm>
            <a:off x="3400837"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2</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hlinkClick r:id="rId10" action="ppaction://hlinksldjump"/>
            <a:extLst>
              <a:ext uri="{FF2B5EF4-FFF2-40B4-BE49-F238E27FC236}">
                <a16:creationId xmlns:a16="http://schemas.microsoft.com/office/drawing/2014/main" id="{95DD0070-C8E0-46CB-9537-2CA8DC271D5F}"/>
              </a:ext>
            </a:extLst>
          </p:cNvPr>
          <p:cNvSpPr/>
          <p:nvPr/>
        </p:nvSpPr>
        <p:spPr>
          <a:xfrm>
            <a:off x="4895900" y="5809889"/>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3</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hlinkClick r:id="rId11" action="ppaction://hlinksldjump"/>
            <a:extLst>
              <a:ext uri="{FF2B5EF4-FFF2-40B4-BE49-F238E27FC236}">
                <a16:creationId xmlns:a16="http://schemas.microsoft.com/office/drawing/2014/main" id="{36020E1D-F68F-45CA-86A3-34B1A7BC5978}"/>
              </a:ext>
            </a:extLst>
          </p:cNvPr>
          <p:cNvSpPr/>
          <p:nvPr/>
        </p:nvSpPr>
        <p:spPr>
          <a:xfrm>
            <a:off x="6390963" y="5808597"/>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4</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hlinkClick r:id="rId12" action="ppaction://hlinksldjump"/>
            <a:extLst>
              <a:ext uri="{FF2B5EF4-FFF2-40B4-BE49-F238E27FC236}">
                <a16:creationId xmlns:a16="http://schemas.microsoft.com/office/drawing/2014/main" id="{98E57F45-F95B-451F-AA04-D698D526E820}"/>
              </a:ext>
            </a:extLst>
          </p:cNvPr>
          <p:cNvSpPr/>
          <p:nvPr/>
        </p:nvSpPr>
        <p:spPr>
          <a:xfrm>
            <a:off x="7826801" y="5425716"/>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5</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09E5984-0FCE-4289-AD12-95F736DD456C}"/>
              </a:ext>
            </a:extLst>
          </p:cNvPr>
          <p:cNvSpPr txBox="1"/>
          <p:nvPr/>
        </p:nvSpPr>
        <p:spPr>
          <a:xfrm>
            <a:off x="467493" y="6093008"/>
            <a:ext cx="909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START</a:t>
            </a:r>
          </a:p>
        </p:txBody>
      </p:sp>
      <p:sp>
        <p:nvSpPr>
          <p:cNvPr id="20" name="TextBox 19">
            <a:extLst>
              <a:ext uri="{FF2B5EF4-FFF2-40B4-BE49-F238E27FC236}">
                <a16:creationId xmlns:a16="http://schemas.microsoft.com/office/drawing/2014/main" id="{ED47F4B8-8C1F-4978-964A-87DBACEADCCE}"/>
              </a:ext>
            </a:extLst>
          </p:cNvPr>
          <p:cNvSpPr txBox="1"/>
          <p:nvPr/>
        </p:nvSpPr>
        <p:spPr>
          <a:xfrm>
            <a:off x="5001858" y="1029341"/>
            <a:ext cx="7293586" cy="5642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300">
                <a:solidFill>
                  <a:prstClr val="black"/>
                </a:solidFill>
                <a:latin typeface="#9Slide03 Roboto Bold" panose="02000000000000000000" pitchFamily="2" charset="0"/>
                <a:ea typeface="#9Slide03 Roboto Bold" panose="02000000000000000000" pitchFamily="2" charset="0"/>
                <a:cs typeface="Times New Roman" panose="02020603050405020304" pitchFamily="18" charset="0"/>
              </a:rPr>
              <a:t>Ngôn ngữ chính thức ở Ô-xtray-li-a?</a:t>
            </a:r>
            <a:endParaRPr kumimoji="0" lang="en-US" sz="2300" b="0" i="0" u="none" strike="noStrike" kern="1200" cap="none" spc="0" normalizeH="0" baseline="0" noProof="0" dirty="0">
              <a:ln>
                <a:noFill/>
              </a:ln>
              <a:solidFill>
                <a:prstClr val="black"/>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1" name="Q5 CORRECT">
            <a:extLst>
              <a:ext uri="{FF2B5EF4-FFF2-40B4-BE49-F238E27FC236}">
                <a16:creationId xmlns:a16="http://schemas.microsoft.com/office/drawing/2014/main" id="{889CCB9E-2C51-41B6-8EC8-E6AD0FD8DD66}"/>
              </a:ext>
            </a:extLst>
          </p:cNvPr>
          <p:cNvSpPr/>
          <p:nvPr/>
        </p:nvSpPr>
        <p:spPr>
          <a:xfrm>
            <a:off x="4668896" y="2266577"/>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A. Tiếng</a:t>
            </a:r>
            <a:r>
              <a:rPr kumimoji="0" lang="en-US" sz="2300" b="1" i="0" u="none" strike="noStrike" kern="1200" cap="none" spc="0" normalizeH="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 anh</a:t>
            </a:r>
            <a:endParaRPr kumimoji="0" lang="en-US" sz="23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2" name="Q5 B">
            <a:extLst>
              <a:ext uri="{FF2B5EF4-FFF2-40B4-BE49-F238E27FC236}">
                <a16:creationId xmlns:a16="http://schemas.microsoft.com/office/drawing/2014/main" id="{7FDBE4B2-ED61-4766-8D09-CF8180BD7CB1}"/>
              </a:ext>
            </a:extLst>
          </p:cNvPr>
          <p:cNvSpPr/>
          <p:nvPr/>
        </p:nvSpPr>
        <p:spPr>
          <a:xfrm>
            <a:off x="4667924" y="3365977"/>
            <a:ext cx="6734519" cy="96480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B.</a:t>
            </a:r>
            <a:r>
              <a:rPr lang="vi-VN"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Tiếng Úc</a:t>
            </a:r>
            <a:endParaRPr kumimoji="0" lang="en-US" sz="23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3" name="Q5 C">
            <a:extLst>
              <a:ext uri="{FF2B5EF4-FFF2-40B4-BE49-F238E27FC236}">
                <a16:creationId xmlns:a16="http://schemas.microsoft.com/office/drawing/2014/main" id="{6A3A458B-9CA8-44A8-881D-0573919A1B96}"/>
              </a:ext>
            </a:extLst>
          </p:cNvPr>
          <p:cNvSpPr/>
          <p:nvPr/>
        </p:nvSpPr>
        <p:spPr>
          <a:xfrm>
            <a:off x="4667923" y="4515724"/>
            <a:ext cx="6734519" cy="806628"/>
          </a:xfrm>
          <a:prstGeom prst="roundRect">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kumimoji="0" lang="en-US" sz="2300" b="1" i="0" u="none" strike="noStrike" kern="1200" cap="none" spc="0" normalizeH="0" baseline="0" noProof="0">
                <a:ln>
                  <a:noFill/>
                </a:ln>
                <a:solidFill>
                  <a:prstClr val="white"/>
                </a:solidFill>
                <a:effectLst/>
                <a:uLnTx/>
                <a:uFillTx/>
                <a:latin typeface="#9Slide03 Roboto Bold" panose="02000000000000000000" pitchFamily="2" charset="0"/>
                <a:ea typeface="#9Slide03 Roboto Bold" panose="02000000000000000000" pitchFamily="2" charset="0"/>
                <a:cs typeface="Cascadia Code SemiBold" panose="020B0609020000020004" pitchFamily="49" charset="0"/>
              </a:rPr>
              <a:t>C.</a:t>
            </a:r>
            <a:r>
              <a:rPr lang="vi-VN"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2300" b="1">
                <a:solidFill>
                  <a:prstClr val="white"/>
                </a:solidFill>
                <a:latin typeface="#9Slide03 Roboto Bold" panose="02000000000000000000" pitchFamily="2" charset="0"/>
                <a:ea typeface="#9Slide03 Roboto Bold" panose="02000000000000000000" pitchFamily="2" charset="0"/>
                <a:cs typeface="Cascadia Code SemiBold" panose="020B0609020000020004" pitchFamily="49" charset="0"/>
              </a:rPr>
              <a:t>Tiếng Latinh</a:t>
            </a:r>
            <a:endParaRPr kumimoji="0" lang="en-US" sz="2300" b="0" i="0" u="none" strike="noStrike" kern="1200" cap="none" spc="0" normalizeH="0" baseline="0" noProof="0" dirty="0">
              <a:ln>
                <a:noFill/>
              </a:ln>
              <a:solidFill>
                <a:prstClr val="white"/>
              </a:solidFill>
              <a:effectLst/>
              <a:uLnTx/>
              <a:uFillTx/>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1DD2AADF-AB85-4A9E-B9C7-4C9F566B70F4}"/>
              </a:ext>
            </a:extLst>
          </p:cNvPr>
          <p:cNvGrpSpPr/>
          <p:nvPr/>
        </p:nvGrpSpPr>
        <p:grpSpPr>
          <a:xfrm>
            <a:off x="6591683" y="4550"/>
            <a:ext cx="2522232" cy="1277707"/>
            <a:chOff x="6506756" y="160449"/>
            <a:chExt cx="2522232" cy="1277707"/>
          </a:xfrm>
        </p:grpSpPr>
        <p:pic>
          <p:nvPicPr>
            <p:cNvPr id="25" name="Picture 2" descr="Cloud Swipe Up Sticker">
              <a:extLst>
                <a:ext uri="{FF2B5EF4-FFF2-40B4-BE49-F238E27FC236}">
                  <a16:creationId xmlns:a16="http://schemas.microsoft.com/office/drawing/2014/main" id="{D3F5685F-CC67-465D-B1BF-73A38F5700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5453" y="160449"/>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BA4A736-6087-4B78-94BD-255DACC59A75}"/>
                </a:ext>
              </a:extLst>
            </p:cNvPr>
            <p:cNvSpPr txBox="1"/>
            <p:nvPr/>
          </p:nvSpPr>
          <p:spPr>
            <a:xfrm>
              <a:off x="6506756" y="628951"/>
              <a:ext cx="252223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Câu 5</a:t>
              </a:r>
            </a:p>
          </p:txBody>
        </p:sp>
      </p:grpSp>
      <p:pic>
        <p:nvPicPr>
          <p:cNvPr id="37" name="Picture 2" descr="Arrow Yes Sticker by asinastra">
            <a:extLst>
              <a:ext uri="{FF2B5EF4-FFF2-40B4-BE49-F238E27FC236}">
                <a16:creationId xmlns:a16="http://schemas.microsoft.com/office/drawing/2014/main" id="{B828FF87-CC48-4AEA-B4BA-783104605B9A}"/>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59464" y="3344257"/>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4E0E3E1E-0D7D-4F05-8B54-2911AD713069}"/>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77369" y="4453450"/>
            <a:ext cx="830394" cy="8283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appy Japan Sticker by nanamin">
            <a:extLst>
              <a:ext uri="{FF2B5EF4-FFF2-40B4-BE49-F238E27FC236}">
                <a16:creationId xmlns:a16="http://schemas.microsoft.com/office/drawing/2014/main" id="{3730C006-2A16-4E0F-BEB3-6681C204ECA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96760" y="1713513"/>
            <a:ext cx="1415799" cy="1415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5333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32336" y="601473"/>
            <a:ext cx="7159636" cy="2885460"/>
          </a:xfrm>
          <a:prstGeom prst="rect">
            <a:avLst/>
          </a:prstGeom>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Câu </a:t>
            </a:r>
            <a:r>
              <a:rPr lang="en-US" sz="2800" b="1" i="1" dirty="0" err="1">
                <a:solidFill>
                  <a:schemeClr val="tx1"/>
                </a:solidFill>
                <a:latin typeface="Times New Roman" panose="02020603050405020304" pitchFamily="18" charset="0"/>
                <a:cs typeface="Times New Roman" panose="02020603050405020304" pitchFamily="18" charset="0"/>
              </a:rPr>
              <a:t>hỏi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Diện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tích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của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châu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Đại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Dương</a:t>
            </a:r>
            <a:r>
              <a:rPr lang="en-US" sz="2800" b="1" i="1"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   A. 8,5 </a:t>
            </a:r>
            <a:r>
              <a:rPr lang="en-US" sz="2800" dirty="0" err="1">
                <a:solidFill>
                  <a:schemeClr val="tx1"/>
                </a:solidFill>
                <a:latin typeface="Times New Roman" panose="02020603050405020304" pitchFamily="18" charset="0"/>
                <a:cs typeface="Times New Roman" panose="02020603050405020304" pitchFamily="18" charset="0"/>
              </a:rPr>
              <a:t>triệu</a:t>
            </a:r>
            <a:r>
              <a:rPr lang="en-US" sz="2800" dirty="0">
                <a:solidFill>
                  <a:schemeClr val="tx1"/>
                </a:solidFill>
                <a:latin typeface="Times New Roman" panose="02020603050405020304" pitchFamily="18" charset="0"/>
                <a:cs typeface="Times New Roman" panose="02020603050405020304" pitchFamily="18" charset="0"/>
              </a:rPr>
              <a:t> km2</a:t>
            </a:r>
          </a:p>
          <a:p>
            <a:r>
              <a:rPr lang="en-US" sz="2800" dirty="0">
                <a:solidFill>
                  <a:schemeClr val="tx1"/>
                </a:solidFill>
                <a:latin typeface="Times New Roman" panose="02020603050405020304" pitchFamily="18" charset="0"/>
                <a:cs typeface="Times New Roman" panose="02020603050405020304" pitchFamily="18" charset="0"/>
              </a:rPr>
              <a:t>   B. 10 </a:t>
            </a:r>
            <a:r>
              <a:rPr lang="en-US" sz="2800" dirty="0" err="1">
                <a:solidFill>
                  <a:schemeClr val="tx1"/>
                </a:solidFill>
                <a:latin typeface="Times New Roman" panose="02020603050405020304" pitchFamily="18" charset="0"/>
                <a:cs typeface="Times New Roman" panose="02020603050405020304" pitchFamily="18" charset="0"/>
              </a:rPr>
              <a:t>triệu</a:t>
            </a:r>
            <a:r>
              <a:rPr lang="en-US" sz="2800" dirty="0">
                <a:solidFill>
                  <a:schemeClr val="tx1"/>
                </a:solidFill>
                <a:latin typeface="Times New Roman" panose="02020603050405020304" pitchFamily="18" charset="0"/>
                <a:cs typeface="Times New Roman" panose="02020603050405020304" pitchFamily="18" charset="0"/>
              </a:rPr>
              <a:t> km2</a:t>
            </a:r>
          </a:p>
          <a:p>
            <a:r>
              <a:rPr lang="en-US" sz="2800" dirty="0">
                <a:solidFill>
                  <a:schemeClr val="tx1"/>
                </a:solidFill>
                <a:latin typeface="Times New Roman" panose="02020603050405020304" pitchFamily="18" charset="0"/>
                <a:cs typeface="Times New Roman" panose="02020603050405020304" pitchFamily="18" charset="0"/>
              </a:rPr>
              <a:t>   C. 14,1 </a:t>
            </a:r>
            <a:r>
              <a:rPr lang="en-US" sz="2800" dirty="0" err="1">
                <a:solidFill>
                  <a:schemeClr val="tx1"/>
                </a:solidFill>
                <a:latin typeface="Times New Roman" panose="02020603050405020304" pitchFamily="18" charset="0"/>
                <a:cs typeface="Times New Roman" panose="02020603050405020304" pitchFamily="18" charset="0"/>
              </a:rPr>
              <a:t>triệu</a:t>
            </a:r>
            <a:r>
              <a:rPr lang="en-US" sz="2800" dirty="0">
                <a:solidFill>
                  <a:schemeClr val="tx1"/>
                </a:solidFill>
                <a:latin typeface="Times New Roman" panose="02020603050405020304" pitchFamily="18" charset="0"/>
                <a:cs typeface="Times New Roman" panose="02020603050405020304" pitchFamily="18" charset="0"/>
              </a:rPr>
              <a:t> km2</a:t>
            </a:r>
          </a:p>
          <a:p>
            <a:r>
              <a:rPr lang="en-US" sz="2800" dirty="0">
                <a:solidFill>
                  <a:schemeClr val="tx1"/>
                </a:solidFill>
                <a:latin typeface="Times New Roman" panose="02020603050405020304" pitchFamily="18" charset="0"/>
                <a:cs typeface="Times New Roman" panose="02020603050405020304" pitchFamily="18" charset="0"/>
              </a:rPr>
              <a:t>   D. 30 </a:t>
            </a:r>
            <a:r>
              <a:rPr lang="en-US" sz="2800" dirty="0" err="1">
                <a:solidFill>
                  <a:schemeClr val="tx1"/>
                </a:solidFill>
                <a:latin typeface="Times New Roman" panose="02020603050405020304" pitchFamily="18" charset="0"/>
                <a:cs typeface="Times New Roman" panose="02020603050405020304" pitchFamily="18" charset="0"/>
              </a:rPr>
              <a:t>triệu</a:t>
            </a:r>
            <a:r>
              <a:rPr lang="en-US" sz="2800" dirty="0">
                <a:solidFill>
                  <a:schemeClr val="tx1"/>
                </a:solidFill>
                <a:latin typeface="Times New Roman" panose="02020603050405020304" pitchFamily="18" charset="0"/>
                <a:cs typeface="Times New Roman" panose="02020603050405020304" pitchFamily="18" charset="0"/>
              </a:rPr>
              <a:t> km2</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47332" y="3920594"/>
            <a:ext cx="7672438" cy="2550062"/>
            <a:chOff x="560434" y="3549113"/>
            <a:chExt cx="7672438" cy="2550062"/>
          </a:xfrm>
        </p:grpSpPr>
        <p:grpSp>
          <p:nvGrpSpPr>
            <p:cNvPr id="23" name="Group 22"/>
            <p:cNvGrpSpPr/>
            <p:nvPr/>
          </p:nvGrpSpPr>
          <p:grpSpPr>
            <a:xfrm>
              <a:off x="620986" y="3549113"/>
              <a:ext cx="7597821" cy="2550062"/>
              <a:chOff x="1139780" y="2611241"/>
              <a:chExt cx="4733934" cy="2365436"/>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D6009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A</a:t>
              </a:r>
            </a:p>
          </p:txBody>
        </p:sp>
        <p:pic>
          <p:nvPicPr>
            <p:cNvPr id="15" name="Picture 14"/>
            <p:cNvPicPr>
              <a:picLocks noChangeAspect="1"/>
            </p:cNvPicPr>
            <p:nvPr/>
          </p:nvPicPr>
          <p:blipFill>
            <a:blip r:embed="rId8"/>
            <a:stretch>
              <a:fillRect/>
            </a:stretch>
          </p:blipFill>
          <p:spPr>
            <a:xfrm rot="10800000">
              <a:off x="3207733" y="3917360"/>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9691634" y="6403623"/>
            <a:ext cx="1243012" cy="45437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1507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54BE0-A063-4C1B-AD2E-FF99E1FB85C6}"/>
              </a:ext>
            </a:extLst>
          </p:cNvPr>
          <p:cNvPicPr>
            <a:picLocks noChangeAspect="1"/>
          </p:cNvPicPr>
          <p:nvPr/>
        </p:nvPicPr>
        <p:blipFill>
          <a:blip r:embed="rId2"/>
          <a:stretch>
            <a:fillRect/>
          </a:stretch>
        </p:blipFill>
        <p:spPr>
          <a:xfrm>
            <a:off x="762000" y="-10886"/>
            <a:ext cx="4899992" cy="1743201"/>
          </a:xfrm>
          <a:prstGeom prst="rect">
            <a:avLst/>
          </a:prstGeom>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412237" y="1676400"/>
            <a:ext cx="5217098" cy="23622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lvl="0" algn="ctr">
              <a:defRPr/>
            </a:pPr>
            <a:r>
              <a:rPr kumimoji="0" lang="en-US" sz="3200" i="0" u="none" strike="noStrike" kern="0" cap="none" spc="0" normalizeH="0" baseline="0" noProof="0">
                <a:ln>
                  <a:noFill/>
                </a:ln>
                <a:solidFill>
                  <a:srgbClr val="109100"/>
                </a:solidFill>
                <a:effectLst/>
                <a:uLnTx/>
                <a:uFillTx/>
                <a:latin typeface="Patrick Hand" panose="00000500000000000000" pitchFamily="2" charset="0"/>
              </a:rPr>
              <a:t>Em</a:t>
            </a:r>
            <a:r>
              <a:rPr lang="vi-VN" sz="3200" kern="0" noProof="0">
                <a:solidFill>
                  <a:srgbClr val="109100"/>
                </a:solidFill>
                <a:latin typeface="Patrick Hand" panose="00000500000000000000" pitchFamily="2" charset="0"/>
              </a:rPr>
              <a:t> hãy t</a:t>
            </a:r>
            <a:r>
              <a:rPr lang="vi-VN" sz="3200" kern="0">
                <a:solidFill>
                  <a:srgbClr val="109100"/>
                </a:solidFill>
                <a:latin typeface="Patrick Hand" panose="00000500000000000000" pitchFamily="2" charset="0"/>
              </a:rPr>
              <a:t>ìm hiểu và nêu một số nét về mối quan hệ giữa hai nước Việt Nam và Ô-xtrây-li-a.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109100"/>
              </a:solidFill>
              <a:effectLst/>
              <a:uLnTx/>
              <a:uFillTx/>
              <a:latin typeface="Patrick Hand" panose="00000500000000000000" pitchFamily="2" charset="0"/>
            </a:endParaRPr>
          </a:p>
        </p:txBody>
      </p:sp>
      <p:pic>
        <p:nvPicPr>
          <p:cNvPr id="5" name="Picture 4">
            <a:extLst>
              <a:ext uri="{FF2B5EF4-FFF2-40B4-BE49-F238E27FC236}">
                <a16:creationId xmlns:a16="http://schemas.microsoft.com/office/drawing/2014/main" id="{FB8059F5-7220-428A-9FBA-161855888CF7}"/>
              </a:ext>
            </a:extLst>
          </p:cNvPr>
          <p:cNvPicPr>
            <a:picLocks noChangeAspect="1"/>
          </p:cNvPicPr>
          <p:nvPr/>
        </p:nvPicPr>
        <p:blipFill>
          <a:blip r:embed="rId3"/>
          <a:stretch>
            <a:fillRect/>
          </a:stretch>
        </p:blipFill>
        <p:spPr>
          <a:xfrm>
            <a:off x="533400" y="4572000"/>
            <a:ext cx="2528121" cy="1650502"/>
          </a:xfrm>
          <a:prstGeom prst="rect">
            <a:avLst/>
          </a:prstGeom>
        </p:spPr>
      </p:pic>
      <p:pic>
        <p:nvPicPr>
          <p:cNvPr id="6" name="Picture 5">
            <a:extLst>
              <a:ext uri="{FF2B5EF4-FFF2-40B4-BE49-F238E27FC236}">
                <a16:creationId xmlns:a16="http://schemas.microsoft.com/office/drawing/2014/main" id="{F1B71F78-2D2E-451F-80C2-CBFD8902F574}"/>
              </a:ext>
            </a:extLst>
          </p:cNvPr>
          <p:cNvPicPr>
            <a:picLocks noChangeAspect="1"/>
          </p:cNvPicPr>
          <p:nvPr/>
        </p:nvPicPr>
        <p:blipFill>
          <a:blip r:embed="rId4"/>
          <a:stretch>
            <a:fillRect/>
          </a:stretch>
        </p:blipFill>
        <p:spPr>
          <a:xfrm>
            <a:off x="6750563" y="199310"/>
            <a:ext cx="5029200" cy="6459379"/>
          </a:xfrm>
          <a:prstGeom prst="rect">
            <a:avLst/>
          </a:prstGeom>
        </p:spPr>
      </p:pic>
      <p:pic>
        <p:nvPicPr>
          <p:cNvPr id="11" name="Picture 10">
            <a:extLst>
              <a:ext uri="{FF2B5EF4-FFF2-40B4-BE49-F238E27FC236}">
                <a16:creationId xmlns:a16="http://schemas.microsoft.com/office/drawing/2014/main" id="{DB225C1B-1A57-4582-87FA-B79119011F8D}"/>
              </a:ext>
            </a:extLst>
          </p:cNvPr>
          <p:cNvPicPr>
            <a:picLocks noChangeAspect="1"/>
          </p:cNvPicPr>
          <p:nvPr/>
        </p:nvPicPr>
        <p:blipFill>
          <a:blip r:embed="rId5"/>
          <a:stretch>
            <a:fillRect/>
          </a:stretch>
        </p:blipFill>
        <p:spPr>
          <a:xfrm>
            <a:off x="3189009" y="4559806"/>
            <a:ext cx="2528122" cy="1662696"/>
          </a:xfrm>
          <a:prstGeom prst="rect">
            <a:avLst/>
          </a:prstGeom>
        </p:spPr>
      </p:pic>
    </p:spTree>
    <p:extLst>
      <p:ext uri="{BB962C8B-B14F-4D97-AF65-F5344CB8AC3E}">
        <p14:creationId xmlns:p14="http://schemas.microsoft.com/office/powerpoint/2010/main" val="2154064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EF3A9-437C-4C80-8A1D-5E400A1FCCCF}"/>
              </a:ext>
            </a:extLst>
          </p:cNvPr>
          <p:cNvPicPr>
            <a:picLocks noChangeAspect="1"/>
          </p:cNvPicPr>
          <p:nvPr/>
        </p:nvPicPr>
        <p:blipFill>
          <a:blip r:embed="rId3"/>
          <a:stretch>
            <a:fillRect/>
          </a:stretch>
        </p:blipFill>
        <p:spPr>
          <a:xfrm>
            <a:off x="7454765" y="2209800"/>
            <a:ext cx="4800600" cy="4800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2" y="533400"/>
            <a:ext cx="8118944" cy="489399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0426" y="3657602"/>
            <a:ext cx="1756661" cy="2780839"/>
          </a:xfrm>
          <a:prstGeom prst="rect">
            <a:avLst/>
          </a:prstGeom>
        </p:spPr>
      </p:pic>
      <p:sp>
        <p:nvSpPr>
          <p:cNvPr id="4" name="Text Box 26"/>
          <p:cNvSpPr txBox="1">
            <a:spLocks noChangeArrowheads="1"/>
          </p:cNvSpPr>
          <p:nvPr/>
        </p:nvSpPr>
        <p:spPr bwMode="auto">
          <a:xfrm>
            <a:off x="1353764" y="2471929"/>
            <a:ext cx="8962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cuối</a:t>
            </a: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 Box 27"/>
          <p:cNvSpPr txBox="1">
            <a:spLocks noChangeArrowheads="1"/>
          </p:cNvSpPr>
          <p:nvPr/>
        </p:nvSpPr>
        <p:spPr bwMode="auto">
          <a:xfrm>
            <a:off x="2571336" y="3162394"/>
            <a:ext cx="5596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altLang="vi-VN"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Tìm hiểu bài mới.</a:t>
            </a:r>
            <a:endParaRPr kumimoji="0" lang="en-US" alt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16"/>
          <p:cNvSpPr>
            <a:spLocks noChangeArrowheads="1"/>
          </p:cNvSpPr>
          <p:nvPr/>
        </p:nvSpPr>
        <p:spPr bwMode="auto">
          <a:xfrm>
            <a:off x="2057400" y="1430601"/>
            <a:ext cx="3777444"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2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HƯỚNG DẪN VỀ NHÀ</a:t>
            </a:r>
          </a:p>
        </p:txBody>
      </p:sp>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from="(-#ppt_w/2)" to="(#ppt_x)" calcmode="lin" valueType="num">
                                      <p:cBhvr>
                                        <p:cTn id="21" dur="600" fill="hold">
                                          <p:stCondLst>
                                            <p:cond delay="0"/>
                                          </p:stCondLst>
                                        </p:cTn>
                                        <p:tgtEl>
                                          <p:spTgt spid="4"/>
                                        </p:tgtEl>
                                        <p:attrNameLst>
                                          <p:attrName>ppt_x</p:attrName>
                                        </p:attrNameLst>
                                      </p:cBhvr>
                                    </p:anim>
                                    <p:anim from="0" to="-1.0" calcmode="lin" valueType="num">
                                      <p:cBhvr>
                                        <p:cTn id="22" dur="200" decel="50000" autoRev="1" fill="hold">
                                          <p:stCondLst>
                                            <p:cond delay="600"/>
                                          </p:stCondLst>
                                        </p:cTn>
                                        <p:tgtEl>
                                          <p:spTgt spid="4"/>
                                        </p:tgtEl>
                                        <p:attrNameLst>
                                          <p:attrName>xshear</p:attrName>
                                        </p:attrNameLst>
                                      </p:cBhvr>
                                    </p:anim>
                                    <p:animScale>
                                      <p:cBhvr>
                                        <p:cTn id="23" dur="200" decel="100000" autoRev="1" fill="hold">
                                          <p:stCondLst>
                                            <p:cond delay="600"/>
                                          </p:stCondLst>
                                        </p:cTn>
                                        <p:tgtEl>
                                          <p:spTgt spid="4"/>
                                        </p:tgtEl>
                                      </p:cBhvr>
                                      <p:from x="100000" y="100000"/>
                                      <p:to x="80000" y="100000"/>
                                    </p:animScale>
                                    <p:anim by="(#ppt_h/3+#ppt_w*0.1)" calcmode="lin" valueType="num">
                                      <p:cBhvr additive="sum">
                                        <p:cTn id="24" dur="200" decel="100000" autoRev="1" fill="hold">
                                          <p:stCondLst>
                                            <p:cond delay="600"/>
                                          </p:stCondLst>
                                        </p:cTn>
                                        <p:tgtEl>
                                          <p:spTgt spid="4"/>
                                        </p:tgtEl>
                                        <p:attrNameLst>
                                          <p:attrName>ppt_x</p:attrName>
                                        </p:attrNameLst>
                                      </p:cBhvr>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decel="100000"/>
                                        <p:tgtEl>
                                          <p:spTgt spid="5"/>
                                        </p:tgtEl>
                                      </p:cBhvr>
                                    </p:animEffect>
                                    <p:anim calcmode="lin" valueType="num">
                                      <p:cBhvr>
                                        <p:cTn id="30" dur="800" decel="100000" fill="hold"/>
                                        <p:tgtEl>
                                          <p:spTgt spid="5"/>
                                        </p:tgtEl>
                                        <p:attrNameLst>
                                          <p:attrName>style.rotation</p:attrName>
                                        </p:attrNameLst>
                                      </p:cBhvr>
                                      <p:tavLst>
                                        <p:tav tm="0">
                                          <p:val>
                                            <p:fltVal val="-90"/>
                                          </p:val>
                                        </p:tav>
                                        <p:tav tm="100000">
                                          <p:val>
                                            <p:fltVal val="0"/>
                                          </p:val>
                                        </p:tav>
                                      </p:tavLst>
                                    </p:anim>
                                    <p:anim calcmode="lin" valueType="num">
                                      <p:cBhvr>
                                        <p:cTn id="31" dur="800" decel="100000" fill="hold"/>
                                        <p:tgtEl>
                                          <p:spTgt spid="5"/>
                                        </p:tgtEl>
                                        <p:attrNameLst>
                                          <p:attrName>ppt_x</p:attrName>
                                        </p:attrNameLst>
                                      </p:cBhvr>
                                      <p:tavLst>
                                        <p:tav tm="0">
                                          <p:val>
                                            <p:strVal val="#ppt_x+0.4"/>
                                          </p:val>
                                        </p:tav>
                                        <p:tav tm="100000">
                                          <p:val>
                                            <p:strVal val="#ppt_x-0.05"/>
                                          </p:val>
                                        </p:tav>
                                      </p:tavLst>
                                    </p:anim>
                                    <p:anim calcmode="lin" valueType="num">
                                      <p:cBhvr>
                                        <p:cTn id="32" dur="800" decel="100000" fill="hold"/>
                                        <p:tgtEl>
                                          <p:spTgt spid="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2500" b="12500"/>
          <a:stretch/>
        </p:blipFill>
        <p:spPr>
          <a:xfrm>
            <a:off x="0" y="-25400"/>
            <a:ext cx="12192000"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500" b="12500"/>
          <a:stretch/>
        </p:blipFill>
        <p:spPr>
          <a:xfrm>
            <a:off x="-12700" y="173039"/>
            <a:ext cx="12403665" cy="6977062"/>
          </a:xfrm>
          <a:prstGeom prst="rect">
            <a:avLst/>
          </a:prstGeom>
        </p:spPr>
      </p:pic>
    </p:spTree>
    <p:extLst>
      <p:ext uri="{BB962C8B-B14F-4D97-AF65-F5344CB8AC3E}">
        <p14:creationId xmlns:p14="http://schemas.microsoft.com/office/powerpoint/2010/main" val="2986434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32336" y="601473"/>
            <a:ext cx="7159636" cy="2885460"/>
          </a:xfrm>
          <a:prstGeom prst="rect">
            <a:avLst/>
          </a:prstGeom>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Câu </a:t>
            </a:r>
            <a:r>
              <a:rPr lang="en-US" sz="2800" b="1" i="1" dirty="0" err="1">
                <a:solidFill>
                  <a:schemeClr val="tx1"/>
                </a:solidFill>
                <a:latin typeface="Times New Roman" panose="02020603050405020304" pitchFamily="18" charset="0"/>
                <a:cs typeface="Times New Roman" panose="02020603050405020304" pitchFamily="18" charset="0"/>
              </a:rPr>
              <a:t>hỏi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Thiên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đàng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xanh</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là</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cụm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từ</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để</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mô</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tả</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vực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nào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của</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châu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Đại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Dương</a:t>
            </a:r>
            <a:r>
              <a:rPr lang="en-US" sz="2800" b="1" i="1"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Đảo</a:t>
            </a:r>
            <a:r>
              <a:rPr lang="en-US" sz="2800" dirty="0">
                <a:solidFill>
                  <a:schemeClr val="tx1"/>
                </a:solidFill>
                <a:latin typeface="Times New Roman" panose="02020603050405020304" pitchFamily="18" charset="0"/>
                <a:cs typeface="Times New Roman" panose="02020603050405020304" pitchFamily="18" charset="0"/>
              </a:rPr>
              <a:t> Pa-</a:t>
            </a:r>
            <a:r>
              <a:rPr lang="en-US" sz="2800" dirty="0" err="1">
                <a:solidFill>
                  <a:schemeClr val="tx1"/>
                </a:solidFill>
                <a:latin typeface="Times New Roman" panose="02020603050405020304" pitchFamily="18" charset="0"/>
                <a:cs typeface="Times New Roman" panose="02020603050405020304" pitchFamily="18" charset="0"/>
              </a:rPr>
              <a:t>pua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Ghi-nê</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Đảo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Niu</a:t>
            </a:r>
            <a:r>
              <a:rPr lang="en-US" sz="2800" dirty="0">
                <a:solidFill>
                  <a:schemeClr val="tx1"/>
                </a:solidFill>
                <a:latin typeface="Times New Roman" panose="02020603050405020304" pitchFamily="18" charset="0"/>
                <a:cs typeface="Times New Roman" panose="02020603050405020304" pitchFamily="18" charset="0"/>
              </a:rPr>
              <a:t> Di-</a:t>
            </a:r>
            <a:r>
              <a:rPr lang="en-US" sz="2800" dirty="0" err="1">
                <a:solidFill>
                  <a:schemeClr val="tx1"/>
                </a:solidFill>
                <a:latin typeface="Times New Roman" panose="02020603050405020304" pitchFamily="18" charset="0"/>
                <a:cs typeface="Times New Roman" panose="02020603050405020304" pitchFamily="18" charset="0"/>
              </a:rPr>
              <a:t>len</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C. </a:t>
            </a:r>
            <a:r>
              <a:rPr lang="en-US" sz="2800" dirty="0" err="1">
                <a:solidFill>
                  <a:schemeClr val="tx1"/>
                </a:solidFill>
                <a:latin typeface="Times New Roman" panose="02020603050405020304" pitchFamily="18" charset="0"/>
                <a:cs typeface="Times New Roman" panose="02020603050405020304" pitchFamily="18" charset="0"/>
              </a:rPr>
              <a:t>Lục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Ô-</a:t>
            </a:r>
            <a:r>
              <a:rPr lang="en-US" sz="2800" dirty="0" err="1">
                <a:solidFill>
                  <a:schemeClr val="tx1"/>
                </a:solidFill>
                <a:latin typeface="Times New Roman" panose="02020603050405020304" pitchFamily="18" charset="0"/>
                <a:cs typeface="Times New Roman" panose="02020603050405020304" pitchFamily="18" charset="0"/>
              </a:rPr>
              <a:t>xtrây</a:t>
            </a:r>
            <a:r>
              <a:rPr lang="en-US" sz="2800" dirty="0">
                <a:solidFill>
                  <a:schemeClr val="tx1"/>
                </a:solidFill>
                <a:latin typeface="Times New Roman" panose="02020603050405020304" pitchFamily="18" charset="0"/>
                <a:cs typeface="Times New Roman" panose="02020603050405020304" pitchFamily="18" charset="0"/>
              </a:rPr>
              <a:t>-li-a</a:t>
            </a:r>
          </a:p>
          <a:p>
            <a:r>
              <a:rPr lang="en-US" sz="2800" dirty="0">
                <a:solidFill>
                  <a:schemeClr val="tx1"/>
                </a:solidFill>
                <a:latin typeface="Times New Roman" panose="02020603050405020304" pitchFamily="18" charset="0"/>
                <a:cs typeface="Times New Roman" panose="02020603050405020304" pitchFamily="18" charset="0"/>
              </a:rPr>
              <a:t>   D.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đảo</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47332" y="3920594"/>
            <a:ext cx="7672438" cy="2550062"/>
            <a:chOff x="560434" y="3549113"/>
            <a:chExt cx="7672438" cy="2550062"/>
          </a:xfrm>
        </p:grpSpPr>
        <p:grpSp>
          <p:nvGrpSpPr>
            <p:cNvPr id="23" name="Group 22"/>
            <p:cNvGrpSpPr/>
            <p:nvPr/>
          </p:nvGrpSpPr>
          <p:grpSpPr>
            <a:xfrm>
              <a:off x="620986" y="3549113"/>
              <a:ext cx="7597821" cy="2550062"/>
              <a:chOff x="1139780" y="2611241"/>
              <a:chExt cx="4733934" cy="2365436"/>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D6009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D</a:t>
              </a:r>
            </a:p>
          </p:txBody>
        </p:sp>
        <p:pic>
          <p:nvPicPr>
            <p:cNvPr id="15" name="Picture 14"/>
            <p:cNvPicPr>
              <a:picLocks noChangeAspect="1"/>
            </p:cNvPicPr>
            <p:nvPr/>
          </p:nvPicPr>
          <p:blipFill>
            <a:blip r:embed="rId8"/>
            <a:stretch>
              <a:fillRect/>
            </a:stretch>
          </p:blipFill>
          <p:spPr>
            <a:xfrm rot="10800000">
              <a:off x="3207733" y="3917360"/>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10104198" y="6490321"/>
            <a:ext cx="897901" cy="34009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custDataLst>
      <p:tags r:id="rId1"/>
    </p:custDataLst>
    <p:extLst>
      <p:ext uri="{BB962C8B-B14F-4D97-AF65-F5344CB8AC3E}">
        <p14:creationId xmlns:p14="http://schemas.microsoft.com/office/powerpoint/2010/main" val="406657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32336" y="601473"/>
            <a:ext cx="7159636" cy="2885460"/>
          </a:xfrm>
          <a:prstGeom prst="rect">
            <a:avLst/>
          </a:prstGeom>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Câu </a:t>
            </a:r>
            <a:r>
              <a:rPr lang="en-US" sz="2800" b="1" i="1" dirty="0" err="1">
                <a:solidFill>
                  <a:schemeClr val="tx1"/>
                </a:solidFill>
                <a:latin typeface="Times New Roman" panose="02020603050405020304" pitchFamily="18" charset="0"/>
                <a:cs typeface="Times New Roman" panose="02020603050405020304" pitchFamily="18" charset="0"/>
              </a:rPr>
              <a:t>hỏi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Loài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động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vật</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tiêu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biểu</a:t>
            </a:r>
            <a:r>
              <a:rPr lang="en-US" sz="2800" b="1" i="1" dirty="0">
                <a:solidFill>
                  <a:schemeClr val="tx1"/>
                </a:solidFill>
                <a:latin typeface="Times New Roman" panose="02020603050405020304" pitchFamily="18" charset="0"/>
                <a:cs typeface="Times New Roman" panose="02020603050405020304" pitchFamily="18" charset="0"/>
              </a:rPr>
              <a:t> ở </a:t>
            </a:r>
            <a:r>
              <a:rPr lang="en-US" sz="2800" b="1" i="1" dirty="0" err="1">
                <a:solidFill>
                  <a:schemeClr val="tx1"/>
                </a:solidFill>
                <a:latin typeface="Times New Roman" panose="02020603050405020304" pitchFamily="18" charset="0"/>
                <a:cs typeface="Times New Roman" panose="02020603050405020304" pitchFamily="18" charset="0"/>
              </a:rPr>
              <a:t>Châu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Đại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Dương</a:t>
            </a:r>
            <a:r>
              <a:rPr lang="en-US" sz="2800" b="1" i="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cẩu</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Chim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cụt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C. </a:t>
            </a:r>
            <a:r>
              <a:rPr lang="en-US" sz="2800" dirty="0" err="1">
                <a:solidFill>
                  <a:schemeClr val="tx1"/>
                </a:solidFill>
                <a:latin typeface="Times New Roman" panose="02020603050405020304" pitchFamily="18" charset="0"/>
                <a:cs typeface="Times New Roman" panose="02020603050405020304" pitchFamily="18" charset="0"/>
              </a:rPr>
              <a:t>Cang-gu-ru</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D.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voi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55305"/>
            <a:ext cx="455948" cy="3274853"/>
            <a:chOff x="393013" y="1012401"/>
            <a:chExt cx="455948" cy="3274853"/>
          </a:xfrm>
        </p:grpSpPr>
        <p:cxnSp>
          <p:nvCxnSpPr>
            <p:cNvPr id="13" name="Straight Connector 12"/>
            <p:cNvCxnSpPr>
              <a:stCxn id="29" idx="4"/>
              <a:endCxn id="64" idx="0"/>
            </p:cNvCxnSpPr>
            <p:nvPr/>
          </p:nvCxnSpPr>
          <p:spPr>
            <a:xfrm flipH="1">
              <a:off x="620987" y="1012401"/>
              <a:ext cx="14515" cy="2818905"/>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47332" y="3920594"/>
            <a:ext cx="7672438" cy="2550062"/>
            <a:chOff x="560434" y="3549113"/>
            <a:chExt cx="7672438" cy="2550062"/>
          </a:xfrm>
        </p:grpSpPr>
        <p:grpSp>
          <p:nvGrpSpPr>
            <p:cNvPr id="23" name="Group 22"/>
            <p:cNvGrpSpPr/>
            <p:nvPr/>
          </p:nvGrpSpPr>
          <p:grpSpPr>
            <a:xfrm>
              <a:off x="620986" y="3549113"/>
              <a:ext cx="7597821" cy="2550062"/>
              <a:chOff x="1139780" y="2611241"/>
              <a:chExt cx="4733934" cy="2365436"/>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D6009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07733" y="3917360"/>
              <a:ext cx="4997003" cy="303750"/>
            </a:xfrm>
            <a:prstGeom prst="rect">
              <a:avLst/>
            </a:prstGeom>
          </p:spPr>
        </p:pic>
      </p:grpSp>
      <p:grpSp>
        <p:nvGrpSpPr>
          <p:cNvPr id="28" name="Group 27"/>
          <p:cNvGrpSpPr/>
          <p:nvPr/>
        </p:nvGrpSpPr>
        <p:grpSpPr>
          <a:xfrm>
            <a:off x="1622176" y="284734"/>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10145586" y="6470656"/>
            <a:ext cx="683731" cy="387347"/>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15093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32336" y="601473"/>
            <a:ext cx="7159636" cy="2885460"/>
          </a:xfrm>
          <a:prstGeom prst="rect">
            <a:avLst/>
          </a:prstGeom>
          <a:solidFill>
            <a:srgbClr val="FFFF00"/>
          </a:solidFill>
          <a:ln/>
        </p:spPr>
        <p:style>
          <a:lnRef idx="1">
            <a:schemeClr val="accent4"/>
          </a:lnRef>
          <a:fillRef idx="3">
            <a:schemeClr val="accent4"/>
          </a:fillRef>
          <a:effectRef idx="2">
            <a:schemeClr val="accent4"/>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Câu </a:t>
            </a:r>
            <a:r>
              <a:rPr lang="en-US" sz="2800" b="1" i="1" err="1">
                <a:solidFill>
                  <a:schemeClr val="tx1"/>
                </a:solidFill>
                <a:latin typeface="Times New Roman" panose="02020603050405020304" pitchFamily="18" charset="0"/>
                <a:cs typeface="Times New Roman" panose="02020603050405020304" pitchFamily="18" charset="0"/>
              </a:rPr>
              <a:t>hỏi</a:t>
            </a:r>
            <a:r>
              <a:rPr lang="en-US" sz="2800" b="1" i="1">
                <a:solidFill>
                  <a:schemeClr val="tx1"/>
                </a:solidFill>
                <a:latin typeface="Times New Roman" panose="02020603050405020304" pitchFamily="18" charset="0"/>
                <a:cs typeface="Times New Roman" panose="02020603050405020304" pitchFamily="18" charset="0"/>
              </a:rPr>
              <a:t>: Tài </a:t>
            </a:r>
            <a:r>
              <a:rPr lang="en-US" sz="2800" b="1" i="1" dirty="0" err="1">
                <a:solidFill>
                  <a:schemeClr val="tx1"/>
                </a:solidFill>
                <a:latin typeface="Times New Roman" panose="02020603050405020304" pitchFamily="18" charset="0"/>
                <a:cs typeface="Times New Roman" panose="02020603050405020304" pitchFamily="18" charset="0"/>
              </a:rPr>
              <a:t>nguyên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quan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trọng</a:t>
            </a:r>
            <a:r>
              <a:rPr lang="en-US" sz="2800" b="1" i="1" dirty="0">
                <a:solidFill>
                  <a:schemeClr val="tx1"/>
                </a:solidFill>
                <a:latin typeface="Times New Roman" panose="02020603050405020304" pitchFamily="18" charset="0"/>
                <a:cs typeface="Times New Roman" panose="02020603050405020304" pitchFamily="18" charset="0"/>
              </a:rPr>
              <a:t> ở </a:t>
            </a:r>
            <a:r>
              <a:rPr lang="en-US" sz="2800" b="1" i="1" dirty="0" err="1">
                <a:solidFill>
                  <a:schemeClr val="tx1"/>
                </a:solidFill>
                <a:latin typeface="Times New Roman" panose="02020603050405020304" pitchFamily="18" charset="0"/>
                <a:cs typeface="Times New Roman" panose="02020603050405020304" pitchFamily="18" charset="0"/>
              </a:rPr>
              <a:t>châu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Đại</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Dương</a:t>
            </a:r>
            <a:r>
              <a:rPr lang="en-US" sz="2800" b="1" i="1" dirty="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 </a:t>
            </a:r>
            <a:r>
              <a:rPr lang="en-US" sz="2800" err="1">
                <a:solidFill>
                  <a:schemeClr val="tx1"/>
                </a:solidFill>
                <a:latin typeface="Times New Roman" panose="02020603050405020304" pitchFamily="18" charset="0"/>
                <a:cs typeface="Times New Roman" panose="02020603050405020304" pitchFamily="18" charset="0"/>
              </a:rPr>
              <a:t>Đất</a:t>
            </a:r>
            <a:r>
              <a:rPr lang="en-US" sz="2800">
                <a:solidFill>
                  <a:schemeClr val="tx1"/>
                </a:solidFill>
                <a:latin typeface="Times New Roman" panose="02020603050405020304" pitchFamily="18" charset="0"/>
                <a:cs typeface="Times New Roman" panose="02020603050405020304" pitchFamily="18" charset="0"/>
              </a:rPr>
              <a:t> </a:t>
            </a:r>
          </a:p>
          <a:p>
            <a:r>
              <a:rPr lang="en-US" sz="2800">
                <a:solidFill>
                  <a:schemeClr val="tx1"/>
                </a:solidFill>
                <a:latin typeface="Times New Roman" panose="02020603050405020304" pitchFamily="18" charset="0"/>
                <a:cs typeface="Times New Roman" panose="02020603050405020304" pitchFamily="18" charset="0"/>
              </a:rPr>
              <a:t>   B. Rừng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C. </a:t>
            </a:r>
            <a:r>
              <a:rPr lang="en-US" sz="2800" err="1">
                <a:solidFill>
                  <a:schemeClr val="tx1"/>
                </a:solidFill>
                <a:latin typeface="Times New Roman" panose="02020603050405020304" pitchFamily="18" charset="0"/>
                <a:cs typeface="Times New Roman" panose="02020603050405020304" pitchFamily="18" charset="0"/>
              </a:rPr>
              <a:t>Nước</a:t>
            </a:r>
            <a:r>
              <a:rPr lang="en-US" sz="2800">
                <a:solidFill>
                  <a:schemeClr val="tx1"/>
                </a:solidFill>
                <a:latin typeface="Times New Roman" panose="02020603050405020304" pitchFamily="18" charset="0"/>
                <a:cs typeface="Times New Roman" panose="02020603050405020304" pitchFamily="18" charset="0"/>
              </a:rPr>
              <a:t> </a:t>
            </a:r>
          </a:p>
          <a:p>
            <a:r>
              <a:rPr lang="en-US" sz="2800">
                <a:solidFill>
                  <a:schemeClr val="tx1"/>
                </a:solidFill>
                <a:latin typeface="Times New Roman" panose="02020603050405020304" pitchFamily="18" charset="0"/>
                <a:cs typeface="Times New Roman" panose="02020603050405020304" pitchFamily="18" charset="0"/>
              </a:rPr>
              <a:t>   D. Khí hậu</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47332" y="3920594"/>
            <a:ext cx="7672438" cy="2550062"/>
            <a:chOff x="560434" y="3549113"/>
            <a:chExt cx="7672438" cy="2550062"/>
          </a:xfrm>
        </p:grpSpPr>
        <p:grpSp>
          <p:nvGrpSpPr>
            <p:cNvPr id="23" name="Group 22"/>
            <p:cNvGrpSpPr/>
            <p:nvPr/>
          </p:nvGrpSpPr>
          <p:grpSpPr>
            <a:xfrm>
              <a:off x="620986" y="3549113"/>
              <a:ext cx="7597821" cy="2550062"/>
              <a:chOff x="1139780" y="2611241"/>
              <a:chExt cx="4733934" cy="2365436"/>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D6009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07733" y="3917360"/>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35" name="Parallelogram 34"/>
          <p:cNvSpPr/>
          <p:nvPr/>
        </p:nvSpPr>
        <p:spPr>
          <a:xfrm flipH="1">
            <a:off x="10140124" y="6300609"/>
            <a:ext cx="766762" cy="34009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119208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C814D2-7488-4104-A06F-7C882F6CA5C7}"/>
              </a:ext>
            </a:extLst>
          </p:cNvPr>
          <p:cNvSpPr txBox="1"/>
          <p:nvPr/>
        </p:nvSpPr>
        <p:spPr>
          <a:xfrm>
            <a:off x="803499" y="2438400"/>
            <a:ext cx="4759101" cy="2909916"/>
          </a:xfrm>
          <a:prstGeom prst="rect">
            <a:avLst/>
          </a:prstGeom>
        </p:spPr>
        <p:txBody>
          <a:bodyPr vert="horz" lIns="91440" tIns="45720" rIns="91440" bIns="45720" rtlCol="0" anchor="t">
            <a:normAutofit fontScale="92500"/>
          </a:bodyPr>
          <a:lstStyle/>
          <a:p>
            <a:pPr algn="ctr">
              <a:lnSpc>
                <a:spcPct val="90000"/>
              </a:lnSpc>
              <a:spcBef>
                <a:spcPct val="0"/>
              </a:spcBef>
              <a:spcAft>
                <a:spcPts val="600"/>
              </a:spcAft>
            </a:pPr>
            <a:r>
              <a:rPr lang="en-US" sz="3800" kern="1200">
                <a:solidFill>
                  <a:srgbClr val="002060"/>
                </a:solidFill>
                <a:latin typeface="#9Slide02 Tieu de dai" panose="02040603050506020204" pitchFamily="18" charset="0"/>
                <a:ea typeface="+mj-ea"/>
                <a:cs typeface="+mj-cs"/>
              </a:rPr>
              <a:t>BÀI 20</a:t>
            </a:r>
          </a:p>
          <a:p>
            <a:pPr algn="ctr">
              <a:lnSpc>
                <a:spcPct val="150000"/>
              </a:lnSpc>
              <a:spcBef>
                <a:spcPct val="0"/>
              </a:spcBef>
              <a:spcAft>
                <a:spcPts val="600"/>
              </a:spcAft>
            </a:pPr>
            <a:r>
              <a:rPr lang="en-US" sz="3800" b="1" kern="1200">
                <a:solidFill>
                  <a:srgbClr val="FF6600"/>
                </a:solidFill>
                <a:latin typeface="#9Slide07 IcielCadena" panose="02000503000000020004" pitchFamily="2" charset="0"/>
                <a:ea typeface="+mj-ea"/>
                <a:cs typeface="+mj-cs"/>
              </a:rPr>
              <a:t>Đ</a:t>
            </a:r>
            <a:r>
              <a:rPr lang="vi-VN" sz="3800" b="1" kern="1200">
                <a:solidFill>
                  <a:srgbClr val="FF6600"/>
                </a:solidFill>
                <a:latin typeface="#9Slide07 IcielCadena" panose="02000503000000020004" pitchFamily="2" charset="0"/>
                <a:ea typeface="+mj-ea"/>
                <a:cs typeface="+mj-cs"/>
              </a:rPr>
              <a:t>Ặ</a:t>
            </a:r>
            <a:r>
              <a:rPr lang="en-US" sz="3800" b="1" kern="1200">
                <a:solidFill>
                  <a:srgbClr val="FF6600"/>
                </a:solidFill>
                <a:latin typeface="#9Slide07 IcielCadena" panose="02000503000000020004" pitchFamily="2" charset="0"/>
                <a:ea typeface="+mj-ea"/>
                <a:cs typeface="+mj-cs"/>
              </a:rPr>
              <a:t>C ĐIỂM DÂN CƯ </a:t>
            </a:r>
            <a:endParaRPr lang="vi-VN" sz="3800" b="1" kern="1200">
              <a:solidFill>
                <a:srgbClr val="FF6600"/>
              </a:solidFill>
              <a:latin typeface="#9Slide07 IcielCadena" panose="02000503000000020004" pitchFamily="2" charset="0"/>
              <a:ea typeface="+mj-ea"/>
              <a:cs typeface="+mj-cs"/>
            </a:endParaRPr>
          </a:p>
          <a:p>
            <a:pPr algn="ctr">
              <a:lnSpc>
                <a:spcPct val="150000"/>
              </a:lnSpc>
              <a:spcBef>
                <a:spcPct val="0"/>
              </a:spcBef>
              <a:spcAft>
                <a:spcPts val="600"/>
              </a:spcAft>
            </a:pPr>
            <a:r>
              <a:rPr lang="en-US" sz="3800" b="1" kern="1200">
                <a:solidFill>
                  <a:srgbClr val="FF6600"/>
                </a:solidFill>
                <a:latin typeface="#9Slide07 IcielCadena" panose="02000503000000020004" pitchFamily="2" charset="0"/>
                <a:ea typeface="+mj-ea"/>
                <a:cs typeface="+mj-cs"/>
              </a:rPr>
              <a:t>XÃ HỘI Ô-XTRÂY-LI-A</a:t>
            </a:r>
          </a:p>
        </p:txBody>
      </p:sp>
      <p:grpSp>
        <p:nvGrpSpPr>
          <p:cNvPr id="16"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1B7E61-E9B1-45DD-910C-ABFEF67B9475}"/>
              </a:ext>
            </a:extLst>
          </p:cNvPr>
          <p:cNvPicPr>
            <a:picLocks noChangeAspect="1"/>
          </p:cNvPicPr>
          <p:nvPr/>
        </p:nvPicPr>
        <p:blipFill>
          <a:blip r:embed="rId2"/>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ẽ Tay Minh Họa Tên Lửa Màu Vàng Hình ảnh | Định dạng hình ảnh PSD  611597732| vn.lovepik.com">
            <a:extLst>
              <a:ext uri="{FF2B5EF4-FFF2-40B4-BE49-F238E27FC236}">
                <a16:creationId xmlns:a16="http://schemas.microsoft.com/office/drawing/2014/main" id="{AA5E8034-E472-41FF-B984-70382DB26A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535" l="10000" r="90000">
                        <a14:foregroundMark x1="34302" y1="93140" x2="34302" y2="93140"/>
                        <a14:foregroundMark x1="52674" y1="94535" x2="52674" y2="94535"/>
                      </a14:backgroundRemoval>
                    </a14:imgEffect>
                  </a14:imgLayer>
                </a14:imgProps>
              </a:ext>
              <a:ext uri="{28A0092B-C50C-407E-A947-70E740481C1C}">
                <a14:useLocalDpi xmlns:a14="http://schemas.microsoft.com/office/drawing/2010/main" val="0"/>
              </a:ext>
            </a:extLst>
          </a:blip>
          <a:srcRect/>
          <a:stretch>
            <a:fillRect/>
          </a:stretch>
        </p:blipFill>
        <p:spPr bwMode="auto">
          <a:xfrm>
            <a:off x="1989207" y="-381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93E221AD-35AE-4D7F-8957-AFFC7D1A66DB}"/>
              </a:ext>
            </a:extLst>
          </p:cNvPr>
          <p:cNvSpPr txBox="1"/>
          <p:nvPr/>
        </p:nvSpPr>
        <p:spPr>
          <a:xfrm>
            <a:off x="3237938" y="205771"/>
            <a:ext cx="739140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solidFill>
                  <a:srgbClr val="FF0000"/>
                </a:solidFill>
                <a:latin typeface="#9Slide03 Kaleko 105 Round Bold" pitchFamily="2" charset="0"/>
              </a:rPr>
              <a:t>Nội dung chính</a:t>
            </a:r>
            <a:endParaRPr kumimoji="0" lang="en-US" sz="6000" b="0" i="0" u="none" strike="noStrike" kern="1200" cap="none" spc="0" normalizeH="0" baseline="0" noProof="0">
              <a:ln>
                <a:noFill/>
              </a:ln>
              <a:solidFill>
                <a:srgbClr val="FF0000"/>
              </a:solidFill>
              <a:effectLst/>
              <a:uLnTx/>
              <a:uFillTx/>
              <a:latin typeface="#9Slide03 Kaleko 105 Round Bold" pitchFamily="2" charset="0"/>
            </a:endParaRPr>
          </a:p>
        </p:txBody>
      </p:sp>
      <p:sp>
        <p:nvSpPr>
          <p:cNvPr id="8" name="Hình chữ nhật: Góc Tròn 13">
            <a:extLst>
              <a:ext uri="{FF2B5EF4-FFF2-40B4-BE49-F238E27FC236}">
                <a16:creationId xmlns:a16="http://schemas.microsoft.com/office/drawing/2014/main" id="{3699EF41-B574-436B-AEC9-5CA140A6618D}"/>
              </a:ext>
            </a:extLst>
          </p:cNvPr>
          <p:cNvSpPr/>
          <p:nvPr/>
        </p:nvSpPr>
        <p:spPr>
          <a:xfrm>
            <a:off x="2667000" y="2129690"/>
            <a:ext cx="6858000" cy="106182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1. Đặc điểm dân cư</a:t>
            </a:r>
          </a:p>
        </p:txBody>
      </p:sp>
      <p:sp>
        <p:nvSpPr>
          <p:cNvPr id="15" name="Oval 14">
            <a:extLst>
              <a:ext uri="{FF2B5EF4-FFF2-40B4-BE49-F238E27FC236}">
                <a16:creationId xmlns:a16="http://schemas.microsoft.com/office/drawing/2014/main" id="{A346847D-82BB-4B0F-BB62-675CFA15C809}"/>
              </a:ext>
            </a:extLst>
          </p:cNvPr>
          <p:cNvSpPr/>
          <p:nvPr/>
        </p:nvSpPr>
        <p:spPr>
          <a:xfrm>
            <a:off x="1708933" y="1828800"/>
            <a:ext cx="1529005" cy="144780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6" name="Hình chữ nhật: Góc Tròn 13">
            <a:extLst>
              <a:ext uri="{FF2B5EF4-FFF2-40B4-BE49-F238E27FC236}">
                <a16:creationId xmlns:a16="http://schemas.microsoft.com/office/drawing/2014/main" id="{1750C0C5-4BBB-43BF-B475-D6A5EE4BCC14}"/>
              </a:ext>
            </a:extLst>
          </p:cNvPr>
          <p:cNvSpPr/>
          <p:nvPr/>
        </p:nvSpPr>
        <p:spPr>
          <a:xfrm>
            <a:off x="3657600" y="4495800"/>
            <a:ext cx="6858000" cy="106182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9Slide05 Claudia" pitchFamily="2" charset="0"/>
              </a:rPr>
              <a:t>2.</a:t>
            </a:r>
            <a:r>
              <a:rPr lang="vi-VN" sz="3600">
                <a:solidFill>
                  <a:schemeClr val="bg1"/>
                </a:solidFill>
                <a:latin typeface="#9Slide05 Claudia" pitchFamily="2" charset="0"/>
              </a:rPr>
              <a:t> Lịch sử và văn hóa </a:t>
            </a:r>
            <a:r>
              <a:rPr lang="en-US" sz="3600">
                <a:solidFill>
                  <a:schemeClr val="bg1"/>
                </a:solidFill>
                <a:latin typeface="#9Slide05 Claudia" pitchFamily="2" charset="0"/>
              </a:rPr>
              <a:t>độc đáo</a:t>
            </a:r>
          </a:p>
        </p:txBody>
      </p:sp>
      <p:pic>
        <p:nvPicPr>
          <p:cNvPr id="2" name="Picture 1">
            <a:extLst>
              <a:ext uri="{FF2B5EF4-FFF2-40B4-BE49-F238E27FC236}">
                <a16:creationId xmlns:a16="http://schemas.microsoft.com/office/drawing/2014/main" id="{6696DA92-BB23-49A5-B956-1B2B862DEDC3}"/>
              </a:ext>
            </a:extLst>
          </p:cNvPr>
          <p:cNvPicPr>
            <a:picLocks noChangeAspect="1"/>
          </p:cNvPicPr>
          <p:nvPr/>
        </p:nvPicPr>
        <p:blipFill>
          <a:blip r:embed="rId6"/>
          <a:stretch>
            <a:fillRect/>
          </a:stretch>
        </p:blipFill>
        <p:spPr>
          <a:xfrm>
            <a:off x="1981200" y="4114800"/>
            <a:ext cx="1942968" cy="1640375"/>
          </a:xfrm>
          <a:prstGeom prst="rect">
            <a:avLst/>
          </a:prstGeom>
        </p:spPr>
      </p:pic>
    </p:spTree>
    <p:extLst>
      <p:ext uri="{BB962C8B-B14F-4D97-AF65-F5344CB8AC3E}">
        <p14:creationId xmlns:p14="http://schemas.microsoft.com/office/powerpoint/2010/main" val="271652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14:bounceEnd="72000">
                                          <p:cBhvr additive="base">
                                            <p:cTn id="7" dur="2000" fill="hold"/>
                                            <p:tgtEl>
                                              <p:spTgt spid="1030"/>
                                            </p:tgtEl>
                                            <p:attrNameLst>
                                              <p:attrName>ppt_x</p:attrName>
                                            </p:attrNameLst>
                                          </p:cBhvr>
                                          <p:tavLst>
                                            <p:tav tm="0">
                                              <p:val>
                                                <p:strVal val="#ppt_x"/>
                                              </p:val>
                                            </p:tav>
                                            <p:tav tm="100000">
                                              <p:val>
                                                <p:strVal val="#ppt_x"/>
                                              </p:val>
                                            </p:tav>
                                          </p:tavLst>
                                        </p:anim>
                                        <p:anim calcmode="lin" valueType="num" p14:bounceEnd="72000">
                                          <p:cBhvr additive="base">
                                            <p:cTn id="8" dur="2000" fill="hold"/>
                                            <p:tgtEl>
                                              <p:spTgt spid="10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9" presetID="2" presetClass="entr" presetSubtype="2" fill="hold" grpId="0" nodeType="withEffect" p14:presetBounceEnd="72000">
                                      <p:stCondLst>
                                        <p:cond delay="14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000" fill="hold"/>
                                            <p:tgtEl>
                                              <p:spTgt spid="11"/>
                                            </p:tgtEl>
                                            <p:attrNameLst>
                                              <p:attrName>ppt_x</p:attrName>
                                            </p:attrNameLst>
                                          </p:cBhvr>
                                          <p:tavLst>
                                            <p:tav tm="0">
                                              <p:val>
                                                <p:strVal val="1+#ppt_w/2"/>
                                              </p:val>
                                            </p:tav>
                                            <p:tav tm="100000">
                                              <p:val>
                                                <p:strVal val="#ppt_x"/>
                                              </p:val>
                                            </p:tav>
                                          </p:tavLst>
                                        </p:anim>
                                        <p:anim calcmode="lin" valueType="num" p14:bounceEnd="72000">
                                          <p:cBhvr additive="base">
                                            <p:cTn id="12"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2000" fill="hold"/>
                                            <p:tgtEl>
                                              <p:spTgt spid="1030"/>
                                            </p:tgtEl>
                                            <p:attrNameLst>
                                              <p:attrName>ppt_x</p:attrName>
                                            </p:attrNameLst>
                                          </p:cBhvr>
                                          <p:tavLst>
                                            <p:tav tm="0">
                                              <p:val>
                                                <p:strVal val="#ppt_x"/>
                                              </p:val>
                                            </p:tav>
                                            <p:tav tm="100000">
                                              <p:val>
                                                <p:strVal val="#ppt_x"/>
                                              </p:val>
                                            </p:tav>
                                          </p:tavLst>
                                        </p:anim>
                                        <p:anim calcmode="lin" valueType="num">
                                          <p:cBhvr additive="base">
                                            <p:cTn id="8" dur="2000" fill="hold"/>
                                            <p:tgtEl>
                                              <p:spTgt spid="10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bomb.wav"/>
                                            </p:tgtEl>
                                          </p:cMediaNode>
                                        </p:audio>
                                      </p:subTnLst>
                                    </p:cTn>
                                  </p:par>
                                  <p:par>
                                    <p:cTn id="9" presetID="2" presetClass="entr" presetSubtype="2" fill="hold" grpId="0" nodeType="withEffect">
                                      <p:stCondLst>
                                        <p:cond delay="14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P spid="1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696A9A98-9D50-4189-A383-172EDD6D33D0}"/>
              </a:ext>
            </a:extLst>
          </p:cNvPr>
          <p:cNvSpPr/>
          <p:nvPr/>
        </p:nvSpPr>
        <p:spPr>
          <a:xfrm>
            <a:off x="302095" y="106827"/>
            <a:ext cx="917105" cy="792544"/>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Hình chữ nhật: Góc Tròn 13">
            <a:extLst>
              <a:ext uri="{FF2B5EF4-FFF2-40B4-BE49-F238E27FC236}">
                <a16:creationId xmlns:a16="http://schemas.microsoft.com/office/drawing/2014/main" id="{36F2D41E-34AA-4144-8748-DDC491B2C056}"/>
              </a:ext>
            </a:extLst>
          </p:cNvPr>
          <p:cNvSpPr/>
          <p:nvPr/>
        </p:nvSpPr>
        <p:spPr>
          <a:xfrm>
            <a:off x="1203524" y="159866"/>
            <a:ext cx="6324600" cy="7373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latin typeface="#9Slide02 Noi dung rat dai" panose="02000000000000000000" pitchFamily="2" charset="0"/>
                <a:ea typeface="#9Slide02 Noi dung rat dai" panose="02000000000000000000" pitchFamily="2" charset="0"/>
              </a:rPr>
              <a:t>1. Đặc điểm dân cư</a:t>
            </a:r>
            <a:endParaRPr lang="vi-VN" sz="2800">
              <a:solidFill>
                <a:srgbClr val="0000FF"/>
              </a:solidFill>
              <a:latin typeface="#9Slide02 Noi dung rat dai" panose="02000000000000000000" pitchFamily="2" charset="0"/>
              <a:ea typeface="#9Slide02 Noi dung rat dai" panose="02000000000000000000" pitchFamily="2" charset="0"/>
            </a:endParaRPr>
          </a:p>
          <a:p>
            <a:r>
              <a:rPr lang="vi-VN" sz="2800">
                <a:solidFill>
                  <a:srgbClr val="0000FF"/>
                </a:solidFill>
                <a:latin typeface="#9Slide02 Noi dung rat dai" panose="02000000000000000000" pitchFamily="2" charset="0"/>
                <a:ea typeface="#9Slide02 Noi dung rat dai" panose="02000000000000000000" pitchFamily="2" charset="0"/>
              </a:rPr>
              <a:t>a. Quy mô, gia tăng và cơ cấu dân số</a:t>
            </a:r>
            <a:endParaRPr lang="en-US" sz="2800">
              <a:solidFill>
                <a:srgbClr val="0000FF"/>
              </a:solidFill>
              <a:latin typeface="#9Slide02 Noi dung rat dai" panose="02000000000000000000" pitchFamily="2" charset="0"/>
              <a:ea typeface="#9Slide02 Noi dung rat dai" panose="02000000000000000000" pitchFamily="2" charset="0"/>
            </a:endParaRPr>
          </a:p>
        </p:txBody>
      </p:sp>
      <p:pic>
        <p:nvPicPr>
          <p:cNvPr id="7" name="Picture 6">
            <a:extLst>
              <a:ext uri="{FF2B5EF4-FFF2-40B4-BE49-F238E27FC236}">
                <a16:creationId xmlns:a16="http://schemas.microsoft.com/office/drawing/2014/main" id="{045797F1-BE46-4F6C-B393-A919DBD7275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81000" y="1219200"/>
            <a:ext cx="8382000" cy="3892597"/>
          </a:xfrm>
          <a:prstGeom prst="rect">
            <a:avLst/>
          </a:prstGeom>
        </p:spPr>
      </p:pic>
      <p:sp>
        <p:nvSpPr>
          <p:cNvPr id="8" name="Rectangle 7">
            <a:extLst>
              <a:ext uri="{FF2B5EF4-FFF2-40B4-BE49-F238E27FC236}">
                <a16:creationId xmlns:a16="http://schemas.microsoft.com/office/drawing/2014/main" id="{B058C965-FAD1-4E9A-8F05-EB38D6904880}"/>
              </a:ext>
            </a:extLst>
          </p:cNvPr>
          <p:cNvSpPr/>
          <p:nvPr/>
        </p:nvSpPr>
        <p:spPr>
          <a:xfrm>
            <a:off x="8799786" y="1219200"/>
            <a:ext cx="2819400" cy="2308324"/>
          </a:xfrm>
          <a:prstGeom prst="rect">
            <a:avLst/>
          </a:prstGeom>
        </p:spPr>
        <p:txBody>
          <a:bodyPr wrap="square">
            <a:spAutoFit/>
          </a:bodyPr>
          <a:lstStyle/>
          <a:p>
            <a:r>
              <a:rPr lang="vi-VN" sz="2400">
                <a:solidFill>
                  <a:srgbClr val="002060"/>
                </a:solidFill>
                <a:latin typeface="#9Slide02 Noi dung rat dai" panose="02000000000000000000" pitchFamily="2" charset="0"/>
                <a:ea typeface="#9Slide02 Noi dung rat dai" panose="02000000000000000000" pitchFamily="2" charset="0"/>
              </a:rPr>
              <a:t>Dựa vào bảng số liệu và thông tin trong bài, em hãy: Nhận xét quy mô và sự gia tăng dân số Ô-xtrây-li-a, giai đoạn 2000-2020?</a:t>
            </a:r>
          </a:p>
        </p:txBody>
      </p:sp>
      <p:sp>
        <p:nvSpPr>
          <p:cNvPr id="10" name="Rectangle 9">
            <a:extLst>
              <a:ext uri="{FF2B5EF4-FFF2-40B4-BE49-F238E27FC236}">
                <a16:creationId xmlns:a16="http://schemas.microsoft.com/office/drawing/2014/main" id="{74E3E9C5-F4C2-4D60-A273-BD267F16B590}"/>
              </a:ext>
            </a:extLst>
          </p:cNvPr>
          <p:cNvSpPr/>
          <p:nvPr/>
        </p:nvSpPr>
        <p:spPr>
          <a:xfrm>
            <a:off x="533400" y="5127563"/>
            <a:ext cx="11125200" cy="1384995"/>
          </a:xfrm>
          <a:prstGeom prst="rect">
            <a:avLst/>
          </a:prstGeom>
          <a:noFill/>
          <a:ln w="19050">
            <a:solidFill>
              <a:srgbClr val="FF0000"/>
            </a:solidFill>
            <a:prstDash val="sysDot"/>
          </a:ln>
        </p:spPr>
        <p:txBody>
          <a:bodyPr wrap="square">
            <a:spAutoFit/>
          </a:bodyPr>
          <a:lstStyle/>
          <a:p>
            <a:r>
              <a:rPr lang="vi-VN" sz="2800">
                <a:solidFill>
                  <a:srgbClr val="0070C0"/>
                </a:solidFill>
                <a:latin typeface="#9Slide02 Noi dung rat dai" panose="02000000000000000000" pitchFamily="2" charset="0"/>
                <a:ea typeface="#9Slide02 Noi dung rat dai" panose="02000000000000000000" pitchFamily="2" charset="0"/>
              </a:rPr>
              <a:t>- Ô-xtrây-li-a Có quy mô dân số không lớn:</a:t>
            </a:r>
          </a:p>
          <a:p>
            <a:r>
              <a:rPr lang="vi-VN" sz="2800">
                <a:solidFill>
                  <a:srgbClr val="0070C0"/>
                </a:solidFill>
                <a:latin typeface="#9Slide02 Noi dung rat dai" panose="02000000000000000000" pitchFamily="2" charset="0"/>
                <a:ea typeface="#9Slide02 Noi dung rat dai" panose="02000000000000000000" pitchFamily="2" charset="0"/>
              </a:rPr>
              <a:t>- Tỉ suất tăng dân số tự nhiên có biến động, nhưng duy trì ở mức thấp (0,5% năm 2020).</a:t>
            </a:r>
            <a:endParaRPr lang="en-US" sz="2800">
              <a:solidFill>
                <a:srgbClr val="0070C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2734561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11.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12.xml><?xml version="1.0" encoding="utf-8"?>
<p:tagLst xmlns:a="http://schemas.openxmlformats.org/drawingml/2006/main" xmlns:r="http://schemas.openxmlformats.org/officeDocument/2006/relationships" xmlns:p="http://schemas.openxmlformats.org/presentationml/2006/main">
  <p:tag name="GENSWF_SLIDE_UID" val="{DFFBE0F5-27F1-4478-B58F-C1E28F48F7DE}:258"/>
</p:tagLst>
</file>

<file path=ppt/tags/tag13.xml><?xml version="1.0" encoding="utf-8"?>
<p:tagLst xmlns:a="http://schemas.openxmlformats.org/drawingml/2006/main" xmlns:r="http://schemas.openxmlformats.org/officeDocument/2006/relationships" xmlns:p="http://schemas.openxmlformats.org/presentationml/2006/main">
  <p:tag name="GENSWF_SLIDE_UID" val="{D960CE40-9288-479A-8065-E377FB4B3657}:259"/>
</p:tagLst>
</file>

<file path=ppt/tags/tag14.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ags/tag15.xml><?xml version="1.0" encoding="utf-8"?>
<p:tagLst xmlns:a="http://schemas.openxmlformats.org/drawingml/2006/main" xmlns:r="http://schemas.openxmlformats.org/officeDocument/2006/relationships" xmlns:p="http://schemas.openxmlformats.org/presentationml/2006/main">
  <p:tag name="GENSWF_SLIDE_UID" val="{3C1C1AA4-87EC-4309-A387-647334BAA3C0}:26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TIMING" val="|10.4"/>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1720</Words>
  <Application>Microsoft Office PowerPoint</Application>
  <PresentationFormat>Widescreen</PresentationFormat>
  <Paragraphs>240</Paragraphs>
  <Slides>32</Slides>
  <Notes>14</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32</vt:i4>
      </vt:variant>
    </vt:vector>
  </HeadingPairs>
  <TitlesOfParts>
    <vt:vector size="56" baseType="lpstr">
      <vt:lpstr>Arial</vt:lpstr>
      <vt:lpstr>#9Slide03 Kaleko 105 Round Bold</vt:lpstr>
      <vt:lpstr>OpenSans</vt:lpstr>
      <vt:lpstr>#9Slide07 IcielBaliho Script</vt:lpstr>
      <vt:lpstr>#9Slide07 SVNCinnamoncake</vt:lpstr>
      <vt:lpstr>#9Slide02 Noi dung rat dai</vt:lpstr>
      <vt:lpstr>#9Slide05 Odesta Hair</vt:lpstr>
      <vt:lpstr>#9Slide05 Claudia</vt:lpstr>
      <vt:lpstr>Calibri Light</vt:lpstr>
      <vt:lpstr>Berlin Sans FB Demi</vt:lpstr>
      <vt:lpstr>.VnBlack</vt:lpstr>
      <vt:lpstr>Shadows Into Light</vt:lpstr>
      <vt:lpstr>#9Slide03 Roboto Bold</vt:lpstr>
      <vt:lpstr>Times New Roman</vt:lpstr>
      <vt:lpstr>#9Slide07 IcielCadena</vt:lpstr>
      <vt:lpstr>Comic Sans MS</vt:lpstr>
      <vt:lpstr>#9Slide02 Tieu de dai</vt:lpstr>
      <vt:lpstr>#9Slide05 SVNAngellife</vt:lpstr>
      <vt:lpstr>Patrick Hand</vt:lpstr>
      <vt:lpstr>Calibri</vt:lpstr>
      <vt:lpstr>Office Theme</vt:lpstr>
      <vt:lpstr>7_Office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Phan Thai</cp:lastModifiedBy>
  <cp:revision>10</cp:revision>
  <dcterms:created xsi:type="dcterms:W3CDTF">2022-11-06T09:04:29Z</dcterms:created>
  <dcterms:modified xsi:type="dcterms:W3CDTF">2023-04-07T04:30:41Z</dcterms:modified>
</cp:coreProperties>
</file>