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5"/>
  </p:notesMasterIdLst>
  <p:sldIdLst>
    <p:sldId id="294" r:id="rId3"/>
    <p:sldId id="295" r:id="rId4"/>
    <p:sldId id="301" r:id="rId5"/>
    <p:sldId id="264" r:id="rId6"/>
    <p:sldId id="296" r:id="rId7"/>
    <p:sldId id="261" r:id="rId8"/>
    <p:sldId id="262" r:id="rId9"/>
    <p:sldId id="259" r:id="rId10"/>
    <p:sldId id="302" r:id="rId11"/>
    <p:sldId id="284" r:id="rId12"/>
    <p:sldId id="297" r:id="rId13"/>
    <p:sldId id="285" r:id="rId14"/>
    <p:sldId id="286" r:id="rId15"/>
    <p:sldId id="298" r:id="rId16"/>
    <p:sldId id="287" r:id="rId17"/>
    <p:sldId id="299" r:id="rId18"/>
    <p:sldId id="300" r:id="rId19"/>
    <p:sldId id="303" r:id="rId20"/>
    <p:sldId id="304" r:id="rId21"/>
    <p:sldId id="305" r:id="rId22"/>
    <p:sldId id="306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82B3D-F7CE-0D23-6758-218F62B26D7E}" v="6" dt="2021-10-03T00:59:37.596"/>
    <p1510:client id="{DD212AB2-7BEE-43B4-9018-559DA2750FD4}" v="9" dt="2021-10-03T00:54:46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2A2F-C2F4-4EB1-9460-435D7B4895C2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926F-52E8-432D-9F4C-9ED4F65A2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DengXian" pitchFamily="2" charset="-122"/>
            </a:endParaRPr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5B1BDC7-02D6-4891-8DBF-4B675D5123FE}" type="slidenum">
              <a:rPr lang="zh-CN" altLang="en-US">
                <a:ea typeface="DengXian" pitchFamily="2" charset="-122"/>
              </a:rPr>
              <a:pPr/>
              <a:t>2</a:t>
            </a:fld>
            <a:endParaRPr lang="zh-CN" altLang="en-US">
              <a:ea typeface="DengXia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1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B5CE6-916C-4670-870B-37DE49E7F1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5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22FD2-B265-46CB-976A-2FE605CB9B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70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38F4-DC4C-4152-92DF-E484EAB6D58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7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190559-339F-4419-8FCE-FA012B2E69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32445-740F-4E5D-95EF-D7423F87A6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4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CD92E-C89C-4FA1-B40A-2207C5E59B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2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F7BDBE-9CFC-4D51-AF96-5A0A26C03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67167-6549-41A6-90A6-963AA63D94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67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4545D-64EB-4E6E-95F0-EABB07A2F8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1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6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7071D-F254-47B0-A45F-9E287086A5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7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392DD6-08C5-4926-A646-40D7FE30DE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83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0B8C8-E1E2-4EF9-BE64-CD49E961C5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7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0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6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0E37-57B5-4139-9CC6-7BCDA2645006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74EE3-96DF-47D5-B932-950BBB14EC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2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90" name="Rectangle 6">
            <a:extLst>
              <a:ext uri="{FF2B5EF4-FFF2-40B4-BE49-F238E27FC236}">
                <a16:creationId xmlns:a16="http://schemas.microsoft.com/office/drawing/2014/main" xmlns="" id="{69E4BC30-21D4-4EFB-A388-C3BC3BD0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573" y="4130411"/>
            <a:ext cx="55526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Jam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Jam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Jam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Jam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Jamai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9pPr>
          </a:lstStyle>
          <a:p>
            <a:pPr algn="ctr" eaLnBrk="1" hangingPunct="1"/>
            <a:r>
              <a:rPr lang="en-US" alt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MĨ THUẬT 6</a:t>
            </a:r>
          </a:p>
        </p:txBody>
      </p:sp>
      <p:pic>
        <p:nvPicPr>
          <p:cNvPr id="6" name="Picture 13" descr="E:\PPT素材\卡通b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19" y="4436947"/>
            <a:ext cx="3865582" cy="3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4529973"/>
            <a:ext cx="1901825" cy="2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4" b="2627"/>
          <a:stretch/>
        </p:blipFill>
        <p:spPr bwMode="auto">
          <a:xfrm>
            <a:off x="2450127" y="1091682"/>
            <a:ext cx="7388225" cy="271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5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1" y="245419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51774" y="1054301"/>
            <a:ext cx="11106217" cy="3970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3. THẢO LUẬN(LUYỆN TẬP)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11" y="3431396"/>
            <a:ext cx="3711142" cy="316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04" y="2298179"/>
            <a:ext cx="3469851" cy="37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4001" y="1860189"/>
            <a:ext cx="6615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lưu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ý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dưới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dạng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2D, 3D (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,..)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ựa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trước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Tiến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hành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phác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,..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Tô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lắp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ghép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hoàn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3" y="1277840"/>
            <a:ext cx="9900693" cy="41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2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373480" y="1095596"/>
            <a:ext cx="4759893" cy="3749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TRƯNG BÀY SẢN PHẨM VÀ CHIA SẺ</a:t>
            </a: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32" y="1901852"/>
            <a:ext cx="6573124" cy="45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92" y="2814081"/>
            <a:ext cx="6132435" cy="39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7" name="Text Box 1"/>
          <p:cNvSpPr txBox="1"/>
          <p:nvPr/>
        </p:nvSpPr>
        <p:spPr>
          <a:xfrm>
            <a:off x="254001" y="941986"/>
            <a:ext cx="5483860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0" y="1541623"/>
            <a:ext cx="6394450" cy="408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66919" b="11793"/>
          <a:stretch/>
        </p:blipFill>
        <p:spPr bwMode="auto">
          <a:xfrm>
            <a:off x="7941887" y="1541623"/>
            <a:ext cx="2611035" cy="41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3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" y="160303"/>
            <a:ext cx="11645663" cy="66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699796" y="313507"/>
            <a:ext cx="2080726" cy="5219546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Chúng</a:t>
            </a:r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em</a:t>
            </a:r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vui</a:t>
            </a:r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Trung</a:t>
            </a:r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thu</a:t>
            </a:r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7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429764" y="803212"/>
            <a:ext cx="7895036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VẬN DỤNG – SÁNG TẠO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54" y="429932"/>
            <a:ext cx="5781312" cy="60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53239"/>
            <a:ext cx="5811810" cy="406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24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77" y="721502"/>
            <a:ext cx="4652115" cy="46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5" y="630463"/>
            <a:ext cx="6512815" cy="48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14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8" y="276183"/>
            <a:ext cx="5822831" cy="409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2" y="2295331"/>
            <a:ext cx="6267356" cy="43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73038"/>
            <a:ext cx="3241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73038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462338"/>
            <a:ext cx="52562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-346075"/>
            <a:ext cx="520541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85223" y="4683919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8/3,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8050213" y="1735138"/>
            <a:ext cx="8683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5222" y="5539582"/>
            <a:ext cx="6106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809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563" y="1100138"/>
            <a:ext cx="3352800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349250"/>
            <a:ext cx="6754813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 txBox="1">
            <a:spLocks noChangeArrowheads="1"/>
          </p:cNvSpPr>
          <p:nvPr/>
        </p:nvSpPr>
        <p:spPr bwMode="auto">
          <a:xfrm>
            <a:off x="8421688" y="3465513"/>
            <a:ext cx="293211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sáng tạo, dễ đọc</a:t>
            </a:r>
          </a:p>
        </p:txBody>
      </p:sp>
      <p:cxnSp>
        <p:nvCxnSpPr>
          <p:cNvPr id="7" name="Straight Arrow Connector 6"/>
          <p:cNvCxnSpPr>
            <a:cxnSpLocks/>
            <a:stCxn id="2" idx="1"/>
          </p:cNvCxnSpPr>
          <p:nvPr/>
        </p:nvCxnSpPr>
        <p:spPr>
          <a:xfrm flipH="1">
            <a:off x="5070475" y="1762125"/>
            <a:ext cx="3240088" cy="15430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955925" y="1463675"/>
            <a:ext cx="5429250" cy="25336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442075" y="4130675"/>
            <a:ext cx="1979613" cy="99536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22532" idx="1"/>
          </p:cNvCxnSpPr>
          <p:nvPr/>
        </p:nvCxnSpPr>
        <p:spPr>
          <a:xfrm flipH="1" flipV="1">
            <a:off x="5070475" y="2457450"/>
            <a:ext cx="3351213" cy="16700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22532" idx="1"/>
          </p:cNvCxnSpPr>
          <p:nvPr/>
        </p:nvCxnSpPr>
        <p:spPr>
          <a:xfrm flipH="1">
            <a:off x="4767263" y="4127500"/>
            <a:ext cx="3654425" cy="7635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itle 1"/>
          <p:cNvSpPr txBox="1">
            <a:spLocks noChangeArrowheads="1"/>
          </p:cNvSpPr>
          <p:nvPr/>
        </p:nvSpPr>
        <p:spPr bwMode="auto">
          <a:xfrm>
            <a:off x="8239125" y="-142875"/>
            <a:ext cx="29321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399841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18" y="4461407"/>
            <a:ext cx="1901825" cy="2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8" y="5688231"/>
            <a:ext cx="15494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E:\PPT素材\卡通b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12" y="5668581"/>
            <a:ext cx="9382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55" y="4947338"/>
            <a:ext cx="25193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27" y="-185378"/>
            <a:ext cx="2714554" cy="2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5301;p59"/>
          <p:cNvGrpSpPr/>
          <p:nvPr/>
        </p:nvGrpSpPr>
        <p:grpSpPr>
          <a:xfrm rot="1519066" flipH="1">
            <a:off x="10110472" y="-328069"/>
            <a:ext cx="1342937" cy="2209332"/>
            <a:chOff x="303043" y="-910759"/>
            <a:chExt cx="1342937" cy="2209332"/>
          </a:xfrm>
        </p:grpSpPr>
        <p:sp>
          <p:nvSpPr>
            <p:cNvPr id="21" name="Google Shape;5302;p59"/>
            <p:cNvSpPr/>
            <p:nvPr/>
          </p:nvSpPr>
          <p:spPr>
            <a:xfrm>
              <a:off x="303043" y="752711"/>
              <a:ext cx="426057" cy="232075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4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40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3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4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0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4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7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8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9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0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1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5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26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8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62" name="Google Shape;5327;p59"/>
          <p:cNvSpPr/>
          <p:nvPr/>
        </p:nvSpPr>
        <p:spPr>
          <a:xfrm rot="1519066" flipH="1">
            <a:off x="10677105" y="717719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3" name="Google Shape;5327;p59"/>
          <p:cNvSpPr/>
          <p:nvPr/>
        </p:nvSpPr>
        <p:spPr>
          <a:xfrm rot="1519066" flipH="1">
            <a:off x="11267056" y="550254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4" name="Google Shape;5327;p59"/>
          <p:cNvSpPr/>
          <p:nvPr/>
        </p:nvSpPr>
        <p:spPr>
          <a:xfrm rot="1519066" flipH="1">
            <a:off x="11534327" y="1022663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" name="Google Shape;5327;p59"/>
          <p:cNvSpPr/>
          <p:nvPr/>
        </p:nvSpPr>
        <p:spPr>
          <a:xfrm rot="1519066" flipH="1">
            <a:off x="11593900" y="220957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9" y="1986822"/>
            <a:ext cx="5021356" cy="345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4"/>
          <a:stretch/>
        </p:blipFill>
        <p:spPr bwMode="auto">
          <a:xfrm>
            <a:off x="5555048" y="2103872"/>
            <a:ext cx="3205163" cy="443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2" y="2398461"/>
            <a:ext cx="2926164" cy="412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370101" y="511050"/>
            <a:ext cx="2787527" cy="65146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6670" y="1278623"/>
            <a:ext cx="7473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thiệp</a:t>
            </a:r>
            <a:r>
              <a:rPr lang="en-US" dirty="0" smtClean="0"/>
              <a:t> </a:t>
            </a:r>
            <a:r>
              <a:rPr lang="en-US" dirty="0" err="1" smtClean="0"/>
              <a:t>chúc</a:t>
            </a:r>
            <a:r>
              <a:rPr lang="en-US" dirty="0" smtClean="0"/>
              <a:t> </a:t>
            </a:r>
            <a:r>
              <a:rPr lang="en-US" dirty="0" err="1" smtClean="0"/>
              <a:t>mừng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tặng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mến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9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84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83088" y="4987925"/>
            <a:ext cx="62579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sắc: Phụ thuộc vào cảm xúc của người sáng tạo: Có thể màu trầm, nhẹ nhàng, tươi sáng</a:t>
            </a:r>
          </a:p>
        </p:txBody>
      </p:sp>
      <p:sp>
        <p:nvSpPr>
          <p:cNvPr id="14" name="Isosceles Triangle 13">
            <a:hlinkClick r:id="rId2" action="ppaction://hlinksldjump"/>
          </p:cNvPr>
          <p:cNvSpPr/>
          <p:nvPr/>
        </p:nvSpPr>
        <p:spPr>
          <a:xfrm>
            <a:off x="10890250" y="6026150"/>
            <a:ext cx="969963" cy="69215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39700"/>
            <a:ext cx="41497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046413"/>
            <a:ext cx="3817938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3" b="3903"/>
          <a:stretch>
            <a:fillRect/>
          </a:stretch>
        </p:blipFill>
        <p:spPr bwMode="auto">
          <a:xfrm>
            <a:off x="4497388" y="469900"/>
            <a:ext cx="33115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4445" r="22929" b="6850"/>
          <a:stretch>
            <a:fillRect/>
          </a:stretch>
        </p:blipFill>
        <p:spPr bwMode="auto">
          <a:xfrm>
            <a:off x="8488363" y="255588"/>
            <a:ext cx="3113087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9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492125" y="5287963"/>
            <a:ext cx="6254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liệu: Giấy, vải, hoa khô, lá cây, hạt cườm, nút….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8395" r="27658"/>
          <a:stretch>
            <a:fillRect/>
          </a:stretch>
        </p:blipFill>
        <p:spPr bwMode="auto">
          <a:xfrm>
            <a:off x="3354388" y="668338"/>
            <a:ext cx="33893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71450"/>
            <a:ext cx="49911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r="4446"/>
          <a:stretch>
            <a:fillRect/>
          </a:stretch>
        </p:blipFill>
        <p:spPr bwMode="auto">
          <a:xfrm>
            <a:off x="161925" y="668338"/>
            <a:ext cx="29718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048000"/>
            <a:ext cx="424021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3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nh_dep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00200" y="1828800"/>
            <a:ext cx="990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 HỌC TỐT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141297"/>
      </p:ext>
    </p:extLst>
  </p:cSld>
  <p:clrMapOvr>
    <a:masterClrMapping/>
  </p:clrMapOvr>
  <p:transition advTm="46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43388" y="1214438"/>
            <a:ext cx="57007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NỐI HÌNH VÀ CHỮ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5" name="AutoShape 4" descr="Vẽ tranh về đề tài trò chơi dân gian đẹp nhất: Thả diều, kéo co, trốn tìm"/>
          <p:cNvSpPr>
            <a:spLocks noChangeAspect="1" noChangeArrowheads="1"/>
          </p:cNvSpPr>
          <p:nvPr/>
        </p:nvSpPr>
        <p:spPr bwMode="auto">
          <a:xfrm>
            <a:off x="1679575" y="1130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AutoShape 6" descr="Vẽ tranh về đề tài trò chơi dân gian đẹp nhất: Thả diều, kéo co, trốn tìm"/>
          <p:cNvSpPr>
            <a:spLocks noChangeAspect="1" noChangeArrowheads="1"/>
          </p:cNvSpPr>
          <p:nvPr/>
        </p:nvSpPr>
        <p:spPr bwMode="auto">
          <a:xfrm>
            <a:off x="1831975" y="1282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5" y="2408238"/>
            <a:ext cx="26812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30450"/>
            <a:ext cx="2930525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446338"/>
            <a:ext cx="2816225" cy="19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381250"/>
            <a:ext cx="2697162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521200" y="43862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317625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402513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0367963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438" y="5200650"/>
            <a:ext cx="2568575" cy="63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5013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3813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67838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4.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9" name="TextBox 2"/>
          <p:cNvSpPr txBox="1">
            <a:spLocks noChangeArrowheads="1"/>
          </p:cNvSpPr>
          <p:nvPr/>
        </p:nvSpPr>
        <p:spPr bwMode="auto">
          <a:xfrm>
            <a:off x="4595813" y="415925"/>
            <a:ext cx="3556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704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74115 -0.0025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57" y="-13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73998 -0.0175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82880"/>
            <a:ext cx="11939451" cy="64661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4799" y="1020491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5327" y="3169828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481" y="3706403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14" y="413456"/>
            <a:ext cx="1347333" cy="1072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44" y="4928577"/>
            <a:ext cx="1347333" cy="1072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66" y="2093641"/>
            <a:ext cx="1347333" cy="1072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2988" y="564898"/>
            <a:ext cx="87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CHỦ ĐỀ 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5: </a:t>
            </a:r>
            <a:r>
              <a:rPr lang="en-US" altLang="ko-KR" sz="4000" b="1" dirty="0" smtClean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TRÒ </a:t>
            </a:r>
            <a:r>
              <a:rPr lang="en-US" altLang="ko-KR" sz="4000" b="1" dirty="0" smtClean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CHƠI DÂN GIAN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6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18" y="4168211"/>
            <a:ext cx="3865582" cy="3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5657" y="1584465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4" y="2565754"/>
            <a:ext cx="6923315" cy="38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85" y="203200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26909" y="814144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5" y="1920095"/>
            <a:ext cx="11326875" cy="324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8687" y="1093160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2959" y="363247"/>
            <a:ext cx="87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CHỦ ĐỀ 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5: </a:t>
            </a:r>
            <a:r>
              <a:rPr lang="en-US" altLang="ko-KR" sz="4000" b="1" dirty="0" smtClean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TRÒ </a:t>
            </a:r>
            <a:r>
              <a:rPr lang="en-US" altLang="ko-KR" sz="4000" b="1" dirty="0" smtClean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CHƠI DÂN GIAN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40524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9366" y="835186"/>
            <a:ext cx="6096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: QUAN SÁT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81" y="211561"/>
            <a:ext cx="2900088" cy="637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456093"/>
            <a:ext cx="4732501" cy="37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03770" y="2398885"/>
            <a:ext cx="401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mừng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?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1806181" y="772160"/>
            <a:ext cx="5931744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69464"/>
            <a:ext cx="6701464" cy="208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9" y="584574"/>
            <a:ext cx="3021397" cy="302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72" y="3671288"/>
            <a:ext cx="4121408" cy="274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5" y="3658523"/>
            <a:ext cx="4310743" cy="27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9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31791" y="339027"/>
            <a:ext cx="2565142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2: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THỂ HIỆN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0336" y="299636"/>
            <a:ext cx="704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trò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chơi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dân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mừng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6644" y="998908"/>
            <a:ext cx="2473692" cy="252736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minh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họa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SGK/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43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484" y="837609"/>
            <a:ext cx="2469018" cy="3026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03" y="643489"/>
            <a:ext cx="2633938" cy="3220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35" y="1167711"/>
            <a:ext cx="3229426" cy="2695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16" y="4157416"/>
            <a:ext cx="2933587" cy="2479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303" y="3917816"/>
            <a:ext cx="2713213" cy="28382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692" y="3863662"/>
            <a:ext cx="3246795" cy="26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 r="737" b="7776"/>
          <a:stretch>
            <a:fillRect/>
          </a:stretch>
        </p:blipFill>
        <p:spPr bwMode="auto">
          <a:xfrm>
            <a:off x="198438" y="636588"/>
            <a:ext cx="26701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955" r="2118" b="7739"/>
          <a:stretch>
            <a:fillRect/>
          </a:stretch>
        </p:blipFill>
        <p:spPr bwMode="auto">
          <a:xfrm>
            <a:off x="6096000" y="712788"/>
            <a:ext cx="2941638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1180" b="7784"/>
          <a:stretch>
            <a:fillRect/>
          </a:stretch>
        </p:blipFill>
        <p:spPr bwMode="auto">
          <a:xfrm>
            <a:off x="3006725" y="712788"/>
            <a:ext cx="2941638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992563"/>
            <a:ext cx="26701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825" y="6069013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1:</a:t>
            </a:r>
          </a:p>
          <a:p>
            <a:pPr algn="ctr"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Tạo dáng thiệp</a:t>
            </a:r>
            <a:endParaRPr lang="en-US" sz="20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68613" y="6069013"/>
            <a:ext cx="307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Sắp xếp bố cục</a:t>
            </a:r>
            <a:endParaRPr lang="en-US" sz="200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96000" y="6064250"/>
            <a:ext cx="358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Vẽ hình, vẽ chữ</a:t>
            </a:r>
            <a:endParaRPr lang="en-US" sz="200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559925" y="6064250"/>
            <a:ext cx="263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4: Vẽ màu, trang trí hoàn thiện.</a:t>
            </a:r>
            <a:endParaRPr lang="en-US" sz="2000"/>
          </a:p>
        </p:txBody>
      </p:sp>
      <p:sp>
        <p:nvSpPr>
          <p:cNvPr id="8202" name="TextBox 21"/>
          <p:cNvSpPr txBox="1">
            <a:spLocks noChangeArrowheads="1"/>
          </p:cNvSpPr>
          <p:nvPr/>
        </p:nvSpPr>
        <p:spPr bwMode="auto">
          <a:xfrm>
            <a:off x="3089275" y="101600"/>
            <a:ext cx="7526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611" r="5310" b="11131"/>
          <a:stretch>
            <a:fillRect/>
          </a:stretch>
        </p:blipFill>
        <p:spPr bwMode="auto">
          <a:xfrm>
            <a:off x="9185275" y="712788"/>
            <a:ext cx="2916238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3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|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865"/>
  <p:tag name="TIMING" val="|1.149|1.829"/>
  <p:tag name="ISPRING_SLIDE_INDENT_LEVEL" val="0"/>
  <p:tag name="ISPRING_PLAYER_LAYOUT_TYPE" val="Full"/>
  <p:tag name="GENSWF_SLIDE_TITLE" val="NỘI DUNG"/>
  <p:tag name="ISPRING_PRESENTER_ID" val="{61DD6BCA-5C65-498A-9929-E23298B563F4}"/>
  <p:tag name="ISPRING_SLIDE_ID_2" val="{F8BD6F1B-F8EA-4E47-A182-024F71BB144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447</Words>
  <Application>Microsoft Office PowerPoint</Application>
  <PresentationFormat>Widescreen</PresentationFormat>
  <Paragraphs>69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맑은 고딕</vt:lpstr>
      <vt:lpstr>SimSun</vt:lpstr>
      <vt:lpstr>Algerian</vt:lpstr>
      <vt:lpstr>Arial</vt:lpstr>
      <vt:lpstr>Calibri</vt:lpstr>
      <vt:lpstr>Calibri Light</vt:lpstr>
      <vt:lpstr>DengXian</vt:lpstr>
      <vt:lpstr>Garamond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trò chơi dân gian, họa tiết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58</cp:revision>
  <dcterms:created xsi:type="dcterms:W3CDTF">2021-10-02T23:20:41Z</dcterms:created>
  <dcterms:modified xsi:type="dcterms:W3CDTF">2022-01-19T03:04:07Z</dcterms:modified>
</cp:coreProperties>
</file>