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5" r:id="rId2"/>
    <p:sldId id="272" r:id="rId3"/>
    <p:sldId id="264" r:id="rId4"/>
    <p:sldId id="257" r:id="rId5"/>
    <p:sldId id="258" r:id="rId6"/>
    <p:sldId id="260" r:id="rId7"/>
    <p:sldId id="265" r:id="rId8"/>
    <p:sldId id="261" r:id="rId9"/>
    <p:sldId id="273" r:id="rId10"/>
    <p:sldId id="263" r:id="rId11"/>
    <p:sldId id="270" r:id="rId12"/>
    <p:sldId id="262" r:id="rId13"/>
    <p:sldId id="277" r:id="rId14"/>
    <p:sldId id="267" r:id="rId15"/>
    <p:sldId id="268" r:id="rId16"/>
    <p:sldId id="269" r:id="rId17"/>
    <p:sldId id="276"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varScale="1">
        <p:scale>
          <a:sx n="88" d="100"/>
          <a:sy n="88" d="100"/>
        </p:scale>
        <p:origin x="88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B54028-B71A-4D79-850C-EB8B3400F67A}" type="datetimeFigureOut">
              <a:rPr lang="en-US" smtClean="0"/>
              <a:t>15/12/2021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403C99-3129-4340-AA46-E79328C430D4}" type="slidenum">
              <a:rPr lang="en-US" smtClean="0"/>
              <a:t>‹#›</a:t>
            </a:fld>
            <a:endParaRPr lang="en-US"/>
          </a:p>
        </p:txBody>
      </p:sp>
    </p:spTree>
    <p:extLst>
      <p:ext uri="{BB962C8B-B14F-4D97-AF65-F5344CB8AC3E}">
        <p14:creationId xmlns:p14="http://schemas.microsoft.com/office/powerpoint/2010/main" val="340376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403C99-3129-4340-AA46-E79328C430D4}" type="slidenum">
              <a:rPr lang="en-US" smtClean="0"/>
              <a:t>8</a:t>
            </a:fld>
            <a:endParaRPr lang="en-US"/>
          </a:p>
        </p:txBody>
      </p:sp>
    </p:spTree>
    <p:extLst>
      <p:ext uri="{BB962C8B-B14F-4D97-AF65-F5344CB8AC3E}">
        <p14:creationId xmlns:p14="http://schemas.microsoft.com/office/powerpoint/2010/main" val="184388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715DA-D2E5-4B30-8F6F-4468BEE07833}"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170611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715DA-D2E5-4B30-8F6F-4468BEE07833}"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78648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715DA-D2E5-4B30-8F6F-4468BEE07833}"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61426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715DA-D2E5-4B30-8F6F-4468BEE07833}"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44228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1715DA-D2E5-4B30-8F6F-4468BEE07833}" type="datetimeFigureOut">
              <a:rPr lang="en-US" smtClean="0"/>
              <a:t>15/12/2021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082537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1715DA-D2E5-4B30-8F6F-4468BEE07833}"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647931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1715DA-D2E5-4B30-8F6F-4468BEE07833}" type="datetimeFigureOut">
              <a:rPr lang="en-US" smtClean="0"/>
              <a:t>15/12/2021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17995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1715DA-D2E5-4B30-8F6F-4468BEE07833}" type="datetimeFigureOut">
              <a:rPr lang="en-US" smtClean="0"/>
              <a:t>15/12/2021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779150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715DA-D2E5-4B30-8F6F-4468BEE07833}" type="datetimeFigureOut">
              <a:rPr lang="en-US" smtClean="0"/>
              <a:t>15/12/2021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419769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715DA-D2E5-4B30-8F6F-4468BEE07833}"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370133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1715DA-D2E5-4B30-8F6F-4468BEE07833}" type="datetimeFigureOut">
              <a:rPr lang="en-US" smtClean="0"/>
              <a:t>15/12/2021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4A7F1-89E7-422A-9C50-4A5C4FDAF25E}" type="slidenum">
              <a:rPr lang="en-US" smtClean="0"/>
              <a:t>‹#›</a:t>
            </a:fld>
            <a:endParaRPr lang="en-US"/>
          </a:p>
        </p:txBody>
      </p:sp>
    </p:spTree>
    <p:extLst>
      <p:ext uri="{BB962C8B-B14F-4D97-AF65-F5344CB8AC3E}">
        <p14:creationId xmlns:p14="http://schemas.microsoft.com/office/powerpoint/2010/main" val="2942161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61715DA-D2E5-4B30-8F6F-4468BEE07833}" type="datetimeFigureOut">
              <a:rPr lang="en-US" smtClean="0"/>
              <a:t>15/12/2021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284A7F1-89E7-422A-9C50-4A5C4FDAF25E}" type="slidenum">
              <a:rPr lang="en-US" smtClean="0"/>
              <a:t>‹#›</a:t>
            </a:fld>
            <a:endParaRPr lang="en-US"/>
          </a:p>
        </p:txBody>
      </p:sp>
    </p:spTree>
    <p:extLst>
      <p:ext uri="{BB962C8B-B14F-4D97-AF65-F5344CB8AC3E}">
        <p14:creationId xmlns:p14="http://schemas.microsoft.com/office/powerpoint/2010/main" val="169769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wmf"/><Relationship Id="rId2" Type="http://schemas.openxmlformats.org/officeDocument/2006/relationships/audio" Target="file:///I:\T&#7892;NG%20H&#7906;P\NHAC%20MP3\canh%20chim%20bao%20tin%20vui.mp3" TargetMode="External"/><Relationship Id="rId1" Type="http://schemas.openxmlformats.org/officeDocument/2006/relationships/audio" Target="file:///D:\T&#7892;NG%20H&#7906;P\NHAC%20MP3\canh%20chim%20bao%20tin%20vui.mp3" TargetMode="External"/><Relationship Id="rId6" Type="http://schemas.openxmlformats.org/officeDocument/2006/relationships/image" Target="../media/image3.wmf"/><Relationship Id="rId5" Type="http://schemas.openxmlformats.org/officeDocument/2006/relationships/image" Target="../media/image2.gi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audio" Target="file:///C:\WINNT\AQui\Am%20Thanh\hey-hello.mid" TargetMode="External"/><Relationship Id="rId6" Type="http://schemas.openxmlformats.org/officeDocument/2006/relationships/image" Target="../media/image29.png"/><Relationship Id="rId5" Type="http://schemas.openxmlformats.org/officeDocument/2006/relationships/image" Target="../media/image3.wmf"/><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canh chim bao tin vui.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canh chim bao tin vui.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4457700" y="24574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p:cNvSpPr>
            <a:spLocks noChangeArrowheads="1" noChangeShapeType="1" noTextEdit="1"/>
          </p:cNvSpPr>
          <p:nvPr/>
        </p:nvSpPr>
        <p:spPr bwMode="auto">
          <a:xfrm>
            <a:off x="1943100" y="171450"/>
            <a:ext cx="5172075" cy="1200150"/>
          </a:xfrm>
          <a:prstGeom prst="rect">
            <a:avLst/>
          </a:prstGeom>
        </p:spPr>
        <p:txBody>
          <a:bodyPr wrap="none" fromWordArt="1">
            <a:prstTxWarp prst="textPlain">
              <a:avLst>
                <a:gd name="adj" fmla="val 50000"/>
              </a:avLst>
            </a:prstTxWarp>
          </a:bodyPr>
          <a:lstStyle/>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CHÀO MỪNG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QUÝ THẦY CÔ VÀ CÁC EM </a:t>
            </a:r>
          </a:p>
          <a:p>
            <a:pPr algn="ctr"/>
            <a:r>
              <a:rPr lang="en-US" sz="2700" b="1" kern="10">
                <a:ln w="9525">
                  <a:solidFill>
                    <a:srgbClr val="000000"/>
                  </a:solidFill>
                  <a:round/>
                  <a:headEnd/>
                  <a:tailEnd/>
                </a:ln>
                <a:solidFill>
                  <a:srgbClr val="FFFFFF"/>
                </a:solidFill>
                <a:latin typeface="Times New Roman" panose="02020603050405020304" pitchFamily="18" charset="0"/>
                <a:cs typeface="Times New Roman" panose="02020603050405020304" pitchFamily="18" charset="0"/>
              </a:rPr>
              <a:t>ĐẾN VỚI TIẾT HỌC </a:t>
            </a:r>
          </a:p>
        </p:txBody>
      </p:sp>
      <p:pic>
        <p:nvPicPr>
          <p:cNvPr id="2054" name="Picture 6" descr="ttt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WordArt 8"/>
          <p:cNvSpPr>
            <a:spLocks noChangeArrowheads="1" noChangeShapeType="1" noTextEdit="1"/>
          </p:cNvSpPr>
          <p:nvPr/>
        </p:nvSpPr>
        <p:spPr bwMode="auto">
          <a:xfrm>
            <a:off x="1943100" y="857250"/>
            <a:ext cx="5200650" cy="857250"/>
          </a:xfrm>
          <a:prstGeom prst="rect">
            <a:avLst/>
          </a:prstGeom>
        </p:spPr>
        <p:txBody>
          <a:bodyPr wrap="none" fromWordArt="1">
            <a:prstTxWarp prst="textPlain">
              <a:avLst>
                <a:gd name="adj" fmla="val 50000"/>
              </a:avLst>
            </a:prstTxWarp>
          </a:bodyPr>
          <a:lstStyle/>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QUÝ THẦY CÔ VÀ CÁC EM </a:t>
            </a:r>
          </a:p>
          <a:p>
            <a:pPr algn="ctr"/>
            <a:r>
              <a:rPr lang="en-US" sz="2700" kern="10">
                <a:ln w="9525">
                  <a:solidFill>
                    <a:schemeClr val="tx1"/>
                  </a:solidFill>
                  <a:round/>
                  <a:headEnd/>
                  <a:tailEnd/>
                </a:ln>
                <a:solidFill>
                  <a:schemeClr val="accent1"/>
                </a:solidFill>
                <a:latin typeface="Times New Roman" panose="02020603050405020304" pitchFamily="18" charset="0"/>
                <a:cs typeface="Times New Roman" panose="02020603050405020304" pitchFamily="18" charset="0"/>
              </a:rPr>
              <a:t>ĐẾN VỚI TIẾT HỌC </a:t>
            </a:r>
          </a:p>
        </p:txBody>
      </p:sp>
      <p:pic>
        <p:nvPicPr>
          <p:cNvPr id="90121" name="Picture 9"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444" y="2914650"/>
            <a:ext cx="1783556"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6286500" y="171450"/>
            <a:ext cx="1143000" cy="10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11"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97155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2"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5" name="Picture 13"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0" y="17145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6" name="Picture 14"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4629150" y="2628901"/>
            <a:ext cx="3200400" cy="29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7" name="Picture 15"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35433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8" name="Picture 16"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4229100"/>
            <a:ext cx="1143000" cy="10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9" name="Picture 17" descr="Firewrk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0" y="4343401"/>
            <a:ext cx="1028700" cy="95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WordArt 18"/>
          <p:cNvSpPr>
            <a:spLocks noChangeArrowheads="1" noChangeShapeType="1" noTextEdit="1"/>
          </p:cNvSpPr>
          <p:nvPr/>
        </p:nvSpPr>
        <p:spPr bwMode="auto">
          <a:xfrm>
            <a:off x="2457450" y="514350"/>
            <a:ext cx="4029075" cy="228600"/>
          </a:xfrm>
          <a:prstGeom prst="rect">
            <a:avLst/>
          </a:prstGeom>
        </p:spPr>
        <p:txBody>
          <a:bodyPr wrap="none" fromWordArt="1">
            <a:prstTxWarp prst="textPlain">
              <a:avLst>
                <a:gd name="adj" fmla="val 50000"/>
              </a:avLst>
            </a:prstTxWarp>
          </a:bodyPr>
          <a:lstStyle/>
          <a:p>
            <a:pPr algn="ctr"/>
            <a:r>
              <a:rPr lang="en-US" sz="2700" b="1" kern="10">
                <a:ln w="9525">
                  <a:solidFill>
                    <a:schemeClr val="bg1"/>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5400000" scaled="1"/>
                </a:gradFill>
                <a:latin typeface="Times New Roman" panose="02020603050405020304" pitchFamily="18" charset="0"/>
                <a:cs typeface="Times New Roman" panose="02020603050405020304" pitchFamily="18" charset="0"/>
              </a:rPr>
              <a:t>CHÀO MỪNG </a:t>
            </a:r>
          </a:p>
        </p:txBody>
      </p:sp>
      <p:pic>
        <p:nvPicPr>
          <p:cNvPr id="90131" name="Picture 19" descr="Firewrk8"/>
          <p:cNvPicPr>
            <a:picLocks noChangeAspect="1" noChangeArrowheads="1"/>
          </p:cNvPicPr>
          <p:nvPr/>
        </p:nvPicPr>
        <p:blipFill>
          <a:blip r:embed="rId7" cstate="print">
            <a:lum bright="6000" contrast="30000"/>
            <a:extLst>
              <a:ext uri="{28A0092B-C50C-407E-A947-70E740481C1C}">
                <a14:useLocalDpi xmlns:a14="http://schemas.microsoft.com/office/drawing/2010/main" val="0"/>
              </a:ext>
            </a:extLst>
          </a:blip>
          <a:srcRect/>
          <a:stretch>
            <a:fillRect/>
          </a:stretch>
        </p:blipFill>
        <p:spPr bwMode="auto">
          <a:xfrm>
            <a:off x="1143000" y="971550"/>
            <a:ext cx="325755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22"/>
          <p:cNvSpPr txBox="1">
            <a:spLocks noChangeArrowheads="1"/>
          </p:cNvSpPr>
          <p:nvPr/>
        </p:nvSpPr>
        <p:spPr bwMode="auto">
          <a:xfrm>
            <a:off x="2756298" y="4587479"/>
            <a:ext cx="4915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b="1">
                <a:solidFill>
                  <a:srgbClr val="FF99CC"/>
                </a:solidFill>
                <a:latin typeface="Times New Roman" panose="02020603050405020304" pitchFamily="18" charset="0"/>
                <a:cs typeface="Arial" panose="020B0604020202020204" pitchFamily="34" charset="0"/>
              </a:rPr>
              <a:t>Giáo viên thực hiện: NGUYỄN THỊ LIÊN NGA</a:t>
            </a:r>
          </a:p>
        </p:txBody>
      </p:sp>
      <p:sp>
        <p:nvSpPr>
          <p:cNvPr id="2" name="WordArt 5"/>
          <p:cNvSpPr>
            <a:spLocks noChangeArrowheads="1" noChangeShapeType="1" noTextEdit="1"/>
          </p:cNvSpPr>
          <p:nvPr/>
        </p:nvSpPr>
        <p:spPr bwMode="auto">
          <a:xfrm>
            <a:off x="2286000" y="171450"/>
            <a:ext cx="4214813" cy="171450"/>
          </a:xfrm>
          <a:prstGeom prst="rect">
            <a:avLst/>
          </a:prstGeom>
        </p:spPr>
        <p:txBody>
          <a:bodyPr wrap="none" fromWordArt="1">
            <a:prstTxWarp prst="textPlain">
              <a:avLst>
                <a:gd name="adj" fmla="val 50000"/>
              </a:avLst>
            </a:prstTxWarp>
          </a:bodyPr>
          <a:lstStyle/>
          <a:p>
            <a:pPr algn="ctr"/>
            <a:r>
              <a:rPr lang="vi-VN"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LƯƠNG VĂN CHÁNH</a:t>
            </a:r>
            <a:endParaRPr lang="en-US" sz="2700" b="1" kern="10">
              <a:ln w="9525">
                <a:solidFill>
                  <a:srgbClr val="FF0000"/>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50748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3" presetClass="entr" presetSubtype="16" repeatCount="indefinite" fill="hold" nodeType="withEffect">
                                  <p:stCondLst>
                                    <p:cond delay="500"/>
                                  </p:stCondLst>
                                  <p:endCondLst>
                                    <p:cond evt="onNext" delay="0">
                                      <p:tgtEl>
                                        <p:sldTgt/>
                                      </p:tgtEl>
                                    </p:cond>
                                  </p:endCondLst>
                                  <p:childTnLst>
                                    <p:set>
                                      <p:cBhvr>
                                        <p:cTn id="9" dur="1" fill="hold">
                                          <p:stCondLst>
                                            <p:cond delay="0"/>
                                          </p:stCondLst>
                                        </p:cTn>
                                        <p:tgtEl>
                                          <p:spTgt spid="90121"/>
                                        </p:tgtEl>
                                        <p:attrNameLst>
                                          <p:attrName>style.visibility</p:attrName>
                                        </p:attrNameLst>
                                      </p:cBhvr>
                                      <p:to>
                                        <p:strVal val="visible"/>
                                      </p:to>
                                    </p:set>
                                    <p:anim calcmode="lin" valueType="num">
                                      <p:cBhvr>
                                        <p:cTn id="10" dur="3000" fill="hold"/>
                                        <p:tgtEl>
                                          <p:spTgt spid="90121"/>
                                        </p:tgtEl>
                                        <p:attrNameLst>
                                          <p:attrName>ppt_w</p:attrName>
                                        </p:attrNameLst>
                                      </p:cBhvr>
                                      <p:tavLst>
                                        <p:tav tm="0">
                                          <p:val>
                                            <p:fltVal val="0"/>
                                          </p:val>
                                        </p:tav>
                                        <p:tav tm="100000">
                                          <p:val>
                                            <p:strVal val="#ppt_w"/>
                                          </p:val>
                                        </p:tav>
                                      </p:tavLst>
                                    </p:anim>
                                    <p:anim calcmode="lin" valueType="num">
                                      <p:cBhvr>
                                        <p:cTn id="11" dur="3000" fill="hold"/>
                                        <p:tgtEl>
                                          <p:spTgt spid="90121"/>
                                        </p:tgtEl>
                                        <p:attrNameLst>
                                          <p:attrName>ppt_h</p:attrName>
                                        </p:attrNameLst>
                                      </p:cBhvr>
                                      <p:tavLst>
                                        <p:tav tm="0">
                                          <p:val>
                                            <p:fltVal val="0"/>
                                          </p:val>
                                        </p:tav>
                                        <p:tav tm="100000">
                                          <p:val>
                                            <p:strVal val="#ppt_h"/>
                                          </p:val>
                                        </p:tav>
                                      </p:tavLst>
                                    </p:anim>
                                  </p:childTnLst>
                                </p:cTn>
                              </p:par>
                              <p:par>
                                <p:cTn id="12" presetID="31" presetClass="entr" presetSubtype="0" repeatCount="indefinite" fill="hold" nodeType="withEffect">
                                  <p:stCondLst>
                                    <p:cond delay="500"/>
                                  </p:stCondLst>
                                  <p:iterate type="lt">
                                    <p:tmPct val="5000"/>
                                  </p:iterate>
                                  <p:childTnLst>
                                    <p:set>
                                      <p:cBhvr>
                                        <p:cTn id="13" dur="1" fill="hold">
                                          <p:stCondLst>
                                            <p:cond delay="0"/>
                                          </p:stCondLst>
                                        </p:cTn>
                                        <p:tgtEl>
                                          <p:spTgt spid="90123"/>
                                        </p:tgtEl>
                                        <p:attrNameLst>
                                          <p:attrName>style.visibility</p:attrName>
                                        </p:attrNameLst>
                                      </p:cBhvr>
                                      <p:to>
                                        <p:strVal val="visible"/>
                                      </p:to>
                                    </p:set>
                                    <p:anim calcmode="lin" valueType="num">
                                      <p:cBhvr>
                                        <p:cTn id="14" dur="3000" fill="hold"/>
                                        <p:tgtEl>
                                          <p:spTgt spid="90123"/>
                                        </p:tgtEl>
                                        <p:attrNameLst>
                                          <p:attrName>ppt_w</p:attrName>
                                        </p:attrNameLst>
                                      </p:cBhvr>
                                      <p:tavLst>
                                        <p:tav tm="0">
                                          <p:val>
                                            <p:fltVal val="0"/>
                                          </p:val>
                                        </p:tav>
                                        <p:tav tm="100000">
                                          <p:val>
                                            <p:strVal val="#ppt_w"/>
                                          </p:val>
                                        </p:tav>
                                      </p:tavLst>
                                    </p:anim>
                                    <p:anim calcmode="lin" valueType="num">
                                      <p:cBhvr>
                                        <p:cTn id="15" dur="3000" fill="hold"/>
                                        <p:tgtEl>
                                          <p:spTgt spid="90123"/>
                                        </p:tgtEl>
                                        <p:attrNameLst>
                                          <p:attrName>ppt_h</p:attrName>
                                        </p:attrNameLst>
                                      </p:cBhvr>
                                      <p:tavLst>
                                        <p:tav tm="0">
                                          <p:val>
                                            <p:fltVal val="0"/>
                                          </p:val>
                                        </p:tav>
                                        <p:tav tm="100000">
                                          <p:val>
                                            <p:strVal val="#ppt_h"/>
                                          </p:val>
                                        </p:tav>
                                      </p:tavLst>
                                    </p:anim>
                                    <p:anim calcmode="lin" valueType="num">
                                      <p:cBhvr>
                                        <p:cTn id="16" dur="3000" fill="hold"/>
                                        <p:tgtEl>
                                          <p:spTgt spid="90123"/>
                                        </p:tgtEl>
                                        <p:attrNameLst>
                                          <p:attrName>style.rotation</p:attrName>
                                        </p:attrNameLst>
                                      </p:cBhvr>
                                      <p:tavLst>
                                        <p:tav tm="0">
                                          <p:val>
                                            <p:fltVal val="90"/>
                                          </p:val>
                                        </p:tav>
                                        <p:tav tm="100000">
                                          <p:val>
                                            <p:fltVal val="0"/>
                                          </p:val>
                                        </p:tav>
                                      </p:tavLst>
                                    </p:anim>
                                    <p:animEffect transition="in" filter="fade">
                                      <p:cBhvr>
                                        <p:cTn id="17" dur="3000"/>
                                        <p:tgtEl>
                                          <p:spTgt spid="90123"/>
                                        </p:tgtEl>
                                      </p:cBhvr>
                                    </p:animEffect>
                                  </p:childTnLst>
                                </p:cTn>
                              </p:par>
                              <p:par>
                                <p:cTn id="18" presetID="31" presetClass="entr" presetSubtype="0" repeatCount="indefinite" fill="hold" nodeType="withEffect">
                                  <p:stCondLst>
                                    <p:cond delay="500"/>
                                  </p:stCondLst>
                                  <p:iterate type="lt">
                                    <p:tmPct val="5000"/>
                                  </p:iterate>
                                  <p:childTnLst>
                                    <p:set>
                                      <p:cBhvr>
                                        <p:cTn id="19" dur="1" fill="hold">
                                          <p:stCondLst>
                                            <p:cond delay="0"/>
                                          </p:stCondLst>
                                        </p:cTn>
                                        <p:tgtEl>
                                          <p:spTgt spid="90122"/>
                                        </p:tgtEl>
                                        <p:attrNameLst>
                                          <p:attrName>style.visibility</p:attrName>
                                        </p:attrNameLst>
                                      </p:cBhvr>
                                      <p:to>
                                        <p:strVal val="visible"/>
                                      </p:to>
                                    </p:set>
                                    <p:anim calcmode="lin" valueType="num">
                                      <p:cBhvr>
                                        <p:cTn id="20" dur="3000" fill="hold"/>
                                        <p:tgtEl>
                                          <p:spTgt spid="90122"/>
                                        </p:tgtEl>
                                        <p:attrNameLst>
                                          <p:attrName>ppt_w</p:attrName>
                                        </p:attrNameLst>
                                      </p:cBhvr>
                                      <p:tavLst>
                                        <p:tav tm="0">
                                          <p:val>
                                            <p:fltVal val="0"/>
                                          </p:val>
                                        </p:tav>
                                        <p:tav tm="100000">
                                          <p:val>
                                            <p:strVal val="#ppt_w"/>
                                          </p:val>
                                        </p:tav>
                                      </p:tavLst>
                                    </p:anim>
                                    <p:anim calcmode="lin" valueType="num">
                                      <p:cBhvr>
                                        <p:cTn id="21" dur="3000" fill="hold"/>
                                        <p:tgtEl>
                                          <p:spTgt spid="90122"/>
                                        </p:tgtEl>
                                        <p:attrNameLst>
                                          <p:attrName>ppt_h</p:attrName>
                                        </p:attrNameLst>
                                      </p:cBhvr>
                                      <p:tavLst>
                                        <p:tav tm="0">
                                          <p:val>
                                            <p:fltVal val="0"/>
                                          </p:val>
                                        </p:tav>
                                        <p:tav tm="100000">
                                          <p:val>
                                            <p:strVal val="#ppt_h"/>
                                          </p:val>
                                        </p:tav>
                                      </p:tavLst>
                                    </p:anim>
                                    <p:anim calcmode="lin" valueType="num">
                                      <p:cBhvr>
                                        <p:cTn id="22" dur="3000" fill="hold"/>
                                        <p:tgtEl>
                                          <p:spTgt spid="90122"/>
                                        </p:tgtEl>
                                        <p:attrNameLst>
                                          <p:attrName>style.rotation</p:attrName>
                                        </p:attrNameLst>
                                      </p:cBhvr>
                                      <p:tavLst>
                                        <p:tav tm="0">
                                          <p:val>
                                            <p:fltVal val="90"/>
                                          </p:val>
                                        </p:tav>
                                        <p:tav tm="100000">
                                          <p:val>
                                            <p:fltVal val="0"/>
                                          </p:val>
                                        </p:tav>
                                      </p:tavLst>
                                    </p:anim>
                                    <p:animEffect transition="in" filter="fade">
                                      <p:cBhvr>
                                        <p:cTn id="23" dur="3000"/>
                                        <p:tgtEl>
                                          <p:spTgt spid="90122"/>
                                        </p:tgtEl>
                                      </p:cBhvr>
                                    </p:animEffect>
                                  </p:childTnLst>
                                </p:cTn>
                              </p:par>
                              <p:par>
                                <p:cTn id="24" presetID="23" presetClass="entr" presetSubtype="16" repeatCount="indefinite" fill="hold" nodeType="withEffect">
                                  <p:stCondLst>
                                    <p:cond delay="500"/>
                                  </p:stCondLst>
                                  <p:endCondLst>
                                    <p:cond evt="onNext" delay="0">
                                      <p:tgtEl>
                                        <p:sldTgt/>
                                      </p:tgtEl>
                                    </p:cond>
                                  </p:endCondLst>
                                  <p:childTnLst>
                                    <p:set>
                                      <p:cBhvr>
                                        <p:cTn id="25" dur="1" fill="hold">
                                          <p:stCondLst>
                                            <p:cond delay="0"/>
                                          </p:stCondLst>
                                        </p:cTn>
                                        <p:tgtEl>
                                          <p:spTgt spid="90124"/>
                                        </p:tgtEl>
                                        <p:attrNameLst>
                                          <p:attrName>style.visibility</p:attrName>
                                        </p:attrNameLst>
                                      </p:cBhvr>
                                      <p:to>
                                        <p:strVal val="visible"/>
                                      </p:to>
                                    </p:set>
                                    <p:anim calcmode="lin" valueType="num">
                                      <p:cBhvr>
                                        <p:cTn id="26" dur="3000" fill="hold"/>
                                        <p:tgtEl>
                                          <p:spTgt spid="90124"/>
                                        </p:tgtEl>
                                        <p:attrNameLst>
                                          <p:attrName>ppt_w</p:attrName>
                                        </p:attrNameLst>
                                      </p:cBhvr>
                                      <p:tavLst>
                                        <p:tav tm="0">
                                          <p:val>
                                            <p:fltVal val="0"/>
                                          </p:val>
                                        </p:tav>
                                        <p:tav tm="100000">
                                          <p:val>
                                            <p:strVal val="#ppt_w"/>
                                          </p:val>
                                        </p:tav>
                                      </p:tavLst>
                                    </p:anim>
                                    <p:anim calcmode="lin" valueType="num">
                                      <p:cBhvr>
                                        <p:cTn id="27" dur="3000" fill="hold"/>
                                        <p:tgtEl>
                                          <p:spTgt spid="90124"/>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nodeType="withEffect">
                                  <p:stCondLst>
                                    <p:cond delay="500"/>
                                  </p:stCondLst>
                                  <p:endCondLst>
                                    <p:cond evt="onNext" delay="0">
                                      <p:tgtEl>
                                        <p:sldTgt/>
                                      </p:tgtEl>
                                    </p:cond>
                                  </p:endCondLst>
                                  <p:childTnLst>
                                    <p:set>
                                      <p:cBhvr>
                                        <p:cTn id="29" dur="1" fill="hold">
                                          <p:stCondLst>
                                            <p:cond delay="0"/>
                                          </p:stCondLst>
                                        </p:cTn>
                                        <p:tgtEl>
                                          <p:spTgt spid="90125"/>
                                        </p:tgtEl>
                                        <p:attrNameLst>
                                          <p:attrName>style.visibility</p:attrName>
                                        </p:attrNameLst>
                                      </p:cBhvr>
                                      <p:to>
                                        <p:strVal val="visible"/>
                                      </p:to>
                                    </p:set>
                                    <p:anim calcmode="lin" valueType="num">
                                      <p:cBhvr>
                                        <p:cTn id="30" dur="3000" fill="hold"/>
                                        <p:tgtEl>
                                          <p:spTgt spid="90125"/>
                                        </p:tgtEl>
                                        <p:attrNameLst>
                                          <p:attrName>ppt_w</p:attrName>
                                        </p:attrNameLst>
                                      </p:cBhvr>
                                      <p:tavLst>
                                        <p:tav tm="0">
                                          <p:val>
                                            <p:fltVal val="0"/>
                                          </p:val>
                                        </p:tav>
                                        <p:tav tm="100000">
                                          <p:val>
                                            <p:strVal val="#ppt_w"/>
                                          </p:val>
                                        </p:tav>
                                      </p:tavLst>
                                    </p:anim>
                                    <p:anim calcmode="lin" valueType="num">
                                      <p:cBhvr>
                                        <p:cTn id="31" dur="3000" fill="hold"/>
                                        <p:tgtEl>
                                          <p:spTgt spid="90125"/>
                                        </p:tgtEl>
                                        <p:attrNameLst>
                                          <p:attrName>ppt_h</p:attrName>
                                        </p:attrNameLst>
                                      </p:cBhvr>
                                      <p:tavLst>
                                        <p:tav tm="0">
                                          <p:val>
                                            <p:fltVal val="0"/>
                                          </p:val>
                                        </p:tav>
                                        <p:tav tm="100000">
                                          <p:val>
                                            <p:strVal val="#ppt_h"/>
                                          </p:val>
                                        </p:tav>
                                      </p:tavLst>
                                    </p:anim>
                                  </p:childTnLst>
                                </p:cTn>
                              </p:par>
                              <p:par>
                                <p:cTn id="32" presetID="31" presetClass="entr" presetSubtype="0" repeatCount="indefinite" fill="hold" nodeType="withEffect">
                                  <p:stCondLst>
                                    <p:cond delay="500"/>
                                  </p:stCondLst>
                                  <p:iterate type="lt">
                                    <p:tmPct val="5000"/>
                                  </p:iterate>
                                  <p:childTnLst>
                                    <p:set>
                                      <p:cBhvr>
                                        <p:cTn id="33" dur="1" fill="hold">
                                          <p:stCondLst>
                                            <p:cond delay="0"/>
                                          </p:stCondLst>
                                        </p:cTn>
                                        <p:tgtEl>
                                          <p:spTgt spid="90126"/>
                                        </p:tgtEl>
                                        <p:attrNameLst>
                                          <p:attrName>style.visibility</p:attrName>
                                        </p:attrNameLst>
                                      </p:cBhvr>
                                      <p:to>
                                        <p:strVal val="visible"/>
                                      </p:to>
                                    </p:set>
                                    <p:anim calcmode="lin" valueType="num">
                                      <p:cBhvr>
                                        <p:cTn id="34" dur="3000" fill="hold"/>
                                        <p:tgtEl>
                                          <p:spTgt spid="90126"/>
                                        </p:tgtEl>
                                        <p:attrNameLst>
                                          <p:attrName>ppt_w</p:attrName>
                                        </p:attrNameLst>
                                      </p:cBhvr>
                                      <p:tavLst>
                                        <p:tav tm="0">
                                          <p:val>
                                            <p:fltVal val="0"/>
                                          </p:val>
                                        </p:tav>
                                        <p:tav tm="100000">
                                          <p:val>
                                            <p:strVal val="#ppt_w"/>
                                          </p:val>
                                        </p:tav>
                                      </p:tavLst>
                                    </p:anim>
                                    <p:anim calcmode="lin" valueType="num">
                                      <p:cBhvr>
                                        <p:cTn id="35" dur="3000" fill="hold"/>
                                        <p:tgtEl>
                                          <p:spTgt spid="90126"/>
                                        </p:tgtEl>
                                        <p:attrNameLst>
                                          <p:attrName>ppt_h</p:attrName>
                                        </p:attrNameLst>
                                      </p:cBhvr>
                                      <p:tavLst>
                                        <p:tav tm="0">
                                          <p:val>
                                            <p:fltVal val="0"/>
                                          </p:val>
                                        </p:tav>
                                        <p:tav tm="100000">
                                          <p:val>
                                            <p:strVal val="#ppt_h"/>
                                          </p:val>
                                        </p:tav>
                                      </p:tavLst>
                                    </p:anim>
                                    <p:anim calcmode="lin" valueType="num">
                                      <p:cBhvr>
                                        <p:cTn id="36" dur="3000" fill="hold"/>
                                        <p:tgtEl>
                                          <p:spTgt spid="90126"/>
                                        </p:tgtEl>
                                        <p:attrNameLst>
                                          <p:attrName>style.rotation</p:attrName>
                                        </p:attrNameLst>
                                      </p:cBhvr>
                                      <p:tavLst>
                                        <p:tav tm="0">
                                          <p:val>
                                            <p:fltVal val="90"/>
                                          </p:val>
                                        </p:tav>
                                        <p:tav tm="100000">
                                          <p:val>
                                            <p:fltVal val="0"/>
                                          </p:val>
                                        </p:tav>
                                      </p:tavLst>
                                    </p:anim>
                                    <p:animEffect transition="in" filter="fade">
                                      <p:cBhvr>
                                        <p:cTn id="37" dur="3000"/>
                                        <p:tgtEl>
                                          <p:spTgt spid="90126"/>
                                        </p:tgtEl>
                                      </p:cBhvr>
                                    </p:animEffect>
                                  </p:childTnLst>
                                </p:cTn>
                              </p:par>
                              <p:par>
                                <p:cTn id="38" presetID="23" presetClass="entr" presetSubtype="16" repeatCount="indefinite" fill="hold" nodeType="withEffect">
                                  <p:stCondLst>
                                    <p:cond delay="500"/>
                                  </p:stCondLst>
                                  <p:endCondLst>
                                    <p:cond evt="onNext" delay="0">
                                      <p:tgtEl>
                                        <p:sldTgt/>
                                      </p:tgtEl>
                                    </p:cond>
                                  </p:endCondLst>
                                  <p:childTnLst>
                                    <p:set>
                                      <p:cBhvr>
                                        <p:cTn id="39" dur="1" fill="hold">
                                          <p:stCondLst>
                                            <p:cond delay="0"/>
                                          </p:stCondLst>
                                        </p:cTn>
                                        <p:tgtEl>
                                          <p:spTgt spid="90127"/>
                                        </p:tgtEl>
                                        <p:attrNameLst>
                                          <p:attrName>style.visibility</p:attrName>
                                        </p:attrNameLst>
                                      </p:cBhvr>
                                      <p:to>
                                        <p:strVal val="visible"/>
                                      </p:to>
                                    </p:set>
                                    <p:anim calcmode="lin" valueType="num">
                                      <p:cBhvr>
                                        <p:cTn id="40" dur="3000" fill="hold"/>
                                        <p:tgtEl>
                                          <p:spTgt spid="90127"/>
                                        </p:tgtEl>
                                        <p:attrNameLst>
                                          <p:attrName>ppt_w</p:attrName>
                                        </p:attrNameLst>
                                      </p:cBhvr>
                                      <p:tavLst>
                                        <p:tav tm="0">
                                          <p:val>
                                            <p:fltVal val="0"/>
                                          </p:val>
                                        </p:tav>
                                        <p:tav tm="100000">
                                          <p:val>
                                            <p:strVal val="#ppt_w"/>
                                          </p:val>
                                        </p:tav>
                                      </p:tavLst>
                                    </p:anim>
                                    <p:anim calcmode="lin" valueType="num">
                                      <p:cBhvr>
                                        <p:cTn id="41" dur="3000" fill="hold"/>
                                        <p:tgtEl>
                                          <p:spTgt spid="90127"/>
                                        </p:tgtEl>
                                        <p:attrNameLst>
                                          <p:attrName>ppt_h</p:attrName>
                                        </p:attrNameLst>
                                      </p:cBhvr>
                                      <p:tavLst>
                                        <p:tav tm="0">
                                          <p:val>
                                            <p:fltVal val="0"/>
                                          </p:val>
                                        </p:tav>
                                        <p:tav tm="100000">
                                          <p:val>
                                            <p:strVal val="#ppt_h"/>
                                          </p:val>
                                        </p:tav>
                                      </p:tavLst>
                                    </p:anim>
                                  </p:childTnLst>
                                </p:cTn>
                              </p:par>
                              <p:par>
                                <p:cTn id="42" presetID="31" presetClass="entr" presetSubtype="0" repeatCount="indefinite" fill="hold" nodeType="withEffect">
                                  <p:stCondLst>
                                    <p:cond delay="500"/>
                                  </p:stCondLst>
                                  <p:iterate type="lt">
                                    <p:tmPct val="5000"/>
                                  </p:iterate>
                                  <p:childTnLst>
                                    <p:set>
                                      <p:cBhvr>
                                        <p:cTn id="43" dur="1" fill="hold">
                                          <p:stCondLst>
                                            <p:cond delay="0"/>
                                          </p:stCondLst>
                                        </p:cTn>
                                        <p:tgtEl>
                                          <p:spTgt spid="90128"/>
                                        </p:tgtEl>
                                        <p:attrNameLst>
                                          <p:attrName>style.visibility</p:attrName>
                                        </p:attrNameLst>
                                      </p:cBhvr>
                                      <p:to>
                                        <p:strVal val="visible"/>
                                      </p:to>
                                    </p:set>
                                    <p:anim calcmode="lin" valueType="num">
                                      <p:cBhvr>
                                        <p:cTn id="44" dur="3000" fill="hold"/>
                                        <p:tgtEl>
                                          <p:spTgt spid="90128"/>
                                        </p:tgtEl>
                                        <p:attrNameLst>
                                          <p:attrName>ppt_w</p:attrName>
                                        </p:attrNameLst>
                                      </p:cBhvr>
                                      <p:tavLst>
                                        <p:tav tm="0">
                                          <p:val>
                                            <p:fltVal val="0"/>
                                          </p:val>
                                        </p:tav>
                                        <p:tav tm="100000">
                                          <p:val>
                                            <p:strVal val="#ppt_w"/>
                                          </p:val>
                                        </p:tav>
                                      </p:tavLst>
                                    </p:anim>
                                    <p:anim calcmode="lin" valueType="num">
                                      <p:cBhvr>
                                        <p:cTn id="45" dur="3000" fill="hold"/>
                                        <p:tgtEl>
                                          <p:spTgt spid="90128"/>
                                        </p:tgtEl>
                                        <p:attrNameLst>
                                          <p:attrName>ppt_h</p:attrName>
                                        </p:attrNameLst>
                                      </p:cBhvr>
                                      <p:tavLst>
                                        <p:tav tm="0">
                                          <p:val>
                                            <p:fltVal val="0"/>
                                          </p:val>
                                        </p:tav>
                                        <p:tav tm="100000">
                                          <p:val>
                                            <p:strVal val="#ppt_h"/>
                                          </p:val>
                                        </p:tav>
                                      </p:tavLst>
                                    </p:anim>
                                    <p:anim calcmode="lin" valueType="num">
                                      <p:cBhvr>
                                        <p:cTn id="46" dur="3000" fill="hold"/>
                                        <p:tgtEl>
                                          <p:spTgt spid="90128"/>
                                        </p:tgtEl>
                                        <p:attrNameLst>
                                          <p:attrName>style.rotation</p:attrName>
                                        </p:attrNameLst>
                                      </p:cBhvr>
                                      <p:tavLst>
                                        <p:tav tm="0">
                                          <p:val>
                                            <p:fltVal val="90"/>
                                          </p:val>
                                        </p:tav>
                                        <p:tav tm="100000">
                                          <p:val>
                                            <p:fltVal val="0"/>
                                          </p:val>
                                        </p:tav>
                                      </p:tavLst>
                                    </p:anim>
                                    <p:animEffect transition="in" filter="fade">
                                      <p:cBhvr>
                                        <p:cTn id="47" dur="3000"/>
                                        <p:tgtEl>
                                          <p:spTgt spid="90128"/>
                                        </p:tgtEl>
                                      </p:cBhvr>
                                    </p:animEffect>
                                  </p:childTnLst>
                                </p:cTn>
                              </p:par>
                              <p:par>
                                <p:cTn id="48" presetID="23" presetClass="entr" presetSubtype="16" repeatCount="indefinite" fill="hold" nodeType="withEffect">
                                  <p:stCondLst>
                                    <p:cond delay="500"/>
                                  </p:stCondLst>
                                  <p:endCondLst>
                                    <p:cond evt="onNext" delay="0">
                                      <p:tgtEl>
                                        <p:sldTgt/>
                                      </p:tgtEl>
                                    </p:cond>
                                  </p:endCondLst>
                                  <p:childTnLst>
                                    <p:set>
                                      <p:cBhvr>
                                        <p:cTn id="49" dur="1" fill="hold">
                                          <p:stCondLst>
                                            <p:cond delay="0"/>
                                          </p:stCondLst>
                                        </p:cTn>
                                        <p:tgtEl>
                                          <p:spTgt spid="90129"/>
                                        </p:tgtEl>
                                        <p:attrNameLst>
                                          <p:attrName>style.visibility</p:attrName>
                                        </p:attrNameLst>
                                      </p:cBhvr>
                                      <p:to>
                                        <p:strVal val="visible"/>
                                      </p:to>
                                    </p:set>
                                    <p:anim calcmode="lin" valueType="num">
                                      <p:cBhvr>
                                        <p:cTn id="50" dur="3000" fill="hold"/>
                                        <p:tgtEl>
                                          <p:spTgt spid="90129"/>
                                        </p:tgtEl>
                                        <p:attrNameLst>
                                          <p:attrName>ppt_w</p:attrName>
                                        </p:attrNameLst>
                                      </p:cBhvr>
                                      <p:tavLst>
                                        <p:tav tm="0">
                                          <p:val>
                                            <p:fltVal val="0"/>
                                          </p:val>
                                        </p:tav>
                                        <p:tav tm="100000">
                                          <p:val>
                                            <p:strVal val="#ppt_w"/>
                                          </p:val>
                                        </p:tav>
                                      </p:tavLst>
                                    </p:anim>
                                    <p:anim calcmode="lin" valueType="num">
                                      <p:cBhvr>
                                        <p:cTn id="51" dur="3000" fill="hold"/>
                                        <p:tgtEl>
                                          <p:spTgt spid="90129"/>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76596" fill="hold"/>
                                        <p:tgtEl>
                                          <p:spTgt spid="90114"/>
                                        </p:tgtEl>
                                      </p:cBhvr>
                                    </p:cmd>
                                  </p:childTnLst>
                                </p:cTn>
                              </p:par>
                              <p:par>
                                <p:cTn id="56" presetID="31" presetClass="entr" presetSubtype="0" repeatCount="indefinite" fill="hold" nodeType="withEffect">
                                  <p:stCondLst>
                                    <p:cond delay="500"/>
                                  </p:stCondLst>
                                  <p:iterate type="lt">
                                    <p:tmPct val="5000"/>
                                  </p:iterate>
                                  <p:childTnLst>
                                    <p:set>
                                      <p:cBhvr>
                                        <p:cTn id="57" dur="1" fill="hold">
                                          <p:stCondLst>
                                            <p:cond delay="0"/>
                                          </p:stCondLst>
                                        </p:cTn>
                                        <p:tgtEl>
                                          <p:spTgt spid="90131"/>
                                        </p:tgtEl>
                                        <p:attrNameLst>
                                          <p:attrName>style.visibility</p:attrName>
                                        </p:attrNameLst>
                                      </p:cBhvr>
                                      <p:to>
                                        <p:strVal val="visible"/>
                                      </p:to>
                                    </p:set>
                                    <p:anim calcmode="lin" valueType="num">
                                      <p:cBhvr>
                                        <p:cTn id="58" dur="3000" fill="hold"/>
                                        <p:tgtEl>
                                          <p:spTgt spid="90131"/>
                                        </p:tgtEl>
                                        <p:attrNameLst>
                                          <p:attrName>ppt_w</p:attrName>
                                        </p:attrNameLst>
                                      </p:cBhvr>
                                      <p:tavLst>
                                        <p:tav tm="0">
                                          <p:val>
                                            <p:fltVal val="0"/>
                                          </p:val>
                                        </p:tav>
                                        <p:tav tm="100000">
                                          <p:val>
                                            <p:strVal val="#ppt_w"/>
                                          </p:val>
                                        </p:tav>
                                      </p:tavLst>
                                    </p:anim>
                                    <p:anim calcmode="lin" valueType="num">
                                      <p:cBhvr>
                                        <p:cTn id="59" dur="3000" fill="hold"/>
                                        <p:tgtEl>
                                          <p:spTgt spid="90131"/>
                                        </p:tgtEl>
                                        <p:attrNameLst>
                                          <p:attrName>ppt_h</p:attrName>
                                        </p:attrNameLst>
                                      </p:cBhvr>
                                      <p:tavLst>
                                        <p:tav tm="0">
                                          <p:val>
                                            <p:fltVal val="0"/>
                                          </p:val>
                                        </p:tav>
                                        <p:tav tm="100000">
                                          <p:val>
                                            <p:strVal val="#ppt_h"/>
                                          </p:val>
                                        </p:tav>
                                      </p:tavLst>
                                    </p:anim>
                                    <p:anim calcmode="lin" valueType="num">
                                      <p:cBhvr>
                                        <p:cTn id="60" dur="3000" fill="hold"/>
                                        <p:tgtEl>
                                          <p:spTgt spid="90131"/>
                                        </p:tgtEl>
                                        <p:attrNameLst>
                                          <p:attrName>style.rotation</p:attrName>
                                        </p:attrNameLst>
                                      </p:cBhvr>
                                      <p:tavLst>
                                        <p:tav tm="0">
                                          <p:val>
                                            <p:fltVal val="90"/>
                                          </p:val>
                                        </p:tav>
                                        <p:tav tm="100000">
                                          <p:val>
                                            <p:fltVal val="0"/>
                                          </p:val>
                                        </p:tav>
                                      </p:tavLst>
                                    </p:anim>
                                    <p:animEffect transition="in" filter="fade">
                                      <p:cBhvr>
                                        <p:cTn id="61" dur="3000"/>
                                        <p:tgtEl>
                                          <p:spTgt spid="901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90115"/>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901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12"/>
          <p:cNvPicPr/>
          <p:nvPr/>
        </p:nvPicPr>
        <p:blipFill rotWithShape="1">
          <a:blip r:embed="rId2"/>
          <a:srcRect r="68084" b="54255"/>
          <a:stretch/>
        </p:blipFill>
        <p:spPr>
          <a:xfrm>
            <a:off x="1678784" y="416730"/>
            <a:ext cx="1702398" cy="1638300"/>
          </a:xfrm>
          <a:prstGeom prst="rect">
            <a:avLst/>
          </a:prstGeom>
        </p:spPr>
      </p:pic>
      <p:pic>
        <p:nvPicPr>
          <p:cNvPr id="6" name="Shape 312"/>
          <p:cNvPicPr/>
          <p:nvPr/>
        </p:nvPicPr>
        <p:blipFill rotWithShape="1">
          <a:blip r:embed="rId2"/>
          <a:srcRect l="35093" t="47002" r="34050"/>
          <a:stretch/>
        </p:blipFill>
        <p:spPr>
          <a:xfrm>
            <a:off x="4050987" y="2457399"/>
            <a:ext cx="1645920" cy="1898052"/>
          </a:xfrm>
          <a:prstGeom prst="rect">
            <a:avLst/>
          </a:prstGeom>
        </p:spPr>
      </p:pic>
      <p:pic>
        <p:nvPicPr>
          <p:cNvPr id="8" name="Shape 312"/>
          <p:cNvPicPr/>
          <p:nvPr/>
        </p:nvPicPr>
        <p:blipFill rotWithShape="1">
          <a:blip r:embed="rId2"/>
          <a:srcRect t="47616" r="68580"/>
          <a:stretch/>
        </p:blipFill>
        <p:spPr>
          <a:xfrm>
            <a:off x="1662994" y="2495550"/>
            <a:ext cx="1675952" cy="1876089"/>
          </a:xfrm>
          <a:prstGeom prst="rect">
            <a:avLst/>
          </a:prstGeom>
        </p:spPr>
      </p:pic>
      <p:pic>
        <p:nvPicPr>
          <p:cNvPr id="9" name="Shape 312"/>
          <p:cNvPicPr/>
          <p:nvPr/>
        </p:nvPicPr>
        <p:blipFill rotWithShape="1">
          <a:blip r:embed="rId2"/>
          <a:srcRect l="67476" t="-4562" r="-1372" b="4562"/>
          <a:stretch/>
        </p:blipFill>
        <p:spPr>
          <a:xfrm>
            <a:off x="6795655" y="416730"/>
            <a:ext cx="1808018" cy="3581400"/>
          </a:xfrm>
          <a:prstGeom prst="rect">
            <a:avLst/>
          </a:prstGeom>
        </p:spPr>
      </p:pic>
      <p:pic>
        <p:nvPicPr>
          <p:cNvPr id="10" name="Shape 312"/>
          <p:cNvPicPr/>
          <p:nvPr/>
        </p:nvPicPr>
        <p:blipFill rotWithShape="1">
          <a:blip r:embed="rId2"/>
          <a:srcRect l="33530" r="32941" b="52660"/>
          <a:stretch/>
        </p:blipFill>
        <p:spPr>
          <a:xfrm>
            <a:off x="4043897" y="416730"/>
            <a:ext cx="1788459" cy="1695450"/>
          </a:xfrm>
          <a:prstGeom prst="rect">
            <a:avLst/>
          </a:prstGeom>
        </p:spPr>
      </p:pic>
      <p:sp>
        <p:nvSpPr>
          <p:cNvPr id="11" name="Rectangle 10"/>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sp>
        <p:nvSpPr>
          <p:cNvPr id="4" name="TextBox 3"/>
          <p:cNvSpPr txBox="1"/>
          <p:nvPr/>
        </p:nvSpPr>
        <p:spPr>
          <a:xfrm>
            <a:off x="1678784" y="2055030"/>
            <a:ext cx="1660162"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Lấy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cốt</a:t>
            </a:r>
            <a:endParaRPr lang="en-US" sz="1600" dirty="0">
              <a:latin typeface="Times New Roman" pitchFamily="18" charset="0"/>
              <a:cs typeface="Times New Roman" pitchFamily="18" charset="0"/>
            </a:endParaRPr>
          </a:p>
        </p:txBody>
      </p:sp>
      <p:sp>
        <p:nvSpPr>
          <p:cNvPr id="13" name="TextBox 12"/>
          <p:cNvSpPr txBox="1"/>
          <p:nvPr/>
        </p:nvSpPr>
        <p:spPr>
          <a:xfrm>
            <a:off x="4012500" y="2038153"/>
            <a:ext cx="2388300"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Phủ</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đất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nặn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quanh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endParaRPr lang="en-US" sz="1600" dirty="0">
              <a:latin typeface="Times New Roman" pitchFamily="18" charset="0"/>
              <a:cs typeface="Times New Roman" pitchFamily="18" charset="0"/>
            </a:endParaRPr>
          </a:p>
        </p:txBody>
      </p:sp>
      <p:sp>
        <p:nvSpPr>
          <p:cNvPr id="14" name="TextBox 13"/>
          <p:cNvSpPr txBox="1"/>
          <p:nvPr/>
        </p:nvSpPr>
        <p:spPr>
          <a:xfrm>
            <a:off x="1451263" y="4213774"/>
            <a:ext cx="3487433" cy="584775"/>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Phủ</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đất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nặn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quanh</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hoặc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cán</a:t>
            </a:r>
            <a:endParaRPr lang="en-US" sz="1600" dirty="0">
              <a:latin typeface="Times New Roman" pitchFamily="18" charset="0"/>
              <a:cs typeface="Times New Roman" pitchFamily="18" charset="0"/>
            </a:endParaRPr>
          </a:p>
        </p:txBody>
      </p:sp>
      <p:sp>
        <p:nvSpPr>
          <p:cNvPr id="16" name="TextBox 15"/>
          <p:cNvSpPr txBox="1"/>
          <p:nvPr/>
        </p:nvSpPr>
        <p:spPr>
          <a:xfrm>
            <a:off x="4158502" y="4355451"/>
            <a:ext cx="1660162"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Buộc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và</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r</a:t>
            </a:r>
            <a:r>
              <a:rPr lang="en-US" sz="1600" dirty="0" err="1" smtClean="0">
                <a:latin typeface="Times New Roman" pitchFamily="18" charset="0"/>
                <a:cs typeface="Times New Roman" pitchFamily="18" charset="0"/>
              </a:rPr>
              <a:t>ìu</a:t>
            </a:r>
            <a:endParaRPr lang="en-US" sz="1600" dirty="0">
              <a:latin typeface="Times New Roman" pitchFamily="18" charset="0"/>
              <a:cs typeface="Times New Roman" pitchFamily="18" charset="0"/>
            </a:endParaRPr>
          </a:p>
        </p:txBody>
      </p:sp>
      <p:sp>
        <p:nvSpPr>
          <p:cNvPr id="17" name="TextBox 16"/>
          <p:cNvSpPr txBox="1"/>
          <p:nvPr/>
        </p:nvSpPr>
        <p:spPr>
          <a:xfrm>
            <a:off x="6988538" y="4336884"/>
            <a:ext cx="2384061"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Hoàn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thành</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sản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phẩm</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heel(1)">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heel(1)">
                                      <p:cBhvr>
                                        <p:cTn id="5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13" grpId="0"/>
      <p:bldP spid="14"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12"/>
          <p:cNvPicPr/>
          <p:nvPr/>
        </p:nvPicPr>
        <p:blipFill rotWithShape="1">
          <a:blip r:embed="rId2"/>
          <a:srcRect r="68084" b="54255"/>
          <a:stretch/>
        </p:blipFill>
        <p:spPr>
          <a:xfrm>
            <a:off x="1678784" y="416730"/>
            <a:ext cx="1702398" cy="1638300"/>
          </a:xfrm>
          <a:prstGeom prst="rect">
            <a:avLst/>
          </a:prstGeom>
        </p:spPr>
      </p:pic>
      <p:pic>
        <p:nvPicPr>
          <p:cNvPr id="6" name="Shape 312"/>
          <p:cNvPicPr/>
          <p:nvPr/>
        </p:nvPicPr>
        <p:blipFill rotWithShape="1">
          <a:blip r:embed="rId2"/>
          <a:srcRect l="35093" t="47002" r="34050"/>
          <a:stretch/>
        </p:blipFill>
        <p:spPr>
          <a:xfrm>
            <a:off x="4050987" y="2457399"/>
            <a:ext cx="1645920" cy="1898052"/>
          </a:xfrm>
          <a:prstGeom prst="rect">
            <a:avLst/>
          </a:prstGeom>
        </p:spPr>
      </p:pic>
      <p:pic>
        <p:nvPicPr>
          <p:cNvPr id="8" name="Shape 312"/>
          <p:cNvPicPr/>
          <p:nvPr/>
        </p:nvPicPr>
        <p:blipFill rotWithShape="1">
          <a:blip r:embed="rId2"/>
          <a:srcRect t="47616" r="68580"/>
          <a:stretch/>
        </p:blipFill>
        <p:spPr>
          <a:xfrm>
            <a:off x="1662994" y="2495550"/>
            <a:ext cx="1675952" cy="1876089"/>
          </a:xfrm>
          <a:prstGeom prst="rect">
            <a:avLst/>
          </a:prstGeom>
        </p:spPr>
      </p:pic>
      <p:pic>
        <p:nvPicPr>
          <p:cNvPr id="9" name="Shape 312"/>
          <p:cNvPicPr/>
          <p:nvPr/>
        </p:nvPicPr>
        <p:blipFill rotWithShape="1">
          <a:blip r:embed="rId2"/>
          <a:srcRect l="67476" t="-4562" r="-1372" b="4562"/>
          <a:stretch/>
        </p:blipFill>
        <p:spPr>
          <a:xfrm>
            <a:off x="6795655" y="416730"/>
            <a:ext cx="1808018" cy="3581400"/>
          </a:xfrm>
          <a:prstGeom prst="rect">
            <a:avLst/>
          </a:prstGeom>
        </p:spPr>
      </p:pic>
      <p:pic>
        <p:nvPicPr>
          <p:cNvPr id="10" name="Shape 312"/>
          <p:cNvPicPr/>
          <p:nvPr/>
        </p:nvPicPr>
        <p:blipFill rotWithShape="1">
          <a:blip r:embed="rId2"/>
          <a:srcRect l="33530" r="32941" b="52660"/>
          <a:stretch/>
        </p:blipFill>
        <p:spPr>
          <a:xfrm>
            <a:off x="4023278" y="416730"/>
            <a:ext cx="1788459" cy="1695450"/>
          </a:xfrm>
          <a:prstGeom prst="rect">
            <a:avLst/>
          </a:prstGeom>
        </p:spPr>
      </p:pic>
      <p:sp>
        <p:nvSpPr>
          <p:cNvPr id="11" name="Rectangle 10"/>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sp>
        <p:nvSpPr>
          <p:cNvPr id="4" name="TextBox 3"/>
          <p:cNvSpPr txBox="1"/>
          <p:nvPr/>
        </p:nvSpPr>
        <p:spPr>
          <a:xfrm>
            <a:off x="1678784" y="2055030"/>
            <a:ext cx="1660162"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Lấy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cốt</a:t>
            </a:r>
            <a:endParaRPr lang="en-US" sz="1600" dirty="0">
              <a:latin typeface="Times New Roman" pitchFamily="18" charset="0"/>
              <a:cs typeface="Times New Roman" pitchFamily="18" charset="0"/>
            </a:endParaRPr>
          </a:p>
        </p:txBody>
      </p:sp>
      <p:sp>
        <p:nvSpPr>
          <p:cNvPr id="13" name="TextBox 12"/>
          <p:cNvSpPr txBox="1"/>
          <p:nvPr/>
        </p:nvSpPr>
        <p:spPr>
          <a:xfrm>
            <a:off x="4012500" y="2038153"/>
            <a:ext cx="2388300"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Phủ</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đất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nặn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quanh</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endParaRPr lang="en-US" sz="1600" dirty="0">
              <a:latin typeface="Times New Roman" pitchFamily="18" charset="0"/>
              <a:cs typeface="Times New Roman" pitchFamily="18" charset="0"/>
            </a:endParaRPr>
          </a:p>
        </p:txBody>
      </p:sp>
      <p:sp>
        <p:nvSpPr>
          <p:cNvPr id="14" name="TextBox 13"/>
          <p:cNvSpPr txBox="1"/>
          <p:nvPr/>
        </p:nvSpPr>
        <p:spPr>
          <a:xfrm>
            <a:off x="1451263" y="4213774"/>
            <a:ext cx="3487433" cy="584775"/>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Phủ</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đất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nặn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quanh</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hoặc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giấy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cán</a:t>
            </a:r>
            <a:endParaRPr lang="en-US" sz="1600" dirty="0">
              <a:latin typeface="Times New Roman" pitchFamily="18" charset="0"/>
              <a:cs typeface="Times New Roman" pitchFamily="18" charset="0"/>
            </a:endParaRPr>
          </a:p>
        </p:txBody>
      </p:sp>
      <p:sp>
        <p:nvSpPr>
          <p:cNvPr id="16" name="TextBox 15"/>
          <p:cNvSpPr txBox="1"/>
          <p:nvPr/>
        </p:nvSpPr>
        <p:spPr>
          <a:xfrm>
            <a:off x="4158502" y="4355451"/>
            <a:ext cx="1660162"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Buộc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dìu</a:t>
            </a:r>
            <a:endParaRPr lang="en-US" sz="1600" dirty="0">
              <a:latin typeface="Times New Roman" pitchFamily="18" charset="0"/>
              <a:cs typeface="Times New Roman" pitchFamily="18" charset="0"/>
            </a:endParaRPr>
          </a:p>
        </p:txBody>
      </p:sp>
      <p:sp>
        <p:nvSpPr>
          <p:cNvPr id="17" name="TextBox 16"/>
          <p:cNvSpPr txBox="1"/>
          <p:nvPr/>
        </p:nvSpPr>
        <p:spPr>
          <a:xfrm>
            <a:off x="6988538" y="4336884"/>
            <a:ext cx="2384061" cy="338554"/>
          </a:xfrm>
          <a:prstGeom prst="rect">
            <a:avLst/>
          </a:prstGeom>
          <a:noFill/>
        </p:spPr>
        <p:txBody>
          <a:bodyPr wrap="square" rtlCol="0">
            <a:spAutoFit/>
          </a:bodyPr>
          <a:lstStyle/>
          <a:p>
            <a:r>
              <a:rPr lang="en-US" sz="1600" dirty="0" err="1" smtClean="0">
                <a:latin typeface="Times New Roman" pitchFamily="18" charset="0"/>
                <a:cs typeface="Times New Roman" pitchFamily="18" charset="0"/>
              </a:rPr>
              <a:t>Hoàn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thành</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sản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phẩm</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2559186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438150"/>
            <a:ext cx="8458200" cy="1200329"/>
          </a:xfrm>
          <a:prstGeom prst="rect">
            <a:avLst/>
          </a:prstGeom>
        </p:spPr>
        <p:txBody>
          <a:bodyPr wrap="square">
            <a:spAutoFit/>
          </a:bodyPr>
          <a:lstStyle/>
          <a:p>
            <a:pPr algn="ctr"/>
            <a:r>
              <a:rPr lang="vi-VN" sz="2400" b="1" dirty="0"/>
              <a:t>Mô phỏng một di sản mĩ thuật Việt Nam thời kì </a:t>
            </a:r>
            <a:endParaRPr lang="en-US" sz="2400" b="1" dirty="0" smtClean="0"/>
          </a:p>
          <a:p>
            <a:pPr algn="ctr"/>
            <a:r>
              <a:rPr lang="vi-VN" sz="2400" b="1" dirty="0" smtClean="0"/>
              <a:t>Tiền </a:t>
            </a:r>
            <a:r>
              <a:rPr lang="vi-VN" sz="2400" b="1" dirty="0"/>
              <a:t>sử em yêu thích từ vật liệu sẵn có</a:t>
            </a:r>
            <a:endParaRPr lang="en-US" sz="2400" b="1" dirty="0"/>
          </a:p>
          <a:p>
            <a:pPr algn="ctr"/>
            <a:r>
              <a:rPr lang="vi-VN" sz="2400" b="1" dirty="0"/>
              <a:t>Sản phẩm mĩ thuật của học sinh</a:t>
            </a:r>
            <a:endParaRPr lang="en-US" sz="2400" b="1" dirty="0"/>
          </a:p>
        </p:txBody>
      </p:sp>
      <p:pic>
        <p:nvPicPr>
          <p:cNvPr id="6" name="Picture 5"/>
          <p:cNvPicPr>
            <a:picLocks noChangeAspect="1"/>
          </p:cNvPicPr>
          <p:nvPr/>
        </p:nvPicPr>
        <p:blipFill>
          <a:blip r:embed="rId3"/>
          <a:stretch>
            <a:fillRect/>
          </a:stretch>
        </p:blipFill>
        <p:spPr>
          <a:xfrm>
            <a:off x="327740" y="1852298"/>
            <a:ext cx="8130460" cy="3077383"/>
          </a:xfrm>
          <a:prstGeom prst="rect">
            <a:avLst/>
          </a:prstGeom>
        </p:spPr>
      </p:pic>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10" name="Rectangle 9"/>
          <p:cNvSpPr/>
          <p:nvPr/>
        </p:nvSpPr>
        <p:spPr>
          <a:xfrm>
            <a:off x="5261887" y="2739163"/>
            <a:ext cx="2652516" cy="1731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Picture 3"/>
          <p:cNvPicPr>
            <a:picLocks noChangeAspect="1"/>
          </p:cNvPicPr>
          <p:nvPr/>
        </p:nvPicPr>
        <p:blipFill>
          <a:blip r:embed="rId3"/>
          <a:stretch>
            <a:fillRect/>
          </a:stretch>
        </p:blipFill>
        <p:spPr>
          <a:xfrm>
            <a:off x="1318701" y="921586"/>
            <a:ext cx="3436623" cy="342948"/>
          </a:xfrm>
          <a:prstGeom prst="rect">
            <a:avLst/>
          </a:prstGeom>
        </p:spPr>
      </p:pic>
      <p:pic>
        <p:nvPicPr>
          <p:cNvPr id="2" name="Picture 1"/>
          <p:cNvPicPr>
            <a:picLocks noChangeAspect="1"/>
          </p:cNvPicPr>
          <p:nvPr/>
        </p:nvPicPr>
        <p:blipFill>
          <a:blip r:embed="rId4"/>
          <a:stretch>
            <a:fillRect/>
          </a:stretch>
        </p:blipFill>
        <p:spPr>
          <a:xfrm>
            <a:off x="152400" y="1313216"/>
            <a:ext cx="3611758" cy="3248766"/>
          </a:xfrm>
          <a:prstGeom prst="rect">
            <a:avLst/>
          </a:prstGeom>
        </p:spPr>
      </p:pic>
      <p:pic>
        <p:nvPicPr>
          <p:cNvPr id="3" name="Picture 2"/>
          <p:cNvPicPr>
            <a:picLocks noChangeAspect="1"/>
          </p:cNvPicPr>
          <p:nvPr/>
        </p:nvPicPr>
        <p:blipFill>
          <a:blip r:embed="rId5"/>
          <a:stretch>
            <a:fillRect/>
          </a:stretch>
        </p:blipFill>
        <p:spPr>
          <a:xfrm>
            <a:off x="4020126" y="1313216"/>
            <a:ext cx="4819074" cy="3248766"/>
          </a:xfrm>
          <a:prstGeom prst="rect">
            <a:avLst/>
          </a:prstGeom>
        </p:spPr>
      </p:pic>
    </p:spTree>
    <p:extLst>
      <p:ext uri="{BB962C8B-B14F-4D97-AF65-F5344CB8AC3E}">
        <p14:creationId xmlns:p14="http://schemas.microsoft.com/office/powerpoint/2010/main" val="4050731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324"/>
          <p:cNvSpPr txBox="1"/>
          <p:nvPr/>
        </p:nvSpPr>
        <p:spPr>
          <a:xfrm>
            <a:off x="901700" y="7040245"/>
            <a:ext cx="2127250" cy="472440"/>
          </a:xfrm>
          <a:prstGeom prst="rect">
            <a:avLst/>
          </a:prstGeom>
          <a:noFill/>
        </p:spPr>
        <p:txBody>
          <a:bodyPr lIns="0" tIns="0" rIns="0" bIns="0"/>
          <a:lstStyle/>
          <a:p>
            <a:pPr algn="just">
              <a:lnSpc>
                <a:spcPct val="124000"/>
              </a:lnSpc>
              <a:spcAft>
                <a:spcPts val="0"/>
              </a:spcAft>
            </a:pPr>
            <a:r>
              <a:rPr lang="vi-VN" sz="850" b="1">
                <a:effectLst/>
                <a:latin typeface="Arial"/>
                <a:ea typeface="Arial"/>
              </a:rPr>
              <a:t>Hộp đựng dụng cụ học tập sử dụng hình khắc trên vách đá hang Đồng Nội, </a:t>
            </a:r>
            <a:r>
              <a:rPr lang="vi-VN" sz="850">
                <a:effectLst/>
                <a:latin typeface="Arial"/>
                <a:ea typeface="Arial"/>
              </a:rPr>
              <a:t>sản phẩm mĩ thuật từ giấy, Thanh Hương</a:t>
            </a:r>
            <a:endParaRPr lang="en-US" sz="850">
              <a:effectLst/>
              <a:latin typeface="Arial"/>
              <a:ea typeface="Arial"/>
            </a:endParaRPr>
          </a:p>
        </p:txBody>
      </p:sp>
      <p:pic>
        <p:nvPicPr>
          <p:cNvPr id="12289" name="Shape 3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09950"/>
            <a:ext cx="2998787" cy="14747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Shape 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92884"/>
            <a:ext cx="4048125" cy="221932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322"/>
          <p:cNvSpPr txBox="1"/>
          <p:nvPr/>
        </p:nvSpPr>
        <p:spPr>
          <a:xfrm>
            <a:off x="1184910" y="8930005"/>
            <a:ext cx="3691255" cy="344170"/>
          </a:xfrm>
          <a:prstGeom prst="rect">
            <a:avLst/>
          </a:prstGeom>
          <a:noFill/>
        </p:spPr>
        <p:txBody>
          <a:bodyPr lIns="0" tIns="0" rIns="0" bIns="0"/>
          <a:lstStyle/>
          <a:p>
            <a:pPr>
              <a:lnSpc>
                <a:spcPct val="125000"/>
              </a:lnSpc>
              <a:spcAft>
                <a:spcPts val="0"/>
              </a:spcAft>
            </a:pPr>
            <a:r>
              <a:rPr lang="vi-VN" sz="850" b="1">
                <a:effectLst/>
                <a:latin typeface="Arial"/>
                <a:ea typeface="Arial"/>
              </a:rPr>
              <a:t>Đồng hồ sử dụng hoa văn hình khắc trên vách đá hang Đồng Nội, </a:t>
            </a:r>
            <a:r>
              <a:rPr lang="vi-VN" sz="850">
                <a:effectLst/>
                <a:latin typeface="Arial"/>
                <a:ea typeface="Arial"/>
              </a:rPr>
              <a:t>sản phẩm mĩ thuật đa chất liệu, Ngô Quang Tuyến</a:t>
            </a:r>
            <a:endParaRPr lang="en-US" sz="850">
              <a:effectLst/>
              <a:latin typeface="Arial"/>
              <a:ea typeface="Arial"/>
            </a:endParaRPr>
          </a:p>
        </p:txBody>
      </p:sp>
      <p:sp>
        <p:nvSpPr>
          <p:cNvPr id="4" name="Rectangle 5"/>
          <p:cNvSpPr>
            <a:spLocks noChangeArrowheads="1"/>
          </p:cNvSpPr>
          <p:nvPr/>
        </p:nvSpPr>
        <p:spPr bwMode="auto">
          <a:xfrm>
            <a:off x="424056" y="133350"/>
            <a:ext cx="86006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b="1"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Trang trí góc học tập có sử dụng hình ảnh từ di sản mĩ thuật Việt Nam thời kì Tiền sử</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2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t/>
            </a:r>
            <a:br>
              <a:rPr kumimoji="0" lang="vi-VN" sz="1200" b="0" i="0" u="none" strike="noStrike" cap="none" normalizeH="0" baseline="0" smtClean="0">
                <a:ln>
                  <a:noFill/>
                </a:ln>
                <a:solidFill>
                  <a:srgbClr val="000000"/>
                </a:solidFill>
                <a:effectLst/>
                <a:latin typeface="Arial Unicode MS" pitchFamily="34" charset="-128"/>
                <a:ea typeface="Arial Unicode MS" pitchFamily="34" charset="-128"/>
                <a:cs typeface="Arial Unicode MS" pitchFamily="34" charset="-128"/>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r>
            <a:br>
              <a:rPr kumimoji="0" lang="en-US" sz="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t/>
            </a:r>
            <a:br>
              <a:rPr kumimoji="0" lang="vi-VN" sz="1200" b="0" i="0" u="none" strike="noStrike" cap="none" normalizeH="0" baseline="0" smtClean="0">
                <a:ln>
                  <a:noFill/>
                </a:ln>
                <a:solidFill>
                  <a:srgbClr val="000000"/>
                </a:solidFill>
                <a:effectLst/>
                <a:latin typeface="Times New Roman" pitchFamily="18" charset="0"/>
                <a:ea typeface="Arial Unicode MS" pitchFamily="34" charset="-128"/>
                <a:cs typeface="Times New Roman" pitchFamily="18" charset="0"/>
              </a:rPr>
            </a:b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10"/>
          <p:cNvSpPr/>
          <p:nvPr/>
        </p:nvSpPr>
        <p:spPr>
          <a:xfrm>
            <a:off x="152400" y="971550"/>
            <a:ext cx="4572000" cy="830997"/>
          </a:xfrm>
          <a:prstGeom prst="rect">
            <a:avLst/>
          </a:prstGeom>
        </p:spPr>
        <p:txBody>
          <a:bodyPr>
            <a:spAutoFit/>
          </a:bodyPr>
          <a:lstStyle/>
          <a:p>
            <a:r>
              <a:rPr lang="vi-VN" sz="1600" b="1" dirty="0">
                <a:latin typeface="Times New Roman" pitchFamily="18" charset="0"/>
                <a:cs typeface="Times New Roman" pitchFamily="18" charset="0"/>
              </a:rPr>
              <a:t>Hộp đựng dụng cụ học tập sử dụng hình khắc trên vách đá hang Đồng Nội, </a:t>
            </a:r>
            <a:r>
              <a:rPr lang="vi-VN" sz="1600" dirty="0">
                <a:latin typeface="Times New Roman" pitchFamily="18" charset="0"/>
                <a:cs typeface="Times New Roman" pitchFamily="18" charset="0"/>
              </a:rPr>
              <a:t>sản phẩm mĩ thuật từ giấy, Thanh Hương</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289"/>
                                        </p:tgtEl>
                                        <p:attrNameLst>
                                          <p:attrName>style.visibility</p:attrName>
                                        </p:attrNameLst>
                                      </p:cBhvr>
                                      <p:to>
                                        <p:strVal val="visible"/>
                                      </p:to>
                                    </p:set>
                                    <p:animEffect transition="in" filter="barn(inVertical)">
                                      <p:cBhvr>
                                        <p:cTn id="12" dur="500"/>
                                        <p:tgtEl>
                                          <p:spTgt spid="12289"/>
                                        </p:tgtEl>
                                      </p:cBhvr>
                                    </p:animEffect>
                                  </p:childTnLst>
                                </p:cTn>
                              </p:par>
                              <p:par>
                                <p:cTn id="13" presetID="16" presetClass="entr" presetSubtype="21" fill="hold" nodeType="withEffect">
                                  <p:stCondLst>
                                    <p:cond delay="0"/>
                                  </p:stCondLst>
                                  <p:childTnLst>
                                    <p:set>
                                      <p:cBhvr>
                                        <p:cTn id="14" dur="1" fill="hold">
                                          <p:stCondLst>
                                            <p:cond delay="0"/>
                                          </p:stCondLst>
                                        </p:cTn>
                                        <p:tgtEl>
                                          <p:spTgt spid="12292"/>
                                        </p:tgtEl>
                                        <p:attrNameLst>
                                          <p:attrName>style.visibility</p:attrName>
                                        </p:attrNameLst>
                                      </p:cBhvr>
                                      <p:to>
                                        <p:strVal val="visible"/>
                                      </p:to>
                                    </p:set>
                                    <p:animEffect transition="in" filter="barn(inVertical)">
                                      <p:cBhvr>
                                        <p:cTn id="15" dur="500"/>
                                        <p:tgtEl>
                                          <p:spTgt spid="1229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399" y="59730"/>
            <a:ext cx="11658600" cy="369332"/>
          </a:xfrm>
          <a:prstGeom prst="rect">
            <a:avLst/>
          </a:prstGeom>
          <a:noFill/>
        </p:spPr>
        <p:txBody>
          <a:bodyPr wrap="square" rtlCol="0">
            <a:spAutoFit/>
          </a:bodyPr>
          <a:lstStyle/>
          <a:p>
            <a:r>
              <a:rPr lang="en-US" i="1" dirty="0" smtClean="0">
                <a:solidFill>
                  <a:srgbClr val="FF0000"/>
                </a:solidFill>
                <a:latin typeface="Times New Roman" pitchFamily="18" charset="0"/>
                <a:cs typeface="Times New Roman" pitchFamily="18" charset="0"/>
              </a:rPr>
              <a:t>Qua </a:t>
            </a:r>
            <a:r>
              <a:rPr lang="en-US" i="1" dirty="0" err="1" smtClean="0">
                <a:solidFill>
                  <a:srgbClr val="FF0000"/>
                </a:solidFill>
                <a:latin typeface="Times New Roman" pitchFamily="18" charset="0"/>
                <a:cs typeface="Times New Roman" pitchFamily="18" charset="0"/>
              </a:rPr>
              <a:t>hình</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ảnh</a:t>
            </a:r>
            <a:r>
              <a:rPr lang="en-US" i="1" dirty="0" smtClean="0">
                <a:solidFill>
                  <a:srgbClr val="FF0000"/>
                </a:solidFill>
                <a:latin typeface="Times New Roman" pitchFamily="18" charset="0"/>
                <a:cs typeface="Times New Roman" pitchFamily="18" charset="0"/>
              </a:rPr>
              <a:t> hay </a:t>
            </a:r>
            <a:r>
              <a:rPr lang="en-US" i="1" dirty="0" err="1" smtClean="0">
                <a:solidFill>
                  <a:srgbClr val="FF0000"/>
                </a:solidFill>
                <a:latin typeface="Times New Roman" pitchFamily="18" charset="0"/>
                <a:cs typeface="Times New Roman" pitchFamily="18" charset="0"/>
              </a:rPr>
              <a:t>nêu</a:t>
            </a:r>
            <a:r>
              <a:rPr lang="en-US" i="1" dirty="0" smtClean="0">
                <a:solidFill>
                  <a:srgbClr val="FF0000"/>
                </a:solidFill>
                <a:latin typeface="Times New Roman" pitchFamily="18" charset="0"/>
                <a:cs typeface="Times New Roman" pitchFamily="18" charset="0"/>
              </a:rPr>
              <a:t> ý </a:t>
            </a:r>
            <a:r>
              <a:rPr lang="en-US" i="1" dirty="0" err="1" smtClean="0">
                <a:solidFill>
                  <a:srgbClr val="FF0000"/>
                </a:solidFill>
                <a:latin typeface="Times New Roman" pitchFamily="18" charset="0"/>
                <a:cs typeface="Times New Roman" pitchFamily="18" charset="0"/>
              </a:rPr>
              <a:t>kiến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của</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em</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về</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quá</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trình</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phát</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triển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của</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nước</a:t>
            </a:r>
            <a:r>
              <a:rPr lang="en-US" i="1" dirty="0" smtClean="0">
                <a:solidFill>
                  <a:srgbClr val="FF0000"/>
                </a:solidFill>
                <a:latin typeface="Times New Roman" pitchFamily="18" charset="0"/>
                <a:cs typeface="Times New Roman" pitchFamily="18" charset="0"/>
              </a:rPr>
              <a:t> ta?</a:t>
            </a:r>
            <a:endParaRPr lang="en-US" i="1" dirty="0">
              <a:solidFill>
                <a:srgbClr val="FF0000"/>
              </a:solidFill>
              <a:latin typeface="Times New Roman" pitchFamily="18" charset="0"/>
              <a:cs typeface="Times New Roman" pitchFamily="18" charset="0"/>
            </a:endParaRPr>
          </a:p>
        </p:txBody>
      </p:sp>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44" y="856456"/>
            <a:ext cx="1984311" cy="151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08300" y="884826"/>
            <a:ext cx="2286000" cy="151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950" y="860220"/>
            <a:ext cx="2349500"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1107" y="2833687"/>
            <a:ext cx="2290763"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876550"/>
            <a:ext cx="2349500" cy="156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2287555" y="1613693"/>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5494305" y="1544034"/>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95300" y="2423907"/>
            <a:ext cx="8840755"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Từ</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đại</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tiên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Hùng-Thời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kì</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kiến</a:t>
            </a:r>
            <a:endParaRPr lang="en-US" dirty="0">
              <a:latin typeface="Times New Roman" pitchFamily="18" charset="0"/>
              <a:cs typeface="Times New Roman" pitchFamily="18" charset="0"/>
            </a:endParaRPr>
          </a:p>
        </p:txBody>
      </p:sp>
      <p:sp>
        <p:nvSpPr>
          <p:cNvPr id="10" name="TextBox 9"/>
          <p:cNvSpPr txBox="1"/>
          <p:nvPr/>
        </p:nvSpPr>
        <p:spPr>
          <a:xfrm>
            <a:off x="974790" y="4552950"/>
            <a:ext cx="8001000" cy="369332"/>
          </a:xfrm>
          <a:prstGeom prst="rect">
            <a:avLst/>
          </a:prstGeom>
          <a:noFill/>
        </p:spPr>
        <p:txBody>
          <a:bodyPr wrap="square" rtlCol="0">
            <a:spAutoFit/>
          </a:bodyPr>
          <a:lstStyle/>
          <a:p>
            <a:r>
              <a:rPr lang="en-US" dirty="0" err="1" smtClean="0"/>
              <a:t>Nhà</a:t>
            </a:r>
            <a:r>
              <a:rPr lang="en-US" dirty="0" smtClean="0"/>
              <a:t> </a:t>
            </a:r>
            <a:r>
              <a:rPr lang="en-US" dirty="0" err="1" smtClean="0"/>
              <a:t>nước</a:t>
            </a:r>
            <a:r>
              <a:rPr lang="en-US" dirty="0" smtClean="0"/>
              <a:t> </a:t>
            </a:r>
            <a:r>
              <a:rPr lang="en-US" dirty="0" err="1" smtClean="0"/>
              <a:t>độc</a:t>
            </a:r>
            <a:r>
              <a:rPr lang="en-US" dirty="0" smtClean="0"/>
              <a:t> </a:t>
            </a:r>
            <a:r>
              <a:rPr lang="en-US" dirty="0" err="1" smtClean="0"/>
              <a:t>lập</a:t>
            </a:r>
            <a:r>
              <a:rPr lang="en-US" dirty="0" smtClean="0"/>
              <a:t> </a:t>
            </a:r>
            <a:r>
              <a:rPr lang="en-US" dirty="0" err="1" smtClean="0"/>
              <a:t>Việt</a:t>
            </a:r>
            <a:r>
              <a:rPr lang="en-US" dirty="0" smtClean="0"/>
              <a:t> Nam DCCH </a:t>
            </a:r>
            <a:r>
              <a:rPr lang="en-US" dirty="0" err="1" smtClean="0"/>
              <a:t>ra</a:t>
            </a:r>
            <a:r>
              <a:rPr lang="en-US" dirty="0" smtClean="0"/>
              <a:t> </a:t>
            </a:r>
            <a:r>
              <a:rPr lang="en-US" dirty="0" err="1" smtClean="0"/>
              <a:t>đời</a:t>
            </a:r>
            <a:r>
              <a:rPr lang="en-US" dirty="0" smtClean="0"/>
              <a:t>- </a:t>
            </a:r>
            <a:r>
              <a:rPr lang="en-US" dirty="0" err="1" smtClean="0"/>
              <a:t>Thời</a:t>
            </a:r>
            <a:r>
              <a:rPr lang="en-US" dirty="0" smtClean="0"/>
              <a:t> </a:t>
            </a:r>
            <a:r>
              <a:rPr lang="en-US" dirty="0" err="1" smtClean="0"/>
              <a:t>kì</a:t>
            </a:r>
            <a:r>
              <a:rPr lang="en-US" dirty="0" smtClean="0"/>
              <a:t> </a:t>
            </a:r>
            <a:r>
              <a:rPr lang="en-US" dirty="0" err="1" smtClean="0"/>
              <a:t>Việt</a:t>
            </a:r>
            <a:r>
              <a:rPr lang="en-US" dirty="0" smtClean="0"/>
              <a:t> Nam </a:t>
            </a:r>
            <a:r>
              <a:rPr lang="en-US" dirty="0" err="1" smtClean="0"/>
              <a:t>tiến</a:t>
            </a:r>
            <a:r>
              <a:rPr lang="en-US" dirty="0" smtClean="0"/>
              <a:t> </a:t>
            </a:r>
            <a:r>
              <a:rPr lang="en-US" dirty="0" err="1" smtClean="0"/>
              <a:t>vào</a:t>
            </a:r>
            <a:r>
              <a:rPr lang="en-US" dirty="0" smtClean="0"/>
              <a:t> </a:t>
            </a:r>
            <a:r>
              <a:rPr lang="en-US" dirty="0" err="1" smtClean="0"/>
              <a:t>thế</a:t>
            </a:r>
            <a:r>
              <a:rPr lang="en-US" dirty="0" smtClean="0"/>
              <a:t> </a:t>
            </a:r>
            <a:r>
              <a:rPr lang="en-US" dirty="0" err="1" smtClean="0"/>
              <a:t>kỉ</a:t>
            </a:r>
            <a:r>
              <a:rPr lang="en-US" dirty="0" smtClean="0"/>
              <a:t> </a:t>
            </a:r>
            <a:r>
              <a:rPr lang="en-US" dirty="0" err="1" smtClean="0"/>
              <a:t>mới</a:t>
            </a:r>
            <a:endParaRPr lang="en-US" dirty="0"/>
          </a:p>
        </p:txBody>
      </p:sp>
      <p:sp>
        <p:nvSpPr>
          <p:cNvPr id="18" name="Right Arrow 17"/>
          <p:cNvSpPr/>
          <p:nvPr/>
        </p:nvSpPr>
        <p:spPr>
          <a:xfrm>
            <a:off x="4216400" y="3688156"/>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81089" y="3538933"/>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19705" y="1475769"/>
            <a:ext cx="455645" cy="196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5"/>
                                        </p:tgtEl>
                                        <p:attrNameLst>
                                          <p:attrName>style.visibility</p:attrName>
                                        </p:attrNameLst>
                                      </p:cBhvr>
                                      <p:to>
                                        <p:strVal val="visible"/>
                                      </p:to>
                                    </p:set>
                                    <p:animEffect transition="in" filter="fade">
                                      <p:cBhvr>
                                        <p:cTn id="12" dur="1000"/>
                                        <p:tgtEl>
                                          <p:spTgt spid="11265"/>
                                        </p:tgtEl>
                                      </p:cBhvr>
                                    </p:animEffect>
                                    <p:anim calcmode="lin" valueType="num">
                                      <p:cBhvr>
                                        <p:cTn id="13" dur="1000" fill="hold"/>
                                        <p:tgtEl>
                                          <p:spTgt spid="11265"/>
                                        </p:tgtEl>
                                        <p:attrNameLst>
                                          <p:attrName>ppt_x</p:attrName>
                                        </p:attrNameLst>
                                      </p:cBhvr>
                                      <p:tavLst>
                                        <p:tav tm="0">
                                          <p:val>
                                            <p:strVal val="#ppt_x"/>
                                          </p:val>
                                        </p:tav>
                                        <p:tav tm="100000">
                                          <p:val>
                                            <p:strVal val="#ppt_x"/>
                                          </p:val>
                                        </p:tav>
                                      </p:tavLst>
                                    </p:anim>
                                    <p:anim calcmode="lin" valueType="num">
                                      <p:cBhvr>
                                        <p:cTn id="14" dur="1000" fill="hold"/>
                                        <p:tgtEl>
                                          <p:spTgt spid="1126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1000"/>
                                        <p:tgtEl>
                                          <p:spTgt spid="11266"/>
                                        </p:tgtEl>
                                      </p:cBhvr>
                                    </p:animEffect>
                                    <p:anim calcmode="lin" valueType="num">
                                      <p:cBhvr>
                                        <p:cTn id="18" dur="1000" fill="hold"/>
                                        <p:tgtEl>
                                          <p:spTgt spid="11266"/>
                                        </p:tgtEl>
                                        <p:attrNameLst>
                                          <p:attrName>ppt_x</p:attrName>
                                        </p:attrNameLst>
                                      </p:cBhvr>
                                      <p:tavLst>
                                        <p:tav tm="0">
                                          <p:val>
                                            <p:strVal val="#ppt_x"/>
                                          </p:val>
                                        </p:tav>
                                        <p:tav tm="100000">
                                          <p:val>
                                            <p:strVal val="#ppt_x"/>
                                          </p:val>
                                        </p:tav>
                                      </p:tavLst>
                                    </p:anim>
                                    <p:anim calcmode="lin" valueType="num">
                                      <p:cBhvr>
                                        <p:cTn id="19" dur="1000" fill="hold"/>
                                        <p:tgtEl>
                                          <p:spTgt spid="1126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267"/>
                                        </p:tgtEl>
                                        <p:attrNameLst>
                                          <p:attrName>style.visibility</p:attrName>
                                        </p:attrNameLst>
                                      </p:cBhvr>
                                      <p:to>
                                        <p:strVal val="visible"/>
                                      </p:to>
                                    </p:set>
                                    <p:animEffect transition="in" filter="fade">
                                      <p:cBhvr>
                                        <p:cTn id="22" dur="1000"/>
                                        <p:tgtEl>
                                          <p:spTgt spid="11267"/>
                                        </p:tgtEl>
                                      </p:cBhvr>
                                    </p:animEffect>
                                    <p:anim calcmode="lin" valueType="num">
                                      <p:cBhvr>
                                        <p:cTn id="23" dur="1000" fill="hold"/>
                                        <p:tgtEl>
                                          <p:spTgt spid="11267"/>
                                        </p:tgtEl>
                                        <p:attrNameLst>
                                          <p:attrName>ppt_x</p:attrName>
                                        </p:attrNameLst>
                                      </p:cBhvr>
                                      <p:tavLst>
                                        <p:tav tm="0">
                                          <p:val>
                                            <p:strVal val="#ppt_x"/>
                                          </p:val>
                                        </p:tav>
                                        <p:tav tm="100000">
                                          <p:val>
                                            <p:strVal val="#ppt_x"/>
                                          </p:val>
                                        </p:tav>
                                      </p:tavLst>
                                    </p:anim>
                                    <p:anim calcmode="lin" valueType="num">
                                      <p:cBhvr>
                                        <p:cTn id="24" dur="1000" fill="hold"/>
                                        <p:tgtEl>
                                          <p:spTgt spid="1126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268"/>
                                        </p:tgtEl>
                                        <p:attrNameLst>
                                          <p:attrName>style.visibility</p:attrName>
                                        </p:attrNameLst>
                                      </p:cBhvr>
                                      <p:to>
                                        <p:strVal val="visible"/>
                                      </p:to>
                                    </p:set>
                                    <p:animEffect transition="in" filter="fade">
                                      <p:cBhvr>
                                        <p:cTn id="27" dur="1000"/>
                                        <p:tgtEl>
                                          <p:spTgt spid="11268"/>
                                        </p:tgtEl>
                                      </p:cBhvr>
                                    </p:animEffect>
                                    <p:anim calcmode="lin" valueType="num">
                                      <p:cBhvr>
                                        <p:cTn id="28" dur="1000" fill="hold"/>
                                        <p:tgtEl>
                                          <p:spTgt spid="11268"/>
                                        </p:tgtEl>
                                        <p:attrNameLst>
                                          <p:attrName>ppt_x</p:attrName>
                                        </p:attrNameLst>
                                      </p:cBhvr>
                                      <p:tavLst>
                                        <p:tav tm="0">
                                          <p:val>
                                            <p:strVal val="#ppt_x"/>
                                          </p:val>
                                        </p:tav>
                                        <p:tav tm="100000">
                                          <p:val>
                                            <p:strVal val="#ppt_x"/>
                                          </p:val>
                                        </p:tav>
                                      </p:tavLst>
                                    </p:anim>
                                    <p:anim calcmode="lin" valueType="num">
                                      <p:cBhvr>
                                        <p:cTn id="2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2" descr="Hình nền cho PowerPoint hoa lá cỏ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6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47800" y="1409700"/>
            <a:ext cx="8763000" cy="2246769"/>
          </a:xfrm>
          <a:prstGeom prst="rect">
            <a:avLst/>
          </a:prstGeom>
          <a:noFill/>
        </p:spPr>
        <p:txBody>
          <a:bodyPr wrap="square" rtlCol="0">
            <a:spAutoFit/>
          </a:bodyPr>
          <a:lstStyle/>
          <a:p>
            <a:r>
              <a:rPr lang="en-US" sz="2800" dirty="0" smtClean="0">
                <a:latin typeface="Times New Roman" pitchFamily="18" charset="0"/>
                <a:cs typeface="Times New Roman" pitchFamily="18" charset="0"/>
              </a:rPr>
              <a:t>Qua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Mĩ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Việt</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N</a:t>
            </a:r>
            <a:r>
              <a:rPr lang="en-US" sz="2800" dirty="0" smtClean="0">
                <a:latin typeface="Times New Roman" pitchFamily="18" charset="0"/>
                <a:cs typeface="Times New Roman" pitchFamily="18" charset="0"/>
              </a:rPr>
              <a:t>am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phỏng</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chúng</a:t>
            </a:r>
            <a:r>
              <a:rPr lang="en-US" sz="2800" dirty="0" smtClean="0">
                <a:latin typeface="Times New Roman" pitchFamily="18" charset="0"/>
                <a:cs typeface="Times New Roman" pitchFamily="18" charset="0"/>
              </a:rPr>
              <a:t> ta</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minh </a:t>
            </a:r>
            <a:r>
              <a:rPr lang="en-US" sz="2800" dirty="0" err="1" smtClean="0">
                <a:latin typeface="Times New Roman" pitchFamily="18" charset="0"/>
                <a:cs typeface="Times New Roman" pitchFamily="18" charset="0"/>
              </a:rPr>
              <a:t>loài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nay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73406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SPACE0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4308" y="578827"/>
            <a:ext cx="5275385" cy="397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Firewrk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9961" y="945174"/>
            <a:ext cx="1143000" cy="111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7" descr="Firewrk8"/>
          <p:cNvPicPr>
            <a:picLocks noChangeAspect="1" noChangeArrowheads="1"/>
          </p:cNvPicPr>
          <p:nvPr/>
        </p:nvPicPr>
        <p:blipFill>
          <a:blip r:embed="rId4" cstate="print">
            <a:lum bright="6000" contrast="30000"/>
            <a:extLst>
              <a:ext uri="{28A0092B-C50C-407E-A947-70E740481C1C}">
                <a14:useLocalDpi xmlns:a14="http://schemas.microsoft.com/office/drawing/2010/main" val="0"/>
              </a:ext>
            </a:extLst>
          </a:blip>
          <a:srcRect/>
          <a:stretch>
            <a:fillRect/>
          </a:stretch>
        </p:blipFill>
        <p:spPr bwMode="auto">
          <a:xfrm>
            <a:off x="5576705" y="2950003"/>
            <a:ext cx="1501103" cy="146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8" descr="Firewrk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501" y="769327"/>
            <a:ext cx="615461" cy="61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1" name="Picture 9" descr="Firewrk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923" y="901211"/>
            <a:ext cx="1252904" cy="131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10" descr="Firewrk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3923" y="2835520"/>
            <a:ext cx="1208027" cy="123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3" name="Rectangle 11"/>
          <p:cNvSpPr>
            <a:spLocks noChangeArrowheads="1"/>
          </p:cNvSpPr>
          <p:nvPr/>
        </p:nvSpPr>
        <p:spPr bwMode="auto">
          <a:xfrm>
            <a:off x="1881188" y="1610091"/>
            <a:ext cx="5187461" cy="747347"/>
          </a:xfrm>
          <a:prstGeom prst="rect">
            <a:avLst/>
          </a:prstGeom>
          <a:noFill/>
          <a:ln>
            <a:noFill/>
          </a:ln>
          <a:effectLst>
            <a:outerShdw dist="63500" dir="19387806" algn="ctr" rotWithShape="0">
              <a:srgbClr val="FF33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har char="•"/>
              <a:defRPr sz="75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66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5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47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47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47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buFontTx/>
              <a:buNone/>
            </a:pPr>
            <a:r>
              <a:rPr lang="vi-VN" altLang="en-US" sz="3808">
                <a:solidFill>
                  <a:srgbClr val="FFFF00"/>
                </a:solidFill>
                <a:latin typeface="Times New Roman" panose="02020603050405020304" pitchFamily="18" charset="0"/>
              </a:rPr>
              <a:t>TIẾT HỌC KẾT THÚC</a:t>
            </a:r>
          </a:p>
          <a:p>
            <a:pPr algn="ctr" eaLnBrk="1" hangingPunct="1">
              <a:lnSpc>
                <a:spcPct val="90000"/>
              </a:lnSpc>
              <a:buFontTx/>
              <a:buNone/>
            </a:pPr>
            <a:r>
              <a:rPr lang="en-US" altLang="en-US" sz="4616">
                <a:solidFill>
                  <a:srgbClr val="FFFF00"/>
                </a:solidFill>
                <a:latin typeface="Times New Roman" panose="02020603050405020304" pitchFamily="18" charset="0"/>
              </a:rPr>
              <a:t>CHÚC CÁC EM HỌC TỐT</a:t>
            </a:r>
          </a:p>
        </p:txBody>
      </p:sp>
      <p:pic>
        <p:nvPicPr>
          <p:cNvPr id="90128" name="hey-hello.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7209692" y="4550019"/>
            <a:ext cx="175847" cy="175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749205"/>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0128"/>
                                        </p:tgtEl>
                                      </p:cBhvr>
                                    </p:cmd>
                                  </p:childTnLst>
                                </p:cTn>
                              </p:par>
                              <p:par>
                                <p:cTn id="7" presetID="23" presetClass="entr" presetSubtype="16" repeatCount="indefinite" fill="hold" nodeType="withEffect">
                                  <p:stCondLst>
                                    <p:cond delay="500"/>
                                  </p:stCondLst>
                                  <p:endCondLst>
                                    <p:cond evt="onNext" delay="0">
                                      <p:tgtEl>
                                        <p:sldTgt/>
                                      </p:tgtEl>
                                    </p:cond>
                                  </p:endCondLst>
                                  <p:childTnLst>
                                    <p:set>
                                      <p:cBhvr>
                                        <p:cTn id="8" dur="1" fill="hold">
                                          <p:stCondLst>
                                            <p:cond delay="0"/>
                                          </p:stCondLst>
                                        </p:cTn>
                                        <p:tgtEl>
                                          <p:spTgt spid="90121"/>
                                        </p:tgtEl>
                                        <p:attrNameLst>
                                          <p:attrName>style.visibility</p:attrName>
                                        </p:attrNameLst>
                                      </p:cBhvr>
                                      <p:to>
                                        <p:strVal val="visible"/>
                                      </p:to>
                                    </p:set>
                                    <p:anim calcmode="lin" valueType="num">
                                      <p:cBhvr>
                                        <p:cTn id="9" dur="3000" fill="hold"/>
                                        <p:tgtEl>
                                          <p:spTgt spid="90121"/>
                                        </p:tgtEl>
                                        <p:attrNameLst>
                                          <p:attrName>ppt_w</p:attrName>
                                        </p:attrNameLst>
                                      </p:cBhvr>
                                      <p:tavLst>
                                        <p:tav tm="0">
                                          <p:val>
                                            <p:fltVal val="0"/>
                                          </p:val>
                                        </p:tav>
                                        <p:tav tm="100000">
                                          <p:val>
                                            <p:strVal val="#ppt_w"/>
                                          </p:val>
                                        </p:tav>
                                      </p:tavLst>
                                    </p:anim>
                                    <p:anim calcmode="lin" valueType="num">
                                      <p:cBhvr>
                                        <p:cTn id="10" dur="3000" fill="hold"/>
                                        <p:tgtEl>
                                          <p:spTgt spid="90121"/>
                                        </p:tgtEl>
                                        <p:attrNameLst>
                                          <p:attrName>ppt_h</p:attrName>
                                        </p:attrNameLst>
                                      </p:cBhvr>
                                      <p:tavLst>
                                        <p:tav tm="0">
                                          <p:val>
                                            <p:fltVal val="0"/>
                                          </p:val>
                                        </p:tav>
                                        <p:tav tm="100000">
                                          <p:val>
                                            <p:strVal val="#ppt_h"/>
                                          </p:val>
                                        </p:tav>
                                      </p:tavLst>
                                    </p:anim>
                                  </p:childTnLst>
                                </p:cTn>
                              </p:par>
                              <p:par>
                                <p:cTn id="11" presetID="23" presetClass="entr" presetSubtype="16" repeatCount="indefinite" fill="hold" nodeType="withEffect">
                                  <p:stCondLst>
                                    <p:cond delay="500"/>
                                  </p:stCondLst>
                                  <p:endCondLst>
                                    <p:cond evt="onNext" delay="0">
                                      <p:tgtEl>
                                        <p:sldTgt/>
                                      </p:tgtEl>
                                    </p:cond>
                                  </p:endCondLst>
                                  <p:childTnLst>
                                    <p:set>
                                      <p:cBhvr>
                                        <p:cTn id="12" dur="1" fill="hold">
                                          <p:stCondLst>
                                            <p:cond delay="0"/>
                                          </p:stCondLst>
                                        </p:cTn>
                                        <p:tgtEl>
                                          <p:spTgt spid="90122"/>
                                        </p:tgtEl>
                                        <p:attrNameLst>
                                          <p:attrName>style.visibility</p:attrName>
                                        </p:attrNameLst>
                                      </p:cBhvr>
                                      <p:to>
                                        <p:strVal val="visible"/>
                                      </p:to>
                                    </p:set>
                                    <p:anim calcmode="lin" valueType="num">
                                      <p:cBhvr>
                                        <p:cTn id="13" dur="3000" fill="hold"/>
                                        <p:tgtEl>
                                          <p:spTgt spid="90122"/>
                                        </p:tgtEl>
                                        <p:attrNameLst>
                                          <p:attrName>ppt_w</p:attrName>
                                        </p:attrNameLst>
                                      </p:cBhvr>
                                      <p:tavLst>
                                        <p:tav tm="0">
                                          <p:val>
                                            <p:fltVal val="0"/>
                                          </p:val>
                                        </p:tav>
                                        <p:tav tm="100000">
                                          <p:val>
                                            <p:strVal val="#ppt_w"/>
                                          </p:val>
                                        </p:tav>
                                      </p:tavLst>
                                    </p:anim>
                                    <p:anim calcmode="lin" valueType="num">
                                      <p:cBhvr>
                                        <p:cTn id="14" dur="3000" fill="hold"/>
                                        <p:tgtEl>
                                          <p:spTgt spid="90122"/>
                                        </p:tgtEl>
                                        <p:attrNameLst>
                                          <p:attrName>ppt_h</p:attrName>
                                        </p:attrNameLst>
                                      </p:cBhvr>
                                      <p:tavLst>
                                        <p:tav tm="0">
                                          <p:val>
                                            <p:fltVal val="0"/>
                                          </p:val>
                                        </p:tav>
                                        <p:tav tm="100000">
                                          <p:val>
                                            <p:strVal val="#ppt_h"/>
                                          </p:val>
                                        </p:tav>
                                      </p:tavLst>
                                    </p:anim>
                                  </p:childTnLst>
                                </p:cTn>
                              </p:par>
                              <p:par>
                                <p:cTn id="15" presetID="35" presetClass="entr" presetSubtype="0" repeatCount="indefinite" fill="hold" nodeType="withEffect">
                                  <p:stCondLst>
                                    <p:cond delay="500"/>
                                  </p:stCondLst>
                                  <p:childTnLst>
                                    <p:set>
                                      <p:cBhvr>
                                        <p:cTn id="16" dur="1" fill="hold">
                                          <p:stCondLst>
                                            <p:cond delay="0"/>
                                          </p:stCondLst>
                                        </p:cTn>
                                        <p:tgtEl>
                                          <p:spTgt spid="90120"/>
                                        </p:tgtEl>
                                        <p:attrNameLst>
                                          <p:attrName>style.visibility</p:attrName>
                                        </p:attrNameLst>
                                      </p:cBhvr>
                                      <p:to>
                                        <p:strVal val="visible"/>
                                      </p:to>
                                    </p:set>
                                    <p:animEffect transition="in" filter="fade">
                                      <p:cBhvr>
                                        <p:cTn id="17" dur="5000"/>
                                        <p:tgtEl>
                                          <p:spTgt spid="90120"/>
                                        </p:tgtEl>
                                      </p:cBhvr>
                                    </p:animEffect>
                                    <p:anim calcmode="lin" valueType="num">
                                      <p:cBhvr>
                                        <p:cTn id="18" dur="5000" fill="hold"/>
                                        <p:tgtEl>
                                          <p:spTgt spid="90120"/>
                                        </p:tgtEl>
                                        <p:attrNameLst>
                                          <p:attrName>style.rotation</p:attrName>
                                        </p:attrNameLst>
                                      </p:cBhvr>
                                      <p:tavLst>
                                        <p:tav tm="0">
                                          <p:val>
                                            <p:fltVal val="720"/>
                                          </p:val>
                                        </p:tav>
                                        <p:tav tm="100000">
                                          <p:val>
                                            <p:fltVal val="0"/>
                                          </p:val>
                                        </p:tav>
                                      </p:tavLst>
                                    </p:anim>
                                    <p:anim calcmode="lin" valueType="num">
                                      <p:cBhvr>
                                        <p:cTn id="19" dur="5000" fill="hold"/>
                                        <p:tgtEl>
                                          <p:spTgt spid="90120"/>
                                        </p:tgtEl>
                                        <p:attrNameLst>
                                          <p:attrName>ppt_h</p:attrName>
                                        </p:attrNameLst>
                                      </p:cBhvr>
                                      <p:tavLst>
                                        <p:tav tm="0">
                                          <p:val>
                                            <p:fltVal val="0"/>
                                          </p:val>
                                        </p:tav>
                                        <p:tav tm="100000">
                                          <p:val>
                                            <p:strVal val="#ppt_h"/>
                                          </p:val>
                                        </p:tav>
                                      </p:tavLst>
                                    </p:anim>
                                    <p:anim calcmode="lin" valueType="num">
                                      <p:cBhvr>
                                        <p:cTn id="20" dur="5000" fill="hold"/>
                                        <p:tgtEl>
                                          <p:spTgt spid="90120"/>
                                        </p:tgtEl>
                                        <p:attrNameLst>
                                          <p:attrName>ppt_w</p:attrName>
                                        </p:attrNameLst>
                                      </p:cBhvr>
                                      <p:tavLst>
                                        <p:tav tm="0">
                                          <p:val>
                                            <p:fltVal val="0"/>
                                          </p:val>
                                        </p:tav>
                                        <p:tav tm="100000">
                                          <p:val>
                                            <p:strVal val="#ppt_w"/>
                                          </p:val>
                                        </p:tav>
                                      </p:tavLst>
                                    </p:anim>
                                  </p:childTnLst>
                                </p:cTn>
                              </p:par>
                              <p:par>
                                <p:cTn id="21" presetID="49" presetClass="entr" presetSubtype="0" repeatCount="indefinite" decel="100000" fill="hold" nodeType="withEffect">
                                  <p:stCondLst>
                                    <p:cond delay="500"/>
                                  </p:stCondLst>
                                  <p:childTnLst>
                                    <p:set>
                                      <p:cBhvr>
                                        <p:cTn id="22" dur="1" fill="hold">
                                          <p:stCondLst>
                                            <p:cond delay="0"/>
                                          </p:stCondLst>
                                        </p:cTn>
                                        <p:tgtEl>
                                          <p:spTgt spid="90118"/>
                                        </p:tgtEl>
                                        <p:attrNameLst>
                                          <p:attrName>style.visibility</p:attrName>
                                        </p:attrNameLst>
                                      </p:cBhvr>
                                      <p:to>
                                        <p:strVal val="visible"/>
                                      </p:to>
                                    </p:set>
                                    <p:anim calcmode="lin" valueType="num">
                                      <p:cBhvr>
                                        <p:cTn id="23" dur="3000" fill="hold"/>
                                        <p:tgtEl>
                                          <p:spTgt spid="90118"/>
                                        </p:tgtEl>
                                        <p:attrNameLst>
                                          <p:attrName>ppt_w</p:attrName>
                                        </p:attrNameLst>
                                      </p:cBhvr>
                                      <p:tavLst>
                                        <p:tav tm="0">
                                          <p:val>
                                            <p:fltVal val="0"/>
                                          </p:val>
                                        </p:tav>
                                        <p:tav tm="100000">
                                          <p:val>
                                            <p:strVal val="#ppt_w"/>
                                          </p:val>
                                        </p:tav>
                                      </p:tavLst>
                                    </p:anim>
                                    <p:anim calcmode="lin" valueType="num">
                                      <p:cBhvr>
                                        <p:cTn id="24" dur="3000" fill="hold"/>
                                        <p:tgtEl>
                                          <p:spTgt spid="90118"/>
                                        </p:tgtEl>
                                        <p:attrNameLst>
                                          <p:attrName>ppt_h</p:attrName>
                                        </p:attrNameLst>
                                      </p:cBhvr>
                                      <p:tavLst>
                                        <p:tav tm="0">
                                          <p:val>
                                            <p:fltVal val="0"/>
                                          </p:val>
                                        </p:tav>
                                        <p:tav tm="100000">
                                          <p:val>
                                            <p:strVal val="#ppt_h"/>
                                          </p:val>
                                        </p:tav>
                                      </p:tavLst>
                                    </p:anim>
                                    <p:anim calcmode="lin" valueType="num">
                                      <p:cBhvr>
                                        <p:cTn id="25" dur="3000" fill="hold"/>
                                        <p:tgtEl>
                                          <p:spTgt spid="90118"/>
                                        </p:tgtEl>
                                        <p:attrNameLst>
                                          <p:attrName>style.rotation</p:attrName>
                                        </p:attrNameLst>
                                      </p:cBhvr>
                                      <p:tavLst>
                                        <p:tav tm="0">
                                          <p:val>
                                            <p:fltVal val="360"/>
                                          </p:val>
                                        </p:tav>
                                        <p:tav tm="100000">
                                          <p:val>
                                            <p:fltVal val="0"/>
                                          </p:val>
                                        </p:tav>
                                      </p:tavLst>
                                    </p:anim>
                                    <p:animEffect transition="in" filter="fade">
                                      <p:cBhvr>
                                        <p:cTn id="26" dur="3000"/>
                                        <p:tgtEl>
                                          <p:spTgt spid="90118"/>
                                        </p:tgtEl>
                                      </p:cBhvr>
                                    </p:animEffect>
                                  </p:childTnLst>
                                </p:cTn>
                              </p:par>
                              <p:par>
                                <p:cTn id="27" presetID="31" presetClass="entr" presetSubtype="0" repeatCount="indefinite" fill="hold" nodeType="withEffect">
                                  <p:stCondLst>
                                    <p:cond delay="500"/>
                                  </p:stCondLst>
                                  <p:iterate type="lt">
                                    <p:tmPct val="5000"/>
                                  </p:iterate>
                                  <p:childTnLst>
                                    <p:set>
                                      <p:cBhvr>
                                        <p:cTn id="28" dur="1" fill="hold">
                                          <p:stCondLst>
                                            <p:cond delay="0"/>
                                          </p:stCondLst>
                                        </p:cTn>
                                        <p:tgtEl>
                                          <p:spTgt spid="90119"/>
                                        </p:tgtEl>
                                        <p:attrNameLst>
                                          <p:attrName>style.visibility</p:attrName>
                                        </p:attrNameLst>
                                      </p:cBhvr>
                                      <p:to>
                                        <p:strVal val="visible"/>
                                      </p:to>
                                    </p:set>
                                    <p:anim calcmode="lin" valueType="num">
                                      <p:cBhvr>
                                        <p:cTn id="29" dur="3000" fill="hold"/>
                                        <p:tgtEl>
                                          <p:spTgt spid="90119"/>
                                        </p:tgtEl>
                                        <p:attrNameLst>
                                          <p:attrName>ppt_w</p:attrName>
                                        </p:attrNameLst>
                                      </p:cBhvr>
                                      <p:tavLst>
                                        <p:tav tm="0">
                                          <p:val>
                                            <p:fltVal val="0"/>
                                          </p:val>
                                        </p:tav>
                                        <p:tav tm="100000">
                                          <p:val>
                                            <p:strVal val="#ppt_w"/>
                                          </p:val>
                                        </p:tav>
                                      </p:tavLst>
                                    </p:anim>
                                    <p:anim calcmode="lin" valueType="num">
                                      <p:cBhvr>
                                        <p:cTn id="30" dur="3000" fill="hold"/>
                                        <p:tgtEl>
                                          <p:spTgt spid="90119"/>
                                        </p:tgtEl>
                                        <p:attrNameLst>
                                          <p:attrName>ppt_h</p:attrName>
                                        </p:attrNameLst>
                                      </p:cBhvr>
                                      <p:tavLst>
                                        <p:tav tm="0">
                                          <p:val>
                                            <p:fltVal val="0"/>
                                          </p:val>
                                        </p:tav>
                                        <p:tav tm="100000">
                                          <p:val>
                                            <p:strVal val="#ppt_h"/>
                                          </p:val>
                                        </p:tav>
                                      </p:tavLst>
                                    </p:anim>
                                    <p:anim calcmode="lin" valueType="num">
                                      <p:cBhvr>
                                        <p:cTn id="31" dur="3000" fill="hold"/>
                                        <p:tgtEl>
                                          <p:spTgt spid="90119"/>
                                        </p:tgtEl>
                                        <p:attrNameLst>
                                          <p:attrName>style.rotation</p:attrName>
                                        </p:attrNameLst>
                                      </p:cBhvr>
                                      <p:tavLst>
                                        <p:tav tm="0">
                                          <p:val>
                                            <p:fltVal val="90"/>
                                          </p:val>
                                        </p:tav>
                                        <p:tav tm="100000">
                                          <p:val>
                                            <p:fltVal val="0"/>
                                          </p:val>
                                        </p:tav>
                                      </p:tavLst>
                                    </p:anim>
                                    <p:animEffect transition="in" filter="fade">
                                      <p:cBhvr>
                                        <p:cTn id="32" dur="3000"/>
                                        <p:tgtEl>
                                          <p:spTgt spid="90119"/>
                                        </p:tgtEl>
                                      </p:cBhvr>
                                    </p:animEffect>
                                  </p:childTnLst>
                                </p:cTn>
                              </p:par>
                            </p:childTnLst>
                          </p:cTn>
                        </p:par>
                        <p:par>
                          <p:cTn id="33" fill="hold" nodeType="afterGroup">
                            <p:stCondLst>
                              <p:cond delay="5500"/>
                            </p:stCondLst>
                            <p:childTnLst>
                              <p:par>
                                <p:cTn id="34" presetID="23" presetClass="entr" presetSubtype="16" repeatCount="3000" fill="hold" grpId="0" nodeType="afterEffect">
                                  <p:stCondLst>
                                    <p:cond delay="500"/>
                                  </p:stCondLst>
                                  <p:iterate type="lt">
                                    <p:tmPct val="0"/>
                                  </p:iterate>
                                  <p:childTnLst>
                                    <p:set>
                                      <p:cBhvr>
                                        <p:cTn id="35" dur="1" fill="hold">
                                          <p:stCondLst>
                                            <p:cond delay="0"/>
                                          </p:stCondLst>
                                        </p:cTn>
                                        <p:tgtEl>
                                          <p:spTgt spid="90123"/>
                                        </p:tgtEl>
                                        <p:attrNameLst>
                                          <p:attrName>style.visibility</p:attrName>
                                        </p:attrNameLst>
                                      </p:cBhvr>
                                      <p:to>
                                        <p:strVal val="visible"/>
                                      </p:to>
                                    </p:set>
                                    <p:anim calcmode="lin" valueType="num">
                                      <p:cBhvr>
                                        <p:cTn id="36" dur="2000" fill="hold"/>
                                        <p:tgtEl>
                                          <p:spTgt spid="90123"/>
                                        </p:tgtEl>
                                        <p:attrNameLst>
                                          <p:attrName>ppt_w</p:attrName>
                                        </p:attrNameLst>
                                      </p:cBhvr>
                                      <p:tavLst>
                                        <p:tav tm="0">
                                          <p:val>
                                            <p:fltVal val="0"/>
                                          </p:val>
                                        </p:tav>
                                        <p:tav tm="100000">
                                          <p:val>
                                            <p:strVal val="#ppt_w"/>
                                          </p:val>
                                        </p:tav>
                                      </p:tavLst>
                                    </p:anim>
                                    <p:anim calcmode="lin" valueType="num">
                                      <p:cBhvr>
                                        <p:cTn id="37" dur="2000" fill="hold"/>
                                        <p:tgtEl>
                                          <p:spTgt spid="90123"/>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2000"/>
                            </p:stCondLst>
                            <p:childTnLst>
                              <p:par>
                                <p:cTn id="39" presetID="34" presetClass="emph" presetSubtype="0" fill="hold" grpId="1" nodeType="afterEffect">
                                  <p:stCondLst>
                                    <p:cond delay="1000"/>
                                  </p:stCondLst>
                                  <p:iterate type="lt">
                                    <p:tmPct val="10000"/>
                                  </p:iterate>
                                  <p:childTnLst>
                                    <p:animMotion origin="layout" path="M 2.77778E-6 1.11111E-6 L 2.77778E-6 -0.06667 " pathEditMode="relative" rAng="0" ptsTypes="AA">
                                      <p:cBhvr>
                                        <p:cTn id="40" dur="250" accel="50000" decel="50000" autoRev="1" fill="hold">
                                          <p:stCondLst>
                                            <p:cond delay="0"/>
                                          </p:stCondLst>
                                        </p:cTn>
                                        <p:tgtEl>
                                          <p:spTgt spid="90123"/>
                                        </p:tgtEl>
                                        <p:attrNameLst>
                                          <p:attrName>ppt_x</p:attrName>
                                          <p:attrName>ppt_y</p:attrName>
                                        </p:attrNameLst>
                                      </p:cBhvr>
                                      <p:rCtr x="0" y="-3333"/>
                                    </p:animMotion>
                                    <p:animRot by="1500000">
                                      <p:cBhvr>
                                        <p:cTn id="41" dur="125" fill="hold">
                                          <p:stCondLst>
                                            <p:cond delay="0"/>
                                          </p:stCondLst>
                                        </p:cTn>
                                        <p:tgtEl>
                                          <p:spTgt spid="90123"/>
                                        </p:tgtEl>
                                        <p:attrNameLst>
                                          <p:attrName>r</p:attrName>
                                        </p:attrNameLst>
                                      </p:cBhvr>
                                    </p:animRot>
                                    <p:animRot by="-1500000">
                                      <p:cBhvr>
                                        <p:cTn id="42" dur="125" fill="hold">
                                          <p:stCondLst>
                                            <p:cond delay="125"/>
                                          </p:stCondLst>
                                        </p:cTn>
                                        <p:tgtEl>
                                          <p:spTgt spid="90123"/>
                                        </p:tgtEl>
                                        <p:attrNameLst>
                                          <p:attrName>r</p:attrName>
                                        </p:attrNameLst>
                                      </p:cBhvr>
                                    </p:animRot>
                                    <p:animRot by="-1500000">
                                      <p:cBhvr>
                                        <p:cTn id="43" dur="125" fill="hold">
                                          <p:stCondLst>
                                            <p:cond delay="250"/>
                                          </p:stCondLst>
                                        </p:cTn>
                                        <p:tgtEl>
                                          <p:spTgt spid="90123"/>
                                        </p:tgtEl>
                                        <p:attrNameLst>
                                          <p:attrName>r</p:attrName>
                                        </p:attrNameLst>
                                      </p:cBhvr>
                                    </p:animRot>
                                    <p:animRot by="1500000">
                                      <p:cBhvr>
                                        <p:cTn id="44" dur="125" fill="hold">
                                          <p:stCondLst>
                                            <p:cond delay="375"/>
                                          </p:stCondLst>
                                        </p:cTn>
                                        <p:tgtEl>
                                          <p:spTgt spid="901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45" fill="hold" display="0">
                  <p:stCondLst>
                    <p:cond delay="indefinite"/>
                  </p:stCondLst>
                  <p:endCondLst>
                    <p:cond evt="onPrev" delay="0">
                      <p:tgtEl>
                        <p:sldTgt/>
                      </p:tgtEl>
                    </p:cond>
                    <p:cond evt="onStopAudio" delay="0">
                      <p:tgtEl>
                        <p:sldTgt/>
                      </p:tgtEl>
                    </p:cond>
                  </p:endCondLst>
                </p:cTn>
                <p:tgtEl>
                  <p:spTgt spid="90128"/>
                </p:tgtEl>
              </p:cMediaNode>
            </p:audio>
          </p:childTnLst>
        </p:cTn>
      </p:par>
    </p:tnLst>
    <p:bldLst>
      <p:bldP spid="90123" grpId="0"/>
      <p:bldP spid="9012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3350"/>
            <a:ext cx="8236998"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1397" y="3049689"/>
            <a:ext cx="8187801" cy="400110"/>
          </a:xfrm>
          <a:prstGeom prst="rect">
            <a:avLst/>
          </a:prstGeom>
          <a:noFill/>
        </p:spPr>
        <p:txBody>
          <a:bodyPr wrap="square" rtlCol="0">
            <a:spAutoFit/>
          </a:bodyPr>
          <a:lstStyle/>
          <a:p>
            <a:r>
              <a:rPr lang="en-US" sz="2000" b="1" i="1" dirty="0" smtClean="0">
                <a:solidFill>
                  <a:srgbClr val="FF0000"/>
                </a:solidFill>
                <a:latin typeface="Times New Roman" pitchFamily="18" charset="0"/>
                <a:cs typeface="Times New Roman" pitchFamily="18" charset="0"/>
              </a:rPr>
              <a:t>Qua </a:t>
            </a:r>
            <a:r>
              <a:rPr lang="en-US" sz="2000" b="1" i="1" dirty="0" err="1" smtClean="0">
                <a:solidFill>
                  <a:srgbClr val="FF0000"/>
                </a:solidFill>
                <a:latin typeface="Times New Roman" pitchFamily="18" charset="0"/>
                <a:cs typeface="Times New Roman" pitchFamily="18" charset="0"/>
              </a:rPr>
              <a:t>bức</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tranh</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trên</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cho</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em</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thấy</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sự</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phát</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triển</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của</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loài</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người</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như</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thế</a:t>
            </a:r>
            <a:r>
              <a:rPr lang="en-US" sz="2000" b="1" i="1" dirty="0" smtClean="0">
                <a:solidFill>
                  <a:srgbClr val="FF0000"/>
                </a:solidFill>
                <a:latin typeface="Times New Roman" pitchFamily="18" charset="0"/>
                <a:cs typeface="Times New Roman" pitchFamily="18" charset="0"/>
              </a:rPr>
              <a:t> </a:t>
            </a:r>
            <a:r>
              <a:rPr lang="en-US" sz="2000" b="1" i="1" dirty="0" err="1" smtClean="0">
                <a:solidFill>
                  <a:srgbClr val="FF0000"/>
                </a:solidFill>
                <a:latin typeface="Times New Roman" pitchFamily="18" charset="0"/>
                <a:cs typeface="Times New Roman" pitchFamily="18" charset="0"/>
              </a:rPr>
              <a:t>nào</a:t>
            </a:r>
            <a:r>
              <a:rPr lang="en-US" sz="2000" b="1" i="1" dirty="0" smtClean="0">
                <a:solidFill>
                  <a:srgbClr val="FF0000"/>
                </a:solidFill>
                <a:latin typeface="Times New Roman" pitchFamily="18" charset="0"/>
                <a:cs typeface="Times New Roman" pitchFamily="18" charset="0"/>
              </a:rPr>
              <a:t>?</a:t>
            </a:r>
            <a:endParaRPr lang="en-US" sz="2000" b="1" i="1" dirty="0">
              <a:solidFill>
                <a:srgbClr val="FF0000"/>
              </a:solidFill>
              <a:latin typeface="Times New Roman" pitchFamily="18" charset="0"/>
              <a:cs typeface="Times New Roman" pitchFamily="18" charset="0"/>
            </a:endParaRPr>
          </a:p>
        </p:txBody>
      </p:sp>
      <p:sp>
        <p:nvSpPr>
          <p:cNvPr id="5" name="TextBox 4"/>
          <p:cNvSpPr txBox="1"/>
          <p:nvPr/>
        </p:nvSpPr>
        <p:spPr>
          <a:xfrm>
            <a:off x="511629" y="3469289"/>
            <a:ext cx="8084598" cy="1323439"/>
          </a:xfrm>
          <a:prstGeom prst="rect">
            <a:avLst/>
          </a:prstGeom>
          <a:noFill/>
        </p:spPr>
        <p:txBody>
          <a:bodyPr wrap="square" rtlCol="0">
            <a:spAutoFit/>
          </a:bodyPr>
          <a:lstStyle/>
          <a:p>
            <a:r>
              <a:rPr lang="en-US" sz="2000" dirty="0" smtClean="0">
                <a:latin typeface="Times New Roman" pitchFamily="18" charset="0"/>
                <a:cs typeface="Times New Roman" pitchFamily="18" charset="0"/>
              </a:rPr>
              <a:t>Theo </a:t>
            </a:r>
            <a:r>
              <a:rPr lang="en-US" sz="2000" dirty="0" err="1" smtClean="0">
                <a:latin typeface="Times New Roman" pitchFamily="18" charset="0"/>
                <a:cs typeface="Times New Roman" pitchFamily="18" charset="0"/>
              </a:rPr>
              <a:t>thuyết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uyn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loài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loài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vượn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cổ</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năm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thẳng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cùng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hóa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tuệ</a:t>
            </a:r>
            <a:r>
              <a:rPr lang="en-US" sz="2000" dirty="0" smtClean="0">
                <a:latin typeface="Times New Roman" pitchFamily="18" charset="0"/>
                <a:cs typeface="Times New Roman" pitchFamily="18" charset="0"/>
              </a:rPr>
              <a:t>…</a:t>
            </a:r>
            <a:r>
              <a:rPr lang="en-US" sz="2000" dirty="0" err="1" smtClean="0">
                <a:solidFill>
                  <a:srgbClr val="FF0000"/>
                </a:solidFill>
                <a:latin typeface="Times New Roman" pitchFamily="18" charset="0"/>
                <a:cs typeface="Times New Roman" pitchFamily="18" charset="0"/>
              </a:rPr>
              <a:t>Người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Việt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chúng</a:t>
            </a:r>
            <a:r>
              <a:rPr lang="en-US" sz="2000" dirty="0" smtClean="0">
                <a:solidFill>
                  <a:srgbClr val="FF0000"/>
                </a:solidFill>
                <a:latin typeface="Times New Roman" pitchFamily="18" charset="0"/>
                <a:cs typeface="Times New Roman" pitchFamily="18" charset="0"/>
              </a:rPr>
              <a:t> ta </a:t>
            </a:r>
            <a:r>
              <a:rPr lang="en-US" sz="2000" dirty="0" err="1" smtClean="0">
                <a:solidFill>
                  <a:srgbClr val="FF0000"/>
                </a:solidFill>
                <a:latin typeface="Times New Roman" pitchFamily="18" charset="0"/>
                <a:cs typeface="Times New Roman" pitchFamily="18" charset="0"/>
              </a:rPr>
              <a:t>tự</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hào</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là</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cái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nôi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xuất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hiện</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của</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văn</a:t>
            </a:r>
            <a:r>
              <a:rPr lang="en-US" sz="2000" dirty="0" smtClean="0">
                <a:solidFill>
                  <a:srgbClr val="FF0000"/>
                </a:solidFill>
                <a:latin typeface="Times New Roman" pitchFamily="18" charset="0"/>
                <a:cs typeface="Times New Roman" pitchFamily="18" charset="0"/>
              </a:rPr>
              <a:t> minh </a:t>
            </a:r>
            <a:r>
              <a:rPr lang="en-US" sz="2000" dirty="0" err="1" smtClean="0">
                <a:solidFill>
                  <a:srgbClr val="FF0000"/>
                </a:solidFill>
                <a:latin typeface="Times New Roman" pitchFamily="18" charset="0"/>
                <a:cs typeface="Times New Roman" pitchFamily="18" charset="0"/>
              </a:rPr>
              <a:t>loài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người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điều</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này</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được</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chứng</a:t>
            </a:r>
            <a:r>
              <a:rPr lang="en-US" sz="2000" dirty="0" smtClean="0">
                <a:solidFill>
                  <a:srgbClr val="FF0000"/>
                </a:solidFill>
                <a:latin typeface="Times New Roman" pitchFamily="18" charset="0"/>
                <a:cs typeface="Times New Roman" pitchFamily="18" charset="0"/>
              </a:rPr>
              <a:t> minh </a:t>
            </a:r>
            <a:r>
              <a:rPr lang="en-US" sz="2000" dirty="0" err="1" smtClean="0">
                <a:solidFill>
                  <a:srgbClr val="FF0000"/>
                </a:solidFill>
                <a:latin typeface="Times New Roman" pitchFamily="18" charset="0"/>
                <a:cs typeface="Times New Roman" pitchFamily="18" charset="0"/>
              </a:rPr>
              <a:t>bởi</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rất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nhiều</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những</a:t>
            </a:r>
            <a:r>
              <a:rPr lang="en-US" sz="2000" dirty="0" smtClean="0">
                <a:solidFill>
                  <a:srgbClr val="FF0000"/>
                </a:solidFill>
                <a:latin typeface="Times New Roman" pitchFamily="18" charset="0"/>
                <a:cs typeface="Times New Roman" pitchFamily="18" charset="0"/>
              </a:rPr>
              <a:t> di </a:t>
            </a:r>
            <a:r>
              <a:rPr lang="en-US" sz="2000" dirty="0" err="1" smtClean="0">
                <a:solidFill>
                  <a:srgbClr val="FF0000"/>
                </a:solidFill>
                <a:latin typeface="Times New Roman" pitchFamily="18" charset="0"/>
                <a:cs typeface="Times New Roman" pitchFamily="18" charset="0"/>
              </a:rPr>
              <a:t>vật</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cổ</a:t>
            </a:r>
            <a:r>
              <a:rPr lang="en-US" sz="2000" dirty="0" smtClean="0">
                <a:solidFill>
                  <a:srgbClr val="FF0000"/>
                </a:solidFill>
                <a:latin typeface="Times New Roman" pitchFamily="18" charset="0"/>
                <a:cs typeface="Times New Roman" pitchFamily="18" charset="0"/>
              </a:rPr>
              <a:t> </a:t>
            </a:r>
            <a:r>
              <a:rPr lang="en-US" sz="2000" dirty="0" err="1" smtClean="0">
                <a:solidFill>
                  <a:srgbClr val="FF0000"/>
                </a:solidFill>
                <a:latin typeface="Times New Roman" pitchFamily="18" charset="0"/>
                <a:cs typeface="Times New Roman" pitchFamily="18" charset="0"/>
              </a:rPr>
              <a:t>đại</a:t>
            </a:r>
            <a:r>
              <a:rPr lang="en-US" sz="2000" dirty="0" smtClean="0">
                <a:solidFill>
                  <a:srgbClr val="FF0000"/>
                </a:solidFill>
                <a:latin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372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1733550"/>
            <a:ext cx="8382000" cy="1200329"/>
          </a:xfrm>
          <a:prstGeom prst="rect">
            <a:avLst/>
          </a:prstGeom>
        </p:spPr>
        <p:txBody>
          <a:bodyPr wrap="square">
            <a:spAutoFit/>
          </a:bodyPr>
          <a:lstStyle/>
          <a:p>
            <a:r>
              <a:rPr lang="vi-VN" b="1" i="1" dirty="0" smtClean="0"/>
              <a:t>Yêu </a:t>
            </a:r>
            <a:r>
              <a:rPr lang="vi-VN" b="1" i="1" dirty="0"/>
              <a:t>cầu cần đạt</a:t>
            </a:r>
            <a:endParaRPr lang="en-US" b="1" i="1" dirty="0"/>
          </a:p>
          <a:p>
            <a:pPr lvl="0"/>
            <a:r>
              <a:rPr lang="en-US" dirty="0" smtClean="0"/>
              <a:t>- </a:t>
            </a:r>
            <a:r>
              <a:rPr lang="vi-VN" dirty="0" smtClean="0"/>
              <a:t>Biết </a:t>
            </a:r>
            <a:r>
              <a:rPr lang="vi-VN" dirty="0"/>
              <a:t>được một số di sản mĩ thuật Việt Nam thời kì Tiền sử;</a:t>
            </a:r>
            <a:endParaRPr lang="en-US" dirty="0"/>
          </a:p>
          <a:p>
            <a:pPr lvl="0"/>
            <a:r>
              <a:rPr lang="en-US" dirty="0" smtClean="0"/>
              <a:t>- </a:t>
            </a:r>
            <a:r>
              <a:rPr lang="vi-VN" dirty="0" smtClean="0"/>
              <a:t>Biết </a:t>
            </a:r>
            <a:r>
              <a:rPr lang="vi-VN" dirty="0"/>
              <a:t>và mô phỏng được một di sản mĩ thuật Việt Nam thời kì Tiền sử;</a:t>
            </a:r>
            <a:endParaRPr lang="en-US" dirty="0"/>
          </a:p>
          <a:p>
            <a:r>
              <a:rPr lang="en-US" dirty="0" smtClean="0"/>
              <a:t>- </a:t>
            </a:r>
            <a:r>
              <a:rPr lang="vi-VN" dirty="0" smtClean="0"/>
              <a:t>Hiểu </a:t>
            </a:r>
            <a:r>
              <a:rPr lang="vi-VN" dirty="0"/>
              <a:t>được giá trị và biết giữ gìn di sản thời kì Tiền sử</a:t>
            </a:r>
            <a:endParaRPr lang="en-US" dirty="0"/>
          </a:p>
        </p:txBody>
      </p:sp>
      <p:sp>
        <p:nvSpPr>
          <p:cNvPr id="5" name="Rectangle 4"/>
          <p:cNvSpPr/>
          <p:nvPr/>
        </p:nvSpPr>
        <p:spPr>
          <a:xfrm>
            <a:off x="190500" y="590550"/>
            <a:ext cx="8763000" cy="58477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8: Mĩ thuật Việt Nam thời </a:t>
            </a:r>
            <a:r>
              <a:rPr lang="vi-VN"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a:t>
            </a:r>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ì</a:t>
            </a:r>
            <a:r>
              <a:rPr lang="vi-VN"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vi-VN"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Tiền sử</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ình nền cho PowerPoint cực đẹp có hình cây nấm ở góc"/>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100000" l="0" r="90000"/>
                    </a14:imgEffect>
                  </a14:imgLayer>
                </a14:imgProps>
              </a:ext>
              <a:ext uri="{28A0092B-C50C-407E-A947-70E740481C1C}">
                <a14:useLocalDpi xmlns:a14="http://schemas.microsoft.com/office/drawing/2010/main" val="0"/>
              </a:ext>
            </a:extLst>
          </a:blip>
          <a:srcRect t="69869" r="68442"/>
          <a:stretch/>
        </p:blipFill>
        <p:spPr bwMode="auto">
          <a:xfrm>
            <a:off x="0" y="4542861"/>
            <a:ext cx="1232665" cy="6595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32264" y="10391"/>
            <a:ext cx="5486400" cy="397041"/>
            <a:chOff x="1832264" y="10391"/>
            <a:chExt cx="5486400" cy="397041"/>
          </a:xfrm>
        </p:grpSpPr>
        <p:sp>
          <p:nvSpPr>
            <p:cNvPr id="5" name="Folded Corner 4"/>
            <p:cNvSpPr/>
            <p:nvPr/>
          </p:nvSpPr>
          <p:spPr>
            <a:xfrm>
              <a:off x="1832264" y="10391"/>
              <a:ext cx="4873336" cy="39704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2264" y="38100"/>
              <a:ext cx="5486400" cy="369332"/>
            </a:xfrm>
            <a:prstGeom prst="rect">
              <a:avLst/>
            </a:prstGeom>
          </p:spPr>
          <p:txBody>
            <a:bodyPr wrap="square">
              <a:spAutoFit/>
            </a:bodyPr>
            <a:lstStyle/>
            <a:p>
              <a:r>
                <a:rPr lang="vi-VN" b="1" dirty="0">
                  <a:solidFill>
                    <a:srgbClr val="FFFF00"/>
                  </a:solidFill>
                  <a:latin typeface="+mj-lt"/>
                </a:rPr>
                <a:t>Một số di sản mĩ thuật Việt Nam thời kì Tiền sử</a:t>
              </a:r>
              <a:endParaRPr lang="en-US" b="1" dirty="0">
                <a:solidFill>
                  <a:srgbClr val="FFFF00"/>
                </a:solidFill>
                <a:latin typeface="+mj-lt"/>
              </a:endParaRPr>
            </a:p>
          </p:txBody>
        </p:sp>
      </p:grpSp>
      <p:pic>
        <p:nvPicPr>
          <p:cNvPr id="10" name="Shape 304"/>
          <p:cNvPicPr/>
          <p:nvPr/>
        </p:nvPicPr>
        <p:blipFill>
          <a:blip r:embed="rId4"/>
          <a:stretch/>
        </p:blipFill>
        <p:spPr>
          <a:xfrm>
            <a:off x="2935432" y="575600"/>
            <a:ext cx="2667000" cy="3246826"/>
          </a:xfrm>
          <a:prstGeom prst="rect">
            <a:avLst/>
          </a:prstGeom>
        </p:spPr>
      </p:pic>
      <p:sp>
        <p:nvSpPr>
          <p:cNvPr id="12" name="Shape 308"/>
          <p:cNvSpPr txBox="1"/>
          <p:nvPr/>
        </p:nvSpPr>
        <p:spPr>
          <a:xfrm>
            <a:off x="1832264" y="3941018"/>
            <a:ext cx="5254336" cy="496570"/>
          </a:xfrm>
          <a:prstGeom prst="rect">
            <a:avLst/>
          </a:prstGeom>
          <a:noFill/>
        </p:spPr>
        <p:txBody>
          <a:bodyPr lIns="0" tIns="0" rIns="0" bIns="0"/>
          <a:lstStyle/>
          <a:p>
            <a:pPr algn="ctr">
              <a:lnSpc>
                <a:spcPct val="125000"/>
              </a:lnSpc>
              <a:spcAft>
                <a:spcPts val="0"/>
              </a:spcAft>
            </a:pPr>
            <a:r>
              <a:rPr lang="vi-VN" sz="1400" dirty="0">
                <a:effectLst/>
                <a:latin typeface="Arial"/>
                <a:ea typeface="Arial"/>
              </a:rPr>
              <a:t>Hình khắc trên vách đá hang Đồng </a:t>
            </a:r>
            <a:r>
              <a:rPr lang="vi-VN" sz="1400" dirty="0" smtClean="0">
                <a:effectLst/>
                <a:latin typeface="Arial"/>
                <a:ea typeface="Arial"/>
              </a:rPr>
              <a:t>Nội</a:t>
            </a:r>
            <a:endParaRPr lang="en-US" sz="1400" dirty="0" smtClean="0">
              <a:effectLst/>
              <a:latin typeface="Arial"/>
              <a:ea typeface="Arial"/>
            </a:endParaRPr>
          </a:p>
          <a:p>
            <a:pPr algn="ctr">
              <a:lnSpc>
                <a:spcPct val="125000"/>
              </a:lnSpc>
              <a:spcAft>
                <a:spcPts val="0"/>
              </a:spcAft>
            </a:pPr>
            <a:r>
              <a:rPr lang="vi-VN" sz="1400" dirty="0" smtClean="0">
                <a:effectLst/>
                <a:latin typeface="Arial"/>
                <a:ea typeface="Arial"/>
              </a:rPr>
              <a:t> </a:t>
            </a:r>
            <a:r>
              <a:rPr lang="vi-VN" sz="1400" dirty="0">
                <a:effectLst/>
                <a:latin typeface="Arial"/>
                <a:ea typeface="Arial"/>
              </a:rPr>
              <a:t>(Lạc Thuỷ, Hoà Bình), văn hoá Hoà Bình</a:t>
            </a:r>
            <a:endParaRPr lang="en-US" sz="1400" dirty="0">
              <a:effectLst/>
              <a:latin typeface="Arial"/>
              <a:ea typeface="Arial"/>
            </a:endParaRPr>
          </a:p>
          <a:p>
            <a:pPr algn="ctr">
              <a:lnSpc>
                <a:spcPct val="125000"/>
              </a:lnSpc>
              <a:spcAft>
                <a:spcPts val="0"/>
              </a:spcAft>
            </a:pPr>
            <a:r>
              <a:rPr lang="vi-VN" sz="1100" dirty="0">
                <a:effectLst/>
                <a:latin typeface="Arial"/>
                <a:ea typeface="Arial"/>
              </a:rPr>
              <a:t>Nguồn: Nguyễn Dương Hoàng</a:t>
            </a:r>
            <a:endParaRPr lang="en-US" sz="1100" dirty="0">
              <a:effectLst/>
              <a:latin typeface="Arial"/>
              <a:ea typeface="Arial"/>
            </a:endParaRPr>
          </a:p>
        </p:txBody>
      </p:sp>
      <p:sp>
        <p:nvSpPr>
          <p:cNvPr id="14" name="Shape 310"/>
          <p:cNvSpPr txBox="1"/>
          <p:nvPr/>
        </p:nvSpPr>
        <p:spPr>
          <a:xfrm>
            <a:off x="2514600" y="3963740"/>
            <a:ext cx="6019800" cy="1238677"/>
          </a:xfrm>
          <a:prstGeom prst="rect">
            <a:avLst/>
          </a:prstGeom>
          <a:noFill/>
        </p:spPr>
        <p:txBody>
          <a:bodyPr lIns="0" tIns="0" rIns="0" bIns="0"/>
          <a:lstStyle/>
          <a:p>
            <a:pPr>
              <a:lnSpc>
                <a:spcPct val="122000"/>
              </a:lnSpc>
              <a:spcAft>
                <a:spcPts val="0"/>
              </a:spcAft>
            </a:pPr>
            <a:r>
              <a:rPr lang="vi-VN" sz="1600" dirty="0">
                <a:effectLst/>
                <a:latin typeface="Arial"/>
                <a:ea typeface="Arial"/>
              </a:rPr>
              <a:t>Chày và bàn nghiền đá (Chiềng xến </a:t>
            </a:r>
            <a:r>
              <a:rPr lang="vi-VN" sz="1600" dirty="0" smtClean="0">
                <a:effectLst/>
                <a:latin typeface="Arial"/>
                <a:ea typeface="Arial"/>
              </a:rPr>
              <a:t>– </a:t>
            </a:r>
            <a:endParaRPr lang="en-US" sz="1600" dirty="0" smtClean="0">
              <a:effectLst/>
              <a:latin typeface="Arial"/>
              <a:ea typeface="Arial"/>
            </a:endParaRPr>
          </a:p>
          <a:p>
            <a:pPr>
              <a:lnSpc>
                <a:spcPct val="122000"/>
              </a:lnSpc>
              <a:spcAft>
                <a:spcPts val="0"/>
              </a:spcAft>
            </a:pPr>
            <a:r>
              <a:rPr lang="vi-VN" sz="1600" dirty="0" smtClean="0">
                <a:effectLst/>
                <a:latin typeface="Arial"/>
                <a:ea typeface="Arial"/>
              </a:rPr>
              <a:t>Làng </a:t>
            </a:r>
            <a:r>
              <a:rPr lang="vi-VN" sz="1600" dirty="0">
                <a:effectLst/>
                <a:latin typeface="Arial"/>
                <a:ea typeface="Arial"/>
              </a:rPr>
              <a:t>Vành, Hoà Bình), văn hoá Hoà Bình</a:t>
            </a:r>
            <a:endParaRPr lang="en-US" sz="1600" dirty="0">
              <a:effectLst/>
              <a:latin typeface="Arial"/>
              <a:ea typeface="Arial"/>
            </a:endParaRPr>
          </a:p>
          <a:p>
            <a:pPr>
              <a:lnSpc>
                <a:spcPct val="122000"/>
              </a:lnSpc>
              <a:spcAft>
                <a:spcPts val="0"/>
              </a:spcAft>
            </a:pPr>
            <a:r>
              <a:rPr lang="vi-VN" sz="1600" dirty="0">
                <a:effectLst/>
                <a:latin typeface="Arial"/>
                <a:ea typeface="Arial"/>
              </a:rPr>
              <a:t>Nguồn: Nguyễn Dương Hoàng</a:t>
            </a:r>
            <a:endParaRPr lang="en-US" sz="1600" dirty="0">
              <a:effectLst/>
              <a:latin typeface="Arial"/>
              <a:ea typeface="Arial"/>
            </a:endParaRPr>
          </a:p>
        </p:txBody>
      </p:sp>
      <p:pic>
        <p:nvPicPr>
          <p:cNvPr id="15" name="Shape 300"/>
          <p:cNvPicPr/>
          <p:nvPr/>
        </p:nvPicPr>
        <p:blipFill>
          <a:blip r:embed="rId5"/>
          <a:stretch/>
        </p:blipFill>
        <p:spPr>
          <a:xfrm>
            <a:off x="2667000" y="578514"/>
            <a:ext cx="3124200" cy="3362504"/>
          </a:xfrm>
          <a:prstGeom prst="rect">
            <a:avLst/>
          </a:prstGeom>
        </p:spPr>
      </p:pic>
      <p:pic>
        <p:nvPicPr>
          <p:cNvPr id="16" name="Shape 306"/>
          <p:cNvPicPr/>
          <p:nvPr/>
        </p:nvPicPr>
        <p:blipFill>
          <a:blip r:embed="rId6"/>
          <a:stretch/>
        </p:blipFill>
        <p:spPr>
          <a:xfrm>
            <a:off x="2325832" y="1017913"/>
            <a:ext cx="3886200" cy="2362200"/>
          </a:xfrm>
          <a:prstGeom prst="rect">
            <a:avLst/>
          </a:prstGeom>
        </p:spPr>
      </p:pic>
      <p:sp>
        <p:nvSpPr>
          <p:cNvPr id="17" name="Rectangle 16"/>
          <p:cNvSpPr/>
          <p:nvPr/>
        </p:nvSpPr>
        <p:spPr>
          <a:xfrm>
            <a:off x="2251873" y="3727638"/>
            <a:ext cx="4572000" cy="923330"/>
          </a:xfrm>
          <a:prstGeom prst="rect">
            <a:avLst/>
          </a:prstGeom>
        </p:spPr>
        <p:txBody>
          <a:bodyPr>
            <a:spAutoFit/>
          </a:bodyPr>
          <a:lstStyle/>
          <a:p>
            <a:r>
              <a:rPr lang="vi-VN" dirty="0"/>
              <a:t>Chày và bàn nghiền đá (Chiềng xến - Làng Vành, Hoà Bình), văn hoá Hoà Bình</a:t>
            </a:r>
            <a:endParaRPr lang="en-US" dirty="0"/>
          </a:p>
          <a:p>
            <a:r>
              <a:rPr lang="vi-VN" dirty="0"/>
              <a:t>Nguồn: Nguyễn Dương Hoàng</a:t>
            </a:r>
            <a:endParaRPr lang="en-US" dirty="0"/>
          </a:p>
        </p:txBody>
      </p:sp>
      <p:pic>
        <p:nvPicPr>
          <p:cNvPr id="18" name="Shape 314"/>
          <p:cNvPicPr/>
          <p:nvPr/>
        </p:nvPicPr>
        <p:blipFill>
          <a:blip r:embed="rId7"/>
          <a:stretch/>
        </p:blipFill>
        <p:spPr>
          <a:xfrm>
            <a:off x="2151784" y="578514"/>
            <a:ext cx="4154632" cy="3149124"/>
          </a:xfrm>
          <a:prstGeom prst="rect">
            <a:avLst/>
          </a:prstGeom>
        </p:spPr>
      </p:pic>
      <p:sp>
        <p:nvSpPr>
          <p:cNvPr id="20" name="Rectangle 19"/>
          <p:cNvSpPr/>
          <p:nvPr/>
        </p:nvSpPr>
        <p:spPr>
          <a:xfrm>
            <a:off x="2325832" y="4259912"/>
            <a:ext cx="4572000" cy="646331"/>
          </a:xfrm>
          <a:prstGeom prst="rect">
            <a:avLst/>
          </a:prstGeom>
        </p:spPr>
        <p:txBody>
          <a:bodyPr>
            <a:spAutoFit/>
          </a:bodyPr>
          <a:lstStyle/>
          <a:p>
            <a:r>
              <a:rPr lang="vi-VN" b="1" dirty="0"/>
              <a:t>Chày và bàn nghiền đá, </a:t>
            </a:r>
            <a:r>
              <a:rPr lang="vi-VN" dirty="0"/>
              <a:t>sản phẩm mĩ thuật từ giấy, Trịnh Hồng Tuyển</a:t>
            </a:r>
            <a:endParaRPr lang="en-US" dirty="0"/>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par>
                                <p:cTn id="34" presetID="6" presetClass="entr" presetSubtype="16"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14"/>
                                        </p:tgtEl>
                                        <p:attrNameLst>
                                          <p:attrName>ppt_x</p:attrName>
                                        </p:attrNameLst>
                                      </p:cBhvr>
                                      <p:tavLst>
                                        <p:tav tm="0">
                                          <p:val>
                                            <p:strVal val="ppt_x"/>
                                          </p:val>
                                        </p:tav>
                                        <p:tav tm="100000">
                                          <p:val>
                                            <p:strVal val="ppt_x"/>
                                          </p:val>
                                        </p:tav>
                                      </p:tavLst>
                                    </p:anim>
                                    <p:anim calcmode="lin" valueType="num">
                                      <p:cBhvr additive="base">
                                        <p:cTn id="41" dur="500"/>
                                        <p:tgtEl>
                                          <p:spTgt spid="14"/>
                                        </p:tgtEl>
                                        <p:attrNameLst>
                                          <p:attrName>ppt_y</p:attrName>
                                        </p:attrNameLst>
                                      </p:cBhvr>
                                      <p:tavLst>
                                        <p:tav tm="0">
                                          <p:val>
                                            <p:strVal val="ppt_y"/>
                                          </p:val>
                                        </p:tav>
                                        <p:tav tm="100000">
                                          <p:val>
                                            <p:strVal val="1+ppt_h/2"/>
                                          </p:val>
                                        </p:tav>
                                      </p:tavLst>
                                    </p:anim>
                                    <p:set>
                                      <p:cBhvr>
                                        <p:cTn id="42" dur="1" fill="hold">
                                          <p:stCondLst>
                                            <p:cond delay="499"/>
                                          </p:stCondLst>
                                        </p:cTn>
                                        <p:tgtEl>
                                          <p:spTgt spid="14"/>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6"/>
                                        </p:tgtEl>
                                      </p:cBhvr>
                                    </p:animEffect>
                                    <p:set>
                                      <p:cBhvr>
                                        <p:cTn id="64" dur="1" fill="hold">
                                          <p:stCondLst>
                                            <p:cond delay="499"/>
                                          </p:stCondLst>
                                        </p:cTn>
                                        <p:tgtEl>
                                          <p:spTgt spid="1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par>
                                <p:cTn id="70" presetID="6"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7" grpId="0"/>
      <p:bldP spid="17" grpId="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32264" y="10391"/>
            <a:ext cx="5486400" cy="397041"/>
            <a:chOff x="1832264" y="10391"/>
            <a:chExt cx="5486400" cy="397041"/>
          </a:xfrm>
        </p:grpSpPr>
        <p:sp>
          <p:nvSpPr>
            <p:cNvPr id="6" name="Folded Corner 5"/>
            <p:cNvSpPr/>
            <p:nvPr/>
          </p:nvSpPr>
          <p:spPr>
            <a:xfrm>
              <a:off x="1832264" y="10391"/>
              <a:ext cx="4873336" cy="39704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2264" y="38100"/>
              <a:ext cx="5486400" cy="369332"/>
            </a:xfrm>
            <a:prstGeom prst="rect">
              <a:avLst/>
            </a:prstGeom>
          </p:spPr>
          <p:txBody>
            <a:bodyPr wrap="square">
              <a:spAutoFit/>
            </a:bodyPr>
            <a:lstStyle/>
            <a:p>
              <a:r>
                <a:rPr lang="vi-VN" b="1" dirty="0">
                  <a:solidFill>
                    <a:srgbClr val="FFFF00"/>
                  </a:solidFill>
                  <a:latin typeface="+mj-lt"/>
                </a:rPr>
                <a:t>Một số di sản mĩ thuật Việt Nam thời kì Tiền sử</a:t>
              </a:r>
              <a:endParaRPr lang="en-US" b="1" dirty="0">
                <a:solidFill>
                  <a:srgbClr val="FFFF00"/>
                </a:solidFill>
                <a:latin typeface="+mj-lt"/>
              </a:endParaRPr>
            </a:p>
          </p:txBody>
        </p:sp>
      </p:grpSp>
      <p:sp>
        <p:nvSpPr>
          <p:cNvPr id="4" name="AutoShape 4" descr="Mỹ thuật Việt Nam thời tiền sử"/>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172893" y="3040617"/>
            <a:ext cx="4572000" cy="523220"/>
          </a:xfrm>
          <a:prstGeom prst="rect">
            <a:avLst/>
          </a:prstGeom>
        </p:spPr>
        <p:txBody>
          <a:bodyPr>
            <a:spAutoFit/>
          </a:bodyPr>
          <a:lstStyle/>
          <a:p>
            <a:pPr algn="ctr"/>
            <a:r>
              <a:rPr lang="vi-VN" sz="1400" dirty="0">
                <a:latin typeface="+mj-lt"/>
              </a:rPr>
              <a:t>Hình khắc trên vách đá hang Đồng Nội </a:t>
            </a:r>
            <a:endParaRPr lang="en-US" sz="1400" dirty="0" smtClean="0">
              <a:latin typeface="+mj-lt"/>
            </a:endParaRPr>
          </a:p>
          <a:p>
            <a:pPr algn="ctr"/>
            <a:r>
              <a:rPr lang="vi-VN" sz="1400" dirty="0" smtClean="0">
                <a:latin typeface="+mj-lt"/>
              </a:rPr>
              <a:t>( </a:t>
            </a:r>
            <a:r>
              <a:rPr lang="vi-VN" sz="1400" dirty="0">
                <a:latin typeface="+mj-lt"/>
              </a:rPr>
              <a:t>Thuỷ, Hoà Bình), văn hoá Hoà </a:t>
            </a:r>
            <a:r>
              <a:rPr lang="vi-VN" sz="1400" dirty="0" smtClean="0">
                <a:latin typeface="+mj-lt"/>
              </a:rPr>
              <a:t>Bình</a:t>
            </a:r>
            <a:endParaRPr lang="en-US" sz="1400" dirty="0">
              <a:latin typeface="+mj-lt"/>
            </a:endParaRPr>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0" y="379772"/>
            <a:ext cx="1778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744893" y="2944269"/>
            <a:ext cx="4170507" cy="307777"/>
          </a:xfrm>
          <a:prstGeom prst="rect">
            <a:avLst/>
          </a:prstGeom>
          <a:noFill/>
        </p:spPr>
        <p:txBody>
          <a:bodyPr wrap="square" rtlCol="0">
            <a:spAutoFit/>
          </a:bodyPr>
          <a:lstStyle/>
          <a:p>
            <a:r>
              <a:rPr lang="en-US" sz="1400" dirty="0" err="1" smtClean="0">
                <a:latin typeface="Times New Roman" pitchFamily="18" charset="0"/>
                <a:cs typeface="Times New Roman" pitchFamily="18" charset="0"/>
              </a:rPr>
              <a:t>Đá</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Cuội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có</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hình</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mặt</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người</a:t>
            </a:r>
            <a:r>
              <a:rPr lang="en-US" sz="1400" dirty="0" smtClean="0">
                <a:latin typeface="Times New Roman" pitchFamily="18" charset="0"/>
                <a:cs typeface="Times New Roman" pitchFamily="18" charset="0"/>
              </a:rPr>
              <a:t> ở Na </a:t>
            </a:r>
            <a:r>
              <a:rPr lang="en-US" sz="1400" dirty="0" err="1" smtClean="0">
                <a:latin typeface="Times New Roman" pitchFamily="18" charset="0"/>
                <a:cs typeface="Times New Roman" pitchFamily="18" charset="0"/>
              </a:rPr>
              <a:t>Ca</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Thái</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Nguyên</a:t>
            </a:r>
            <a:endParaRPr lang="en-US" sz="1400" dirty="0">
              <a:latin typeface="Times New Roman" pitchFamily="18" charset="0"/>
              <a:cs typeface="Times New Roman" pitchFamily="18" charset="0"/>
            </a:endParaRPr>
          </a:p>
        </p:txBody>
      </p:sp>
      <p:pic>
        <p:nvPicPr>
          <p:cNvPr id="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819150"/>
            <a:ext cx="2916382" cy="198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76350"/>
            <a:ext cx="402216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09600" y="2038350"/>
            <a:ext cx="1143000" cy="369332"/>
          </a:xfrm>
          <a:prstGeom prst="rect">
            <a:avLst/>
          </a:prstGeom>
          <a:noFill/>
        </p:spPr>
        <p:txBody>
          <a:bodyPr wrap="square" rtlCol="0">
            <a:spAutoFit/>
          </a:bodyPr>
          <a:lstStyle/>
          <a:p>
            <a:r>
              <a:rPr lang="en-US" dirty="0" smtClean="0"/>
              <a:t>Nam</a:t>
            </a:r>
            <a:endParaRPr lang="en-US" dirty="0"/>
          </a:p>
        </p:txBody>
      </p:sp>
      <p:sp>
        <p:nvSpPr>
          <p:cNvPr id="11" name="TextBox 10"/>
          <p:cNvSpPr txBox="1"/>
          <p:nvPr/>
        </p:nvSpPr>
        <p:spPr>
          <a:xfrm>
            <a:off x="3886200" y="101084"/>
            <a:ext cx="1143000" cy="369332"/>
          </a:xfrm>
          <a:prstGeom prst="rect">
            <a:avLst/>
          </a:prstGeom>
          <a:noFill/>
        </p:spPr>
        <p:txBody>
          <a:bodyPr wrap="square" rtlCol="0">
            <a:spAutoFit/>
          </a:bodyPr>
          <a:lstStyle/>
          <a:p>
            <a:r>
              <a:rPr lang="en-US" dirty="0" err="1" smtClean="0"/>
              <a:t>Nữ</a:t>
            </a:r>
            <a:endParaRPr lang="en-US" dirty="0"/>
          </a:p>
        </p:txBody>
      </p:sp>
      <p:sp>
        <p:nvSpPr>
          <p:cNvPr id="12" name="TextBox 11"/>
          <p:cNvSpPr txBox="1"/>
          <p:nvPr/>
        </p:nvSpPr>
        <p:spPr>
          <a:xfrm>
            <a:off x="7620000" y="2126944"/>
            <a:ext cx="1143000" cy="369332"/>
          </a:xfrm>
          <a:prstGeom prst="rect">
            <a:avLst/>
          </a:prstGeom>
          <a:noFill/>
        </p:spPr>
        <p:txBody>
          <a:bodyPr wrap="square" rtlCol="0">
            <a:spAutoFit/>
          </a:bodyPr>
          <a:lstStyle/>
          <a:p>
            <a:r>
              <a:rPr lang="en-US" dirty="0" err="1" smtClean="0"/>
              <a:t>Nữ</a:t>
            </a:r>
            <a:endParaRPr lang="en-US" dirty="0"/>
          </a:p>
        </p:txBody>
      </p:sp>
      <p:cxnSp>
        <p:nvCxnSpPr>
          <p:cNvPr id="13" name="Straight Arrow Connector 12"/>
          <p:cNvCxnSpPr/>
          <p:nvPr/>
        </p:nvCxnSpPr>
        <p:spPr>
          <a:xfrm>
            <a:off x="1371600" y="2311610"/>
            <a:ext cx="1600200" cy="7935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048000" y="482810"/>
            <a:ext cx="990600" cy="9459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1"/>
          </p:cNvCxnSpPr>
          <p:nvPr/>
        </p:nvCxnSpPr>
        <p:spPr>
          <a:xfrm flipH="1">
            <a:off x="6172200" y="2311610"/>
            <a:ext cx="1447800" cy="13326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04800" y="2444877"/>
            <a:ext cx="1676400" cy="646331"/>
          </a:xfrm>
          <a:prstGeom prst="rect">
            <a:avLst/>
          </a:prstGeom>
          <a:noFill/>
        </p:spPr>
        <p:txBody>
          <a:bodyPr wrap="square" rtlCol="0">
            <a:spAutoFit/>
          </a:bodyPr>
          <a:lstStyle/>
          <a:p>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to, </a:t>
            </a:r>
            <a:r>
              <a:rPr lang="en-US" dirty="0" err="1" smtClean="0">
                <a:latin typeface="Times New Roman" pitchFamily="18" charset="0"/>
                <a:cs typeface="Times New Roman" pitchFamily="18" charset="0"/>
              </a:rPr>
              <a:t>lông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rậm</a:t>
            </a:r>
            <a:endParaRPr lang="en-US" dirty="0">
              <a:latin typeface="Times New Roman" pitchFamily="18" charset="0"/>
              <a:cs typeface="Times New Roman" pitchFamily="18" charset="0"/>
            </a:endParaRPr>
          </a:p>
        </p:txBody>
      </p:sp>
      <p:sp>
        <p:nvSpPr>
          <p:cNvPr id="21" name="TextBox 20"/>
          <p:cNvSpPr txBox="1"/>
          <p:nvPr/>
        </p:nvSpPr>
        <p:spPr>
          <a:xfrm>
            <a:off x="4191000" y="321751"/>
            <a:ext cx="2209800" cy="369332"/>
          </a:xfrm>
          <a:prstGeom prst="rect">
            <a:avLst/>
          </a:prstGeom>
          <a:noFill/>
        </p:spPr>
        <p:txBody>
          <a:bodyPr wrap="square" rtlCol="0">
            <a:spAutoFit/>
          </a:bodyPr>
          <a:lstStyle/>
          <a:p>
            <a:r>
              <a:rPr lang="en-US" dirty="0" err="1" smtClean="0"/>
              <a:t>Mặt</a:t>
            </a:r>
            <a:r>
              <a:rPr lang="en-US" dirty="0" smtClean="0"/>
              <a:t> </a:t>
            </a:r>
            <a:r>
              <a:rPr lang="en-US" dirty="0" err="1" smtClean="0"/>
              <a:t>nhỏ</a:t>
            </a:r>
            <a:endParaRPr lang="en-US" dirty="0"/>
          </a:p>
        </p:txBody>
      </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1000"/>
                                        <p:tgtEl>
                                          <p:spTgt spid="7169"/>
                                        </p:tgtEl>
                                      </p:cBhvr>
                                    </p:animEffect>
                                    <p:anim calcmode="lin" valueType="num">
                                      <p:cBhvr>
                                        <p:cTn id="8" dur="1000" fill="hold"/>
                                        <p:tgtEl>
                                          <p:spTgt spid="7169"/>
                                        </p:tgtEl>
                                        <p:attrNameLst>
                                          <p:attrName>ppt_x</p:attrName>
                                        </p:attrNameLst>
                                      </p:cBhvr>
                                      <p:tavLst>
                                        <p:tav tm="0">
                                          <p:val>
                                            <p:strVal val="#ppt_x"/>
                                          </p:val>
                                        </p:tav>
                                        <p:tav tm="100000">
                                          <p:val>
                                            <p:strVal val="#ppt_x"/>
                                          </p:val>
                                        </p:tav>
                                      </p:tavLst>
                                    </p:anim>
                                    <p:anim calcmode="lin" valueType="num">
                                      <p:cBhvr>
                                        <p:cTn id="9"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027" y="388507"/>
            <a:ext cx="3002973" cy="433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1853684"/>
            <a:ext cx="1143000" cy="369332"/>
          </a:xfrm>
          <a:prstGeom prst="rect">
            <a:avLst/>
          </a:prstGeom>
          <a:noFill/>
        </p:spPr>
        <p:txBody>
          <a:bodyPr wrap="square" rtlCol="0">
            <a:spAutoFit/>
          </a:bodyPr>
          <a:lstStyle/>
          <a:p>
            <a:r>
              <a:rPr lang="en-US" dirty="0" smtClean="0"/>
              <a:t>Nam</a:t>
            </a:r>
            <a:endParaRPr lang="en-US" dirty="0"/>
          </a:p>
        </p:txBody>
      </p:sp>
      <p:sp>
        <p:nvSpPr>
          <p:cNvPr id="7" name="TextBox 6"/>
          <p:cNvSpPr txBox="1"/>
          <p:nvPr/>
        </p:nvSpPr>
        <p:spPr>
          <a:xfrm>
            <a:off x="6705600" y="1782927"/>
            <a:ext cx="1143000" cy="369332"/>
          </a:xfrm>
          <a:prstGeom prst="rect">
            <a:avLst/>
          </a:prstGeom>
          <a:noFill/>
        </p:spPr>
        <p:txBody>
          <a:bodyPr wrap="square" rtlCol="0">
            <a:spAutoFit/>
          </a:bodyPr>
          <a:lstStyle/>
          <a:p>
            <a:r>
              <a:rPr lang="en-US" dirty="0" err="1" smtClean="0"/>
              <a:t>Nữ</a:t>
            </a:r>
            <a:endParaRPr lang="en-US" dirty="0"/>
          </a:p>
        </p:txBody>
      </p:sp>
      <p:cxnSp>
        <p:nvCxnSpPr>
          <p:cNvPr id="9" name="Straight Arrow Connector 8"/>
          <p:cNvCxnSpPr/>
          <p:nvPr/>
        </p:nvCxnSpPr>
        <p:spPr>
          <a:xfrm>
            <a:off x="1371600" y="2311610"/>
            <a:ext cx="1600200" cy="7935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15000" y="2002046"/>
            <a:ext cx="1018309" cy="11031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 y="2553598"/>
            <a:ext cx="1981200" cy="1200329"/>
          </a:xfrm>
          <a:prstGeom prst="rect">
            <a:avLst/>
          </a:prstGeom>
          <a:noFill/>
        </p:spPr>
        <p:txBody>
          <a:bodyPr wrap="square" rtlCol="0">
            <a:spAutoFit/>
          </a:bodyPr>
          <a:lstStyle/>
          <a:p>
            <a:r>
              <a:rPr lang="en-US" dirty="0" err="1" smtClean="0">
                <a:latin typeface="Times New Roman" pitchFamily="18" charset="0"/>
                <a:cs typeface="Times New Roman" pitchFamily="18" charset="0"/>
              </a:rPr>
              <a:t>Nét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khắc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chắc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khỏe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vuông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a:t>
            </a:r>
            <a:r>
              <a:rPr lang="en-US" dirty="0" err="1" smtClean="0">
                <a:latin typeface="Times New Roman" pitchFamily="18" charset="0"/>
                <a:cs typeface="Times New Roman" pitchFamily="18" charset="0"/>
              </a:rPr>
              <a:t>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miệng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vẻ</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giận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dỗi</a:t>
            </a:r>
            <a:endParaRPr lang="en-US" dirty="0">
              <a:latin typeface="Times New Roman" pitchFamily="18" charset="0"/>
              <a:cs typeface="Times New Roman" pitchFamily="18" charset="0"/>
            </a:endParaRPr>
          </a:p>
        </p:txBody>
      </p:sp>
      <p:sp>
        <p:nvSpPr>
          <p:cNvPr id="4" name="TextBox 3"/>
          <p:cNvSpPr txBox="1"/>
          <p:nvPr/>
        </p:nvSpPr>
        <p:spPr>
          <a:xfrm>
            <a:off x="6224154" y="2553597"/>
            <a:ext cx="1776846" cy="1200329"/>
          </a:xfrm>
          <a:prstGeom prst="rect">
            <a:avLst/>
          </a:prstGeom>
          <a:noFill/>
        </p:spPr>
        <p:txBody>
          <a:bodyPr wrap="square" rtlCol="0">
            <a:spAutoFit/>
          </a:bodyPr>
          <a:lstStyle/>
          <a:p>
            <a:r>
              <a:rPr lang="en-US" dirty="0" err="1" smtClean="0">
                <a:latin typeface="Times New Roman" pitchFamily="18" charset="0"/>
                <a:cs typeface="Times New Roman" pitchFamily="18" charset="0"/>
              </a:rPr>
              <a:t>Nữ</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nét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khắc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mềm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mắt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tròn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miệng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chúm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cười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661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2" descr="Hình nền cho PowerPoint cực đẹp có hình cây nấm ở g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51244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14400" y="438150"/>
            <a:ext cx="7086600" cy="3352800"/>
            <a:chOff x="914400" y="438150"/>
            <a:chExt cx="7086600" cy="3352800"/>
          </a:xfrm>
        </p:grpSpPr>
        <p:sp>
          <p:nvSpPr>
            <p:cNvPr id="5" name="Folded Corner 4"/>
            <p:cNvSpPr/>
            <p:nvPr/>
          </p:nvSpPr>
          <p:spPr>
            <a:xfrm>
              <a:off x="914400" y="438150"/>
              <a:ext cx="7086600" cy="33528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95400" y="1276350"/>
              <a:ext cx="6324600" cy="2031325"/>
            </a:xfrm>
            <a:prstGeom prst="rect">
              <a:avLst/>
            </a:prstGeom>
          </p:spPr>
          <p:txBody>
            <a:bodyPr wrap="square">
              <a:spAutoFit/>
            </a:bodyPr>
            <a:lstStyle/>
            <a:p>
              <a:r>
                <a:rPr lang="vi-VN" dirty="0">
                  <a:solidFill>
                    <a:srgbClr val="FFFF00"/>
                  </a:solidFill>
                </a:rPr>
                <a:t>Mĩ thuật Việt Nam thời kì Tiền sử được biết đến qua một số di sản mĩ thuật của nền văn hoá Tràng An (khoảng 300 000 năm trước Công nguyên), Hoà Bình (khoảng 10 000 năm trước Công nguyên), Bắc Sơn (10 000 - 8000 năm trước Công nguyên),...</a:t>
              </a:r>
              <a:endParaRPr lang="en-US" dirty="0">
                <a:solidFill>
                  <a:srgbClr val="FFFF00"/>
                </a:solidFill>
              </a:endParaRPr>
            </a:p>
            <a:p>
              <a:r>
                <a:rPr lang="vi-VN" dirty="0"/>
                <a:t/>
              </a:r>
              <a:br>
                <a:rPr lang="vi-VN" dirty="0"/>
              </a:br>
              <a:endParaRPr lang="en-US" dirty="0"/>
            </a:p>
          </p:txBody>
        </p:sp>
      </p:grpSp>
    </p:spTree>
    <p:extLst>
      <p:ext uri="{BB962C8B-B14F-4D97-AF65-F5344CB8AC3E}">
        <p14:creationId xmlns:p14="http://schemas.microsoft.com/office/powerpoint/2010/main" val="316523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7018" y="47398"/>
            <a:ext cx="6781800" cy="369332"/>
          </a:xfrm>
          <a:prstGeom prst="rect">
            <a:avLst/>
          </a:prstGeom>
        </p:spPr>
        <p:txBody>
          <a:bodyPr wrap="square">
            <a:spAutoFit/>
          </a:bodyPr>
          <a:lstStyle/>
          <a:p>
            <a:r>
              <a:rPr lang="vi-VN" b="1" dirty="0"/>
              <a:t>Các bước mô phỏng một di sản mĩ thuật thời kì Tiền sử</a:t>
            </a:r>
            <a:endParaRPr lang="en-US" b="1" dirty="0"/>
          </a:p>
        </p:txBody>
      </p:sp>
      <p:pic>
        <p:nvPicPr>
          <p:cNvPr id="5" name="Untitled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416730"/>
            <a:ext cx="7873811" cy="4426857"/>
          </a:xfrm>
          <a:prstGeom prst="rect">
            <a:avLst/>
          </a:prstGeom>
        </p:spPr>
      </p:pic>
    </p:spTree>
    <p:extLst>
      <p:ext uri="{BB962C8B-B14F-4D97-AF65-F5344CB8AC3E}">
        <p14:creationId xmlns:p14="http://schemas.microsoft.com/office/powerpoint/2010/main" val="247002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761</Words>
  <Application>Microsoft Office PowerPoint</Application>
  <PresentationFormat>On-screen Show (16:9)</PresentationFormat>
  <Paragraphs>77</Paragraphs>
  <Slides>17</Slides>
  <Notes>1</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 Unicode MS</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19</cp:revision>
  <dcterms:created xsi:type="dcterms:W3CDTF">2021-11-26T12:51:45Z</dcterms:created>
  <dcterms:modified xsi:type="dcterms:W3CDTF">2021-12-15T07:30:35Z</dcterms:modified>
</cp:coreProperties>
</file>