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8"/>
  </p:notesMasterIdLst>
  <p:sldIdLst>
    <p:sldId id="313" r:id="rId2"/>
    <p:sldId id="257" r:id="rId3"/>
    <p:sldId id="297" r:id="rId4"/>
    <p:sldId id="256" r:id="rId5"/>
    <p:sldId id="258" r:id="rId6"/>
    <p:sldId id="260" r:id="rId7"/>
    <p:sldId id="299" r:id="rId8"/>
    <p:sldId id="300" r:id="rId9"/>
    <p:sldId id="259" r:id="rId10"/>
    <p:sldId id="301" r:id="rId11"/>
    <p:sldId id="261" r:id="rId12"/>
    <p:sldId id="308" r:id="rId13"/>
    <p:sldId id="309" r:id="rId14"/>
    <p:sldId id="298" r:id="rId15"/>
    <p:sldId id="262" r:id="rId16"/>
    <p:sldId id="303" r:id="rId17"/>
    <p:sldId id="271" r:id="rId18"/>
    <p:sldId id="302" r:id="rId19"/>
    <p:sldId id="312" r:id="rId20"/>
    <p:sldId id="266" r:id="rId21"/>
    <p:sldId id="270" r:id="rId22"/>
    <p:sldId id="305" r:id="rId23"/>
    <p:sldId id="311" r:id="rId24"/>
    <p:sldId id="310" r:id="rId25"/>
    <p:sldId id="268" r:id="rId26"/>
    <p:sldId id="314"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Roboto Slab Regular" pitchFamily="2" charset="0"/>
      <p:regular r:id="rId33"/>
    </p:embeddedFont>
    <p:embeddedFont>
      <p:font typeface="Redressed" panose="020B0604020202020204" charset="0"/>
      <p:regular r:id="rId34"/>
    </p:embeddedFont>
    <p:embeddedFont>
      <p:font typeface="Livvic Medium" panose="020B0604020202020204" charset="0"/>
      <p:regular r:id="rId35"/>
      <p:bold r:id="rId36"/>
      <p:italic r:id="rId37"/>
      <p:boldItalic r:id="rId38"/>
    </p:embeddedFont>
    <p:embeddedFont>
      <p:font typeface="Fira Sans Extra Condensed Medium" panose="020B0604020202020204" charset="0"/>
      <p:regular r:id="rId39"/>
      <p:bold r:id="rId40"/>
      <p:italic r:id="rId41"/>
      <p:boldItalic r:id="rId42"/>
    </p:embeddedFont>
    <p:embeddedFont>
      <p:font typeface="Livvic" panose="020B0604020202020204" charset="0"/>
      <p:regular r:id="rId43"/>
      <p:bold r:id="rId44"/>
      <p:italic r:id="rId45"/>
      <p:boldItalic r:id="rId46"/>
    </p:embeddedFont>
    <p:embeddedFont>
      <p:font typeface="Livvic Ligh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78C150-77D9-469C-9CE7-6F5E373294FB}">
  <a:tblStyle styleId="{B178C150-77D9-469C-9CE7-6F5E373294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79387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801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12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6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ba96a1c4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6ba96a1c4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8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6b20e2230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6b20e223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6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12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81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562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736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142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84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434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9f85bed76f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5" name="Google Shape;3535;g9f85bed76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077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b20e22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4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3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7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1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93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85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3203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CUSTOM_3">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5684694"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1" name="Google Shape;71;p16"/>
          <p:cNvSpPr txBox="1">
            <a:spLocks noGrp="1"/>
          </p:cNvSpPr>
          <p:nvPr>
            <p:ph type="subTitle" idx="1"/>
          </p:nvPr>
        </p:nvSpPr>
        <p:spPr>
          <a:xfrm>
            <a:off x="6112944" y="2676206"/>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2" name="Google Shape;72;p16"/>
          <p:cNvSpPr txBox="1">
            <a:spLocks noGrp="1"/>
          </p:cNvSpPr>
          <p:nvPr>
            <p:ph type="ctrTitle" idx="2"/>
          </p:nvPr>
        </p:nvSpPr>
        <p:spPr>
          <a:xfrm>
            <a:off x="3252307"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3" name="Google Shape;73;p16"/>
          <p:cNvSpPr txBox="1">
            <a:spLocks noGrp="1"/>
          </p:cNvSpPr>
          <p:nvPr>
            <p:ph type="subTitle" idx="3"/>
          </p:nvPr>
        </p:nvSpPr>
        <p:spPr>
          <a:xfrm>
            <a:off x="3680557" y="2676202"/>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4" name="Google Shape;74;p16"/>
          <p:cNvSpPr txBox="1">
            <a:spLocks noGrp="1"/>
          </p:cNvSpPr>
          <p:nvPr>
            <p:ph type="ctrTitle" idx="4"/>
          </p:nvPr>
        </p:nvSpPr>
        <p:spPr>
          <a:xfrm>
            <a:off x="857374" y="2223250"/>
            <a:ext cx="26586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5" name="Google Shape;75;p16"/>
          <p:cNvSpPr txBox="1">
            <a:spLocks noGrp="1"/>
          </p:cNvSpPr>
          <p:nvPr>
            <p:ph type="subTitle" idx="5"/>
          </p:nvPr>
        </p:nvSpPr>
        <p:spPr>
          <a:xfrm>
            <a:off x="1394074" y="2676202"/>
            <a:ext cx="15852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6" name="Google Shape;76;p16"/>
          <p:cNvSpPr txBox="1">
            <a:spLocks noGrp="1"/>
          </p:cNvSpPr>
          <p:nvPr>
            <p:ph type="ctrTitle" idx="6"/>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70075" y="509350"/>
            <a:ext cx="4946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cSld name="TITLE_AND_BODY_1">
    <p:spTree>
      <p:nvGrpSpPr>
        <p:cNvPr id="1" name="Shape 96"/>
        <p:cNvGrpSpPr/>
        <p:nvPr/>
      </p:nvGrpSpPr>
      <p:grpSpPr>
        <a:xfrm>
          <a:off x="0" y="0"/>
          <a:ext cx="0" cy="0"/>
          <a:chOff x="0" y="0"/>
          <a:chExt cx="0" cy="0"/>
        </a:xfrm>
      </p:grpSpPr>
      <p:sp>
        <p:nvSpPr>
          <p:cNvPr id="97" name="Google Shape;97;p20"/>
          <p:cNvSpPr txBox="1">
            <a:spLocks noGrp="1"/>
          </p:cNvSpPr>
          <p:nvPr>
            <p:ph type="subTitle" idx="1"/>
          </p:nvPr>
        </p:nvSpPr>
        <p:spPr>
          <a:xfrm flipH="1">
            <a:off x="599976" y="3234588"/>
            <a:ext cx="3306300" cy="13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dk1"/>
                </a:solidFill>
                <a:latin typeface="Livvic"/>
                <a:ea typeface="Livvic"/>
                <a:cs typeface="Livvic"/>
                <a:sym typeface="Livvic"/>
              </a:defRPr>
            </a:lvl1pPr>
            <a:lvl2pPr lvl="1" algn="r" rtl="0">
              <a:lnSpc>
                <a:spcPct val="100000"/>
              </a:lnSpc>
              <a:spcBef>
                <a:spcPts val="0"/>
              </a:spcBef>
              <a:spcAft>
                <a:spcPts val="0"/>
              </a:spcAft>
              <a:buNone/>
              <a:defRPr sz="1600">
                <a:solidFill>
                  <a:schemeClr val="dk1"/>
                </a:solidFill>
                <a:latin typeface="Livvic"/>
                <a:ea typeface="Livvic"/>
                <a:cs typeface="Livvic"/>
                <a:sym typeface="Livvic"/>
              </a:defRPr>
            </a:lvl2pPr>
            <a:lvl3pPr lvl="2" algn="r" rtl="0">
              <a:lnSpc>
                <a:spcPct val="100000"/>
              </a:lnSpc>
              <a:spcBef>
                <a:spcPts val="0"/>
              </a:spcBef>
              <a:spcAft>
                <a:spcPts val="0"/>
              </a:spcAft>
              <a:buNone/>
              <a:defRPr sz="1600">
                <a:solidFill>
                  <a:schemeClr val="dk1"/>
                </a:solidFill>
                <a:latin typeface="Livvic"/>
                <a:ea typeface="Livvic"/>
                <a:cs typeface="Livvic"/>
                <a:sym typeface="Livvic"/>
              </a:defRPr>
            </a:lvl3pPr>
            <a:lvl4pPr lvl="3" algn="r" rtl="0">
              <a:lnSpc>
                <a:spcPct val="100000"/>
              </a:lnSpc>
              <a:spcBef>
                <a:spcPts val="0"/>
              </a:spcBef>
              <a:spcAft>
                <a:spcPts val="0"/>
              </a:spcAft>
              <a:buNone/>
              <a:defRPr sz="1600">
                <a:solidFill>
                  <a:schemeClr val="dk1"/>
                </a:solidFill>
                <a:latin typeface="Livvic"/>
                <a:ea typeface="Livvic"/>
                <a:cs typeface="Livvic"/>
                <a:sym typeface="Livvic"/>
              </a:defRPr>
            </a:lvl4pPr>
            <a:lvl5pPr lvl="4" algn="r" rtl="0">
              <a:lnSpc>
                <a:spcPct val="100000"/>
              </a:lnSpc>
              <a:spcBef>
                <a:spcPts val="0"/>
              </a:spcBef>
              <a:spcAft>
                <a:spcPts val="0"/>
              </a:spcAft>
              <a:buNone/>
              <a:defRPr sz="1600">
                <a:solidFill>
                  <a:schemeClr val="dk1"/>
                </a:solidFill>
                <a:latin typeface="Livvic"/>
                <a:ea typeface="Livvic"/>
                <a:cs typeface="Livvic"/>
                <a:sym typeface="Livvic"/>
              </a:defRPr>
            </a:lvl5pPr>
            <a:lvl6pPr lvl="5" algn="r" rtl="0">
              <a:lnSpc>
                <a:spcPct val="100000"/>
              </a:lnSpc>
              <a:spcBef>
                <a:spcPts val="0"/>
              </a:spcBef>
              <a:spcAft>
                <a:spcPts val="0"/>
              </a:spcAft>
              <a:buNone/>
              <a:defRPr sz="1600">
                <a:solidFill>
                  <a:schemeClr val="dk1"/>
                </a:solidFill>
                <a:latin typeface="Livvic"/>
                <a:ea typeface="Livvic"/>
                <a:cs typeface="Livvic"/>
                <a:sym typeface="Livvic"/>
              </a:defRPr>
            </a:lvl6pPr>
            <a:lvl7pPr lvl="6" algn="r" rtl="0">
              <a:lnSpc>
                <a:spcPct val="100000"/>
              </a:lnSpc>
              <a:spcBef>
                <a:spcPts val="0"/>
              </a:spcBef>
              <a:spcAft>
                <a:spcPts val="0"/>
              </a:spcAft>
              <a:buNone/>
              <a:defRPr sz="1600">
                <a:solidFill>
                  <a:schemeClr val="dk1"/>
                </a:solidFill>
                <a:latin typeface="Livvic"/>
                <a:ea typeface="Livvic"/>
                <a:cs typeface="Livvic"/>
                <a:sym typeface="Livvic"/>
              </a:defRPr>
            </a:lvl7pPr>
            <a:lvl8pPr lvl="7" algn="r" rtl="0">
              <a:lnSpc>
                <a:spcPct val="100000"/>
              </a:lnSpc>
              <a:spcBef>
                <a:spcPts val="0"/>
              </a:spcBef>
              <a:spcAft>
                <a:spcPts val="0"/>
              </a:spcAft>
              <a:buNone/>
              <a:defRPr sz="1600">
                <a:solidFill>
                  <a:schemeClr val="dk1"/>
                </a:solidFill>
                <a:latin typeface="Livvic"/>
                <a:ea typeface="Livvic"/>
                <a:cs typeface="Livvic"/>
                <a:sym typeface="Livvic"/>
              </a:defRPr>
            </a:lvl8pPr>
            <a:lvl9pPr lvl="8" algn="r"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98" name="Google Shape;98;p20"/>
          <p:cNvSpPr txBox="1">
            <a:spLocks noGrp="1"/>
          </p:cNvSpPr>
          <p:nvPr>
            <p:ph type="title"/>
          </p:nvPr>
        </p:nvSpPr>
        <p:spPr>
          <a:xfrm>
            <a:off x="2282876" y="1309100"/>
            <a:ext cx="2111700" cy="528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dk1"/>
                </a:solidFill>
              </a:defRPr>
            </a:lvl1pPr>
            <a:lvl2pPr lvl="1"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
        <p:nvSpPr>
          <p:cNvPr id="99" name="Google Shape;99;p20"/>
          <p:cNvSpPr txBox="1">
            <a:spLocks noGrp="1"/>
          </p:cNvSpPr>
          <p:nvPr>
            <p:ph type="subTitle" idx="2"/>
          </p:nvPr>
        </p:nvSpPr>
        <p:spPr>
          <a:xfrm flipH="1">
            <a:off x="5036376" y="690913"/>
            <a:ext cx="3502800" cy="13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Livvic"/>
                <a:ea typeface="Livvic"/>
                <a:cs typeface="Livvic"/>
                <a:sym typeface="Livvic"/>
              </a:defRPr>
            </a:lvl1pPr>
            <a:lvl2pPr lvl="1" rtl="0">
              <a:lnSpc>
                <a:spcPct val="100000"/>
              </a:lnSpc>
              <a:spcBef>
                <a:spcPts val="0"/>
              </a:spcBef>
              <a:spcAft>
                <a:spcPts val="0"/>
              </a:spcAft>
              <a:buNone/>
              <a:defRPr sz="1600">
                <a:solidFill>
                  <a:schemeClr val="dk1"/>
                </a:solidFill>
                <a:latin typeface="Livvic"/>
                <a:ea typeface="Livvic"/>
                <a:cs typeface="Livvic"/>
                <a:sym typeface="Livvic"/>
              </a:defRPr>
            </a:lvl2pPr>
            <a:lvl3pPr lvl="2" rtl="0">
              <a:lnSpc>
                <a:spcPct val="100000"/>
              </a:lnSpc>
              <a:spcBef>
                <a:spcPts val="0"/>
              </a:spcBef>
              <a:spcAft>
                <a:spcPts val="0"/>
              </a:spcAft>
              <a:buNone/>
              <a:defRPr sz="1600">
                <a:solidFill>
                  <a:schemeClr val="dk1"/>
                </a:solidFill>
                <a:latin typeface="Livvic"/>
                <a:ea typeface="Livvic"/>
                <a:cs typeface="Livvic"/>
                <a:sym typeface="Livvic"/>
              </a:defRPr>
            </a:lvl3pPr>
            <a:lvl4pPr lvl="3" rtl="0">
              <a:lnSpc>
                <a:spcPct val="100000"/>
              </a:lnSpc>
              <a:spcBef>
                <a:spcPts val="0"/>
              </a:spcBef>
              <a:spcAft>
                <a:spcPts val="0"/>
              </a:spcAft>
              <a:buNone/>
              <a:defRPr sz="1600">
                <a:solidFill>
                  <a:schemeClr val="dk1"/>
                </a:solidFill>
                <a:latin typeface="Livvic"/>
                <a:ea typeface="Livvic"/>
                <a:cs typeface="Livvic"/>
                <a:sym typeface="Livvic"/>
              </a:defRPr>
            </a:lvl4pPr>
            <a:lvl5pPr lvl="4" rtl="0">
              <a:lnSpc>
                <a:spcPct val="100000"/>
              </a:lnSpc>
              <a:spcBef>
                <a:spcPts val="0"/>
              </a:spcBef>
              <a:spcAft>
                <a:spcPts val="0"/>
              </a:spcAft>
              <a:buNone/>
              <a:defRPr sz="1600">
                <a:solidFill>
                  <a:schemeClr val="dk1"/>
                </a:solidFill>
                <a:latin typeface="Livvic"/>
                <a:ea typeface="Livvic"/>
                <a:cs typeface="Livvic"/>
                <a:sym typeface="Livvic"/>
              </a:defRPr>
            </a:lvl5pPr>
            <a:lvl6pPr lvl="5" rtl="0">
              <a:lnSpc>
                <a:spcPct val="100000"/>
              </a:lnSpc>
              <a:spcBef>
                <a:spcPts val="0"/>
              </a:spcBef>
              <a:spcAft>
                <a:spcPts val="0"/>
              </a:spcAft>
              <a:buNone/>
              <a:defRPr sz="1600">
                <a:solidFill>
                  <a:schemeClr val="dk1"/>
                </a:solidFill>
                <a:latin typeface="Livvic"/>
                <a:ea typeface="Livvic"/>
                <a:cs typeface="Livvic"/>
                <a:sym typeface="Livvic"/>
              </a:defRPr>
            </a:lvl6pPr>
            <a:lvl7pPr lvl="6" rtl="0">
              <a:lnSpc>
                <a:spcPct val="100000"/>
              </a:lnSpc>
              <a:spcBef>
                <a:spcPts val="0"/>
              </a:spcBef>
              <a:spcAft>
                <a:spcPts val="0"/>
              </a:spcAft>
              <a:buNone/>
              <a:defRPr sz="1600">
                <a:solidFill>
                  <a:schemeClr val="dk1"/>
                </a:solidFill>
                <a:latin typeface="Livvic"/>
                <a:ea typeface="Livvic"/>
                <a:cs typeface="Livvic"/>
                <a:sym typeface="Livvic"/>
              </a:defRPr>
            </a:lvl7pPr>
            <a:lvl8pPr lvl="7" rtl="0">
              <a:lnSpc>
                <a:spcPct val="100000"/>
              </a:lnSpc>
              <a:spcBef>
                <a:spcPts val="0"/>
              </a:spcBef>
              <a:spcAft>
                <a:spcPts val="0"/>
              </a:spcAft>
              <a:buNone/>
              <a:defRPr sz="1600">
                <a:solidFill>
                  <a:schemeClr val="dk1"/>
                </a:solidFill>
                <a:latin typeface="Livvic"/>
                <a:ea typeface="Livvic"/>
                <a:cs typeface="Livvic"/>
                <a:sym typeface="Livvic"/>
              </a:defRPr>
            </a:lvl8pPr>
            <a:lvl9pPr lvl="8"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100" name="Google Shape;100;p20"/>
          <p:cNvSpPr txBox="1">
            <a:spLocks noGrp="1"/>
          </p:cNvSpPr>
          <p:nvPr>
            <p:ph type="title" idx="3"/>
          </p:nvPr>
        </p:nvSpPr>
        <p:spPr>
          <a:xfrm>
            <a:off x="4635451" y="3252460"/>
            <a:ext cx="2111700" cy="528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b="0">
                <a:solidFill>
                  <a:schemeClr val="dk1"/>
                </a:solidFill>
              </a:defRPr>
            </a:lvl1pPr>
            <a:lvl2pPr lvl="1" algn="r"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algn="r"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algn="r"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algn="r"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algn="r"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algn="r"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algn="r"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algn="r"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8" r:id="rId9"/>
    <p:sldLayoutId id="2147483659" r:id="rId10"/>
    <p:sldLayoutId id="2147483661" r:id="rId11"/>
    <p:sldLayoutId id="2147483662" r:id="rId12"/>
    <p:sldLayoutId id="2147483665" r:id="rId13"/>
    <p:sldLayoutId id="2147483666" r:id="rId14"/>
    <p:sldLayoutId id="2147483668" r:id="rId15"/>
    <p:sldLayoutId id="214748366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wmf"/><Relationship Id="rId2" Type="http://schemas.openxmlformats.org/officeDocument/2006/relationships/audio" Target="file:///I:\T&#7892;NG%20H&#7906;P\NHAC%20MP3\canh%20chim%20bao%20tin%20vui.mp3" TargetMode="External"/><Relationship Id="rId1" Type="http://schemas.openxmlformats.org/officeDocument/2006/relationships/audio" Target="file:///D:\T&#7892;NG%20H&#7906;P\NHAC%20MP3\canh%20chim%20bao%20tin%20vui.mp3"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6.xml"/><Relationship Id="rId1" Type="http://schemas.openxmlformats.org/officeDocument/2006/relationships/audio" Target="file:///C:\WINNT\AQui\Am%20Thanh\hey-hello.mid" TargetMode="External"/><Relationship Id="rId6" Type="http://schemas.openxmlformats.org/officeDocument/2006/relationships/image" Target="../media/image51.png"/><Relationship Id="rId5" Type="http://schemas.openxmlformats.org/officeDocument/2006/relationships/image" Target="../media/image4.wmf"/><Relationship Id="rId4" Type="http://schemas.openxmlformats.org/officeDocument/2006/relationships/image" Target="../media/image5.w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anh chim bao tin vu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canh chim bao tin vui.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p:cNvSpPr>
            <a:spLocks noChangeArrowheads="1" noChangeShapeType="1" noTextEdit="1"/>
          </p:cNvSpPr>
          <p:nvPr/>
        </p:nvSpPr>
        <p:spPr bwMode="auto">
          <a:xfrm>
            <a:off x="1943100" y="171450"/>
            <a:ext cx="5172075" cy="1200150"/>
          </a:xfrm>
          <a:prstGeom prst="rect">
            <a:avLst/>
          </a:prstGeom>
        </p:spPr>
        <p:txBody>
          <a:bodyPr wrap="none" fromWordArt="1">
            <a:prstTxWarp prst="textPlain">
              <a:avLst>
                <a:gd name="adj" fmla="val 50000"/>
              </a:avLst>
            </a:prstTxWarp>
          </a:bodyPr>
          <a:lstStyle/>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CHÀO MỪNG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QUÝ THẦY CÔ VÀ CÁC EM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ĐẾN VỚI TIẾT HỌC </a:t>
            </a:r>
          </a:p>
        </p:txBody>
      </p:sp>
      <p:pic>
        <p:nvPicPr>
          <p:cNvPr id="2054" name="Picture 6"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WordArt 8"/>
          <p:cNvSpPr>
            <a:spLocks noChangeArrowheads="1" noChangeShapeType="1" noTextEdit="1"/>
          </p:cNvSpPr>
          <p:nvPr/>
        </p:nvSpPr>
        <p:spPr bwMode="auto">
          <a:xfrm>
            <a:off x="1943100" y="857250"/>
            <a:ext cx="5200650" cy="857250"/>
          </a:xfrm>
          <a:prstGeom prst="rect">
            <a:avLst/>
          </a:prstGeom>
        </p:spPr>
        <p:txBody>
          <a:bodyPr wrap="none" fromWordArt="1">
            <a:prstTxWarp prst="textPlain">
              <a:avLst>
                <a:gd name="adj" fmla="val 50000"/>
              </a:avLst>
            </a:prstTxWarp>
          </a:bodyPr>
          <a:lstStyle/>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QUÝ THẦY CÔ VÀ CÁC EM </a:t>
            </a:r>
          </a:p>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ĐẾN VỚI TIẾT HỌC </a:t>
            </a:r>
          </a:p>
        </p:txBody>
      </p:sp>
      <p:pic>
        <p:nvPicPr>
          <p:cNvPr id="90121" name="Picture 9"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444" y="2914650"/>
            <a:ext cx="1783556"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6286500" y="171450"/>
            <a:ext cx="1143000" cy="10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97155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0" y="17145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4"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4629150" y="2628901"/>
            <a:ext cx="3200400" cy="29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Picture 15"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35433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4229100"/>
            <a:ext cx="1143000" cy="10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0" y="43434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WordArt 18"/>
          <p:cNvSpPr>
            <a:spLocks noChangeArrowheads="1" noChangeShapeType="1" noTextEdit="1"/>
          </p:cNvSpPr>
          <p:nvPr/>
        </p:nvSpPr>
        <p:spPr bwMode="auto">
          <a:xfrm>
            <a:off x="2457450" y="514350"/>
            <a:ext cx="4029075" cy="228600"/>
          </a:xfrm>
          <a:prstGeom prst="rect">
            <a:avLst/>
          </a:prstGeom>
        </p:spPr>
        <p:txBody>
          <a:bodyPr wrap="none" fromWordArt="1">
            <a:prstTxWarp prst="textPlain">
              <a:avLst>
                <a:gd name="adj" fmla="val 50000"/>
              </a:avLst>
            </a:prstTxWarp>
          </a:bodyPr>
          <a:lstStyle/>
          <a:p>
            <a:pPr algn="ctr"/>
            <a:r>
              <a:rPr lang="en-US" sz="2700" b="1" kern="10">
                <a:ln w="9525">
                  <a:solidFill>
                    <a:schemeClr val="bg1"/>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Times New Roman" panose="02020603050405020304" pitchFamily="18" charset="0"/>
                <a:cs typeface="Times New Roman" panose="02020603050405020304" pitchFamily="18" charset="0"/>
              </a:rPr>
              <a:t>CHÀO MỪNG </a:t>
            </a:r>
          </a:p>
        </p:txBody>
      </p:sp>
      <p:pic>
        <p:nvPicPr>
          <p:cNvPr id="90131" name="Picture 19"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97155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22"/>
          <p:cNvSpPr txBox="1">
            <a:spLocks noChangeArrowheads="1"/>
          </p:cNvSpPr>
          <p:nvPr/>
        </p:nvSpPr>
        <p:spPr bwMode="auto">
          <a:xfrm>
            <a:off x="2756298" y="4587479"/>
            <a:ext cx="4919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sz="1800" b="1">
                <a:solidFill>
                  <a:srgbClr val="FF99CC"/>
                </a:solidFill>
                <a:latin typeface="Times New Roman" panose="02020603050405020304" pitchFamily="18" charset="0"/>
                <a:cs typeface="Arial" panose="020B0604020202020204" pitchFamily="34" charset="0"/>
              </a:rPr>
              <a:t>Giáo viên thực hiện: NGUYỄN THỊ LIÊN NGA</a:t>
            </a:r>
          </a:p>
        </p:txBody>
      </p:sp>
      <p:sp>
        <p:nvSpPr>
          <p:cNvPr id="2" name="WordArt 5"/>
          <p:cNvSpPr>
            <a:spLocks noChangeArrowheads="1" noChangeShapeType="1" noTextEdit="1"/>
          </p:cNvSpPr>
          <p:nvPr/>
        </p:nvSpPr>
        <p:spPr bwMode="auto">
          <a:xfrm>
            <a:off x="2286000" y="171450"/>
            <a:ext cx="4214813" cy="171450"/>
          </a:xfrm>
          <a:prstGeom prst="rect">
            <a:avLst/>
          </a:prstGeom>
        </p:spPr>
        <p:txBody>
          <a:bodyPr wrap="none" fromWordArt="1">
            <a:prstTxWarp prst="textPlain">
              <a:avLst>
                <a:gd name="adj" fmla="val 50000"/>
              </a:avLst>
            </a:prstTxWarp>
          </a:bodyPr>
          <a:lstStyle/>
          <a:p>
            <a:pPr algn="ctr"/>
            <a:r>
              <a:rPr lang="vi-VN"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LƯƠNG VĂN CHÁNH</a:t>
            </a:r>
            <a:endParaRPr lang="en-US"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2570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3" presetClass="entr" presetSubtype="16" repeatCount="indefinite" fill="hold" nodeType="withEffect">
                                  <p:stCondLst>
                                    <p:cond delay="500"/>
                                  </p:stCondLst>
                                  <p:endCondLst>
                                    <p:cond evt="onNext" delay="0">
                                      <p:tgtEl>
                                        <p:sldTgt/>
                                      </p:tgtEl>
                                    </p:cond>
                                  </p:endCondLst>
                                  <p:childTnLst>
                                    <p:set>
                                      <p:cBhvr>
                                        <p:cTn id="9" dur="1" fill="hold">
                                          <p:stCondLst>
                                            <p:cond delay="0"/>
                                          </p:stCondLst>
                                        </p:cTn>
                                        <p:tgtEl>
                                          <p:spTgt spid="90121"/>
                                        </p:tgtEl>
                                        <p:attrNameLst>
                                          <p:attrName>style.visibility</p:attrName>
                                        </p:attrNameLst>
                                      </p:cBhvr>
                                      <p:to>
                                        <p:strVal val="visible"/>
                                      </p:to>
                                    </p:set>
                                    <p:anim calcmode="lin" valueType="num">
                                      <p:cBhvr>
                                        <p:cTn id="10" dur="3000" fill="hold"/>
                                        <p:tgtEl>
                                          <p:spTgt spid="90121"/>
                                        </p:tgtEl>
                                        <p:attrNameLst>
                                          <p:attrName>ppt_w</p:attrName>
                                        </p:attrNameLst>
                                      </p:cBhvr>
                                      <p:tavLst>
                                        <p:tav tm="0">
                                          <p:val>
                                            <p:fltVal val="0"/>
                                          </p:val>
                                        </p:tav>
                                        <p:tav tm="100000">
                                          <p:val>
                                            <p:strVal val="#ppt_w"/>
                                          </p:val>
                                        </p:tav>
                                      </p:tavLst>
                                    </p:anim>
                                    <p:anim calcmode="lin" valueType="num">
                                      <p:cBhvr>
                                        <p:cTn id="11" dur="3000" fill="hold"/>
                                        <p:tgtEl>
                                          <p:spTgt spid="90121"/>
                                        </p:tgtEl>
                                        <p:attrNameLst>
                                          <p:attrName>ppt_h</p:attrName>
                                        </p:attrNameLst>
                                      </p:cBhvr>
                                      <p:tavLst>
                                        <p:tav tm="0">
                                          <p:val>
                                            <p:fltVal val="0"/>
                                          </p:val>
                                        </p:tav>
                                        <p:tav tm="100000">
                                          <p:val>
                                            <p:strVal val="#ppt_h"/>
                                          </p:val>
                                        </p:tav>
                                      </p:tavLst>
                                    </p:anim>
                                  </p:childTnLst>
                                </p:cTn>
                              </p:par>
                              <p:par>
                                <p:cTn id="12" presetID="31" presetClass="entr" presetSubtype="0" repeatCount="indefinite" fill="hold" nodeType="withEffect">
                                  <p:stCondLst>
                                    <p:cond delay="500"/>
                                  </p:stCondLst>
                                  <p:iterate type="lt">
                                    <p:tmPct val="5000"/>
                                  </p:iterate>
                                  <p:childTnLst>
                                    <p:set>
                                      <p:cBhvr>
                                        <p:cTn id="13" dur="1" fill="hold">
                                          <p:stCondLst>
                                            <p:cond delay="0"/>
                                          </p:stCondLst>
                                        </p:cTn>
                                        <p:tgtEl>
                                          <p:spTgt spid="90123"/>
                                        </p:tgtEl>
                                        <p:attrNameLst>
                                          <p:attrName>style.visibility</p:attrName>
                                        </p:attrNameLst>
                                      </p:cBhvr>
                                      <p:to>
                                        <p:strVal val="visible"/>
                                      </p:to>
                                    </p:set>
                                    <p:anim calcmode="lin" valueType="num">
                                      <p:cBhvr>
                                        <p:cTn id="14" dur="3000" fill="hold"/>
                                        <p:tgtEl>
                                          <p:spTgt spid="90123"/>
                                        </p:tgtEl>
                                        <p:attrNameLst>
                                          <p:attrName>ppt_w</p:attrName>
                                        </p:attrNameLst>
                                      </p:cBhvr>
                                      <p:tavLst>
                                        <p:tav tm="0">
                                          <p:val>
                                            <p:fltVal val="0"/>
                                          </p:val>
                                        </p:tav>
                                        <p:tav tm="100000">
                                          <p:val>
                                            <p:strVal val="#ppt_w"/>
                                          </p:val>
                                        </p:tav>
                                      </p:tavLst>
                                    </p:anim>
                                    <p:anim calcmode="lin" valueType="num">
                                      <p:cBhvr>
                                        <p:cTn id="15" dur="3000" fill="hold"/>
                                        <p:tgtEl>
                                          <p:spTgt spid="90123"/>
                                        </p:tgtEl>
                                        <p:attrNameLst>
                                          <p:attrName>ppt_h</p:attrName>
                                        </p:attrNameLst>
                                      </p:cBhvr>
                                      <p:tavLst>
                                        <p:tav tm="0">
                                          <p:val>
                                            <p:fltVal val="0"/>
                                          </p:val>
                                        </p:tav>
                                        <p:tav tm="100000">
                                          <p:val>
                                            <p:strVal val="#ppt_h"/>
                                          </p:val>
                                        </p:tav>
                                      </p:tavLst>
                                    </p:anim>
                                    <p:anim calcmode="lin" valueType="num">
                                      <p:cBhvr>
                                        <p:cTn id="16" dur="3000" fill="hold"/>
                                        <p:tgtEl>
                                          <p:spTgt spid="90123"/>
                                        </p:tgtEl>
                                        <p:attrNameLst>
                                          <p:attrName>style.rotation</p:attrName>
                                        </p:attrNameLst>
                                      </p:cBhvr>
                                      <p:tavLst>
                                        <p:tav tm="0">
                                          <p:val>
                                            <p:fltVal val="90"/>
                                          </p:val>
                                        </p:tav>
                                        <p:tav tm="100000">
                                          <p:val>
                                            <p:fltVal val="0"/>
                                          </p:val>
                                        </p:tav>
                                      </p:tavLst>
                                    </p:anim>
                                    <p:animEffect transition="in" filter="fade">
                                      <p:cBhvr>
                                        <p:cTn id="17" dur="3000"/>
                                        <p:tgtEl>
                                          <p:spTgt spid="90123"/>
                                        </p:tgtEl>
                                      </p:cBhvr>
                                    </p:animEffect>
                                  </p:childTnLst>
                                </p:cTn>
                              </p:par>
                              <p:par>
                                <p:cTn id="18" presetID="31" presetClass="entr" presetSubtype="0" repeatCount="indefinite" fill="hold" nodeType="withEffect">
                                  <p:stCondLst>
                                    <p:cond delay="500"/>
                                  </p:stCondLst>
                                  <p:iterate type="lt">
                                    <p:tmPct val="5000"/>
                                  </p:iterate>
                                  <p:childTnLst>
                                    <p:set>
                                      <p:cBhvr>
                                        <p:cTn id="19" dur="1" fill="hold">
                                          <p:stCondLst>
                                            <p:cond delay="0"/>
                                          </p:stCondLst>
                                        </p:cTn>
                                        <p:tgtEl>
                                          <p:spTgt spid="90122"/>
                                        </p:tgtEl>
                                        <p:attrNameLst>
                                          <p:attrName>style.visibility</p:attrName>
                                        </p:attrNameLst>
                                      </p:cBhvr>
                                      <p:to>
                                        <p:strVal val="visible"/>
                                      </p:to>
                                    </p:set>
                                    <p:anim calcmode="lin" valueType="num">
                                      <p:cBhvr>
                                        <p:cTn id="20" dur="3000" fill="hold"/>
                                        <p:tgtEl>
                                          <p:spTgt spid="90122"/>
                                        </p:tgtEl>
                                        <p:attrNameLst>
                                          <p:attrName>ppt_w</p:attrName>
                                        </p:attrNameLst>
                                      </p:cBhvr>
                                      <p:tavLst>
                                        <p:tav tm="0">
                                          <p:val>
                                            <p:fltVal val="0"/>
                                          </p:val>
                                        </p:tav>
                                        <p:tav tm="100000">
                                          <p:val>
                                            <p:strVal val="#ppt_w"/>
                                          </p:val>
                                        </p:tav>
                                      </p:tavLst>
                                    </p:anim>
                                    <p:anim calcmode="lin" valueType="num">
                                      <p:cBhvr>
                                        <p:cTn id="21" dur="3000" fill="hold"/>
                                        <p:tgtEl>
                                          <p:spTgt spid="90122"/>
                                        </p:tgtEl>
                                        <p:attrNameLst>
                                          <p:attrName>ppt_h</p:attrName>
                                        </p:attrNameLst>
                                      </p:cBhvr>
                                      <p:tavLst>
                                        <p:tav tm="0">
                                          <p:val>
                                            <p:fltVal val="0"/>
                                          </p:val>
                                        </p:tav>
                                        <p:tav tm="100000">
                                          <p:val>
                                            <p:strVal val="#ppt_h"/>
                                          </p:val>
                                        </p:tav>
                                      </p:tavLst>
                                    </p:anim>
                                    <p:anim calcmode="lin" valueType="num">
                                      <p:cBhvr>
                                        <p:cTn id="22" dur="3000" fill="hold"/>
                                        <p:tgtEl>
                                          <p:spTgt spid="90122"/>
                                        </p:tgtEl>
                                        <p:attrNameLst>
                                          <p:attrName>style.rotation</p:attrName>
                                        </p:attrNameLst>
                                      </p:cBhvr>
                                      <p:tavLst>
                                        <p:tav tm="0">
                                          <p:val>
                                            <p:fltVal val="90"/>
                                          </p:val>
                                        </p:tav>
                                        <p:tav tm="100000">
                                          <p:val>
                                            <p:fltVal val="0"/>
                                          </p:val>
                                        </p:tav>
                                      </p:tavLst>
                                    </p:anim>
                                    <p:animEffect transition="in" filter="fade">
                                      <p:cBhvr>
                                        <p:cTn id="23" dur="3000"/>
                                        <p:tgtEl>
                                          <p:spTgt spid="90122"/>
                                        </p:tgtEl>
                                      </p:cBhvr>
                                    </p:animEffect>
                                  </p:childTnLst>
                                </p:cTn>
                              </p:par>
                              <p:par>
                                <p:cTn id="24" presetID="23" presetClass="entr" presetSubtype="16" repeatCount="indefinite" fill="hold" nodeType="withEffect">
                                  <p:stCondLst>
                                    <p:cond delay="500"/>
                                  </p:stCondLst>
                                  <p:endCondLst>
                                    <p:cond evt="onNext" delay="0">
                                      <p:tgtEl>
                                        <p:sldTgt/>
                                      </p:tgtEl>
                                    </p:cond>
                                  </p:endCondLst>
                                  <p:childTnLst>
                                    <p:set>
                                      <p:cBhvr>
                                        <p:cTn id="25" dur="1" fill="hold">
                                          <p:stCondLst>
                                            <p:cond delay="0"/>
                                          </p:stCondLst>
                                        </p:cTn>
                                        <p:tgtEl>
                                          <p:spTgt spid="90124"/>
                                        </p:tgtEl>
                                        <p:attrNameLst>
                                          <p:attrName>style.visibility</p:attrName>
                                        </p:attrNameLst>
                                      </p:cBhvr>
                                      <p:to>
                                        <p:strVal val="visible"/>
                                      </p:to>
                                    </p:set>
                                    <p:anim calcmode="lin" valueType="num">
                                      <p:cBhvr>
                                        <p:cTn id="26" dur="3000" fill="hold"/>
                                        <p:tgtEl>
                                          <p:spTgt spid="90124"/>
                                        </p:tgtEl>
                                        <p:attrNameLst>
                                          <p:attrName>ppt_w</p:attrName>
                                        </p:attrNameLst>
                                      </p:cBhvr>
                                      <p:tavLst>
                                        <p:tav tm="0">
                                          <p:val>
                                            <p:fltVal val="0"/>
                                          </p:val>
                                        </p:tav>
                                        <p:tav tm="100000">
                                          <p:val>
                                            <p:strVal val="#ppt_w"/>
                                          </p:val>
                                        </p:tav>
                                      </p:tavLst>
                                    </p:anim>
                                    <p:anim calcmode="lin" valueType="num">
                                      <p:cBhvr>
                                        <p:cTn id="27" dur="3000" fill="hold"/>
                                        <p:tgtEl>
                                          <p:spTgt spid="90124"/>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nodeType="withEffect">
                                  <p:stCondLst>
                                    <p:cond delay="500"/>
                                  </p:stCondLst>
                                  <p:endCondLst>
                                    <p:cond evt="onNext" delay="0">
                                      <p:tgtEl>
                                        <p:sldTgt/>
                                      </p:tgtEl>
                                    </p:cond>
                                  </p:endCondLst>
                                  <p:childTnLst>
                                    <p:set>
                                      <p:cBhvr>
                                        <p:cTn id="29" dur="1" fill="hold">
                                          <p:stCondLst>
                                            <p:cond delay="0"/>
                                          </p:stCondLst>
                                        </p:cTn>
                                        <p:tgtEl>
                                          <p:spTgt spid="90125"/>
                                        </p:tgtEl>
                                        <p:attrNameLst>
                                          <p:attrName>style.visibility</p:attrName>
                                        </p:attrNameLst>
                                      </p:cBhvr>
                                      <p:to>
                                        <p:strVal val="visible"/>
                                      </p:to>
                                    </p:set>
                                    <p:anim calcmode="lin" valueType="num">
                                      <p:cBhvr>
                                        <p:cTn id="30" dur="3000" fill="hold"/>
                                        <p:tgtEl>
                                          <p:spTgt spid="90125"/>
                                        </p:tgtEl>
                                        <p:attrNameLst>
                                          <p:attrName>ppt_w</p:attrName>
                                        </p:attrNameLst>
                                      </p:cBhvr>
                                      <p:tavLst>
                                        <p:tav tm="0">
                                          <p:val>
                                            <p:fltVal val="0"/>
                                          </p:val>
                                        </p:tav>
                                        <p:tav tm="100000">
                                          <p:val>
                                            <p:strVal val="#ppt_w"/>
                                          </p:val>
                                        </p:tav>
                                      </p:tavLst>
                                    </p:anim>
                                    <p:anim calcmode="lin" valueType="num">
                                      <p:cBhvr>
                                        <p:cTn id="31" dur="3000" fill="hold"/>
                                        <p:tgtEl>
                                          <p:spTgt spid="90125"/>
                                        </p:tgtEl>
                                        <p:attrNameLst>
                                          <p:attrName>ppt_h</p:attrName>
                                        </p:attrNameLst>
                                      </p:cBhvr>
                                      <p:tavLst>
                                        <p:tav tm="0">
                                          <p:val>
                                            <p:fltVal val="0"/>
                                          </p:val>
                                        </p:tav>
                                        <p:tav tm="100000">
                                          <p:val>
                                            <p:strVal val="#ppt_h"/>
                                          </p:val>
                                        </p:tav>
                                      </p:tavLst>
                                    </p:anim>
                                  </p:childTnLst>
                                </p:cTn>
                              </p:par>
                              <p:par>
                                <p:cTn id="32" presetID="31" presetClass="entr" presetSubtype="0" repeatCount="indefinite" fill="hold" nodeType="withEffect">
                                  <p:stCondLst>
                                    <p:cond delay="500"/>
                                  </p:stCondLst>
                                  <p:iterate type="lt">
                                    <p:tmPct val="5000"/>
                                  </p:iterate>
                                  <p:childTnLst>
                                    <p:set>
                                      <p:cBhvr>
                                        <p:cTn id="33" dur="1" fill="hold">
                                          <p:stCondLst>
                                            <p:cond delay="0"/>
                                          </p:stCondLst>
                                        </p:cTn>
                                        <p:tgtEl>
                                          <p:spTgt spid="90126"/>
                                        </p:tgtEl>
                                        <p:attrNameLst>
                                          <p:attrName>style.visibility</p:attrName>
                                        </p:attrNameLst>
                                      </p:cBhvr>
                                      <p:to>
                                        <p:strVal val="visible"/>
                                      </p:to>
                                    </p:set>
                                    <p:anim calcmode="lin" valueType="num">
                                      <p:cBhvr>
                                        <p:cTn id="34" dur="3000" fill="hold"/>
                                        <p:tgtEl>
                                          <p:spTgt spid="90126"/>
                                        </p:tgtEl>
                                        <p:attrNameLst>
                                          <p:attrName>ppt_w</p:attrName>
                                        </p:attrNameLst>
                                      </p:cBhvr>
                                      <p:tavLst>
                                        <p:tav tm="0">
                                          <p:val>
                                            <p:fltVal val="0"/>
                                          </p:val>
                                        </p:tav>
                                        <p:tav tm="100000">
                                          <p:val>
                                            <p:strVal val="#ppt_w"/>
                                          </p:val>
                                        </p:tav>
                                      </p:tavLst>
                                    </p:anim>
                                    <p:anim calcmode="lin" valueType="num">
                                      <p:cBhvr>
                                        <p:cTn id="35" dur="3000" fill="hold"/>
                                        <p:tgtEl>
                                          <p:spTgt spid="90126"/>
                                        </p:tgtEl>
                                        <p:attrNameLst>
                                          <p:attrName>ppt_h</p:attrName>
                                        </p:attrNameLst>
                                      </p:cBhvr>
                                      <p:tavLst>
                                        <p:tav tm="0">
                                          <p:val>
                                            <p:fltVal val="0"/>
                                          </p:val>
                                        </p:tav>
                                        <p:tav tm="100000">
                                          <p:val>
                                            <p:strVal val="#ppt_h"/>
                                          </p:val>
                                        </p:tav>
                                      </p:tavLst>
                                    </p:anim>
                                    <p:anim calcmode="lin" valueType="num">
                                      <p:cBhvr>
                                        <p:cTn id="36" dur="3000" fill="hold"/>
                                        <p:tgtEl>
                                          <p:spTgt spid="90126"/>
                                        </p:tgtEl>
                                        <p:attrNameLst>
                                          <p:attrName>style.rotation</p:attrName>
                                        </p:attrNameLst>
                                      </p:cBhvr>
                                      <p:tavLst>
                                        <p:tav tm="0">
                                          <p:val>
                                            <p:fltVal val="90"/>
                                          </p:val>
                                        </p:tav>
                                        <p:tav tm="100000">
                                          <p:val>
                                            <p:fltVal val="0"/>
                                          </p:val>
                                        </p:tav>
                                      </p:tavLst>
                                    </p:anim>
                                    <p:animEffect transition="in" filter="fade">
                                      <p:cBhvr>
                                        <p:cTn id="37" dur="3000"/>
                                        <p:tgtEl>
                                          <p:spTgt spid="90126"/>
                                        </p:tgtEl>
                                      </p:cBhvr>
                                    </p:animEffect>
                                  </p:childTnLst>
                                </p:cTn>
                              </p:par>
                              <p:par>
                                <p:cTn id="38" presetID="23" presetClass="entr" presetSubtype="16" repeatCount="indefinite" fill="hold" nodeType="withEffect">
                                  <p:stCondLst>
                                    <p:cond delay="500"/>
                                  </p:stCondLst>
                                  <p:endCondLst>
                                    <p:cond evt="onNext" delay="0">
                                      <p:tgtEl>
                                        <p:sldTgt/>
                                      </p:tgtEl>
                                    </p:cond>
                                  </p:endCondLst>
                                  <p:childTnLst>
                                    <p:set>
                                      <p:cBhvr>
                                        <p:cTn id="39" dur="1" fill="hold">
                                          <p:stCondLst>
                                            <p:cond delay="0"/>
                                          </p:stCondLst>
                                        </p:cTn>
                                        <p:tgtEl>
                                          <p:spTgt spid="90127"/>
                                        </p:tgtEl>
                                        <p:attrNameLst>
                                          <p:attrName>style.visibility</p:attrName>
                                        </p:attrNameLst>
                                      </p:cBhvr>
                                      <p:to>
                                        <p:strVal val="visible"/>
                                      </p:to>
                                    </p:set>
                                    <p:anim calcmode="lin" valueType="num">
                                      <p:cBhvr>
                                        <p:cTn id="40" dur="3000" fill="hold"/>
                                        <p:tgtEl>
                                          <p:spTgt spid="90127"/>
                                        </p:tgtEl>
                                        <p:attrNameLst>
                                          <p:attrName>ppt_w</p:attrName>
                                        </p:attrNameLst>
                                      </p:cBhvr>
                                      <p:tavLst>
                                        <p:tav tm="0">
                                          <p:val>
                                            <p:fltVal val="0"/>
                                          </p:val>
                                        </p:tav>
                                        <p:tav tm="100000">
                                          <p:val>
                                            <p:strVal val="#ppt_w"/>
                                          </p:val>
                                        </p:tav>
                                      </p:tavLst>
                                    </p:anim>
                                    <p:anim calcmode="lin" valueType="num">
                                      <p:cBhvr>
                                        <p:cTn id="41" dur="3000" fill="hold"/>
                                        <p:tgtEl>
                                          <p:spTgt spid="90127"/>
                                        </p:tgtEl>
                                        <p:attrNameLst>
                                          <p:attrName>ppt_h</p:attrName>
                                        </p:attrNameLst>
                                      </p:cBhvr>
                                      <p:tavLst>
                                        <p:tav tm="0">
                                          <p:val>
                                            <p:fltVal val="0"/>
                                          </p:val>
                                        </p:tav>
                                        <p:tav tm="100000">
                                          <p:val>
                                            <p:strVal val="#ppt_h"/>
                                          </p:val>
                                        </p:tav>
                                      </p:tavLst>
                                    </p:anim>
                                  </p:childTnLst>
                                </p:cTn>
                              </p:par>
                              <p:par>
                                <p:cTn id="42" presetID="31" presetClass="entr" presetSubtype="0" repeatCount="indefinite" fill="hold" nodeType="withEffect">
                                  <p:stCondLst>
                                    <p:cond delay="500"/>
                                  </p:stCondLst>
                                  <p:iterate type="lt">
                                    <p:tmPct val="5000"/>
                                  </p:iterate>
                                  <p:childTnLst>
                                    <p:set>
                                      <p:cBhvr>
                                        <p:cTn id="43" dur="1" fill="hold">
                                          <p:stCondLst>
                                            <p:cond delay="0"/>
                                          </p:stCondLst>
                                        </p:cTn>
                                        <p:tgtEl>
                                          <p:spTgt spid="90128"/>
                                        </p:tgtEl>
                                        <p:attrNameLst>
                                          <p:attrName>style.visibility</p:attrName>
                                        </p:attrNameLst>
                                      </p:cBhvr>
                                      <p:to>
                                        <p:strVal val="visible"/>
                                      </p:to>
                                    </p:set>
                                    <p:anim calcmode="lin" valueType="num">
                                      <p:cBhvr>
                                        <p:cTn id="44" dur="3000" fill="hold"/>
                                        <p:tgtEl>
                                          <p:spTgt spid="90128"/>
                                        </p:tgtEl>
                                        <p:attrNameLst>
                                          <p:attrName>ppt_w</p:attrName>
                                        </p:attrNameLst>
                                      </p:cBhvr>
                                      <p:tavLst>
                                        <p:tav tm="0">
                                          <p:val>
                                            <p:fltVal val="0"/>
                                          </p:val>
                                        </p:tav>
                                        <p:tav tm="100000">
                                          <p:val>
                                            <p:strVal val="#ppt_w"/>
                                          </p:val>
                                        </p:tav>
                                      </p:tavLst>
                                    </p:anim>
                                    <p:anim calcmode="lin" valueType="num">
                                      <p:cBhvr>
                                        <p:cTn id="45" dur="3000" fill="hold"/>
                                        <p:tgtEl>
                                          <p:spTgt spid="90128"/>
                                        </p:tgtEl>
                                        <p:attrNameLst>
                                          <p:attrName>ppt_h</p:attrName>
                                        </p:attrNameLst>
                                      </p:cBhvr>
                                      <p:tavLst>
                                        <p:tav tm="0">
                                          <p:val>
                                            <p:fltVal val="0"/>
                                          </p:val>
                                        </p:tav>
                                        <p:tav tm="100000">
                                          <p:val>
                                            <p:strVal val="#ppt_h"/>
                                          </p:val>
                                        </p:tav>
                                      </p:tavLst>
                                    </p:anim>
                                    <p:anim calcmode="lin" valueType="num">
                                      <p:cBhvr>
                                        <p:cTn id="46" dur="3000" fill="hold"/>
                                        <p:tgtEl>
                                          <p:spTgt spid="90128"/>
                                        </p:tgtEl>
                                        <p:attrNameLst>
                                          <p:attrName>style.rotation</p:attrName>
                                        </p:attrNameLst>
                                      </p:cBhvr>
                                      <p:tavLst>
                                        <p:tav tm="0">
                                          <p:val>
                                            <p:fltVal val="90"/>
                                          </p:val>
                                        </p:tav>
                                        <p:tav tm="100000">
                                          <p:val>
                                            <p:fltVal val="0"/>
                                          </p:val>
                                        </p:tav>
                                      </p:tavLst>
                                    </p:anim>
                                    <p:animEffect transition="in" filter="fade">
                                      <p:cBhvr>
                                        <p:cTn id="47" dur="3000"/>
                                        <p:tgtEl>
                                          <p:spTgt spid="90128"/>
                                        </p:tgtEl>
                                      </p:cBhvr>
                                    </p:animEffect>
                                  </p:childTnLst>
                                </p:cTn>
                              </p:par>
                              <p:par>
                                <p:cTn id="48" presetID="23" presetClass="entr" presetSubtype="16" repeatCount="indefinite" fill="hold" nodeType="withEffect">
                                  <p:stCondLst>
                                    <p:cond delay="500"/>
                                  </p:stCondLst>
                                  <p:endCondLst>
                                    <p:cond evt="onNext" delay="0">
                                      <p:tgtEl>
                                        <p:sldTgt/>
                                      </p:tgtEl>
                                    </p:cond>
                                  </p:endCondLst>
                                  <p:childTnLst>
                                    <p:set>
                                      <p:cBhvr>
                                        <p:cTn id="49" dur="1" fill="hold">
                                          <p:stCondLst>
                                            <p:cond delay="0"/>
                                          </p:stCondLst>
                                        </p:cTn>
                                        <p:tgtEl>
                                          <p:spTgt spid="90129"/>
                                        </p:tgtEl>
                                        <p:attrNameLst>
                                          <p:attrName>style.visibility</p:attrName>
                                        </p:attrNameLst>
                                      </p:cBhvr>
                                      <p:to>
                                        <p:strVal val="visible"/>
                                      </p:to>
                                    </p:set>
                                    <p:anim calcmode="lin" valueType="num">
                                      <p:cBhvr>
                                        <p:cTn id="50" dur="3000" fill="hold"/>
                                        <p:tgtEl>
                                          <p:spTgt spid="90129"/>
                                        </p:tgtEl>
                                        <p:attrNameLst>
                                          <p:attrName>ppt_w</p:attrName>
                                        </p:attrNameLst>
                                      </p:cBhvr>
                                      <p:tavLst>
                                        <p:tav tm="0">
                                          <p:val>
                                            <p:fltVal val="0"/>
                                          </p:val>
                                        </p:tav>
                                        <p:tav tm="100000">
                                          <p:val>
                                            <p:strVal val="#ppt_w"/>
                                          </p:val>
                                        </p:tav>
                                      </p:tavLst>
                                    </p:anim>
                                    <p:anim calcmode="lin" valueType="num">
                                      <p:cBhvr>
                                        <p:cTn id="51" dur="3000" fill="hold"/>
                                        <p:tgtEl>
                                          <p:spTgt spid="9012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76596" fill="hold"/>
                                        <p:tgtEl>
                                          <p:spTgt spid="90114"/>
                                        </p:tgtEl>
                                      </p:cBhvr>
                                    </p:cmd>
                                  </p:childTnLst>
                                </p:cTn>
                              </p:par>
                              <p:par>
                                <p:cTn id="56" presetID="31" presetClass="entr" presetSubtype="0" repeatCount="indefinite" fill="hold" nodeType="withEffect">
                                  <p:stCondLst>
                                    <p:cond delay="500"/>
                                  </p:stCondLst>
                                  <p:iterate type="lt">
                                    <p:tmPct val="5000"/>
                                  </p:iterate>
                                  <p:childTnLst>
                                    <p:set>
                                      <p:cBhvr>
                                        <p:cTn id="57" dur="1" fill="hold">
                                          <p:stCondLst>
                                            <p:cond delay="0"/>
                                          </p:stCondLst>
                                        </p:cTn>
                                        <p:tgtEl>
                                          <p:spTgt spid="90131"/>
                                        </p:tgtEl>
                                        <p:attrNameLst>
                                          <p:attrName>style.visibility</p:attrName>
                                        </p:attrNameLst>
                                      </p:cBhvr>
                                      <p:to>
                                        <p:strVal val="visible"/>
                                      </p:to>
                                    </p:set>
                                    <p:anim calcmode="lin" valueType="num">
                                      <p:cBhvr>
                                        <p:cTn id="58" dur="3000" fill="hold"/>
                                        <p:tgtEl>
                                          <p:spTgt spid="90131"/>
                                        </p:tgtEl>
                                        <p:attrNameLst>
                                          <p:attrName>ppt_w</p:attrName>
                                        </p:attrNameLst>
                                      </p:cBhvr>
                                      <p:tavLst>
                                        <p:tav tm="0">
                                          <p:val>
                                            <p:fltVal val="0"/>
                                          </p:val>
                                        </p:tav>
                                        <p:tav tm="100000">
                                          <p:val>
                                            <p:strVal val="#ppt_w"/>
                                          </p:val>
                                        </p:tav>
                                      </p:tavLst>
                                    </p:anim>
                                    <p:anim calcmode="lin" valueType="num">
                                      <p:cBhvr>
                                        <p:cTn id="59" dur="3000" fill="hold"/>
                                        <p:tgtEl>
                                          <p:spTgt spid="90131"/>
                                        </p:tgtEl>
                                        <p:attrNameLst>
                                          <p:attrName>ppt_h</p:attrName>
                                        </p:attrNameLst>
                                      </p:cBhvr>
                                      <p:tavLst>
                                        <p:tav tm="0">
                                          <p:val>
                                            <p:fltVal val="0"/>
                                          </p:val>
                                        </p:tav>
                                        <p:tav tm="100000">
                                          <p:val>
                                            <p:strVal val="#ppt_h"/>
                                          </p:val>
                                        </p:tav>
                                      </p:tavLst>
                                    </p:anim>
                                    <p:anim calcmode="lin" valueType="num">
                                      <p:cBhvr>
                                        <p:cTn id="60" dur="3000" fill="hold"/>
                                        <p:tgtEl>
                                          <p:spTgt spid="90131"/>
                                        </p:tgtEl>
                                        <p:attrNameLst>
                                          <p:attrName>style.rotation</p:attrName>
                                        </p:attrNameLst>
                                      </p:cBhvr>
                                      <p:tavLst>
                                        <p:tav tm="0">
                                          <p:val>
                                            <p:fltVal val="90"/>
                                          </p:val>
                                        </p:tav>
                                        <p:tav tm="100000">
                                          <p:val>
                                            <p:fltVal val="0"/>
                                          </p:val>
                                        </p:tav>
                                      </p:tavLst>
                                    </p:anim>
                                    <p:animEffect transition="in" filter="fade">
                                      <p:cBhvr>
                                        <p:cTn id="61" dur="3000"/>
                                        <p:tgtEl>
                                          <p:spTgt spid="901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90115"/>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901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77" y="2702716"/>
            <a:ext cx="2377191" cy="1971899"/>
          </a:xfrm>
          <a:prstGeom prst="rect">
            <a:avLst/>
          </a:prstGeom>
        </p:spPr>
      </p:pic>
      <p:pic>
        <p:nvPicPr>
          <p:cNvPr id="328" name="Picture 327"/>
          <p:cNvPicPr>
            <a:picLocks noChangeAspect="1"/>
          </p:cNvPicPr>
          <p:nvPr/>
        </p:nvPicPr>
        <p:blipFill rotWithShape="1">
          <a:blip r:embed="rId4">
            <a:extLst>
              <a:ext uri="{28A0092B-C50C-407E-A947-70E740481C1C}">
                <a14:useLocalDpi xmlns:a14="http://schemas.microsoft.com/office/drawing/2010/main" val="0"/>
              </a:ext>
            </a:extLst>
          </a:blip>
          <a:srcRect t="1434" r="45451" b="7000"/>
          <a:stretch/>
        </p:blipFill>
        <p:spPr>
          <a:xfrm>
            <a:off x="415978" y="410724"/>
            <a:ext cx="2377191" cy="2155262"/>
          </a:xfrm>
          <a:prstGeom prst="rect">
            <a:avLst/>
          </a:prstGeom>
        </p:spPr>
      </p:pic>
      <p:sp>
        <p:nvSpPr>
          <p:cNvPr id="5" name="Rectangle 4"/>
          <p:cNvSpPr/>
          <p:nvPr/>
        </p:nvSpPr>
        <p:spPr>
          <a:xfrm>
            <a:off x="2989594" y="962789"/>
            <a:ext cx="5599492" cy="3000821"/>
          </a:xfrm>
          <a:prstGeom prst="rect">
            <a:avLst/>
          </a:prstGeom>
        </p:spPr>
        <p:txBody>
          <a:bodyPr wrap="square">
            <a:spAutoFit/>
          </a:bodyPr>
          <a:lstStyle/>
          <a:p>
            <a:pPr algn="just">
              <a:lnSpc>
                <a:spcPct val="150000"/>
              </a:lnSpc>
            </a:pPr>
            <a:r>
              <a:rPr lang="en-US" sz="1800" b="1" i="1" dirty="0"/>
              <a:t>Q</a:t>
            </a:r>
            <a:r>
              <a:rPr lang="vi-VN" sz="1800" b="1" i="1" dirty="0"/>
              <a:t>uan sát phù điêu đá, tượng voi ma</a:t>
            </a:r>
            <a:r>
              <a:rPr lang="en-US" sz="1800" b="1" i="1" dirty="0"/>
              <a:t> </a:t>
            </a:r>
            <a:r>
              <a:rPr lang="vi-VN" sz="1800" b="1" i="1" dirty="0"/>
              <a:t>mút</a:t>
            </a:r>
            <a:r>
              <a:rPr lang="en-US" sz="1800" b="1" i="1" dirty="0"/>
              <a:t> </a:t>
            </a:r>
            <a:r>
              <a:rPr lang="en-US" sz="1800" b="1" i="1" dirty="0" err="1"/>
              <a:t>trang</a:t>
            </a:r>
            <a:r>
              <a:rPr lang="en-US" sz="1800" b="1" i="1" dirty="0"/>
              <a:t> 33 SGK </a:t>
            </a:r>
            <a:r>
              <a:rPr lang="en-US" sz="1800" b="1" i="1" dirty="0" err="1"/>
              <a:t>và</a:t>
            </a:r>
            <a:r>
              <a:rPr lang="en-US" sz="1800" b="1" i="1" dirty="0"/>
              <a:t> </a:t>
            </a:r>
            <a:r>
              <a:rPr lang="en-US" sz="1800" b="1" i="1" dirty="0" err="1"/>
              <a:t>trả</a:t>
            </a:r>
            <a:r>
              <a:rPr lang="en-US" sz="1800" b="1" i="1" dirty="0"/>
              <a:t> </a:t>
            </a:r>
            <a:r>
              <a:rPr lang="en-US" sz="1800" b="1" i="1" dirty="0" err="1"/>
              <a:t>lời</a:t>
            </a:r>
            <a:r>
              <a:rPr lang="en-US" sz="1800" b="1" i="1" dirty="0"/>
              <a:t> </a:t>
            </a:r>
            <a:r>
              <a:rPr lang="vi-VN" sz="1800" b="1" i="1" dirty="0"/>
              <a:t>câu hỏi:</a:t>
            </a:r>
          </a:p>
          <a:p>
            <a:pPr marL="285750" indent="-285750" algn="just">
              <a:lnSpc>
                <a:spcPct val="150000"/>
              </a:lnSpc>
              <a:buFont typeface="Wingdings" panose="05000000000000000000" pitchFamily="2" charset="2"/>
              <a:buChar char="Ø"/>
            </a:pPr>
            <a:r>
              <a:rPr lang="vi-VN" sz="1800" dirty="0"/>
              <a:t>Phù điêu ở Val Camonica, Italia khắc hình gì?</a:t>
            </a:r>
          </a:p>
          <a:p>
            <a:pPr marL="285750" indent="-285750" algn="just">
              <a:lnSpc>
                <a:spcPct val="150000"/>
              </a:lnSpc>
              <a:buFont typeface="Wingdings" panose="05000000000000000000" pitchFamily="2" charset="2"/>
              <a:buChar char="Ø"/>
            </a:pPr>
            <a:r>
              <a:rPr lang="vi-VN" sz="1800" dirty="0"/>
              <a:t>Tượng voi ma mút có niên đại năm bao nhiêu?</a:t>
            </a:r>
          </a:p>
          <a:p>
            <a:pPr marL="285750" indent="-285750" algn="just">
              <a:lnSpc>
                <a:spcPct val="150000"/>
              </a:lnSpc>
              <a:buFont typeface="Wingdings" panose="05000000000000000000" pitchFamily="2" charset="2"/>
              <a:buChar char="Ø"/>
            </a:pPr>
            <a:r>
              <a:rPr lang="vi-VN" sz="1800" dirty="0"/>
              <a:t>Em có cảm nhận gì về hình những bàn tay trên đá được tìm thấy trong hang động cách</a:t>
            </a:r>
            <a:r>
              <a:rPr lang="en-US" sz="1800" dirty="0"/>
              <a:t> </a:t>
            </a:r>
            <a:r>
              <a:rPr lang="vi-VN" sz="1800" dirty="0"/>
              <a:t>đây hơn 10</a:t>
            </a:r>
            <a:r>
              <a:rPr lang="en-US" sz="1800" dirty="0"/>
              <a:t>.</a:t>
            </a:r>
            <a:r>
              <a:rPr lang="vi-VN" sz="1800" dirty="0"/>
              <a:t>000 năm?</a:t>
            </a:r>
          </a:p>
        </p:txBody>
      </p:sp>
    </p:spTree>
    <p:extLst>
      <p:ext uri="{BB962C8B-B14F-4D97-AF65-F5344CB8AC3E}">
        <p14:creationId xmlns:p14="http://schemas.microsoft.com/office/powerpoint/2010/main" val="286469406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p:tgtEl>
                                          <p:spTgt spid="328"/>
                                        </p:tgtEl>
                                        <p:attrNameLst>
                                          <p:attrName>ppt_x</p:attrName>
                                        </p:attrNameLst>
                                      </p:cBhvr>
                                      <p:tavLst>
                                        <p:tav tm="0">
                                          <p:val>
                                            <p:strVal val="#ppt_x-#ppt_w*1.125000"/>
                                          </p:val>
                                        </p:tav>
                                        <p:tav tm="100000">
                                          <p:val>
                                            <p:strVal val="#ppt_x"/>
                                          </p:val>
                                        </p:tav>
                                      </p:tavLst>
                                    </p:anim>
                                    <p:animEffect transition="in" filter="wipe(right)">
                                      <p:cBhvr>
                                        <p:cTn id="8" dur="500"/>
                                        <p:tgtEl>
                                          <p:spTgt spid="328"/>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Right)">
                                      <p:cBhvr>
                                        <p:cTn id="22" dur="500"/>
                                        <p:tgtEl>
                                          <p:spTgt spid="5">
                                            <p:txEl>
                                              <p:pRg st="1" end="1"/>
                                            </p:txEl>
                                          </p:spTgt>
                                        </p:tgtEl>
                                      </p:cBhvr>
                                    </p:animEffect>
                                  </p:childTnLst>
                                </p:cTn>
                              </p:par>
                              <p:par>
                                <p:cTn id="23" presetID="18" presetClass="entr" presetSubtype="6"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strips(downRight)">
                                      <p:cBhvr>
                                        <p:cTn id="25" dur="500"/>
                                        <p:tgtEl>
                                          <p:spTgt spid="5">
                                            <p:txEl>
                                              <p:pRg st="2" end="2"/>
                                            </p:txEl>
                                          </p:spTgt>
                                        </p:tgtEl>
                                      </p:cBhvr>
                                    </p:animEffect>
                                  </p:childTnLst>
                                </p:cTn>
                              </p:par>
                              <p:par>
                                <p:cTn id="26" presetID="18" presetClass="entr" presetSubtype="6"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strips(downRight)">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a:spLocks noGrp="1"/>
          </p:cNvSpPr>
          <p:nvPr>
            <p:ph type="ctrTitle"/>
          </p:nvPr>
        </p:nvSpPr>
        <p:spPr>
          <a:xfrm>
            <a:off x="0" y="359450"/>
            <a:ext cx="9144000" cy="599237"/>
          </a:xfrm>
          <a:prstGeom prst="rect">
            <a:avLst/>
          </a:prstGeom>
          <a:solidFill>
            <a:schemeClr val="accent4">
              <a:lumMod val="75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bg1"/>
                </a:solidFill>
                <a:latin typeface="+mn-lt"/>
              </a:rPr>
              <a:t>KẾT LUẬN</a:t>
            </a:r>
            <a:endParaRPr sz="2800" dirty="0">
              <a:solidFill>
                <a:schemeClr val="bg1"/>
              </a:solidFill>
              <a:latin typeface="+mn-lt"/>
            </a:endParaRPr>
          </a:p>
        </p:txBody>
      </p:sp>
      <p:pic>
        <p:nvPicPr>
          <p:cNvPr id="344" name="Google Shape;344;p31"/>
          <p:cNvPicPr preferRelativeResize="0"/>
          <p:nvPr/>
        </p:nvPicPr>
        <p:blipFill>
          <a:blip r:embed="rId3">
            <a:alphaModFix amt="90000"/>
          </a:blip>
          <a:stretch>
            <a:fillRect/>
          </a:stretch>
        </p:blipFill>
        <p:spPr>
          <a:xfrm>
            <a:off x="7790047" y="1474467"/>
            <a:ext cx="1268550" cy="3175650"/>
          </a:xfrm>
          <a:prstGeom prst="rect">
            <a:avLst/>
          </a:prstGeom>
          <a:noFill/>
          <a:ln>
            <a:noFill/>
          </a:ln>
        </p:spPr>
      </p:pic>
      <p:pic>
        <p:nvPicPr>
          <p:cNvPr id="345" name="Google Shape;345;p31"/>
          <p:cNvPicPr preferRelativeResize="0"/>
          <p:nvPr/>
        </p:nvPicPr>
        <p:blipFill>
          <a:blip r:embed="rId4">
            <a:alphaModFix amt="90000"/>
          </a:blip>
          <a:stretch>
            <a:fillRect/>
          </a:stretch>
        </p:blipFill>
        <p:spPr>
          <a:xfrm>
            <a:off x="96916" y="1746606"/>
            <a:ext cx="1389314" cy="1976461"/>
          </a:xfrm>
          <a:prstGeom prst="rect">
            <a:avLst/>
          </a:prstGeom>
          <a:noFill/>
          <a:ln>
            <a:noFill/>
          </a:ln>
        </p:spPr>
      </p:pic>
      <p:sp>
        <p:nvSpPr>
          <p:cNvPr id="346" name="Google Shape;346;p31"/>
          <p:cNvSpPr/>
          <p:nvPr/>
        </p:nvSpPr>
        <p:spPr>
          <a:xfrm>
            <a:off x="3405980" y="2699807"/>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2067628" y="1140968"/>
            <a:ext cx="5141021" cy="1477328"/>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000" dirty="0">
                <a:latin typeface="+mn-lt"/>
                <a:ea typeface="Calibri" panose="020F0502020204030204" pitchFamily="34" charset="0"/>
                <a:cs typeface="Times New Roman" panose="02020603050405020304" pitchFamily="18" charset="0"/>
              </a:rPr>
              <a:t>Hình vẽ trong hang động và khắc trên đá thời kì tiền sử diễn tả những hình tượng các con  vật.</a:t>
            </a:r>
            <a:endParaRPr lang="en-US" sz="2000" dirty="0">
              <a:effectLst/>
              <a:latin typeface="+mn-lt"/>
              <a:ea typeface="Calibri" panose="020F0502020204030204" pitchFamily="34" charset="0"/>
              <a:cs typeface="Times New Roman" panose="02020603050405020304" pitchFamily="18" charset="0"/>
            </a:endParaRPr>
          </a:p>
        </p:txBody>
      </p:sp>
      <p:sp>
        <p:nvSpPr>
          <p:cNvPr id="17" name="Rectangle 16"/>
          <p:cNvSpPr/>
          <p:nvPr/>
        </p:nvSpPr>
        <p:spPr>
          <a:xfrm>
            <a:off x="2067628" y="2855338"/>
            <a:ext cx="5141021" cy="2092881"/>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000" dirty="0"/>
              <a:t>Màu sắc trong tranh hang động có </a:t>
            </a:r>
            <a:r>
              <a:rPr lang="en-US" sz="2000" dirty="0" err="1"/>
              <a:t>màu</a:t>
            </a:r>
            <a:r>
              <a:rPr lang="en-US" sz="2000" dirty="0"/>
              <a:t> </a:t>
            </a:r>
            <a:r>
              <a:rPr lang="en-US" sz="2000" dirty="0" err="1"/>
              <a:t>đỏ</a:t>
            </a:r>
            <a:r>
              <a:rPr lang="en-US" sz="2000" dirty="0"/>
              <a:t> </a:t>
            </a:r>
            <a:r>
              <a:rPr lang="en-US" sz="2000" dirty="0" err="1"/>
              <a:t>và</a:t>
            </a:r>
            <a:r>
              <a:rPr lang="en-US" sz="2000" dirty="0"/>
              <a:t> </a:t>
            </a:r>
            <a:r>
              <a:rPr lang="en-US" sz="2000" dirty="0" err="1"/>
              <a:t>trắng</a:t>
            </a:r>
            <a:r>
              <a:rPr lang="en-US" sz="2000" dirty="0"/>
              <a:t>, </a:t>
            </a:r>
            <a:r>
              <a:rPr lang="en-US" sz="2000" dirty="0" err="1"/>
              <a:t>thỉnh</a:t>
            </a:r>
            <a:r>
              <a:rPr lang="en-US" sz="2000" dirty="0"/>
              <a:t> </a:t>
            </a:r>
            <a:r>
              <a:rPr lang="en-US" sz="2000" dirty="0" err="1"/>
              <a:t>thoảng</a:t>
            </a:r>
            <a:r>
              <a:rPr lang="en-US" sz="2000" dirty="0"/>
              <a:t> </a:t>
            </a:r>
            <a:r>
              <a:rPr lang="en-US" sz="2000" dirty="0" err="1"/>
              <a:t>có</a:t>
            </a:r>
            <a:r>
              <a:rPr lang="en-US" sz="2000" dirty="0"/>
              <a:t> </a:t>
            </a:r>
            <a:r>
              <a:rPr lang="en-US" sz="2000" dirty="0" err="1"/>
              <a:t>màu</a:t>
            </a:r>
            <a:r>
              <a:rPr lang="en-US" sz="2000" dirty="0"/>
              <a:t> </a:t>
            </a:r>
            <a:r>
              <a:rPr lang="en-US" sz="2000" dirty="0" err="1"/>
              <a:t>xanh</a:t>
            </a:r>
            <a:r>
              <a:rPr lang="en-US" sz="2000" dirty="0"/>
              <a:t> </a:t>
            </a:r>
            <a:r>
              <a:rPr lang="en-US" sz="2000" dirty="0" err="1"/>
              <a:t>lá</a:t>
            </a:r>
            <a:r>
              <a:rPr lang="en-US" sz="2000" dirty="0"/>
              <a:t> </a:t>
            </a:r>
            <a:r>
              <a:rPr lang="en-US" sz="2000" dirty="0" err="1"/>
              <a:t>và</a:t>
            </a:r>
            <a:r>
              <a:rPr lang="en-US" sz="2000" dirty="0"/>
              <a:t> </a:t>
            </a:r>
            <a:r>
              <a:rPr lang="en-US" sz="2000" dirty="0" err="1"/>
              <a:t>vàng</a:t>
            </a:r>
            <a:r>
              <a:rPr lang="en-US" sz="2000" dirty="0"/>
              <a:t>.</a:t>
            </a:r>
          </a:p>
          <a:p>
            <a:pPr marL="342900" indent="-342900" algn="just">
              <a:lnSpc>
                <a:spcPct val="150000"/>
              </a:lnSpc>
              <a:spcBef>
                <a:spcPts val="600"/>
              </a:spcBef>
              <a:spcAft>
                <a:spcPts val="600"/>
              </a:spcAft>
              <a:buFont typeface="Arial" panose="020B0604020202020204" pitchFamily="34" charset="0"/>
              <a:buChar char="•"/>
            </a:pP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500"/>
                                        <p:tgtEl>
                                          <p:spTgt spid="3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6"/>
                                        </p:tgtEl>
                                        <p:attrNameLst>
                                          <p:attrName>style.visibility</p:attrName>
                                        </p:attrNameLst>
                                      </p:cBhvr>
                                      <p:to>
                                        <p:strVal val="visible"/>
                                      </p:to>
                                    </p:set>
                                    <p:animEffect transition="in" filter="fade">
                                      <p:cBhvr>
                                        <p:cTn id="18" dur="500"/>
                                        <p:tgtEl>
                                          <p:spTgt spid="3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845549" y="245760"/>
            <a:ext cx="7702550" cy="573088"/>
          </a:xfrm>
        </p:spPr>
        <p:txBody>
          <a:bodyPr/>
          <a:lstStyle/>
          <a:p>
            <a:pPr algn="ctr">
              <a:lnSpc>
                <a:spcPct val="150000"/>
              </a:lnSpc>
            </a:pPr>
            <a:r>
              <a:rPr lang="en-US" sz="2000" b="1" dirty="0" err="1">
                <a:solidFill>
                  <a:schemeClr val="tx1">
                    <a:lumMod val="50000"/>
                  </a:schemeClr>
                </a:solidFill>
                <a:latin typeface="+mn-lt"/>
              </a:rPr>
              <a:t>Một</a:t>
            </a:r>
            <a:r>
              <a:rPr lang="en-US" sz="2000" b="1" dirty="0">
                <a:solidFill>
                  <a:schemeClr val="tx1">
                    <a:lumMod val="50000"/>
                  </a:schemeClr>
                </a:solidFill>
                <a:latin typeface="+mn-lt"/>
              </a:rPr>
              <a:t> </a:t>
            </a:r>
            <a:r>
              <a:rPr lang="en-US" sz="2000" b="1" dirty="0" err="1">
                <a:solidFill>
                  <a:schemeClr val="tx1">
                    <a:lumMod val="50000"/>
                  </a:schemeClr>
                </a:solidFill>
                <a:latin typeface="+mn-lt"/>
              </a:rPr>
              <a:t>số</a:t>
            </a:r>
            <a:r>
              <a:rPr lang="en-US" sz="2000" b="1" dirty="0">
                <a:solidFill>
                  <a:schemeClr val="tx1">
                    <a:lumMod val="50000"/>
                  </a:schemeClr>
                </a:solidFill>
                <a:latin typeface="+mn-lt"/>
              </a:rPr>
              <a:t> </a:t>
            </a:r>
            <a:r>
              <a:rPr lang="en-US" sz="2000" b="1" dirty="0" err="1">
                <a:solidFill>
                  <a:schemeClr val="tx1">
                    <a:lumMod val="50000"/>
                  </a:schemeClr>
                </a:solidFill>
                <a:latin typeface="+mn-lt"/>
              </a:rPr>
              <a:t>hình</a:t>
            </a:r>
            <a:r>
              <a:rPr lang="en-US" sz="2000" b="1" dirty="0">
                <a:solidFill>
                  <a:schemeClr val="tx1">
                    <a:lumMod val="50000"/>
                  </a:schemeClr>
                </a:solidFill>
                <a:latin typeface="+mn-lt"/>
              </a:rPr>
              <a:t> </a:t>
            </a:r>
            <a:r>
              <a:rPr lang="en-US" sz="2000" b="1" dirty="0" err="1">
                <a:solidFill>
                  <a:schemeClr val="tx1">
                    <a:lumMod val="50000"/>
                  </a:schemeClr>
                </a:solidFill>
                <a:latin typeface="+mn-lt"/>
              </a:rPr>
              <a:t>ảnh</a:t>
            </a:r>
            <a:r>
              <a:rPr lang="en-US" sz="2000" b="1" dirty="0">
                <a:solidFill>
                  <a:schemeClr val="tx1">
                    <a:lumMod val="50000"/>
                  </a:schemeClr>
                </a:solidFill>
                <a:latin typeface="+mn-lt"/>
              </a:rPr>
              <a:t> </a:t>
            </a:r>
            <a:r>
              <a:rPr lang="en-US" sz="2000" b="1" dirty="0" err="1">
                <a:solidFill>
                  <a:schemeClr val="tx1">
                    <a:lumMod val="50000"/>
                  </a:schemeClr>
                </a:solidFill>
                <a:latin typeface="+mn-lt"/>
              </a:rPr>
              <a:t>nghệ</a:t>
            </a:r>
            <a:r>
              <a:rPr lang="en-US" sz="2000" b="1" dirty="0">
                <a:solidFill>
                  <a:schemeClr val="tx1">
                    <a:lumMod val="50000"/>
                  </a:schemeClr>
                </a:solidFill>
                <a:latin typeface="+mn-lt"/>
              </a:rPr>
              <a:t> </a:t>
            </a:r>
            <a:r>
              <a:rPr lang="en-US" sz="2000" b="1" dirty="0" err="1">
                <a:solidFill>
                  <a:schemeClr val="tx1">
                    <a:lumMod val="50000"/>
                  </a:schemeClr>
                </a:solidFill>
                <a:latin typeface="+mn-lt"/>
              </a:rPr>
              <a:t>thuật</a:t>
            </a:r>
            <a:r>
              <a:rPr lang="en-US" sz="2000" b="1" dirty="0">
                <a:solidFill>
                  <a:schemeClr val="tx1">
                    <a:lumMod val="50000"/>
                  </a:schemeClr>
                </a:solidFill>
                <a:latin typeface="+mn-lt"/>
              </a:rPr>
              <a:t> </a:t>
            </a:r>
            <a:r>
              <a:rPr lang="en-US" sz="2000" b="1" dirty="0" err="1">
                <a:solidFill>
                  <a:schemeClr val="tx1">
                    <a:lumMod val="50000"/>
                  </a:schemeClr>
                </a:solidFill>
                <a:latin typeface="+mn-lt"/>
              </a:rPr>
              <a:t>tạo</a:t>
            </a:r>
            <a:r>
              <a:rPr lang="en-US" sz="2000" b="1" dirty="0">
                <a:solidFill>
                  <a:schemeClr val="tx1">
                    <a:lumMod val="50000"/>
                  </a:schemeClr>
                </a:solidFill>
                <a:latin typeface="+mn-lt"/>
              </a:rPr>
              <a:t> </a:t>
            </a:r>
            <a:r>
              <a:rPr lang="en-US" sz="2000" b="1" dirty="0" err="1">
                <a:solidFill>
                  <a:schemeClr val="tx1">
                    <a:lumMod val="50000"/>
                  </a:schemeClr>
                </a:solidFill>
                <a:latin typeface="+mn-lt"/>
              </a:rPr>
              <a:t>hình</a:t>
            </a:r>
            <a:r>
              <a:rPr lang="en-US" sz="2000" b="1" dirty="0">
                <a:solidFill>
                  <a:schemeClr val="tx1">
                    <a:lumMod val="50000"/>
                  </a:schemeClr>
                </a:solidFill>
                <a:latin typeface="+mn-lt"/>
              </a:rPr>
              <a:t> </a:t>
            </a:r>
            <a:br>
              <a:rPr lang="en-US" sz="2000" b="1" dirty="0">
                <a:solidFill>
                  <a:schemeClr val="tx1">
                    <a:lumMod val="50000"/>
                  </a:schemeClr>
                </a:solidFill>
                <a:latin typeface="+mn-lt"/>
              </a:rPr>
            </a:br>
            <a:r>
              <a:rPr lang="en-US" sz="2000" b="1" dirty="0" err="1">
                <a:solidFill>
                  <a:schemeClr val="tx1">
                    <a:lumMod val="50000"/>
                  </a:schemeClr>
                </a:solidFill>
                <a:latin typeface="+mn-lt"/>
              </a:rPr>
              <a:t>thời</a:t>
            </a:r>
            <a:r>
              <a:rPr lang="en-US" sz="2000" b="1" dirty="0">
                <a:solidFill>
                  <a:schemeClr val="tx1">
                    <a:lumMod val="50000"/>
                  </a:schemeClr>
                </a:solidFill>
                <a:latin typeface="+mn-lt"/>
              </a:rPr>
              <a:t> </a:t>
            </a:r>
            <a:r>
              <a:rPr lang="en-US" sz="2000" b="1" dirty="0" err="1">
                <a:solidFill>
                  <a:schemeClr val="tx1">
                    <a:lumMod val="50000"/>
                  </a:schemeClr>
                </a:solidFill>
                <a:latin typeface="+mn-lt"/>
              </a:rPr>
              <a:t>kì</a:t>
            </a:r>
            <a:r>
              <a:rPr lang="en-US" sz="2000" b="1" dirty="0">
                <a:solidFill>
                  <a:schemeClr val="tx1">
                    <a:lumMod val="50000"/>
                  </a:schemeClr>
                </a:solidFill>
                <a:latin typeface="+mn-lt"/>
              </a:rPr>
              <a:t> </a:t>
            </a:r>
            <a:r>
              <a:rPr lang="en-US" sz="2000" b="1" dirty="0" err="1">
                <a:solidFill>
                  <a:schemeClr val="tx1">
                    <a:lumMod val="50000"/>
                  </a:schemeClr>
                </a:solidFill>
                <a:latin typeface="+mn-lt"/>
              </a:rPr>
              <a:t>tiền</a:t>
            </a:r>
            <a:r>
              <a:rPr lang="en-US" sz="2000" b="1" dirty="0">
                <a:solidFill>
                  <a:schemeClr val="tx1">
                    <a:lumMod val="50000"/>
                  </a:schemeClr>
                </a:solidFill>
                <a:latin typeface="+mn-lt"/>
              </a:rPr>
              <a:t> </a:t>
            </a:r>
            <a:r>
              <a:rPr lang="en-US" sz="2000" b="1" dirty="0" err="1">
                <a:solidFill>
                  <a:schemeClr val="tx1">
                    <a:lumMod val="50000"/>
                  </a:schemeClr>
                </a:solidFill>
                <a:latin typeface="+mn-lt"/>
              </a:rPr>
              <a:t>sử</a:t>
            </a:r>
            <a:endParaRPr lang="en-US" sz="2000" b="1" dirty="0">
              <a:solidFill>
                <a:schemeClr val="tx1">
                  <a:lumMod val="50000"/>
                </a:schemeClr>
              </a:solidFill>
              <a:latin typeface="+mn-l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4" y="1477107"/>
            <a:ext cx="3890422" cy="2917817"/>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934097" y="4280597"/>
            <a:ext cx="2522136" cy="369332"/>
          </a:xfrm>
          <a:prstGeom prst="rect">
            <a:avLst/>
          </a:prstGeom>
          <a:solidFill>
            <a:schemeClr val="accent2">
              <a:lumMod val="50000"/>
            </a:schemeClr>
          </a:solidFill>
        </p:spPr>
        <p:txBody>
          <a:bodyPr wrap="square" rtlCol="0">
            <a:spAutoFit/>
          </a:bodyPr>
          <a:lstStyle/>
          <a:p>
            <a:pPr algn="ctr"/>
            <a:r>
              <a:rPr lang="en-US" sz="1800" dirty="0" err="1">
                <a:solidFill>
                  <a:schemeClr val="bg1"/>
                </a:solidFill>
              </a:rPr>
              <a:t>Hình</a:t>
            </a:r>
            <a:r>
              <a:rPr lang="en-US" sz="1800" dirty="0">
                <a:solidFill>
                  <a:schemeClr val="bg1"/>
                </a:solidFill>
              </a:rPr>
              <a:t> </a:t>
            </a:r>
            <a:r>
              <a:rPr lang="en-US" sz="1800" dirty="0" err="1">
                <a:solidFill>
                  <a:schemeClr val="bg1"/>
                </a:solidFill>
              </a:rPr>
              <a:t>vẽ</a:t>
            </a:r>
            <a:r>
              <a:rPr lang="en-US" sz="1800" dirty="0">
                <a:solidFill>
                  <a:schemeClr val="bg1"/>
                </a:solidFill>
              </a:rPr>
              <a:t> </a:t>
            </a:r>
            <a:r>
              <a:rPr lang="en-US" sz="1800" dirty="0" err="1">
                <a:solidFill>
                  <a:schemeClr val="bg1"/>
                </a:solidFill>
              </a:rPr>
              <a:t>Tadrat</a:t>
            </a:r>
            <a:r>
              <a:rPr lang="en-US" sz="1800" dirty="0">
                <a:solidFill>
                  <a:schemeClr val="bg1"/>
                </a:solidFill>
              </a:rPr>
              <a:t> </a:t>
            </a:r>
            <a:r>
              <a:rPr lang="en-US" sz="1800" dirty="0" err="1">
                <a:solidFill>
                  <a:schemeClr val="bg1"/>
                </a:solidFill>
              </a:rPr>
              <a:t>Acacus</a:t>
            </a:r>
            <a:endParaRPr lang="en-US" sz="1800" dirty="0">
              <a:solidFill>
                <a:schemeClr val="bg1"/>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10" y="1477107"/>
            <a:ext cx="4379462" cy="2917817"/>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5287973" y="4280597"/>
            <a:ext cx="2522136" cy="369332"/>
          </a:xfrm>
          <a:prstGeom prst="rect">
            <a:avLst/>
          </a:prstGeom>
          <a:solidFill>
            <a:schemeClr val="accent2">
              <a:lumMod val="50000"/>
            </a:schemeClr>
          </a:solidFill>
        </p:spPr>
        <p:txBody>
          <a:bodyPr wrap="square" rtlCol="0">
            <a:spAutoFit/>
          </a:bodyPr>
          <a:lstStyle/>
          <a:p>
            <a:pPr algn="ctr"/>
            <a:r>
              <a:rPr lang="en-US" sz="1800" dirty="0" err="1">
                <a:solidFill>
                  <a:schemeClr val="bg1"/>
                </a:solidFill>
              </a:rPr>
              <a:t>Hình</a:t>
            </a:r>
            <a:r>
              <a:rPr lang="en-US" sz="1800" dirty="0">
                <a:solidFill>
                  <a:schemeClr val="bg1"/>
                </a:solidFill>
              </a:rPr>
              <a:t> </a:t>
            </a:r>
            <a:r>
              <a:rPr lang="en-US" sz="1800" dirty="0" err="1">
                <a:solidFill>
                  <a:schemeClr val="bg1"/>
                </a:solidFill>
              </a:rPr>
              <a:t>vẽ</a:t>
            </a:r>
            <a:r>
              <a:rPr lang="en-US" sz="1800" dirty="0">
                <a:solidFill>
                  <a:schemeClr val="bg1"/>
                </a:solidFill>
              </a:rPr>
              <a:t> </a:t>
            </a:r>
            <a:r>
              <a:rPr lang="en-US" sz="1800" dirty="0" err="1">
                <a:solidFill>
                  <a:schemeClr val="bg1"/>
                </a:solidFill>
              </a:rPr>
              <a:t>Kakadu</a:t>
            </a:r>
            <a:r>
              <a:rPr lang="en-US" sz="1800" dirty="0">
                <a:solidFill>
                  <a:schemeClr val="bg1"/>
                </a:solidFill>
              </a:rPr>
              <a:t> Rock</a:t>
            </a:r>
          </a:p>
        </p:txBody>
      </p:sp>
    </p:spTree>
    <p:extLst>
      <p:ext uri="{BB962C8B-B14F-4D97-AF65-F5344CB8AC3E}">
        <p14:creationId xmlns:p14="http://schemas.microsoft.com/office/powerpoint/2010/main" val="3712044334"/>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750" b="10447"/>
          <a:stretch/>
        </p:blipFill>
        <p:spPr>
          <a:xfrm>
            <a:off x="848547" y="454879"/>
            <a:ext cx="7514130" cy="3761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770" y="323727"/>
            <a:ext cx="486776" cy="4438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500" y="232929"/>
            <a:ext cx="486776" cy="443899"/>
          </a:xfrm>
          <a:prstGeom prst="rect">
            <a:avLst/>
          </a:prstGeom>
        </p:spPr>
      </p:pic>
      <p:sp>
        <p:nvSpPr>
          <p:cNvPr id="7" name="TextBox 6"/>
          <p:cNvSpPr txBox="1"/>
          <p:nvPr/>
        </p:nvSpPr>
        <p:spPr>
          <a:xfrm>
            <a:off x="2800703" y="4114747"/>
            <a:ext cx="3609817" cy="646331"/>
          </a:xfrm>
          <a:prstGeom prst="rect">
            <a:avLst/>
          </a:prstGeom>
          <a:solidFill>
            <a:schemeClr val="accent2">
              <a:lumMod val="40000"/>
              <a:lumOff val="60000"/>
            </a:schemeClr>
          </a:solidFill>
        </p:spPr>
        <p:txBody>
          <a:bodyPr wrap="square" rtlCol="0">
            <a:spAutoFit/>
          </a:bodyPr>
          <a:lstStyle/>
          <a:p>
            <a:pPr algn="ctr"/>
            <a:r>
              <a:rPr lang="en-US" sz="1800" dirty="0" err="1">
                <a:solidFill>
                  <a:schemeClr val="tx2">
                    <a:lumMod val="10000"/>
                  </a:schemeClr>
                </a:solidFill>
              </a:rPr>
              <a:t>Hình</a:t>
            </a:r>
            <a:r>
              <a:rPr lang="en-US" sz="1800" dirty="0">
                <a:solidFill>
                  <a:schemeClr val="tx2">
                    <a:lumMod val="10000"/>
                  </a:schemeClr>
                </a:solidFill>
              </a:rPr>
              <a:t> </a:t>
            </a:r>
            <a:r>
              <a:rPr lang="en-US" sz="1800" dirty="0" err="1">
                <a:solidFill>
                  <a:schemeClr val="tx2">
                    <a:lumMod val="10000"/>
                  </a:schemeClr>
                </a:solidFill>
              </a:rPr>
              <a:t>vẽ</a:t>
            </a:r>
            <a:r>
              <a:rPr lang="en-US" sz="1800" dirty="0">
                <a:solidFill>
                  <a:schemeClr val="tx2">
                    <a:lumMod val="10000"/>
                  </a:schemeClr>
                </a:solidFill>
              </a:rPr>
              <a:t> ở hang </a:t>
            </a:r>
            <a:r>
              <a:rPr lang="en-US" sz="1800" dirty="0" err="1">
                <a:solidFill>
                  <a:schemeClr val="tx2">
                    <a:lumMod val="10000"/>
                  </a:schemeClr>
                </a:solidFill>
              </a:rPr>
              <a:t>Magura</a:t>
            </a:r>
            <a:r>
              <a:rPr lang="en-US" sz="1800" dirty="0">
                <a:solidFill>
                  <a:schemeClr val="tx2">
                    <a:lumMod val="10000"/>
                  </a:schemeClr>
                </a:solidFill>
              </a:rPr>
              <a:t> (Bulgaria)</a:t>
            </a:r>
          </a:p>
        </p:txBody>
      </p:sp>
    </p:spTree>
    <p:extLst>
      <p:ext uri="{BB962C8B-B14F-4D97-AF65-F5344CB8AC3E}">
        <p14:creationId xmlns:p14="http://schemas.microsoft.com/office/powerpoint/2010/main" val="1659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1089061" y="1109609"/>
            <a:ext cx="6965878" cy="3657600"/>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830530" y="439669"/>
            <a:ext cx="3524036" cy="523220"/>
          </a:xfrm>
          <a:prstGeom prst="rect">
            <a:avLst/>
          </a:prstGeom>
          <a:noFill/>
        </p:spPr>
        <p:txBody>
          <a:bodyPr wrap="square" rtlCol="0">
            <a:spAutoFit/>
          </a:bodyPr>
          <a:lstStyle/>
          <a:p>
            <a:pPr algn="ctr"/>
            <a:r>
              <a:rPr lang="en-US" sz="2800" b="1" dirty="0">
                <a:solidFill>
                  <a:srgbClr val="C00000"/>
                </a:solidFill>
              </a:rPr>
              <a:t>2. THỂ HIỆN</a:t>
            </a:r>
          </a:p>
        </p:txBody>
      </p:sp>
      <p:sp>
        <p:nvSpPr>
          <p:cNvPr id="3" name="TextBox 2"/>
          <p:cNvSpPr txBox="1"/>
          <p:nvPr/>
        </p:nvSpPr>
        <p:spPr>
          <a:xfrm>
            <a:off x="1643865" y="1455261"/>
            <a:ext cx="5897366" cy="1754326"/>
          </a:xfrm>
          <a:prstGeom prst="rect">
            <a:avLst/>
          </a:prstGeom>
          <a:noFill/>
        </p:spPr>
        <p:txBody>
          <a:bodyPr wrap="square" rtlCol="0">
            <a:spAutoFit/>
          </a:bodyPr>
          <a:lstStyle/>
          <a:p>
            <a:pPr algn="just">
              <a:lnSpc>
                <a:spcPct val="150000"/>
              </a:lnSpc>
            </a:pPr>
            <a:r>
              <a:rPr lang="en-US" sz="1800" dirty="0" err="1"/>
              <a:t>Dựa</a:t>
            </a:r>
            <a:r>
              <a:rPr lang="en-US" sz="1800" dirty="0"/>
              <a:t> </a:t>
            </a:r>
            <a:r>
              <a:rPr lang="en-US" sz="1800" dirty="0" err="1"/>
              <a:t>vào</a:t>
            </a:r>
            <a:r>
              <a:rPr lang="en-US" sz="1800" dirty="0"/>
              <a:t> </a:t>
            </a:r>
            <a:r>
              <a:rPr lang="en-US" sz="1800" dirty="0" err="1"/>
              <a:t>hình</a:t>
            </a:r>
            <a:r>
              <a:rPr lang="en-US" sz="1800" dirty="0"/>
              <a:t> </a:t>
            </a:r>
            <a:r>
              <a:rPr lang="en-US" sz="1800" dirty="0" err="1"/>
              <a:t>ảnh</a:t>
            </a:r>
            <a:r>
              <a:rPr lang="en-US" sz="1800" dirty="0"/>
              <a:t> </a:t>
            </a:r>
            <a:r>
              <a:rPr lang="en-US" sz="1800" dirty="0" err="1"/>
              <a:t>các</a:t>
            </a:r>
            <a:r>
              <a:rPr lang="en-US" sz="1800" dirty="0"/>
              <a:t> </a:t>
            </a:r>
            <a:r>
              <a:rPr lang="en-US" sz="1800" dirty="0" err="1"/>
              <a:t>bước</a:t>
            </a:r>
            <a:r>
              <a:rPr lang="en-US" sz="1800" dirty="0"/>
              <a:t> </a:t>
            </a:r>
            <a:r>
              <a:rPr lang="en-US" sz="1800" dirty="0" err="1"/>
              <a:t>thiết</a:t>
            </a:r>
            <a:r>
              <a:rPr lang="en-US" sz="1800" dirty="0"/>
              <a:t> </a:t>
            </a:r>
            <a:r>
              <a:rPr lang="en-US" sz="1800" dirty="0" err="1"/>
              <a:t>kế</a:t>
            </a:r>
            <a:r>
              <a:rPr lang="en-US" sz="1800" dirty="0"/>
              <a:t> </a:t>
            </a:r>
            <a:r>
              <a:rPr lang="en-US" sz="1800" dirty="0" err="1"/>
              <a:t>một</a:t>
            </a:r>
            <a:r>
              <a:rPr lang="en-US" sz="1800" dirty="0"/>
              <a:t> </a:t>
            </a:r>
            <a:r>
              <a:rPr lang="en-US" sz="1800" dirty="0" err="1"/>
              <a:t>chiếc</a:t>
            </a:r>
            <a:r>
              <a:rPr lang="en-US" sz="1800" dirty="0"/>
              <a:t> </a:t>
            </a:r>
            <a:r>
              <a:rPr lang="en-US" sz="1800" dirty="0" err="1"/>
              <a:t>ống</a:t>
            </a:r>
            <a:r>
              <a:rPr lang="en-US" sz="1800" dirty="0"/>
              <a:t> </a:t>
            </a:r>
            <a:r>
              <a:rPr lang="en-US" sz="1800" dirty="0" err="1"/>
              <a:t>đựng</a:t>
            </a:r>
            <a:r>
              <a:rPr lang="en-US" sz="1800" dirty="0"/>
              <a:t> </a:t>
            </a:r>
            <a:r>
              <a:rPr lang="en-US" sz="1800" dirty="0" err="1"/>
              <a:t>bút</a:t>
            </a:r>
            <a:r>
              <a:rPr lang="en-US" sz="1800" dirty="0"/>
              <a:t> </a:t>
            </a:r>
            <a:r>
              <a:rPr lang="en-US" sz="1800" dirty="0" err="1"/>
              <a:t>có</a:t>
            </a:r>
            <a:r>
              <a:rPr lang="en-US" sz="1800" dirty="0"/>
              <a:t> </a:t>
            </a:r>
            <a:r>
              <a:rPr lang="en-US" sz="1800" dirty="0" err="1"/>
              <a:t>sử</a:t>
            </a:r>
            <a:r>
              <a:rPr lang="en-US" sz="1800" dirty="0"/>
              <a:t> </a:t>
            </a:r>
            <a:r>
              <a:rPr lang="en-US" sz="1800" dirty="0" err="1"/>
              <a:t>dụng</a:t>
            </a:r>
            <a:r>
              <a:rPr lang="en-US" sz="1800" dirty="0"/>
              <a:t> </a:t>
            </a:r>
            <a:r>
              <a:rPr lang="en-US" sz="1800" dirty="0" err="1"/>
              <a:t>hình</a:t>
            </a:r>
            <a:r>
              <a:rPr lang="en-US" sz="1800" dirty="0"/>
              <a:t> </a:t>
            </a:r>
            <a:r>
              <a:rPr lang="en-US" sz="1800" dirty="0" err="1"/>
              <a:t>ảnh</a:t>
            </a:r>
            <a:r>
              <a:rPr lang="en-US" sz="1800" dirty="0"/>
              <a:t> </a:t>
            </a:r>
            <a:r>
              <a:rPr lang="en-US" sz="1800" dirty="0" err="1"/>
              <a:t>từ</a:t>
            </a:r>
            <a:r>
              <a:rPr lang="en-US" sz="1800" dirty="0"/>
              <a:t> di </a:t>
            </a:r>
            <a:r>
              <a:rPr lang="en-US" sz="1800" dirty="0" err="1"/>
              <a:t>sản</a:t>
            </a:r>
            <a:r>
              <a:rPr lang="en-US" sz="1800" dirty="0"/>
              <a:t> </a:t>
            </a:r>
            <a:r>
              <a:rPr lang="en-US" sz="1800" dirty="0" err="1"/>
              <a:t>mĩ</a:t>
            </a:r>
            <a:r>
              <a:rPr lang="en-US" sz="1800" dirty="0"/>
              <a:t> </a:t>
            </a:r>
            <a:r>
              <a:rPr lang="en-US" sz="1800" dirty="0" err="1"/>
              <a:t>thuật</a:t>
            </a:r>
            <a:r>
              <a:rPr lang="en-US" sz="1800" dirty="0"/>
              <a:t> </a:t>
            </a:r>
            <a:r>
              <a:rPr lang="en-US" sz="1800" dirty="0" err="1"/>
              <a:t>thế</a:t>
            </a:r>
            <a:r>
              <a:rPr lang="en-US" sz="1800" dirty="0"/>
              <a:t> </a:t>
            </a:r>
            <a:r>
              <a:rPr lang="en-US" sz="1800" dirty="0" err="1"/>
              <a:t>giới</a:t>
            </a:r>
            <a:r>
              <a:rPr lang="en-US" sz="1800" dirty="0"/>
              <a:t> </a:t>
            </a:r>
            <a:r>
              <a:rPr lang="en-US" sz="1800" dirty="0" err="1"/>
              <a:t>thời</a:t>
            </a:r>
            <a:r>
              <a:rPr lang="en-US" sz="1800" dirty="0"/>
              <a:t> </a:t>
            </a:r>
            <a:r>
              <a:rPr lang="en-US" sz="1800" dirty="0" err="1"/>
              <a:t>kì</a:t>
            </a:r>
            <a:r>
              <a:rPr lang="en-US" sz="1800" dirty="0"/>
              <a:t> </a:t>
            </a:r>
            <a:r>
              <a:rPr lang="en-US" sz="1800" dirty="0" err="1"/>
              <a:t>tiền</a:t>
            </a:r>
            <a:r>
              <a:rPr lang="en-US" sz="1800" dirty="0"/>
              <a:t> </a:t>
            </a:r>
            <a:r>
              <a:rPr lang="en-US" sz="1800" dirty="0" err="1"/>
              <a:t>sử</a:t>
            </a:r>
            <a:r>
              <a:rPr lang="en-US" sz="1800" dirty="0"/>
              <a:t> </a:t>
            </a:r>
            <a:r>
              <a:rPr lang="en-US" sz="1800" dirty="0" err="1"/>
              <a:t>trang</a:t>
            </a:r>
            <a:r>
              <a:rPr lang="en-US" sz="1800" dirty="0"/>
              <a:t> 34 SGK, </a:t>
            </a:r>
            <a:r>
              <a:rPr lang="en-US" sz="1800" dirty="0" err="1"/>
              <a:t>em</a:t>
            </a:r>
            <a:r>
              <a:rPr lang="en-US" sz="1800" dirty="0"/>
              <a:t> </a:t>
            </a:r>
            <a:r>
              <a:rPr lang="en-US" sz="1800" dirty="0" err="1"/>
              <a:t>hãy</a:t>
            </a:r>
            <a:r>
              <a:rPr lang="en-US" sz="1800" dirty="0"/>
              <a:t> </a:t>
            </a:r>
            <a:r>
              <a:rPr lang="en-US" sz="1800" dirty="0" err="1"/>
              <a:t>cho</a:t>
            </a:r>
            <a:r>
              <a:rPr lang="en-US" sz="1800" dirty="0"/>
              <a:t> </a:t>
            </a:r>
            <a:r>
              <a:rPr lang="en-US" sz="1800" dirty="0" err="1"/>
              <a:t>biết</a:t>
            </a:r>
            <a:r>
              <a:rPr lang="en-US" sz="1800" dirty="0"/>
              <a:t> </a:t>
            </a:r>
            <a:r>
              <a:rPr lang="en-US" sz="1800" dirty="0" err="1"/>
              <a:t>các</a:t>
            </a:r>
            <a:r>
              <a:rPr lang="en-US" sz="1800" dirty="0"/>
              <a:t> </a:t>
            </a:r>
            <a:r>
              <a:rPr lang="en-US" sz="1800" dirty="0" err="1"/>
              <a:t>bước</a:t>
            </a:r>
            <a:r>
              <a:rPr lang="en-US" sz="1800" dirty="0"/>
              <a:t> </a:t>
            </a:r>
            <a:r>
              <a:rPr lang="en-US" sz="1800" dirty="0" err="1"/>
              <a:t>để</a:t>
            </a:r>
            <a:r>
              <a:rPr lang="en-US" sz="1800" dirty="0"/>
              <a:t> </a:t>
            </a:r>
            <a:r>
              <a:rPr lang="en-US" sz="1800" dirty="0" err="1"/>
              <a:t>thực</a:t>
            </a:r>
            <a:r>
              <a:rPr lang="en-US" sz="1800" dirty="0"/>
              <a:t> </a:t>
            </a:r>
            <a:r>
              <a:rPr lang="en-US" sz="1800" dirty="0" err="1"/>
              <a:t>hiện</a:t>
            </a:r>
            <a:r>
              <a:rPr lang="en-US" sz="1800" dirty="0"/>
              <a:t> </a:t>
            </a:r>
            <a:r>
              <a:rPr lang="en-US" sz="1800" dirty="0" err="1"/>
              <a:t>sản</a:t>
            </a:r>
            <a:r>
              <a:rPr lang="en-US" sz="1800" dirty="0"/>
              <a:t> </a:t>
            </a:r>
            <a:r>
              <a:rPr lang="en-US" sz="1800" dirty="0" err="1"/>
              <a:t>phẩm</a:t>
            </a:r>
            <a:r>
              <a:rPr lang="en-US" sz="1800" dirty="0"/>
              <a:t> </a:t>
            </a:r>
            <a:r>
              <a:rPr lang="en-US" sz="1800" dirty="0" err="1"/>
              <a:t>này</a:t>
            </a:r>
            <a:r>
              <a:rPr lang="en-US" sz="1800" dirty="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790"/>
          <a:stretch/>
        </p:blipFill>
        <p:spPr>
          <a:xfrm>
            <a:off x="5789673" y="2829226"/>
            <a:ext cx="1597229" cy="2314274"/>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70816" y="3203738"/>
            <a:ext cx="2068317" cy="2068317"/>
          </a:xfrm>
          <a:prstGeom prst="rect">
            <a:avLst/>
          </a:prstGeom>
        </p:spPr>
      </p:pic>
    </p:spTree>
    <p:extLst>
      <p:ext uri="{BB962C8B-B14F-4D97-AF65-F5344CB8AC3E}">
        <p14:creationId xmlns:p14="http://schemas.microsoft.com/office/powerpoint/2010/main" val="2865696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60" name="Google Shape;360;p32"/>
          <p:cNvSpPr txBox="1">
            <a:spLocks noGrp="1"/>
          </p:cNvSpPr>
          <p:nvPr>
            <p:ph type="ctrTitle" idx="4"/>
          </p:nvPr>
        </p:nvSpPr>
        <p:spPr>
          <a:xfrm>
            <a:off x="1340989"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mn-lt"/>
              </a:rPr>
              <a:t>01</a:t>
            </a:r>
            <a:endParaRPr sz="2400" dirty="0">
              <a:solidFill>
                <a:schemeClr val="dk1"/>
              </a:solidFill>
              <a:latin typeface="+mn-lt"/>
            </a:endParaRPr>
          </a:p>
        </p:txBody>
      </p:sp>
      <p:sp>
        <p:nvSpPr>
          <p:cNvPr id="361" name="Google Shape;361;p32"/>
          <p:cNvSpPr txBox="1">
            <a:spLocks noGrp="1"/>
          </p:cNvSpPr>
          <p:nvPr>
            <p:ph type="ctrTitle" idx="4"/>
          </p:nvPr>
        </p:nvSpPr>
        <p:spPr>
          <a:xfrm>
            <a:off x="3188877"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02</a:t>
            </a:r>
            <a:endParaRPr sz="2400">
              <a:solidFill>
                <a:schemeClr val="dk1"/>
              </a:solidFill>
              <a:latin typeface="+mn-lt"/>
            </a:endParaRPr>
          </a:p>
        </p:txBody>
      </p:sp>
      <p:sp>
        <p:nvSpPr>
          <p:cNvPr id="362" name="Google Shape;362;p32"/>
          <p:cNvSpPr txBox="1">
            <a:spLocks noGrp="1"/>
          </p:cNvSpPr>
          <p:nvPr>
            <p:ph type="ctrTitle" idx="4"/>
          </p:nvPr>
        </p:nvSpPr>
        <p:spPr>
          <a:xfrm>
            <a:off x="5036728"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03</a:t>
            </a:r>
            <a:endParaRPr sz="2400">
              <a:solidFill>
                <a:schemeClr val="dk1"/>
              </a:solidFill>
              <a:latin typeface="+mn-lt"/>
            </a:endParaRPr>
          </a:p>
        </p:txBody>
      </p:sp>
      <p:sp>
        <p:nvSpPr>
          <p:cNvPr id="363" name="Google Shape;363;p32"/>
          <p:cNvSpPr txBox="1">
            <a:spLocks noGrp="1"/>
          </p:cNvSpPr>
          <p:nvPr>
            <p:ph type="ctrTitle" idx="4"/>
          </p:nvPr>
        </p:nvSpPr>
        <p:spPr>
          <a:xfrm>
            <a:off x="7067916"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04</a:t>
            </a:r>
            <a:endParaRPr sz="2400">
              <a:solidFill>
                <a:schemeClr val="dk1"/>
              </a:solidFill>
              <a:latin typeface="+mn-lt"/>
            </a:endParaRPr>
          </a:p>
        </p:txBody>
      </p:sp>
      <p:sp>
        <p:nvSpPr>
          <p:cNvPr id="364" name="Google Shape;364;p32"/>
          <p:cNvSpPr/>
          <p:nvPr/>
        </p:nvSpPr>
        <p:spPr>
          <a:xfrm>
            <a:off x="14458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3293663"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51507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172725"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554321" y="418301"/>
            <a:ext cx="8230611" cy="861774"/>
          </a:xfrm>
          <a:prstGeom prst="rect">
            <a:avLst/>
          </a:prstGeom>
        </p:spPr>
        <p:txBody>
          <a:bodyPr wrap="square">
            <a:spAutoFit/>
          </a:bodyPr>
          <a:lstStyle/>
          <a:p>
            <a:pPr algn="just">
              <a:lnSpc>
                <a:spcPts val="3000"/>
              </a:lnSpc>
            </a:pPr>
            <a:r>
              <a:rPr lang="vi-VN" sz="2000" b="1" dirty="0">
                <a:solidFill>
                  <a:schemeClr val="tx1"/>
                </a:solidFill>
              </a:rPr>
              <a:t>Các bước thực hiện một chiếc ống đựng bút có sử dụng hình ảnh</a:t>
            </a:r>
            <a:r>
              <a:rPr lang="en-US" sz="2000" b="1" dirty="0">
                <a:solidFill>
                  <a:schemeClr val="tx1"/>
                </a:solidFill>
              </a:rPr>
              <a:t> t</a:t>
            </a:r>
            <a:r>
              <a:rPr lang="vi-VN" sz="2000" b="1" dirty="0">
                <a:solidFill>
                  <a:schemeClr val="tx1"/>
                </a:solidFill>
              </a:rPr>
              <a:t>ừ di sản mĩ thuật thế giới thời kì tiền sử để trang trí</a:t>
            </a:r>
            <a:r>
              <a:rPr lang="en-US" sz="2000" b="1" dirty="0">
                <a:solidFill>
                  <a:schemeClr val="tx1"/>
                </a:solidFill>
              </a:rPr>
              <a:t>:</a:t>
            </a:r>
            <a:endParaRPr lang="vi-VN" sz="2000" b="1" dirty="0">
              <a:solidFill>
                <a:schemeClr val="tx1"/>
              </a:solidFill>
            </a:endParaRPr>
          </a:p>
        </p:txBody>
      </p:sp>
      <p:sp>
        <p:nvSpPr>
          <p:cNvPr id="12" name="Rectangle 11"/>
          <p:cNvSpPr/>
          <p:nvPr/>
        </p:nvSpPr>
        <p:spPr>
          <a:xfrm>
            <a:off x="0" y="2264866"/>
            <a:ext cx="2583620"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trên</a:t>
            </a:r>
            <a:r>
              <a:rPr lang="en-US" sz="1800" dirty="0"/>
              <a:t> </a:t>
            </a:r>
            <a:r>
              <a:rPr lang="en-US" sz="1800" dirty="0" err="1"/>
              <a:t>tờ</a:t>
            </a:r>
            <a:r>
              <a:rPr lang="en-US" sz="1800" dirty="0"/>
              <a:t> </a:t>
            </a:r>
            <a:r>
              <a:rPr lang="en-US" sz="1800" dirty="0" err="1"/>
              <a:t>giấy</a:t>
            </a:r>
            <a:r>
              <a:rPr lang="en-US" sz="1800" dirty="0"/>
              <a:t> </a:t>
            </a:r>
            <a:r>
              <a:rPr lang="en-US" sz="1800" dirty="0" err="1"/>
              <a:t>theo</a:t>
            </a:r>
            <a:r>
              <a:rPr lang="en-US" sz="1800" dirty="0"/>
              <a:t> </a:t>
            </a:r>
            <a:r>
              <a:rPr lang="en-US" sz="1800" dirty="0" err="1"/>
              <a:t>chiều</a:t>
            </a:r>
            <a:r>
              <a:rPr lang="en-US" sz="1800" dirty="0"/>
              <a:t> </a:t>
            </a:r>
            <a:r>
              <a:rPr lang="en-US" sz="1800" dirty="0" err="1"/>
              <a:t>dọc</a:t>
            </a:r>
            <a:endParaRPr lang="en-US" sz="1800" dirty="0"/>
          </a:p>
        </p:txBody>
      </p:sp>
      <p:sp>
        <p:nvSpPr>
          <p:cNvPr id="13" name="Rectangle 12"/>
          <p:cNvSpPr/>
          <p:nvPr/>
        </p:nvSpPr>
        <p:spPr>
          <a:xfrm>
            <a:off x="2355433" y="2274555"/>
            <a:ext cx="2314194"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còn</a:t>
            </a:r>
            <a:r>
              <a:rPr lang="en-US" sz="1800" dirty="0"/>
              <a:t> </a:t>
            </a:r>
            <a:r>
              <a:rPr lang="en-US" sz="1800" dirty="0" err="1"/>
              <a:t>lại</a:t>
            </a:r>
            <a:r>
              <a:rPr lang="en-US" sz="1800" dirty="0"/>
              <a:t> </a:t>
            </a:r>
            <a:r>
              <a:rPr lang="en-US" sz="1800" dirty="0" err="1"/>
              <a:t>theo</a:t>
            </a:r>
            <a:r>
              <a:rPr lang="en-US" sz="1800" dirty="0"/>
              <a:t> </a:t>
            </a:r>
            <a:r>
              <a:rPr lang="en-US" sz="1800" dirty="0" err="1"/>
              <a:t>chiều</a:t>
            </a:r>
            <a:r>
              <a:rPr lang="en-US" sz="1800" dirty="0"/>
              <a:t> </a:t>
            </a:r>
            <a:r>
              <a:rPr lang="en-US" sz="1800" dirty="0" err="1"/>
              <a:t>ngang</a:t>
            </a:r>
            <a:endParaRPr lang="en-US" sz="1800" dirty="0"/>
          </a:p>
        </p:txBody>
      </p:sp>
      <p:sp>
        <p:nvSpPr>
          <p:cNvPr id="14" name="Rectangle 13"/>
          <p:cNvSpPr/>
          <p:nvPr/>
        </p:nvSpPr>
        <p:spPr>
          <a:xfrm>
            <a:off x="4669627" y="2289402"/>
            <a:ext cx="1732296"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hai</a:t>
            </a:r>
            <a:r>
              <a:rPr lang="en-US" sz="1800" dirty="0"/>
              <a:t> </a:t>
            </a:r>
            <a:r>
              <a:rPr lang="en-US" sz="1800" dirty="0" err="1"/>
              <a:t>bên</a:t>
            </a:r>
            <a:r>
              <a:rPr lang="en-US" sz="1800" dirty="0"/>
              <a:t> </a:t>
            </a:r>
            <a:r>
              <a:rPr lang="en-US" sz="1800" dirty="0" err="1"/>
              <a:t>vào</a:t>
            </a:r>
            <a:r>
              <a:rPr lang="en-US" sz="1800" dirty="0"/>
              <a:t> </a:t>
            </a:r>
            <a:r>
              <a:rPr lang="en-US" sz="1800" dirty="0" err="1"/>
              <a:t>giữa</a:t>
            </a:r>
            <a:endParaRPr lang="en-US" sz="1800" dirty="0"/>
          </a:p>
        </p:txBody>
      </p:sp>
      <p:sp>
        <p:nvSpPr>
          <p:cNvPr id="15" name="Rectangle 14"/>
          <p:cNvSpPr/>
          <p:nvPr/>
        </p:nvSpPr>
        <p:spPr>
          <a:xfrm>
            <a:off x="6305979" y="2274554"/>
            <a:ext cx="2226015" cy="818173"/>
          </a:xfrm>
          <a:prstGeom prst="rect">
            <a:avLst/>
          </a:prstGeom>
        </p:spPr>
        <p:txBody>
          <a:bodyPr wrap="square">
            <a:spAutoFit/>
          </a:bodyPr>
          <a:lstStyle/>
          <a:p>
            <a:pPr algn="ctr">
              <a:lnSpc>
                <a:spcPts val="3000"/>
              </a:lnSpc>
            </a:pPr>
            <a:r>
              <a:rPr lang="fr-FR" sz="1800" dirty="0" err="1">
                <a:latin typeface="+mn-lt"/>
                <a:ea typeface="Calibri" panose="020F0502020204030204" pitchFamily="34" charset="0"/>
              </a:rPr>
              <a:t>Dán</a:t>
            </a:r>
            <a:r>
              <a:rPr lang="fr-FR" sz="1800" dirty="0">
                <a:latin typeface="+mn-lt"/>
                <a:ea typeface="Calibri" panose="020F0502020204030204" pitchFamily="34" charset="0"/>
              </a:rPr>
              <a:t> </a:t>
            </a:r>
            <a:r>
              <a:rPr lang="fr-FR" sz="1800" dirty="0" err="1">
                <a:latin typeface="+mn-lt"/>
                <a:ea typeface="Calibri" panose="020F0502020204030204" pitchFamily="34" charset="0"/>
              </a:rPr>
              <a:t>hai</a:t>
            </a:r>
            <a:r>
              <a:rPr lang="fr-FR" sz="1800" dirty="0">
                <a:latin typeface="+mn-lt"/>
                <a:ea typeface="Calibri" panose="020F0502020204030204" pitchFamily="34" charset="0"/>
              </a:rPr>
              <a:t> </a:t>
            </a:r>
            <a:r>
              <a:rPr lang="fr-FR" sz="1800" dirty="0" err="1">
                <a:latin typeface="+mn-lt"/>
                <a:ea typeface="Calibri" panose="020F0502020204030204" pitchFamily="34" charset="0"/>
              </a:rPr>
              <a:t>phần</a:t>
            </a:r>
            <a:r>
              <a:rPr lang="fr-FR" sz="1800" dirty="0">
                <a:latin typeface="+mn-lt"/>
                <a:ea typeface="Calibri" panose="020F0502020204030204" pitchFamily="34" charset="0"/>
              </a:rPr>
              <a:t> </a:t>
            </a:r>
            <a:r>
              <a:rPr lang="fr-FR" sz="1800" dirty="0" err="1">
                <a:latin typeface="+mn-lt"/>
                <a:ea typeface="Calibri" panose="020F0502020204030204" pitchFamily="34" charset="0"/>
              </a:rPr>
              <a:t>đã</a:t>
            </a:r>
            <a:r>
              <a:rPr lang="fr-FR" sz="1800" dirty="0">
                <a:latin typeface="+mn-lt"/>
                <a:ea typeface="Calibri" panose="020F0502020204030204" pitchFamily="34" charset="0"/>
              </a:rPr>
              <a:t> </a:t>
            </a:r>
            <a:r>
              <a:rPr lang="fr-FR" sz="1800" dirty="0" err="1">
                <a:latin typeface="+mn-lt"/>
                <a:ea typeface="Calibri" panose="020F0502020204030204" pitchFamily="34" charset="0"/>
              </a:rPr>
              <a:t>gấp</a:t>
            </a:r>
            <a:r>
              <a:rPr lang="fr-FR" sz="1800" dirty="0">
                <a:latin typeface="+mn-lt"/>
                <a:ea typeface="Calibri" panose="020F0502020204030204" pitchFamily="34" charset="0"/>
              </a:rPr>
              <a:t> </a:t>
            </a:r>
            <a:r>
              <a:rPr lang="fr-FR" sz="1800" dirty="0" err="1">
                <a:latin typeface="+mn-lt"/>
                <a:ea typeface="Calibri" panose="020F0502020204030204" pitchFamily="34" charset="0"/>
              </a:rPr>
              <a:t>vào</a:t>
            </a:r>
            <a:r>
              <a:rPr lang="fr-FR" sz="1800" dirty="0">
                <a:latin typeface="+mn-lt"/>
                <a:ea typeface="Calibri" panose="020F0502020204030204" pitchFamily="34" charset="0"/>
              </a:rPr>
              <a:t> </a:t>
            </a:r>
            <a:r>
              <a:rPr lang="fr-FR" sz="1800" dirty="0" err="1">
                <a:latin typeface="+mn-lt"/>
                <a:ea typeface="Calibri" panose="020F0502020204030204" pitchFamily="34" charset="0"/>
              </a:rPr>
              <a:t>nhau</a:t>
            </a:r>
            <a:endParaRPr lang="en-US" sz="1800" dirty="0">
              <a:latin typeface="+mn-l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9615" r="72713" b="16764"/>
          <a:stretch/>
        </p:blipFill>
        <p:spPr>
          <a:xfrm>
            <a:off x="586585" y="3431569"/>
            <a:ext cx="1718530" cy="156167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0561" t="20205" r="38652" b="16076"/>
          <a:stretch/>
        </p:blipFill>
        <p:spPr>
          <a:xfrm>
            <a:off x="2520189" y="3431569"/>
            <a:ext cx="2240306" cy="156167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64944" t="2190" r="15393" b="16409"/>
          <a:stretch/>
        </p:blipFill>
        <p:spPr>
          <a:xfrm>
            <a:off x="5101221" y="3164687"/>
            <a:ext cx="1311463" cy="1828554"/>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6741" b="16744"/>
          <a:stretch/>
        </p:blipFill>
        <p:spPr>
          <a:xfrm>
            <a:off x="7094136" y="3138350"/>
            <a:ext cx="877031" cy="1854891"/>
          </a:xfrm>
          <a:prstGeom prst="rect">
            <a:avLst/>
          </a:prstGeom>
          <a:ln>
            <a:noFill/>
          </a:ln>
          <a:effectLst>
            <a:outerShdw blurRad="292100" dist="139700" dir="2700000" algn="tl" rotWithShape="0">
              <a:srgbClr val="333333">
                <a:alpha val="65000"/>
              </a:srgbClr>
            </a:outerShdw>
          </a:effectLst>
        </p:spPr>
      </p:pic>
      <p:sp>
        <p:nvSpPr>
          <p:cNvPr id="38" name="Google Shape;346;p31"/>
          <p:cNvSpPr/>
          <p:nvPr/>
        </p:nvSpPr>
        <p:spPr>
          <a:xfrm>
            <a:off x="3293663" y="1347235"/>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wipe(up)">
                                      <p:cBhvr>
                                        <p:cTn id="15" dur="500"/>
                                        <p:tgtEl>
                                          <p:spTgt spid="3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0"/>
                                        </p:tgtEl>
                                        <p:attrNameLst>
                                          <p:attrName>style.visibility</p:attrName>
                                        </p:attrNameLst>
                                      </p:cBhvr>
                                      <p:to>
                                        <p:strVal val="visible"/>
                                      </p:to>
                                    </p:set>
                                    <p:animEffect transition="in" filter="wipe(up)">
                                      <p:cBhvr>
                                        <p:cTn id="18" dur="500"/>
                                        <p:tgtEl>
                                          <p:spTgt spid="36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61"/>
                                        </p:tgtEl>
                                        <p:attrNameLst>
                                          <p:attrName>style.visibility</p:attrName>
                                        </p:attrNameLst>
                                      </p:cBhvr>
                                      <p:to>
                                        <p:strVal val="visible"/>
                                      </p:to>
                                    </p:set>
                                    <p:animEffect transition="in" filter="wipe(up)">
                                      <p:cBhvr>
                                        <p:cTn id="29" dur="500"/>
                                        <p:tgtEl>
                                          <p:spTgt spid="36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wipe(up)">
                                      <p:cBhvr>
                                        <p:cTn id="32" dur="500"/>
                                        <p:tgtEl>
                                          <p:spTgt spid="36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2"/>
                                        </p:tgtEl>
                                        <p:attrNameLst>
                                          <p:attrName>style.visibility</p:attrName>
                                        </p:attrNameLst>
                                      </p:cBhvr>
                                      <p:to>
                                        <p:strVal val="visible"/>
                                      </p:to>
                                    </p:set>
                                    <p:animEffect transition="in" filter="wipe(up)">
                                      <p:cBhvr>
                                        <p:cTn id="43" dur="500"/>
                                        <p:tgtEl>
                                          <p:spTgt spid="36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wipe(up)">
                                      <p:cBhvr>
                                        <p:cTn id="46" dur="500"/>
                                        <p:tgtEl>
                                          <p:spTgt spid="36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par>
                                <p:cTn id="50" presetID="22" presetClass="entr" presetSubtype="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wipe(up)">
                                      <p:cBhvr>
                                        <p:cTn id="57" dur="500"/>
                                        <p:tgtEl>
                                          <p:spTgt spid="36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67"/>
                                        </p:tgtEl>
                                        <p:attrNameLst>
                                          <p:attrName>style.visibility</p:attrName>
                                        </p:attrNameLst>
                                      </p:cBhvr>
                                      <p:to>
                                        <p:strVal val="visible"/>
                                      </p:to>
                                    </p:set>
                                    <p:animEffect transition="in" filter="wipe(up)">
                                      <p:cBhvr>
                                        <p:cTn id="60" dur="500"/>
                                        <p:tgtEl>
                                          <p:spTgt spid="367"/>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par>
                                <p:cTn id="64" presetID="22" presetClass="entr" presetSubtype="1"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p:bldP spid="361" grpId="0"/>
      <p:bldP spid="362" grpId="0"/>
      <p:bldP spid="363" grpId="0"/>
      <p:bldP spid="364" grpId="0" animBg="1"/>
      <p:bldP spid="365" grpId="0" animBg="1"/>
      <p:bldP spid="366" grpId="0" animBg="1"/>
      <p:bldP spid="367" grpId="0" animBg="1"/>
      <p:bldP spid="3" grpId="0"/>
      <p:bldP spid="12" grpId="0"/>
      <p:bldP spid="13" grpId="0"/>
      <p:bldP spid="14" grpId="0"/>
      <p:bldP spid="15" grpId="0"/>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39"/>
          <p:cNvSpPr txBox="1">
            <a:spLocks noGrp="1"/>
          </p:cNvSpPr>
          <p:nvPr>
            <p:ph type="title"/>
          </p:nvPr>
        </p:nvSpPr>
        <p:spPr>
          <a:xfrm>
            <a:off x="4226123" y="1336820"/>
            <a:ext cx="2111700" cy="5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mn-lt"/>
              </a:rPr>
              <a:t>05</a:t>
            </a:r>
            <a:endParaRPr dirty="0">
              <a:latin typeface="+mn-lt"/>
            </a:endParaRPr>
          </a:p>
        </p:txBody>
      </p:sp>
      <p:sp>
        <p:nvSpPr>
          <p:cNvPr id="509" name="Google Shape;509;p39"/>
          <p:cNvSpPr txBox="1">
            <a:spLocks noGrp="1"/>
          </p:cNvSpPr>
          <p:nvPr>
            <p:ph type="title" idx="3"/>
          </p:nvPr>
        </p:nvSpPr>
        <p:spPr>
          <a:xfrm>
            <a:off x="2689969" y="3231668"/>
            <a:ext cx="2111700" cy="52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latin typeface="+mn-lt"/>
              </a:rPr>
              <a:t>06</a:t>
            </a:r>
            <a:endParaRPr dirty="0">
              <a:latin typeface="+mn-lt"/>
            </a:endParaRPr>
          </a:p>
        </p:txBody>
      </p:sp>
      <p:grpSp>
        <p:nvGrpSpPr>
          <p:cNvPr id="510" name="Google Shape;510;p39"/>
          <p:cNvGrpSpPr/>
          <p:nvPr/>
        </p:nvGrpSpPr>
        <p:grpSpPr>
          <a:xfrm>
            <a:off x="1890447" y="1083755"/>
            <a:ext cx="4938637" cy="2888332"/>
            <a:chOff x="769204" y="4528500"/>
            <a:chExt cx="1214371" cy="721650"/>
          </a:xfrm>
        </p:grpSpPr>
        <p:sp>
          <p:nvSpPr>
            <p:cNvPr id="511" name="Google Shape;511;p39"/>
            <p:cNvSpPr/>
            <p:nvPr/>
          </p:nvSpPr>
          <p:spPr>
            <a:xfrm>
              <a:off x="769204" y="4528500"/>
              <a:ext cx="730297" cy="474825"/>
            </a:xfrm>
            <a:custGeom>
              <a:avLst/>
              <a:gdLst/>
              <a:ahLst/>
              <a:cxnLst/>
              <a:rect l="l" t="t" r="r" b="b"/>
              <a:pathLst>
                <a:path w="27595" h="18993" extrusionOk="0">
                  <a:moveTo>
                    <a:pt x="91" y="0"/>
                  </a:moveTo>
                  <a:lnTo>
                    <a:pt x="74" y="3065"/>
                  </a:lnTo>
                  <a:cubicBezTo>
                    <a:pt x="66" y="4128"/>
                    <a:pt x="58" y="5211"/>
                    <a:pt x="45" y="6315"/>
                  </a:cubicBezTo>
                  <a:cubicBezTo>
                    <a:pt x="33" y="8551"/>
                    <a:pt x="17" y="10533"/>
                    <a:pt x="4" y="12642"/>
                  </a:cubicBezTo>
                  <a:cubicBezTo>
                    <a:pt x="0" y="13738"/>
                    <a:pt x="8" y="14739"/>
                    <a:pt x="13" y="15662"/>
                  </a:cubicBezTo>
                  <a:cubicBezTo>
                    <a:pt x="17" y="16126"/>
                    <a:pt x="17" y="16565"/>
                    <a:pt x="13" y="16984"/>
                  </a:cubicBezTo>
                  <a:cubicBezTo>
                    <a:pt x="13" y="17447"/>
                    <a:pt x="8" y="17907"/>
                    <a:pt x="4" y="18362"/>
                  </a:cubicBezTo>
                  <a:lnTo>
                    <a:pt x="4" y="18863"/>
                  </a:lnTo>
                  <a:lnTo>
                    <a:pt x="2323" y="18875"/>
                  </a:lnTo>
                  <a:cubicBezTo>
                    <a:pt x="3213" y="18884"/>
                    <a:pt x="3878" y="18888"/>
                    <a:pt x="4629" y="18900"/>
                  </a:cubicBezTo>
                  <a:lnTo>
                    <a:pt x="6869" y="18937"/>
                  </a:lnTo>
                  <a:cubicBezTo>
                    <a:pt x="7612" y="18945"/>
                    <a:pt x="8408" y="18949"/>
                    <a:pt x="9105" y="18949"/>
                  </a:cubicBezTo>
                  <a:lnTo>
                    <a:pt x="12310" y="18929"/>
                  </a:lnTo>
                  <a:cubicBezTo>
                    <a:pt x="12451" y="18928"/>
                    <a:pt x="12586" y="18928"/>
                    <a:pt x="12714" y="18928"/>
                  </a:cubicBezTo>
                  <a:cubicBezTo>
                    <a:pt x="13288" y="18928"/>
                    <a:pt x="13745" y="18934"/>
                    <a:pt x="14103" y="18941"/>
                  </a:cubicBezTo>
                  <a:cubicBezTo>
                    <a:pt x="15006" y="18953"/>
                    <a:pt x="15954" y="18974"/>
                    <a:pt x="16947" y="18982"/>
                  </a:cubicBezTo>
                  <a:lnTo>
                    <a:pt x="17694" y="18986"/>
                  </a:lnTo>
                  <a:lnTo>
                    <a:pt x="18354" y="18986"/>
                  </a:lnTo>
                  <a:lnTo>
                    <a:pt x="19606" y="18990"/>
                  </a:lnTo>
                  <a:cubicBezTo>
                    <a:pt x="20275" y="18992"/>
                    <a:pt x="20912" y="18993"/>
                    <a:pt x="21512" y="18993"/>
                  </a:cubicBezTo>
                  <a:cubicBezTo>
                    <a:pt x="22360" y="18993"/>
                    <a:pt x="23136" y="18991"/>
                    <a:pt x="23828" y="18986"/>
                  </a:cubicBezTo>
                  <a:cubicBezTo>
                    <a:pt x="25010" y="18978"/>
                    <a:pt x="25949" y="18970"/>
                    <a:pt x="26589" y="18953"/>
                  </a:cubicBezTo>
                  <a:cubicBezTo>
                    <a:pt x="27229" y="18941"/>
                    <a:pt x="27582" y="18920"/>
                    <a:pt x="27591" y="18904"/>
                  </a:cubicBezTo>
                  <a:cubicBezTo>
                    <a:pt x="27595" y="18884"/>
                    <a:pt x="27258" y="18863"/>
                    <a:pt x="26630" y="18842"/>
                  </a:cubicBezTo>
                  <a:cubicBezTo>
                    <a:pt x="25999" y="18822"/>
                    <a:pt x="25075" y="18806"/>
                    <a:pt x="23910" y="18785"/>
                  </a:cubicBezTo>
                  <a:lnTo>
                    <a:pt x="19721" y="18732"/>
                  </a:lnTo>
                  <a:lnTo>
                    <a:pt x="18477" y="18715"/>
                  </a:lnTo>
                  <a:lnTo>
                    <a:pt x="17841" y="18711"/>
                  </a:lnTo>
                  <a:lnTo>
                    <a:pt x="17263" y="18703"/>
                  </a:lnTo>
                  <a:lnTo>
                    <a:pt x="14526" y="18658"/>
                  </a:lnTo>
                  <a:cubicBezTo>
                    <a:pt x="14137" y="18651"/>
                    <a:pt x="13532" y="18644"/>
                    <a:pt x="12770" y="18644"/>
                  </a:cubicBezTo>
                  <a:cubicBezTo>
                    <a:pt x="12598" y="18644"/>
                    <a:pt x="12419" y="18645"/>
                    <a:pt x="12232" y="18646"/>
                  </a:cubicBezTo>
                  <a:cubicBezTo>
                    <a:pt x="11231" y="18646"/>
                    <a:pt x="10102" y="18666"/>
                    <a:pt x="8962" y="18670"/>
                  </a:cubicBezTo>
                  <a:cubicBezTo>
                    <a:pt x="8796" y="18671"/>
                    <a:pt x="8625" y="18672"/>
                    <a:pt x="8449" y="18672"/>
                  </a:cubicBezTo>
                  <a:cubicBezTo>
                    <a:pt x="7473" y="18672"/>
                    <a:pt x="6338" y="18654"/>
                    <a:pt x="4941" y="18633"/>
                  </a:cubicBezTo>
                  <a:lnTo>
                    <a:pt x="3640" y="18621"/>
                  </a:lnTo>
                  <a:lnTo>
                    <a:pt x="2347" y="18617"/>
                  </a:lnTo>
                  <a:lnTo>
                    <a:pt x="255" y="18613"/>
                  </a:lnTo>
                  <a:lnTo>
                    <a:pt x="255" y="18350"/>
                  </a:lnTo>
                  <a:cubicBezTo>
                    <a:pt x="259" y="17886"/>
                    <a:pt x="259" y="17415"/>
                    <a:pt x="259" y="16934"/>
                  </a:cubicBezTo>
                  <a:cubicBezTo>
                    <a:pt x="259" y="16417"/>
                    <a:pt x="259" y="15905"/>
                    <a:pt x="255" y="15404"/>
                  </a:cubicBezTo>
                  <a:cubicBezTo>
                    <a:pt x="251" y="14403"/>
                    <a:pt x="238" y="13434"/>
                    <a:pt x="238" y="12503"/>
                  </a:cubicBezTo>
                  <a:cubicBezTo>
                    <a:pt x="246" y="10488"/>
                    <a:pt x="255" y="8396"/>
                    <a:pt x="263" y="6245"/>
                  </a:cubicBezTo>
                  <a:cubicBezTo>
                    <a:pt x="267" y="5183"/>
                    <a:pt x="275" y="4083"/>
                    <a:pt x="279" y="2938"/>
                  </a:cubicBezTo>
                  <a:lnTo>
                    <a:pt x="283" y="185"/>
                  </a:lnTo>
                  <a:lnTo>
                    <a:pt x="521" y="185"/>
                  </a:lnTo>
                  <a:lnTo>
                    <a:pt x="7308" y="189"/>
                  </a:lnTo>
                  <a:lnTo>
                    <a:pt x="12942" y="189"/>
                  </a:lnTo>
                  <a:lnTo>
                    <a:pt x="14817" y="168"/>
                  </a:lnTo>
                  <a:cubicBezTo>
                    <a:pt x="15420" y="164"/>
                    <a:pt x="16007" y="156"/>
                    <a:pt x="16577" y="156"/>
                  </a:cubicBezTo>
                  <a:cubicBezTo>
                    <a:pt x="16741" y="155"/>
                    <a:pt x="16907" y="154"/>
                    <a:pt x="17074" y="154"/>
                  </a:cubicBezTo>
                  <a:cubicBezTo>
                    <a:pt x="17478" y="154"/>
                    <a:pt x="17892" y="157"/>
                    <a:pt x="18301" y="160"/>
                  </a:cubicBezTo>
                  <a:cubicBezTo>
                    <a:pt x="19466" y="168"/>
                    <a:pt x="20644" y="181"/>
                    <a:pt x="21834" y="181"/>
                  </a:cubicBezTo>
                  <a:cubicBezTo>
                    <a:pt x="22072" y="182"/>
                    <a:pt x="22308" y="182"/>
                    <a:pt x="22542" y="182"/>
                  </a:cubicBezTo>
                  <a:cubicBezTo>
                    <a:pt x="23478" y="182"/>
                    <a:pt x="24382" y="177"/>
                    <a:pt x="25252" y="177"/>
                  </a:cubicBezTo>
                  <a:lnTo>
                    <a:pt x="27402" y="177"/>
                  </a:lnTo>
                  <a:lnTo>
                    <a:pt x="27402" y="846"/>
                  </a:lnTo>
                  <a:cubicBezTo>
                    <a:pt x="27402" y="1892"/>
                    <a:pt x="27398" y="2905"/>
                    <a:pt x="27398" y="3886"/>
                  </a:cubicBezTo>
                  <a:cubicBezTo>
                    <a:pt x="27394" y="4838"/>
                    <a:pt x="27385" y="5745"/>
                    <a:pt x="27377" y="6652"/>
                  </a:cubicBezTo>
                  <a:cubicBezTo>
                    <a:pt x="27373" y="7554"/>
                    <a:pt x="27365" y="8461"/>
                    <a:pt x="27365" y="9331"/>
                  </a:cubicBezTo>
                  <a:cubicBezTo>
                    <a:pt x="27365" y="10197"/>
                    <a:pt x="27373" y="10989"/>
                    <a:pt x="27377" y="11719"/>
                  </a:cubicBezTo>
                  <a:cubicBezTo>
                    <a:pt x="27381" y="12445"/>
                    <a:pt x="27385" y="13110"/>
                    <a:pt x="27390" y="13709"/>
                  </a:cubicBezTo>
                  <a:cubicBezTo>
                    <a:pt x="27394" y="14325"/>
                    <a:pt x="27398" y="14924"/>
                    <a:pt x="27398" y="15445"/>
                  </a:cubicBezTo>
                  <a:cubicBezTo>
                    <a:pt x="27406" y="16495"/>
                    <a:pt x="27414" y="17320"/>
                    <a:pt x="27431" y="17886"/>
                  </a:cubicBezTo>
                  <a:cubicBezTo>
                    <a:pt x="27447" y="18449"/>
                    <a:pt x="27467" y="18756"/>
                    <a:pt x="27492" y="18765"/>
                  </a:cubicBezTo>
                  <a:cubicBezTo>
                    <a:pt x="27493" y="18765"/>
                    <a:pt x="27493" y="18765"/>
                    <a:pt x="27494" y="18765"/>
                  </a:cubicBezTo>
                  <a:cubicBezTo>
                    <a:pt x="27517" y="18765"/>
                    <a:pt x="27529" y="18474"/>
                    <a:pt x="27545" y="17927"/>
                  </a:cubicBezTo>
                  <a:cubicBezTo>
                    <a:pt x="27558" y="17365"/>
                    <a:pt x="27570" y="16536"/>
                    <a:pt x="27578" y="15478"/>
                  </a:cubicBezTo>
                  <a:cubicBezTo>
                    <a:pt x="27578" y="14940"/>
                    <a:pt x="27582" y="14374"/>
                    <a:pt x="27586" y="13709"/>
                  </a:cubicBezTo>
                  <a:cubicBezTo>
                    <a:pt x="27586" y="13028"/>
                    <a:pt x="27582" y="12306"/>
                    <a:pt x="27578" y="11563"/>
                  </a:cubicBezTo>
                  <a:cubicBezTo>
                    <a:pt x="27574" y="10821"/>
                    <a:pt x="27570" y="10045"/>
                    <a:pt x="27570" y="9270"/>
                  </a:cubicBezTo>
                  <a:cubicBezTo>
                    <a:pt x="27566" y="8494"/>
                    <a:pt x="27570" y="7653"/>
                    <a:pt x="27578" y="6742"/>
                  </a:cubicBezTo>
                  <a:cubicBezTo>
                    <a:pt x="27582" y="5839"/>
                    <a:pt x="27586" y="4813"/>
                    <a:pt x="27586" y="3800"/>
                  </a:cubicBezTo>
                  <a:cubicBezTo>
                    <a:pt x="27586" y="2811"/>
                    <a:pt x="27582" y="1785"/>
                    <a:pt x="27582" y="731"/>
                  </a:cubicBezTo>
                  <a:lnTo>
                    <a:pt x="27582" y="0"/>
                  </a:lnTo>
                  <a:lnTo>
                    <a:pt x="26700" y="0"/>
                  </a:lnTo>
                  <a:lnTo>
                    <a:pt x="25014" y="8"/>
                  </a:lnTo>
                  <a:cubicBezTo>
                    <a:pt x="23898" y="13"/>
                    <a:pt x="22782" y="21"/>
                    <a:pt x="21674" y="21"/>
                  </a:cubicBezTo>
                  <a:lnTo>
                    <a:pt x="18169" y="4"/>
                  </a:lnTo>
                  <a:cubicBezTo>
                    <a:pt x="17767" y="4"/>
                    <a:pt x="17349" y="3"/>
                    <a:pt x="16922" y="3"/>
                  </a:cubicBezTo>
                  <a:cubicBezTo>
                    <a:pt x="16709" y="3"/>
                    <a:pt x="16494" y="3"/>
                    <a:pt x="16278" y="4"/>
                  </a:cubicBezTo>
                  <a:lnTo>
                    <a:pt x="14419" y="25"/>
                  </a:lnTo>
                  <a:cubicBezTo>
                    <a:pt x="13812" y="29"/>
                    <a:pt x="13225" y="37"/>
                    <a:pt x="12651" y="37"/>
                  </a:cubicBezTo>
                  <a:lnTo>
                    <a:pt x="10833" y="37"/>
                  </a:lnTo>
                  <a:lnTo>
                    <a:pt x="7091" y="25"/>
                  </a:lnTo>
                  <a:lnTo>
                    <a:pt x="333" y="0"/>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2" name="Google Shape;512;p39"/>
            <p:cNvSpPr/>
            <p:nvPr/>
          </p:nvSpPr>
          <p:spPr>
            <a:xfrm>
              <a:off x="1293700" y="4775300"/>
              <a:ext cx="689875" cy="474850"/>
            </a:xfrm>
            <a:custGeom>
              <a:avLst/>
              <a:gdLst/>
              <a:ahLst/>
              <a:cxnLst/>
              <a:rect l="l" t="t" r="r" b="b"/>
              <a:pathLst>
                <a:path w="27595" h="18994" extrusionOk="0">
                  <a:moveTo>
                    <a:pt x="91" y="1"/>
                  </a:moveTo>
                  <a:lnTo>
                    <a:pt x="74" y="3066"/>
                  </a:lnTo>
                  <a:cubicBezTo>
                    <a:pt x="66" y="4129"/>
                    <a:pt x="58" y="5212"/>
                    <a:pt x="46" y="6316"/>
                  </a:cubicBezTo>
                  <a:cubicBezTo>
                    <a:pt x="33" y="8552"/>
                    <a:pt x="17" y="10534"/>
                    <a:pt x="5" y="12647"/>
                  </a:cubicBezTo>
                  <a:cubicBezTo>
                    <a:pt x="1" y="13738"/>
                    <a:pt x="13" y="14744"/>
                    <a:pt x="13" y="15667"/>
                  </a:cubicBezTo>
                  <a:cubicBezTo>
                    <a:pt x="13" y="16127"/>
                    <a:pt x="13" y="16566"/>
                    <a:pt x="13" y="16984"/>
                  </a:cubicBezTo>
                  <a:cubicBezTo>
                    <a:pt x="9" y="17452"/>
                    <a:pt x="9" y="17912"/>
                    <a:pt x="5" y="18363"/>
                  </a:cubicBezTo>
                  <a:lnTo>
                    <a:pt x="5" y="18868"/>
                  </a:lnTo>
                  <a:lnTo>
                    <a:pt x="2319" y="18880"/>
                  </a:lnTo>
                  <a:cubicBezTo>
                    <a:pt x="3213" y="18884"/>
                    <a:pt x="3878" y="18888"/>
                    <a:pt x="4629" y="18900"/>
                  </a:cubicBezTo>
                  <a:lnTo>
                    <a:pt x="6869" y="18937"/>
                  </a:lnTo>
                  <a:cubicBezTo>
                    <a:pt x="7612" y="18946"/>
                    <a:pt x="8408" y="18950"/>
                    <a:pt x="9102" y="18950"/>
                  </a:cubicBezTo>
                  <a:lnTo>
                    <a:pt x="12310" y="18929"/>
                  </a:lnTo>
                  <a:cubicBezTo>
                    <a:pt x="13078" y="18929"/>
                    <a:pt x="13664" y="18937"/>
                    <a:pt x="14103" y="18941"/>
                  </a:cubicBezTo>
                  <a:cubicBezTo>
                    <a:pt x="15006" y="18954"/>
                    <a:pt x="15954" y="18974"/>
                    <a:pt x="16943" y="18982"/>
                  </a:cubicBezTo>
                  <a:lnTo>
                    <a:pt x="17694" y="18991"/>
                  </a:lnTo>
                  <a:lnTo>
                    <a:pt x="19606" y="18991"/>
                  </a:lnTo>
                  <a:cubicBezTo>
                    <a:pt x="20276" y="18992"/>
                    <a:pt x="20912" y="18993"/>
                    <a:pt x="21512" y="18993"/>
                  </a:cubicBezTo>
                  <a:cubicBezTo>
                    <a:pt x="22361" y="18993"/>
                    <a:pt x="23136" y="18991"/>
                    <a:pt x="23828" y="18987"/>
                  </a:cubicBezTo>
                  <a:cubicBezTo>
                    <a:pt x="25010" y="18978"/>
                    <a:pt x="25945" y="18970"/>
                    <a:pt x="26590" y="18954"/>
                  </a:cubicBezTo>
                  <a:cubicBezTo>
                    <a:pt x="27234" y="18941"/>
                    <a:pt x="27583" y="18925"/>
                    <a:pt x="27587" y="18905"/>
                  </a:cubicBezTo>
                  <a:cubicBezTo>
                    <a:pt x="27595" y="18884"/>
                    <a:pt x="27259" y="18863"/>
                    <a:pt x="26631" y="18843"/>
                  </a:cubicBezTo>
                  <a:cubicBezTo>
                    <a:pt x="25999" y="18827"/>
                    <a:pt x="25076" y="18806"/>
                    <a:pt x="23906" y="18790"/>
                  </a:cubicBezTo>
                  <a:lnTo>
                    <a:pt x="19721" y="18732"/>
                  </a:lnTo>
                  <a:lnTo>
                    <a:pt x="18478" y="18720"/>
                  </a:lnTo>
                  <a:lnTo>
                    <a:pt x="17842" y="18712"/>
                  </a:lnTo>
                  <a:lnTo>
                    <a:pt x="17259" y="18708"/>
                  </a:lnTo>
                  <a:lnTo>
                    <a:pt x="14526" y="18658"/>
                  </a:lnTo>
                  <a:cubicBezTo>
                    <a:pt x="14113" y="18655"/>
                    <a:pt x="13466" y="18645"/>
                    <a:pt x="12643" y="18645"/>
                  </a:cubicBezTo>
                  <a:cubicBezTo>
                    <a:pt x="12509" y="18645"/>
                    <a:pt x="12371" y="18645"/>
                    <a:pt x="12228" y="18646"/>
                  </a:cubicBezTo>
                  <a:cubicBezTo>
                    <a:pt x="11231" y="18650"/>
                    <a:pt x="10103" y="18667"/>
                    <a:pt x="8962" y="18675"/>
                  </a:cubicBezTo>
                  <a:cubicBezTo>
                    <a:pt x="8867" y="18675"/>
                    <a:pt x="8771" y="18675"/>
                    <a:pt x="8673" y="18675"/>
                  </a:cubicBezTo>
                  <a:cubicBezTo>
                    <a:pt x="7648" y="18675"/>
                    <a:pt x="6447" y="18657"/>
                    <a:pt x="4941" y="18638"/>
                  </a:cubicBezTo>
                  <a:lnTo>
                    <a:pt x="3640" y="18625"/>
                  </a:lnTo>
                  <a:lnTo>
                    <a:pt x="2348" y="18621"/>
                  </a:lnTo>
                  <a:lnTo>
                    <a:pt x="255" y="18613"/>
                  </a:lnTo>
                  <a:lnTo>
                    <a:pt x="255" y="18355"/>
                  </a:lnTo>
                  <a:cubicBezTo>
                    <a:pt x="259" y="17887"/>
                    <a:pt x="259" y="17415"/>
                    <a:pt x="259" y="16935"/>
                  </a:cubicBezTo>
                  <a:cubicBezTo>
                    <a:pt x="259" y="16418"/>
                    <a:pt x="259" y="15909"/>
                    <a:pt x="255" y="15409"/>
                  </a:cubicBezTo>
                  <a:cubicBezTo>
                    <a:pt x="247" y="14403"/>
                    <a:pt x="239" y="13439"/>
                    <a:pt x="239" y="12503"/>
                  </a:cubicBezTo>
                  <a:cubicBezTo>
                    <a:pt x="247" y="10493"/>
                    <a:pt x="255" y="8396"/>
                    <a:pt x="263" y="6246"/>
                  </a:cubicBezTo>
                  <a:cubicBezTo>
                    <a:pt x="267" y="5187"/>
                    <a:pt x="271" y="4083"/>
                    <a:pt x="280" y="2939"/>
                  </a:cubicBezTo>
                  <a:lnTo>
                    <a:pt x="284" y="185"/>
                  </a:lnTo>
                  <a:lnTo>
                    <a:pt x="522" y="185"/>
                  </a:lnTo>
                  <a:lnTo>
                    <a:pt x="7308" y="189"/>
                  </a:lnTo>
                  <a:lnTo>
                    <a:pt x="12942" y="189"/>
                  </a:lnTo>
                  <a:lnTo>
                    <a:pt x="14813" y="173"/>
                  </a:lnTo>
                  <a:cubicBezTo>
                    <a:pt x="15421" y="165"/>
                    <a:pt x="16003" y="161"/>
                    <a:pt x="16574" y="157"/>
                  </a:cubicBezTo>
                  <a:cubicBezTo>
                    <a:pt x="17132" y="157"/>
                    <a:pt x="17718" y="157"/>
                    <a:pt x="18301" y="161"/>
                  </a:cubicBezTo>
                  <a:cubicBezTo>
                    <a:pt x="19462" y="169"/>
                    <a:pt x="20640" y="181"/>
                    <a:pt x="21830" y="185"/>
                  </a:cubicBezTo>
                  <a:cubicBezTo>
                    <a:pt x="23020" y="185"/>
                    <a:pt x="24161" y="181"/>
                    <a:pt x="25252" y="181"/>
                  </a:cubicBezTo>
                  <a:lnTo>
                    <a:pt x="27402" y="181"/>
                  </a:lnTo>
                  <a:lnTo>
                    <a:pt x="27402" y="846"/>
                  </a:lnTo>
                  <a:cubicBezTo>
                    <a:pt x="27398" y="1892"/>
                    <a:pt x="27398" y="2906"/>
                    <a:pt x="27394" y="3891"/>
                  </a:cubicBezTo>
                  <a:cubicBezTo>
                    <a:pt x="27394" y="4843"/>
                    <a:pt x="27386" y="5745"/>
                    <a:pt x="27378" y="6652"/>
                  </a:cubicBezTo>
                  <a:cubicBezTo>
                    <a:pt x="27369" y="7559"/>
                    <a:pt x="27365" y="8466"/>
                    <a:pt x="27365" y="9332"/>
                  </a:cubicBezTo>
                  <a:cubicBezTo>
                    <a:pt x="27365" y="10197"/>
                    <a:pt x="27373" y="10993"/>
                    <a:pt x="27378" y="11720"/>
                  </a:cubicBezTo>
                  <a:cubicBezTo>
                    <a:pt x="27382" y="12446"/>
                    <a:pt x="27386" y="13111"/>
                    <a:pt x="27390" y="13714"/>
                  </a:cubicBezTo>
                  <a:cubicBezTo>
                    <a:pt x="27394" y="14329"/>
                    <a:pt x="27394" y="14924"/>
                    <a:pt x="27398" y="15445"/>
                  </a:cubicBezTo>
                  <a:cubicBezTo>
                    <a:pt x="27406" y="16496"/>
                    <a:pt x="27414" y="17321"/>
                    <a:pt x="27431" y="17887"/>
                  </a:cubicBezTo>
                  <a:cubicBezTo>
                    <a:pt x="27447" y="18453"/>
                    <a:pt x="27464" y="18757"/>
                    <a:pt x="27492" y="18765"/>
                  </a:cubicBezTo>
                  <a:cubicBezTo>
                    <a:pt x="27493" y="18765"/>
                    <a:pt x="27493" y="18765"/>
                    <a:pt x="27494" y="18765"/>
                  </a:cubicBezTo>
                  <a:cubicBezTo>
                    <a:pt x="27518" y="18765"/>
                    <a:pt x="27538" y="18479"/>
                    <a:pt x="27550" y="17928"/>
                  </a:cubicBezTo>
                  <a:cubicBezTo>
                    <a:pt x="27566" y="17366"/>
                    <a:pt x="27574" y="16537"/>
                    <a:pt x="27583" y="15478"/>
                  </a:cubicBezTo>
                  <a:cubicBezTo>
                    <a:pt x="27587" y="14941"/>
                    <a:pt x="27587" y="14374"/>
                    <a:pt x="27591" y="13710"/>
                  </a:cubicBezTo>
                  <a:cubicBezTo>
                    <a:pt x="27595" y="13029"/>
                    <a:pt x="27591" y="12311"/>
                    <a:pt x="27587" y="11564"/>
                  </a:cubicBezTo>
                  <a:cubicBezTo>
                    <a:pt x="27583" y="10821"/>
                    <a:pt x="27579" y="10046"/>
                    <a:pt x="27574" y="9270"/>
                  </a:cubicBezTo>
                  <a:cubicBezTo>
                    <a:pt x="27574" y="8495"/>
                    <a:pt x="27579" y="7657"/>
                    <a:pt x="27583" y="6742"/>
                  </a:cubicBezTo>
                  <a:cubicBezTo>
                    <a:pt x="27591" y="5840"/>
                    <a:pt x="27595" y="4818"/>
                    <a:pt x="27595" y="3804"/>
                  </a:cubicBezTo>
                  <a:cubicBezTo>
                    <a:pt x="27591" y="2811"/>
                    <a:pt x="27587" y="1786"/>
                    <a:pt x="27587" y="731"/>
                  </a:cubicBezTo>
                  <a:lnTo>
                    <a:pt x="27587" y="1"/>
                  </a:lnTo>
                  <a:lnTo>
                    <a:pt x="26709" y="1"/>
                  </a:lnTo>
                  <a:lnTo>
                    <a:pt x="25022" y="9"/>
                  </a:lnTo>
                  <a:cubicBezTo>
                    <a:pt x="23902" y="13"/>
                    <a:pt x="22786" y="21"/>
                    <a:pt x="21678" y="21"/>
                  </a:cubicBezTo>
                  <a:lnTo>
                    <a:pt x="18178" y="9"/>
                  </a:lnTo>
                  <a:cubicBezTo>
                    <a:pt x="17776" y="9"/>
                    <a:pt x="17356" y="5"/>
                    <a:pt x="16929" y="5"/>
                  </a:cubicBezTo>
                  <a:cubicBezTo>
                    <a:pt x="16716" y="5"/>
                    <a:pt x="16501" y="6"/>
                    <a:pt x="16286" y="9"/>
                  </a:cubicBezTo>
                  <a:lnTo>
                    <a:pt x="14424" y="25"/>
                  </a:lnTo>
                  <a:cubicBezTo>
                    <a:pt x="13820" y="34"/>
                    <a:pt x="13229" y="38"/>
                    <a:pt x="12659" y="38"/>
                  </a:cubicBezTo>
                  <a:lnTo>
                    <a:pt x="10829" y="38"/>
                  </a:lnTo>
                  <a:lnTo>
                    <a:pt x="7091" y="29"/>
                  </a:lnTo>
                  <a:lnTo>
                    <a:pt x="329"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3" name="Google Shape;513;p39"/>
            <p:cNvSpPr/>
            <p:nvPr/>
          </p:nvSpPr>
          <p:spPr>
            <a:xfrm>
              <a:off x="1353400" y="4850975"/>
              <a:ext cx="19625" cy="3775"/>
            </a:xfrm>
            <a:custGeom>
              <a:avLst/>
              <a:gdLst/>
              <a:ahLst/>
              <a:cxnLst/>
              <a:rect l="l" t="t" r="r" b="b"/>
              <a:pathLst>
                <a:path w="785" h="151" extrusionOk="0">
                  <a:moveTo>
                    <a:pt x="166" y="0"/>
                  </a:moveTo>
                  <a:cubicBezTo>
                    <a:pt x="125" y="0"/>
                    <a:pt x="85" y="10"/>
                    <a:pt x="46" y="27"/>
                  </a:cubicBezTo>
                  <a:cubicBezTo>
                    <a:pt x="29" y="39"/>
                    <a:pt x="13" y="55"/>
                    <a:pt x="1" y="72"/>
                  </a:cubicBezTo>
                  <a:cubicBezTo>
                    <a:pt x="39" y="122"/>
                    <a:pt x="75" y="151"/>
                    <a:pt x="117" y="151"/>
                  </a:cubicBezTo>
                  <a:cubicBezTo>
                    <a:pt x="133" y="151"/>
                    <a:pt x="151" y="147"/>
                    <a:pt x="169" y="137"/>
                  </a:cubicBezTo>
                  <a:cubicBezTo>
                    <a:pt x="198" y="121"/>
                    <a:pt x="230" y="113"/>
                    <a:pt x="263" y="113"/>
                  </a:cubicBezTo>
                  <a:cubicBezTo>
                    <a:pt x="296" y="113"/>
                    <a:pt x="329" y="121"/>
                    <a:pt x="358" y="137"/>
                  </a:cubicBezTo>
                  <a:cubicBezTo>
                    <a:pt x="376" y="146"/>
                    <a:pt x="397" y="150"/>
                    <a:pt x="418" y="150"/>
                  </a:cubicBezTo>
                  <a:cubicBezTo>
                    <a:pt x="439" y="150"/>
                    <a:pt x="460" y="146"/>
                    <a:pt x="481" y="137"/>
                  </a:cubicBezTo>
                  <a:cubicBezTo>
                    <a:pt x="507" y="125"/>
                    <a:pt x="537" y="119"/>
                    <a:pt x="567" y="119"/>
                  </a:cubicBezTo>
                  <a:cubicBezTo>
                    <a:pt x="597" y="119"/>
                    <a:pt x="626" y="125"/>
                    <a:pt x="653" y="137"/>
                  </a:cubicBezTo>
                  <a:cubicBezTo>
                    <a:pt x="665" y="143"/>
                    <a:pt x="679" y="146"/>
                    <a:pt x="692" y="146"/>
                  </a:cubicBezTo>
                  <a:cubicBezTo>
                    <a:pt x="718" y="146"/>
                    <a:pt x="743" y="135"/>
                    <a:pt x="760" y="113"/>
                  </a:cubicBezTo>
                  <a:cubicBezTo>
                    <a:pt x="784" y="88"/>
                    <a:pt x="780" y="51"/>
                    <a:pt x="752" y="35"/>
                  </a:cubicBezTo>
                  <a:cubicBezTo>
                    <a:pt x="739" y="27"/>
                    <a:pt x="727" y="27"/>
                    <a:pt x="715" y="27"/>
                  </a:cubicBezTo>
                  <a:cubicBezTo>
                    <a:pt x="709" y="27"/>
                    <a:pt x="703" y="27"/>
                    <a:pt x="697" y="27"/>
                  </a:cubicBezTo>
                  <a:cubicBezTo>
                    <a:pt x="596" y="27"/>
                    <a:pt x="496" y="3"/>
                    <a:pt x="396" y="3"/>
                  </a:cubicBezTo>
                  <a:cubicBezTo>
                    <a:pt x="360" y="3"/>
                    <a:pt x="324" y="6"/>
                    <a:pt x="288" y="14"/>
                  </a:cubicBezTo>
                  <a:cubicBezTo>
                    <a:pt x="263" y="14"/>
                    <a:pt x="243" y="10"/>
                    <a:pt x="222" y="6"/>
                  </a:cubicBezTo>
                  <a:cubicBezTo>
                    <a:pt x="203" y="2"/>
                    <a:pt x="185" y="0"/>
                    <a:pt x="1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4" name="Google Shape;514;p39"/>
            <p:cNvSpPr/>
            <p:nvPr/>
          </p:nvSpPr>
          <p:spPr>
            <a:xfrm>
              <a:off x="1391875" y="4850800"/>
              <a:ext cx="12525" cy="3900"/>
            </a:xfrm>
            <a:custGeom>
              <a:avLst/>
              <a:gdLst/>
              <a:ahLst/>
              <a:cxnLst/>
              <a:rect l="l" t="t" r="r" b="b"/>
              <a:pathLst>
                <a:path w="501" h="156" extrusionOk="0">
                  <a:moveTo>
                    <a:pt x="349" y="1"/>
                  </a:moveTo>
                  <a:lnTo>
                    <a:pt x="70" y="17"/>
                  </a:lnTo>
                  <a:cubicBezTo>
                    <a:pt x="68" y="15"/>
                    <a:pt x="65" y="14"/>
                    <a:pt x="62" y="14"/>
                  </a:cubicBezTo>
                  <a:cubicBezTo>
                    <a:pt x="59" y="14"/>
                    <a:pt x="56" y="15"/>
                    <a:pt x="54" y="17"/>
                  </a:cubicBezTo>
                  <a:cubicBezTo>
                    <a:pt x="21" y="17"/>
                    <a:pt x="0" y="42"/>
                    <a:pt x="0" y="70"/>
                  </a:cubicBezTo>
                  <a:cubicBezTo>
                    <a:pt x="0" y="107"/>
                    <a:pt x="17" y="144"/>
                    <a:pt x="54" y="148"/>
                  </a:cubicBezTo>
                  <a:cubicBezTo>
                    <a:pt x="83" y="153"/>
                    <a:pt x="111" y="155"/>
                    <a:pt x="141" y="155"/>
                  </a:cubicBezTo>
                  <a:cubicBezTo>
                    <a:pt x="162" y="155"/>
                    <a:pt x="183" y="154"/>
                    <a:pt x="206" y="153"/>
                  </a:cubicBezTo>
                  <a:cubicBezTo>
                    <a:pt x="249" y="146"/>
                    <a:pt x="290" y="124"/>
                    <a:pt x="334" y="124"/>
                  </a:cubicBezTo>
                  <a:cubicBezTo>
                    <a:pt x="348" y="124"/>
                    <a:pt x="363" y="126"/>
                    <a:pt x="378" y="132"/>
                  </a:cubicBezTo>
                  <a:cubicBezTo>
                    <a:pt x="382" y="134"/>
                    <a:pt x="386" y="134"/>
                    <a:pt x="390" y="134"/>
                  </a:cubicBezTo>
                  <a:cubicBezTo>
                    <a:pt x="409" y="134"/>
                    <a:pt x="431" y="122"/>
                    <a:pt x="448" y="116"/>
                  </a:cubicBezTo>
                  <a:cubicBezTo>
                    <a:pt x="472" y="103"/>
                    <a:pt x="501" y="95"/>
                    <a:pt x="493" y="50"/>
                  </a:cubicBezTo>
                  <a:cubicBezTo>
                    <a:pt x="489" y="25"/>
                    <a:pt x="470" y="3"/>
                    <a:pt x="446" y="3"/>
                  </a:cubicBezTo>
                  <a:cubicBezTo>
                    <a:pt x="443" y="3"/>
                    <a:pt x="439" y="4"/>
                    <a:pt x="435" y="5"/>
                  </a:cubicBezTo>
                  <a:lnTo>
                    <a:pt x="353" y="5"/>
                  </a:lnTo>
                  <a:lnTo>
                    <a:pt x="34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5" name="Google Shape;515;p39"/>
            <p:cNvSpPr/>
            <p:nvPr/>
          </p:nvSpPr>
          <p:spPr>
            <a:xfrm>
              <a:off x="1405100" y="4850975"/>
              <a:ext cx="6175" cy="2700"/>
            </a:xfrm>
            <a:custGeom>
              <a:avLst/>
              <a:gdLst/>
              <a:ahLst/>
              <a:cxnLst/>
              <a:rect l="l" t="t" r="r" b="b"/>
              <a:pathLst>
                <a:path w="247" h="108" extrusionOk="0">
                  <a:moveTo>
                    <a:pt x="95" y="1"/>
                  </a:moveTo>
                  <a:cubicBezTo>
                    <a:pt x="51" y="1"/>
                    <a:pt x="12" y="28"/>
                    <a:pt x="1" y="72"/>
                  </a:cubicBezTo>
                  <a:cubicBezTo>
                    <a:pt x="46" y="95"/>
                    <a:pt x="94" y="107"/>
                    <a:pt x="143" y="107"/>
                  </a:cubicBezTo>
                  <a:cubicBezTo>
                    <a:pt x="171" y="107"/>
                    <a:pt x="199" y="104"/>
                    <a:pt x="226" y="96"/>
                  </a:cubicBezTo>
                  <a:cubicBezTo>
                    <a:pt x="235" y="88"/>
                    <a:pt x="243" y="72"/>
                    <a:pt x="247" y="59"/>
                  </a:cubicBezTo>
                  <a:cubicBezTo>
                    <a:pt x="247" y="47"/>
                    <a:pt x="235" y="22"/>
                    <a:pt x="226" y="18"/>
                  </a:cubicBezTo>
                  <a:cubicBezTo>
                    <a:pt x="189" y="6"/>
                    <a:pt x="148" y="2"/>
                    <a:pt x="111" y="2"/>
                  </a:cubicBezTo>
                  <a:cubicBezTo>
                    <a:pt x="106" y="1"/>
                    <a:pt x="100" y="1"/>
                    <a:pt x="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6" name="Google Shape;516;p39"/>
            <p:cNvSpPr/>
            <p:nvPr/>
          </p:nvSpPr>
          <p:spPr>
            <a:xfrm>
              <a:off x="1412075" y="4850725"/>
              <a:ext cx="5250" cy="3275"/>
            </a:xfrm>
            <a:custGeom>
              <a:avLst/>
              <a:gdLst/>
              <a:ahLst/>
              <a:cxnLst/>
              <a:rect l="l" t="t" r="r" b="b"/>
              <a:pathLst>
                <a:path w="210" h="131" extrusionOk="0">
                  <a:moveTo>
                    <a:pt x="127" y="1"/>
                  </a:moveTo>
                  <a:cubicBezTo>
                    <a:pt x="76" y="1"/>
                    <a:pt x="29" y="25"/>
                    <a:pt x="1" y="69"/>
                  </a:cubicBezTo>
                  <a:cubicBezTo>
                    <a:pt x="42" y="108"/>
                    <a:pt x="79" y="131"/>
                    <a:pt x="115" y="131"/>
                  </a:cubicBezTo>
                  <a:cubicBezTo>
                    <a:pt x="137" y="131"/>
                    <a:pt x="159" y="123"/>
                    <a:pt x="181" y="106"/>
                  </a:cubicBezTo>
                  <a:cubicBezTo>
                    <a:pt x="198" y="90"/>
                    <a:pt x="206" y="73"/>
                    <a:pt x="210" y="53"/>
                  </a:cubicBezTo>
                  <a:cubicBezTo>
                    <a:pt x="202" y="32"/>
                    <a:pt x="189" y="16"/>
                    <a:pt x="173" y="8"/>
                  </a:cubicBezTo>
                  <a:cubicBezTo>
                    <a:pt x="158" y="3"/>
                    <a:pt x="142" y="1"/>
                    <a:pt x="12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7" name="Google Shape;517;p39"/>
            <p:cNvSpPr/>
            <p:nvPr/>
          </p:nvSpPr>
          <p:spPr>
            <a:xfrm>
              <a:off x="1381000" y="4851250"/>
              <a:ext cx="3825" cy="3375"/>
            </a:xfrm>
            <a:custGeom>
              <a:avLst/>
              <a:gdLst/>
              <a:ahLst/>
              <a:cxnLst/>
              <a:rect l="l" t="t" r="r" b="b"/>
              <a:pathLst>
                <a:path w="153" h="135" extrusionOk="0">
                  <a:moveTo>
                    <a:pt x="72" y="0"/>
                  </a:moveTo>
                  <a:cubicBezTo>
                    <a:pt x="53" y="0"/>
                    <a:pt x="35" y="18"/>
                    <a:pt x="0" y="52"/>
                  </a:cubicBezTo>
                  <a:cubicBezTo>
                    <a:pt x="9" y="98"/>
                    <a:pt x="33" y="130"/>
                    <a:pt x="70" y="135"/>
                  </a:cubicBezTo>
                  <a:cubicBezTo>
                    <a:pt x="72" y="135"/>
                    <a:pt x="75" y="135"/>
                    <a:pt x="77" y="135"/>
                  </a:cubicBezTo>
                  <a:cubicBezTo>
                    <a:pt x="108" y="135"/>
                    <a:pt x="141" y="110"/>
                    <a:pt x="152" y="52"/>
                  </a:cubicBezTo>
                  <a:cubicBezTo>
                    <a:pt x="111" y="18"/>
                    <a:pt x="91"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8" name="Google Shape;518;p39"/>
            <p:cNvSpPr/>
            <p:nvPr/>
          </p:nvSpPr>
          <p:spPr>
            <a:xfrm>
              <a:off x="1386650" y="4851325"/>
              <a:ext cx="3800" cy="3400"/>
            </a:xfrm>
            <a:custGeom>
              <a:avLst/>
              <a:gdLst/>
              <a:ahLst/>
              <a:cxnLst/>
              <a:rect l="l" t="t" r="r" b="b"/>
              <a:pathLst>
                <a:path w="152" h="136" extrusionOk="0">
                  <a:moveTo>
                    <a:pt x="74" y="0"/>
                  </a:moveTo>
                  <a:cubicBezTo>
                    <a:pt x="29" y="0"/>
                    <a:pt x="0" y="25"/>
                    <a:pt x="0" y="58"/>
                  </a:cubicBezTo>
                  <a:cubicBezTo>
                    <a:pt x="4" y="95"/>
                    <a:pt x="33" y="127"/>
                    <a:pt x="70" y="136"/>
                  </a:cubicBezTo>
                  <a:cubicBezTo>
                    <a:pt x="111" y="136"/>
                    <a:pt x="144" y="111"/>
                    <a:pt x="152" y="70"/>
                  </a:cubicBezTo>
                  <a:cubicBezTo>
                    <a:pt x="152" y="54"/>
                    <a:pt x="148" y="41"/>
                    <a:pt x="140" y="29"/>
                  </a:cubicBezTo>
                  <a:cubicBezTo>
                    <a:pt x="127" y="17"/>
                    <a:pt x="111" y="4"/>
                    <a:pt x="9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9" name="Google Shape;519;p39"/>
            <p:cNvSpPr/>
            <p:nvPr/>
          </p:nvSpPr>
          <p:spPr>
            <a:xfrm>
              <a:off x="1375975" y="4851000"/>
              <a:ext cx="3500" cy="3175"/>
            </a:xfrm>
            <a:custGeom>
              <a:avLst/>
              <a:gdLst/>
              <a:ahLst/>
              <a:cxnLst/>
              <a:rect l="l" t="t" r="r" b="b"/>
              <a:pathLst>
                <a:path w="140" h="127" extrusionOk="0">
                  <a:moveTo>
                    <a:pt x="66" y="1"/>
                  </a:moveTo>
                  <a:cubicBezTo>
                    <a:pt x="45" y="9"/>
                    <a:pt x="25" y="21"/>
                    <a:pt x="9" y="38"/>
                  </a:cubicBezTo>
                  <a:cubicBezTo>
                    <a:pt x="0" y="50"/>
                    <a:pt x="0" y="71"/>
                    <a:pt x="4" y="87"/>
                  </a:cubicBezTo>
                  <a:cubicBezTo>
                    <a:pt x="17" y="112"/>
                    <a:pt x="43" y="126"/>
                    <a:pt x="70" y="126"/>
                  </a:cubicBezTo>
                  <a:cubicBezTo>
                    <a:pt x="87" y="126"/>
                    <a:pt x="105" y="120"/>
                    <a:pt x="119" y="108"/>
                  </a:cubicBezTo>
                  <a:cubicBezTo>
                    <a:pt x="132" y="91"/>
                    <a:pt x="140" y="67"/>
                    <a:pt x="140" y="46"/>
                  </a:cubicBezTo>
                  <a:cubicBezTo>
                    <a:pt x="140" y="34"/>
                    <a:pt x="119" y="21"/>
                    <a:pt x="107" y="13"/>
                  </a:cubicBezTo>
                  <a:cubicBezTo>
                    <a:pt x="91" y="5"/>
                    <a:pt x="78" y="5"/>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0" name="Google Shape;520;p39"/>
            <p:cNvSpPr/>
            <p:nvPr/>
          </p:nvSpPr>
          <p:spPr>
            <a:xfrm>
              <a:off x="1377825" y="4889475"/>
              <a:ext cx="38175" cy="4400"/>
            </a:xfrm>
            <a:custGeom>
              <a:avLst/>
              <a:gdLst/>
              <a:ahLst/>
              <a:cxnLst/>
              <a:rect l="l" t="t" r="r" b="b"/>
              <a:pathLst>
                <a:path w="1527" h="176" extrusionOk="0">
                  <a:moveTo>
                    <a:pt x="1461" y="1"/>
                  </a:moveTo>
                  <a:cubicBezTo>
                    <a:pt x="1342" y="1"/>
                    <a:pt x="1223" y="1"/>
                    <a:pt x="1104" y="5"/>
                  </a:cubicBezTo>
                  <a:cubicBezTo>
                    <a:pt x="882" y="17"/>
                    <a:pt x="665" y="29"/>
                    <a:pt x="447" y="50"/>
                  </a:cubicBezTo>
                  <a:cubicBezTo>
                    <a:pt x="388" y="52"/>
                    <a:pt x="329" y="55"/>
                    <a:pt x="270" y="55"/>
                  </a:cubicBezTo>
                  <a:cubicBezTo>
                    <a:pt x="226" y="55"/>
                    <a:pt x="183" y="53"/>
                    <a:pt x="140" y="50"/>
                  </a:cubicBezTo>
                  <a:cubicBezTo>
                    <a:pt x="131" y="49"/>
                    <a:pt x="123" y="48"/>
                    <a:pt x="114" y="48"/>
                  </a:cubicBezTo>
                  <a:cubicBezTo>
                    <a:pt x="73" y="48"/>
                    <a:pt x="31" y="64"/>
                    <a:pt x="0" y="91"/>
                  </a:cubicBezTo>
                  <a:cubicBezTo>
                    <a:pt x="17" y="157"/>
                    <a:pt x="54" y="157"/>
                    <a:pt x="86" y="165"/>
                  </a:cubicBezTo>
                  <a:cubicBezTo>
                    <a:pt x="110" y="173"/>
                    <a:pt x="133" y="175"/>
                    <a:pt x="157" y="175"/>
                  </a:cubicBezTo>
                  <a:cubicBezTo>
                    <a:pt x="170" y="175"/>
                    <a:pt x="184" y="175"/>
                    <a:pt x="197" y="173"/>
                  </a:cubicBezTo>
                  <a:cubicBezTo>
                    <a:pt x="240" y="166"/>
                    <a:pt x="283" y="161"/>
                    <a:pt x="326" y="161"/>
                  </a:cubicBezTo>
                  <a:cubicBezTo>
                    <a:pt x="357" y="161"/>
                    <a:pt x="388" y="164"/>
                    <a:pt x="419" y="169"/>
                  </a:cubicBezTo>
                  <a:cubicBezTo>
                    <a:pt x="489" y="169"/>
                    <a:pt x="558" y="165"/>
                    <a:pt x="628" y="161"/>
                  </a:cubicBezTo>
                  <a:lnTo>
                    <a:pt x="1083" y="144"/>
                  </a:lnTo>
                  <a:cubicBezTo>
                    <a:pt x="1112" y="144"/>
                    <a:pt x="1141" y="140"/>
                    <a:pt x="1170" y="136"/>
                  </a:cubicBezTo>
                  <a:cubicBezTo>
                    <a:pt x="1205" y="132"/>
                    <a:pt x="1240" y="124"/>
                    <a:pt x="1276" y="124"/>
                  </a:cubicBezTo>
                  <a:cubicBezTo>
                    <a:pt x="1306" y="124"/>
                    <a:pt x="1336" y="129"/>
                    <a:pt x="1367" y="148"/>
                  </a:cubicBezTo>
                  <a:cubicBezTo>
                    <a:pt x="1386" y="160"/>
                    <a:pt x="1404" y="165"/>
                    <a:pt x="1420" y="165"/>
                  </a:cubicBezTo>
                  <a:cubicBezTo>
                    <a:pt x="1462" y="165"/>
                    <a:pt x="1492" y="131"/>
                    <a:pt x="1510" y="87"/>
                  </a:cubicBezTo>
                  <a:cubicBezTo>
                    <a:pt x="1527" y="58"/>
                    <a:pt x="1514" y="21"/>
                    <a:pt x="1486" y="9"/>
                  </a:cubicBezTo>
                  <a:cubicBezTo>
                    <a:pt x="1477" y="5"/>
                    <a:pt x="1469" y="1"/>
                    <a:pt x="146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1" name="Google Shape;521;p39"/>
            <p:cNvSpPr/>
            <p:nvPr/>
          </p:nvSpPr>
          <p:spPr>
            <a:xfrm>
              <a:off x="1416400" y="4889375"/>
              <a:ext cx="5250" cy="3400"/>
            </a:xfrm>
            <a:custGeom>
              <a:avLst/>
              <a:gdLst/>
              <a:ahLst/>
              <a:cxnLst/>
              <a:rect l="l" t="t" r="r" b="b"/>
              <a:pathLst>
                <a:path w="210" h="136" extrusionOk="0">
                  <a:moveTo>
                    <a:pt x="98" y="0"/>
                  </a:moveTo>
                  <a:cubicBezTo>
                    <a:pt x="67" y="0"/>
                    <a:pt x="34" y="14"/>
                    <a:pt x="0" y="50"/>
                  </a:cubicBezTo>
                  <a:cubicBezTo>
                    <a:pt x="25" y="119"/>
                    <a:pt x="59" y="136"/>
                    <a:pt x="97" y="136"/>
                  </a:cubicBezTo>
                  <a:cubicBezTo>
                    <a:pt x="116" y="136"/>
                    <a:pt x="136" y="132"/>
                    <a:pt x="156" y="128"/>
                  </a:cubicBezTo>
                  <a:cubicBezTo>
                    <a:pt x="193" y="120"/>
                    <a:pt x="209" y="91"/>
                    <a:pt x="197" y="33"/>
                  </a:cubicBezTo>
                  <a:cubicBezTo>
                    <a:pt x="164" y="15"/>
                    <a:pt x="131"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2" name="Google Shape;522;p39"/>
            <p:cNvSpPr/>
            <p:nvPr/>
          </p:nvSpPr>
          <p:spPr>
            <a:xfrm>
              <a:off x="1423775" y="4889875"/>
              <a:ext cx="4750" cy="3325"/>
            </a:xfrm>
            <a:custGeom>
              <a:avLst/>
              <a:gdLst/>
              <a:ahLst/>
              <a:cxnLst/>
              <a:rect l="l" t="t" r="r" b="b"/>
              <a:pathLst>
                <a:path w="190" h="133" extrusionOk="0">
                  <a:moveTo>
                    <a:pt x="108" y="0"/>
                  </a:moveTo>
                  <a:cubicBezTo>
                    <a:pt x="83" y="0"/>
                    <a:pt x="58" y="7"/>
                    <a:pt x="33" y="13"/>
                  </a:cubicBezTo>
                  <a:cubicBezTo>
                    <a:pt x="9" y="17"/>
                    <a:pt x="0" y="59"/>
                    <a:pt x="17" y="79"/>
                  </a:cubicBezTo>
                  <a:cubicBezTo>
                    <a:pt x="36" y="113"/>
                    <a:pt x="68" y="133"/>
                    <a:pt x="105" y="133"/>
                  </a:cubicBezTo>
                  <a:cubicBezTo>
                    <a:pt x="108" y="133"/>
                    <a:pt x="112" y="133"/>
                    <a:pt x="115" y="132"/>
                  </a:cubicBezTo>
                  <a:cubicBezTo>
                    <a:pt x="165" y="124"/>
                    <a:pt x="177" y="87"/>
                    <a:pt x="189" y="30"/>
                  </a:cubicBezTo>
                  <a:cubicBezTo>
                    <a:pt x="161" y="7"/>
                    <a:pt x="134" y="0"/>
                    <a:pt x="10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3" name="Google Shape;523;p39"/>
            <p:cNvSpPr/>
            <p:nvPr/>
          </p:nvSpPr>
          <p:spPr>
            <a:xfrm>
              <a:off x="1359550" y="4890775"/>
              <a:ext cx="2900" cy="2525"/>
            </a:xfrm>
            <a:custGeom>
              <a:avLst/>
              <a:gdLst/>
              <a:ahLst/>
              <a:cxnLst/>
              <a:rect l="l" t="t" r="r" b="b"/>
              <a:pathLst>
                <a:path w="116" h="101" extrusionOk="0">
                  <a:moveTo>
                    <a:pt x="41" y="1"/>
                  </a:moveTo>
                  <a:cubicBezTo>
                    <a:pt x="24" y="1"/>
                    <a:pt x="7" y="8"/>
                    <a:pt x="1" y="31"/>
                  </a:cubicBezTo>
                  <a:cubicBezTo>
                    <a:pt x="1" y="55"/>
                    <a:pt x="5" y="80"/>
                    <a:pt x="13" y="100"/>
                  </a:cubicBezTo>
                  <a:cubicBezTo>
                    <a:pt x="42" y="100"/>
                    <a:pt x="66" y="92"/>
                    <a:pt x="95" y="88"/>
                  </a:cubicBezTo>
                  <a:cubicBezTo>
                    <a:pt x="108" y="76"/>
                    <a:pt x="112" y="64"/>
                    <a:pt x="116" y="51"/>
                  </a:cubicBezTo>
                  <a:cubicBezTo>
                    <a:pt x="112" y="35"/>
                    <a:pt x="103" y="18"/>
                    <a:pt x="91" y="6"/>
                  </a:cubicBezTo>
                  <a:cubicBezTo>
                    <a:pt x="87" y="2"/>
                    <a:pt x="81" y="1"/>
                    <a:pt x="74" y="1"/>
                  </a:cubicBezTo>
                  <a:cubicBezTo>
                    <a:pt x="68" y="1"/>
                    <a:pt x="60" y="2"/>
                    <a:pt x="54" y="2"/>
                  </a:cubicBezTo>
                  <a:cubicBezTo>
                    <a:pt x="50" y="1"/>
                    <a:pt x="46" y="1"/>
                    <a:pt x="4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4" name="Google Shape;524;p39"/>
            <p:cNvSpPr/>
            <p:nvPr/>
          </p:nvSpPr>
          <p:spPr>
            <a:xfrm>
              <a:off x="1403050" y="4811175"/>
              <a:ext cx="61475" cy="5650"/>
            </a:xfrm>
            <a:custGeom>
              <a:avLst/>
              <a:gdLst/>
              <a:ahLst/>
              <a:cxnLst/>
              <a:rect l="l" t="t" r="r" b="b"/>
              <a:pathLst>
                <a:path w="2459" h="226" extrusionOk="0">
                  <a:moveTo>
                    <a:pt x="2110" y="0"/>
                  </a:moveTo>
                  <a:cubicBezTo>
                    <a:pt x="2078" y="0"/>
                    <a:pt x="2045" y="21"/>
                    <a:pt x="1999" y="59"/>
                  </a:cubicBezTo>
                  <a:cubicBezTo>
                    <a:pt x="1955" y="16"/>
                    <a:pt x="1907" y="7"/>
                    <a:pt x="1858" y="7"/>
                  </a:cubicBezTo>
                  <a:cubicBezTo>
                    <a:pt x="1823" y="7"/>
                    <a:pt x="1788" y="11"/>
                    <a:pt x="1753" y="11"/>
                  </a:cubicBezTo>
                  <a:cubicBezTo>
                    <a:pt x="1743" y="11"/>
                    <a:pt x="1734" y="11"/>
                    <a:pt x="1724" y="10"/>
                  </a:cubicBezTo>
                  <a:cubicBezTo>
                    <a:pt x="1662" y="10"/>
                    <a:pt x="1597" y="14"/>
                    <a:pt x="1539" y="22"/>
                  </a:cubicBezTo>
                  <a:cubicBezTo>
                    <a:pt x="1419" y="22"/>
                    <a:pt x="1299" y="33"/>
                    <a:pt x="1178" y="33"/>
                  </a:cubicBezTo>
                  <a:cubicBezTo>
                    <a:pt x="1118" y="33"/>
                    <a:pt x="1058" y="31"/>
                    <a:pt x="998" y="22"/>
                  </a:cubicBezTo>
                  <a:cubicBezTo>
                    <a:pt x="969" y="21"/>
                    <a:pt x="940" y="20"/>
                    <a:pt x="911" y="20"/>
                  </a:cubicBezTo>
                  <a:cubicBezTo>
                    <a:pt x="871" y="20"/>
                    <a:pt x="831" y="22"/>
                    <a:pt x="793" y="26"/>
                  </a:cubicBezTo>
                  <a:cubicBezTo>
                    <a:pt x="764" y="26"/>
                    <a:pt x="735" y="22"/>
                    <a:pt x="706" y="22"/>
                  </a:cubicBezTo>
                  <a:cubicBezTo>
                    <a:pt x="642" y="20"/>
                    <a:pt x="578" y="11"/>
                    <a:pt x="512" y="11"/>
                  </a:cubicBezTo>
                  <a:cubicBezTo>
                    <a:pt x="469" y="11"/>
                    <a:pt x="426" y="15"/>
                    <a:pt x="382" y="26"/>
                  </a:cubicBezTo>
                  <a:cubicBezTo>
                    <a:pt x="358" y="33"/>
                    <a:pt x="332" y="36"/>
                    <a:pt x="306" y="36"/>
                  </a:cubicBezTo>
                  <a:cubicBezTo>
                    <a:pt x="254" y="36"/>
                    <a:pt x="200" y="26"/>
                    <a:pt x="148" y="26"/>
                  </a:cubicBezTo>
                  <a:cubicBezTo>
                    <a:pt x="111" y="26"/>
                    <a:pt x="79" y="31"/>
                    <a:pt x="46" y="39"/>
                  </a:cubicBezTo>
                  <a:cubicBezTo>
                    <a:pt x="29" y="39"/>
                    <a:pt x="17" y="59"/>
                    <a:pt x="9" y="72"/>
                  </a:cubicBezTo>
                  <a:cubicBezTo>
                    <a:pt x="5" y="76"/>
                    <a:pt x="1" y="84"/>
                    <a:pt x="1" y="92"/>
                  </a:cubicBezTo>
                  <a:cubicBezTo>
                    <a:pt x="5" y="113"/>
                    <a:pt x="13" y="129"/>
                    <a:pt x="17" y="145"/>
                  </a:cubicBezTo>
                  <a:cubicBezTo>
                    <a:pt x="29" y="150"/>
                    <a:pt x="38" y="154"/>
                    <a:pt x="50" y="154"/>
                  </a:cubicBezTo>
                  <a:lnTo>
                    <a:pt x="374" y="141"/>
                  </a:lnTo>
                  <a:cubicBezTo>
                    <a:pt x="390" y="141"/>
                    <a:pt x="403" y="141"/>
                    <a:pt x="419" y="145"/>
                  </a:cubicBezTo>
                  <a:cubicBezTo>
                    <a:pt x="440" y="151"/>
                    <a:pt x="461" y="155"/>
                    <a:pt x="481" y="155"/>
                  </a:cubicBezTo>
                  <a:cubicBezTo>
                    <a:pt x="488" y="155"/>
                    <a:pt x="495" y="155"/>
                    <a:pt x="501" y="154"/>
                  </a:cubicBezTo>
                  <a:cubicBezTo>
                    <a:pt x="547" y="138"/>
                    <a:pt x="593" y="130"/>
                    <a:pt x="638" y="130"/>
                  </a:cubicBezTo>
                  <a:cubicBezTo>
                    <a:pt x="654" y="130"/>
                    <a:pt x="670" y="131"/>
                    <a:pt x="686" y="133"/>
                  </a:cubicBezTo>
                  <a:cubicBezTo>
                    <a:pt x="801" y="141"/>
                    <a:pt x="916" y="158"/>
                    <a:pt x="1031" y="170"/>
                  </a:cubicBezTo>
                  <a:cubicBezTo>
                    <a:pt x="1145" y="178"/>
                    <a:pt x="1260" y="207"/>
                    <a:pt x="1371" y="223"/>
                  </a:cubicBezTo>
                  <a:cubicBezTo>
                    <a:pt x="1377" y="225"/>
                    <a:pt x="1383" y="225"/>
                    <a:pt x="1389" y="225"/>
                  </a:cubicBezTo>
                  <a:cubicBezTo>
                    <a:pt x="1421" y="225"/>
                    <a:pt x="1453" y="211"/>
                    <a:pt x="1485" y="211"/>
                  </a:cubicBezTo>
                  <a:cubicBezTo>
                    <a:pt x="1488" y="211"/>
                    <a:pt x="1491" y="211"/>
                    <a:pt x="1494" y="211"/>
                  </a:cubicBezTo>
                  <a:cubicBezTo>
                    <a:pt x="1497" y="211"/>
                    <a:pt x="1499" y="211"/>
                    <a:pt x="1502" y="211"/>
                  </a:cubicBezTo>
                  <a:cubicBezTo>
                    <a:pt x="1545" y="211"/>
                    <a:pt x="1589" y="190"/>
                    <a:pt x="1633" y="190"/>
                  </a:cubicBezTo>
                  <a:cubicBezTo>
                    <a:pt x="1656" y="190"/>
                    <a:pt x="1680" y="196"/>
                    <a:pt x="1703" y="215"/>
                  </a:cubicBezTo>
                  <a:lnTo>
                    <a:pt x="1712" y="215"/>
                  </a:lnTo>
                  <a:lnTo>
                    <a:pt x="2007" y="121"/>
                  </a:lnTo>
                  <a:cubicBezTo>
                    <a:pt x="2040" y="147"/>
                    <a:pt x="2083" y="163"/>
                    <a:pt x="2127" y="163"/>
                  </a:cubicBezTo>
                  <a:cubicBezTo>
                    <a:pt x="2132" y="163"/>
                    <a:pt x="2137" y="162"/>
                    <a:pt x="2143" y="162"/>
                  </a:cubicBezTo>
                  <a:cubicBezTo>
                    <a:pt x="2152" y="163"/>
                    <a:pt x="2162" y="163"/>
                    <a:pt x="2172" y="163"/>
                  </a:cubicBezTo>
                  <a:cubicBezTo>
                    <a:pt x="2230" y="163"/>
                    <a:pt x="2288" y="148"/>
                    <a:pt x="2344" y="148"/>
                  </a:cubicBezTo>
                  <a:cubicBezTo>
                    <a:pt x="2353" y="148"/>
                    <a:pt x="2363" y="149"/>
                    <a:pt x="2372" y="150"/>
                  </a:cubicBezTo>
                  <a:cubicBezTo>
                    <a:pt x="2377" y="151"/>
                    <a:pt x="2382" y="151"/>
                    <a:pt x="2387" y="151"/>
                  </a:cubicBezTo>
                  <a:cubicBezTo>
                    <a:pt x="2424" y="151"/>
                    <a:pt x="2448" y="123"/>
                    <a:pt x="2458" y="72"/>
                  </a:cubicBezTo>
                  <a:cubicBezTo>
                    <a:pt x="2447" y="31"/>
                    <a:pt x="2426" y="14"/>
                    <a:pt x="2395" y="14"/>
                  </a:cubicBezTo>
                  <a:cubicBezTo>
                    <a:pt x="2392" y="14"/>
                    <a:pt x="2388" y="14"/>
                    <a:pt x="2385" y="14"/>
                  </a:cubicBezTo>
                  <a:cubicBezTo>
                    <a:pt x="2356" y="17"/>
                    <a:pt x="2327" y="18"/>
                    <a:pt x="2298" y="18"/>
                  </a:cubicBezTo>
                  <a:cubicBezTo>
                    <a:pt x="2241" y="18"/>
                    <a:pt x="2184" y="13"/>
                    <a:pt x="2126" y="2"/>
                  </a:cubicBezTo>
                  <a:cubicBezTo>
                    <a:pt x="2121" y="1"/>
                    <a:pt x="2115" y="0"/>
                    <a:pt x="211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5" name="Google Shape;525;p39"/>
            <p:cNvSpPr/>
            <p:nvPr/>
          </p:nvSpPr>
          <p:spPr>
            <a:xfrm>
              <a:off x="1369825" y="4811300"/>
              <a:ext cx="9450" cy="3125"/>
            </a:xfrm>
            <a:custGeom>
              <a:avLst/>
              <a:gdLst/>
              <a:ahLst/>
              <a:cxnLst/>
              <a:rect l="l" t="t" r="r" b="b"/>
              <a:pathLst>
                <a:path w="378" h="125" extrusionOk="0">
                  <a:moveTo>
                    <a:pt x="111" y="1"/>
                  </a:moveTo>
                  <a:cubicBezTo>
                    <a:pt x="49" y="5"/>
                    <a:pt x="49" y="5"/>
                    <a:pt x="0" y="63"/>
                  </a:cubicBezTo>
                  <a:cubicBezTo>
                    <a:pt x="17" y="95"/>
                    <a:pt x="54" y="116"/>
                    <a:pt x="90" y="116"/>
                  </a:cubicBezTo>
                  <a:cubicBezTo>
                    <a:pt x="98" y="117"/>
                    <a:pt x="105" y="117"/>
                    <a:pt x="113" y="117"/>
                  </a:cubicBezTo>
                  <a:cubicBezTo>
                    <a:pt x="151" y="117"/>
                    <a:pt x="191" y="107"/>
                    <a:pt x="230" y="107"/>
                  </a:cubicBezTo>
                  <a:cubicBezTo>
                    <a:pt x="255" y="107"/>
                    <a:pt x="280" y="111"/>
                    <a:pt x="304" y="124"/>
                  </a:cubicBezTo>
                  <a:cubicBezTo>
                    <a:pt x="308" y="124"/>
                    <a:pt x="316" y="124"/>
                    <a:pt x="324" y="120"/>
                  </a:cubicBezTo>
                  <a:cubicBezTo>
                    <a:pt x="357" y="112"/>
                    <a:pt x="378" y="83"/>
                    <a:pt x="378" y="50"/>
                  </a:cubicBezTo>
                  <a:cubicBezTo>
                    <a:pt x="378" y="17"/>
                    <a:pt x="357" y="1"/>
                    <a:pt x="3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6" name="Google Shape;526;p39"/>
            <p:cNvSpPr/>
            <p:nvPr/>
          </p:nvSpPr>
          <p:spPr>
            <a:xfrm>
              <a:off x="1386950" y="4810875"/>
              <a:ext cx="4750" cy="3375"/>
            </a:xfrm>
            <a:custGeom>
              <a:avLst/>
              <a:gdLst/>
              <a:ahLst/>
              <a:cxnLst/>
              <a:rect l="l" t="t" r="r" b="b"/>
              <a:pathLst>
                <a:path w="190" h="135" extrusionOk="0">
                  <a:moveTo>
                    <a:pt x="133" y="0"/>
                  </a:moveTo>
                  <a:cubicBezTo>
                    <a:pt x="130" y="0"/>
                    <a:pt x="127" y="1"/>
                    <a:pt x="124" y="2"/>
                  </a:cubicBezTo>
                  <a:cubicBezTo>
                    <a:pt x="87" y="6"/>
                    <a:pt x="54" y="18"/>
                    <a:pt x="25" y="34"/>
                  </a:cubicBezTo>
                  <a:cubicBezTo>
                    <a:pt x="0" y="47"/>
                    <a:pt x="13" y="112"/>
                    <a:pt x="41" y="121"/>
                  </a:cubicBezTo>
                  <a:cubicBezTo>
                    <a:pt x="63" y="130"/>
                    <a:pt x="87" y="134"/>
                    <a:pt x="110" y="134"/>
                  </a:cubicBezTo>
                  <a:cubicBezTo>
                    <a:pt x="117" y="134"/>
                    <a:pt x="125" y="134"/>
                    <a:pt x="132" y="133"/>
                  </a:cubicBezTo>
                  <a:cubicBezTo>
                    <a:pt x="152" y="125"/>
                    <a:pt x="169" y="92"/>
                    <a:pt x="189" y="67"/>
                  </a:cubicBezTo>
                  <a:cubicBezTo>
                    <a:pt x="171" y="24"/>
                    <a:pt x="153" y="0"/>
                    <a:pt x="1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7" name="Google Shape;527;p39"/>
            <p:cNvSpPr/>
            <p:nvPr/>
          </p:nvSpPr>
          <p:spPr>
            <a:xfrm>
              <a:off x="1393400" y="4811225"/>
              <a:ext cx="4250" cy="3600"/>
            </a:xfrm>
            <a:custGeom>
              <a:avLst/>
              <a:gdLst/>
              <a:ahLst/>
              <a:cxnLst/>
              <a:rect l="l" t="t" r="r" b="b"/>
              <a:pathLst>
                <a:path w="170" h="144" extrusionOk="0">
                  <a:moveTo>
                    <a:pt x="85" y="1"/>
                  </a:moveTo>
                  <a:cubicBezTo>
                    <a:pt x="66" y="1"/>
                    <a:pt x="48" y="6"/>
                    <a:pt x="30" y="16"/>
                  </a:cubicBezTo>
                  <a:cubicBezTo>
                    <a:pt x="9" y="29"/>
                    <a:pt x="1" y="53"/>
                    <a:pt x="13" y="74"/>
                  </a:cubicBezTo>
                  <a:cubicBezTo>
                    <a:pt x="30" y="115"/>
                    <a:pt x="71" y="143"/>
                    <a:pt x="116" y="143"/>
                  </a:cubicBezTo>
                  <a:cubicBezTo>
                    <a:pt x="157" y="135"/>
                    <a:pt x="165" y="94"/>
                    <a:pt x="169" y="45"/>
                  </a:cubicBezTo>
                  <a:cubicBezTo>
                    <a:pt x="148" y="16"/>
                    <a:pt x="117"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8" name="Google Shape;528;p39"/>
            <p:cNvSpPr/>
            <p:nvPr/>
          </p:nvSpPr>
          <p:spPr>
            <a:xfrm>
              <a:off x="1398325" y="4811375"/>
              <a:ext cx="3925" cy="3575"/>
            </a:xfrm>
            <a:custGeom>
              <a:avLst/>
              <a:gdLst/>
              <a:ahLst/>
              <a:cxnLst/>
              <a:rect l="l" t="t" r="r" b="b"/>
              <a:pathLst>
                <a:path w="157" h="143" extrusionOk="0">
                  <a:moveTo>
                    <a:pt x="88" y="1"/>
                  </a:moveTo>
                  <a:cubicBezTo>
                    <a:pt x="69" y="1"/>
                    <a:pt x="48" y="19"/>
                    <a:pt x="9" y="55"/>
                  </a:cubicBezTo>
                  <a:cubicBezTo>
                    <a:pt x="1" y="101"/>
                    <a:pt x="34" y="137"/>
                    <a:pt x="79" y="142"/>
                  </a:cubicBezTo>
                  <a:cubicBezTo>
                    <a:pt x="83" y="142"/>
                    <a:pt x="86" y="143"/>
                    <a:pt x="90" y="143"/>
                  </a:cubicBezTo>
                  <a:cubicBezTo>
                    <a:pt x="127" y="143"/>
                    <a:pt x="146" y="105"/>
                    <a:pt x="157" y="60"/>
                  </a:cubicBezTo>
                  <a:cubicBezTo>
                    <a:pt x="126" y="20"/>
                    <a:pt x="108"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9" name="Google Shape;529;p39"/>
            <p:cNvSpPr/>
            <p:nvPr/>
          </p:nvSpPr>
          <p:spPr>
            <a:xfrm>
              <a:off x="1382225" y="4811125"/>
              <a:ext cx="3425" cy="2775"/>
            </a:xfrm>
            <a:custGeom>
              <a:avLst/>
              <a:gdLst/>
              <a:ahLst/>
              <a:cxnLst/>
              <a:rect l="l" t="t" r="r" b="b"/>
              <a:pathLst>
                <a:path w="137" h="111" extrusionOk="0">
                  <a:moveTo>
                    <a:pt x="76" y="1"/>
                  </a:moveTo>
                  <a:cubicBezTo>
                    <a:pt x="51" y="1"/>
                    <a:pt x="27" y="15"/>
                    <a:pt x="1" y="41"/>
                  </a:cubicBezTo>
                  <a:cubicBezTo>
                    <a:pt x="19" y="96"/>
                    <a:pt x="47" y="110"/>
                    <a:pt x="75" y="110"/>
                  </a:cubicBezTo>
                  <a:cubicBezTo>
                    <a:pt x="85" y="110"/>
                    <a:pt x="94" y="109"/>
                    <a:pt x="103" y="106"/>
                  </a:cubicBezTo>
                  <a:cubicBezTo>
                    <a:pt x="120" y="106"/>
                    <a:pt x="132" y="70"/>
                    <a:pt x="136" y="45"/>
                  </a:cubicBezTo>
                  <a:cubicBezTo>
                    <a:pt x="136" y="37"/>
                    <a:pt x="120" y="16"/>
                    <a:pt x="107" y="8"/>
                  </a:cubicBezTo>
                  <a:cubicBezTo>
                    <a:pt x="97" y="3"/>
                    <a:pt x="86"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0" name="Google Shape;530;p39"/>
            <p:cNvSpPr/>
            <p:nvPr/>
          </p:nvSpPr>
          <p:spPr>
            <a:xfrm>
              <a:off x="1464800" y="4811400"/>
              <a:ext cx="3425" cy="2800"/>
            </a:xfrm>
            <a:custGeom>
              <a:avLst/>
              <a:gdLst/>
              <a:ahLst/>
              <a:cxnLst/>
              <a:rect l="l" t="t" r="r" b="b"/>
              <a:pathLst>
                <a:path w="137" h="112" extrusionOk="0">
                  <a:moveTo>
                    <a:pt x="66" y="1"/>
                  </a:moveTo>
                  <a:cubicBezTo>
                    <a:pt x="57" y="1"/>
                    <a:pt x="49" y="2"/>
                    <a:pt x="42" y="5"/>
                  </a:cubicBezTo>
                  <a:cubicBezTo>
                    <a:pt x="13" y="13"/>
                    <a:pt x="1" y="46"/>
                    <a:pt x="17" y="95"/>
                  </a:cubicBezTo>
                  <a:lnTo>
                    <a:pt x="91" y="112"/>
                  </a:lnTo>
                  <a:cubicBezTo>
                    <a:pt x="116" y="79"/>
                    <a:pt x="136" y="46"/>
                    <a:pt x="107" y="13"/>
                  </a:cubicBezTo>
                  <a:cubicBezTo>
                    <a:pt x="97" y="5"/>
                    <a:pt x="81"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1" name="Google Shape;531;p39"/>
            <p:cNvSpPr/>
            <p:nvPr/>
          </p:nvSpPr>
          <p:spPr>
            <a:xfrm>
              <a:off x="1395775" y="4903150"/>
              <a:ext cx="43625" cy="3625"/>
            </a:xfrm>
            <a:custGeom>
              <a:avLst/>
              <a:gdLst/>
              <a:ahLst/>
              <a:cxnLst/>
              <a:rect l="l" t="t" r="r" b="b"/>
              <a:pathLst>
                <a:path w="1745" h="145" extrusionOk="0">
                  <a:moveTo>
                    <a:pt x="1583" y="1"/>
                  </a:moveTo>
                  <a:cubicBezTo>
                    <a:pt x="1568" y="1"/>
                    <a:pt x="1554" y="2"/>
                    <a:pt x="1539" y="4"/>
                  </a:cubicBezTo>
                  <a:cubicBezTo>
                    <a:pt x="1449" y="4"/>
                    <a:pt x="1358" y="12"/>
                    <a:pt x="1268" y="12"/>
                  </a:cubicBezTo>
                  <a:cubicBezTo>
                    <a:pt x="1075" y="12"/>
                    <a:pt x="887" y="12"/>
                    <a:pt x="694" y="20"/>
                  </a:cubicBezTo>
                  <a:cubicBezTo>
                    <a:pt x="684" y="20"/>
                    <a:pt x="673" y="20"/>
                    <a:pt x="663" y="20"/>
                  </a:cubicBezTo>
                  <a:cubicBezTo>
                    <a:pt x="608" y="20"/>
                    <a:pt x="553" y="16"/>
                    <a:pt x="497" y="16"/>
                  </a:cubicBezTo>
                  <a:cubicBezTo>
                    <a:pt x="438" y="16"/>
                    <a:pt x="379" y="21"/>
                    <a:pt x="320" y="40"/>
                  </a:cubicBezTo>
                  <a:cubicBezTo>
                    <a:pt x="317" y="41"/>
                    <a:pt x="315" y="41"/>
                    <a:pt x="312" y="41"/>
                  </a:cubicBezTo>
                  <a:cubicBezTo>
                    <a:pt x="294" y="41"/>
                    <a:pt x="276" y="32"/>
                    <a:pt x="255" y="28"/>
                  </a:cubicBezTo>
                  <a:cubicBezTo>
                    <a:pt x="227" y="19"/>
                    <a:pt x="198" y="14"/>
                    <a:pt x="169" y="14"/>
                  </a:cubicBezTo>
                  <a:cubicBezTo>
                    <a:pt x="108" y="14"/>
                    <a:pt x="48" y="34"/>
                    <a:pt x="0" y="73"/>
                  </a:cubicBezTo>
                  <a:cubicBezTo>
                    <a:pt x="46" y="110"/>
                    <a:pt x="102" y="129"/>
                    <a:pt x="158" y="129"/>
                  </a:cubicBezTo>
                  <a:cubicBezTo>
                    <a:pt x="176" y="129"/>
                    <a:pt x="195" y="127"/>
                    <a:pt x="214" y="123"/>
                  </a:cubicBezTo>
                  <a:cubicBezTo>
                    <a:pt x="239" y="117"/>
                    <a:pt x="265" y="115"/>
                    <a:pt x="291" y="115"/>
                  </a:cubicBezTo>
                  <a:cubicBezTo>
                    <a:pt x="327" y="115"/>
                    <a:pt x="363" y="119"/>
                    <a:pt x="398" y="127"/>
                  </a:cubicBezTo>
                  <a:cubicBezTo>
                    <a:pt x="458" y="139"/>
                    <a:pt x="517" y="145"/>
                    <a:pt x="577" y="145"/>
                  </a:cubicBezTo>
                  <a:cubicBezTo>
                    <a:pt x="595" y="145"/>
                    <a:pt x="614" y="144"/>
                    <a:pt x="632" y="143"/>
                  </a:cubicBezTo>
                  <a:cubicBezTo>
                    <a:pt x="952" y="143"/>
                    <a:pt x="1272" y="139"/>
                    <a:pt x="1588" y="135"/>
                  </a:cubicBezTo>
                  <a:cubicBezTo>
                    <a:pt x="1594" y="135"/>
                    <a:pt x="1600" y="135"/>
                    <a:pt x="1606" y="135"/>
                  </a:cubicBezTo>
                  <a:cubicBezTo>
                    <a:pt x="1656" y="135"/>
                    <a:pt x="1704" y="119"/>
                    <a:pt x="1744" y="90"/>
                  </a:cubicBezTo>
                  <a:lnTo>
                    <a:pt x="1744" y="32"/>
                  </a:lnTo>
                  <a:cubicBezTo>
                    <a:pt x="1692" y="13"/>
                    <a:pt x="1638" y="1"/>
                    <a:pt x="15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2" name="Google Shape;532;p39"/>
            <p:cNvSpPr/>
            <p:nvPr/>
          </p:nvSpPr>
          <p:spPr>
            <a:xfrm>
              <a:off x="1391150" y="4903975"/>
              <a:ext cx="3725" cy="2000"/>
            </a:xfrm>
            <a:custGeom>
              <a:avLst/>
              <a:gdLst/>
              <a:ahLst/>
              <a:cxnLst/>
              <a:rect l="l" t="t" r="r" b="b"/>
              <a:pathLst>
                <a:path w="149" h="80" extrusionOk="0">
                  <a:moveTo>
                    <a:pt x="68" y="1"/>
                  </a:moveTo>
                  <a:cubicBezTo>
                    <a:pt x="45" y="1"/>
                    <a:pt x="23" y="10"/>
                    <a:pt x="1" y="36"/>
                  </a:cubicBezTo>
                  <a:cubicBezTo>
                    <a:pt x="31" y="65"/>
                    <a:pt x="55" y="79"/>
                    <a:pt x="76" y="79"/>
                  </a:cubicBezTo>
                  <a:cubicBezTo>
                    <a:pt x="101" y="79"/>
                    <a:pt x="122" y="61"/>
                    <a:pt x="148" y="24"/>
                  </a:cubicBezTo>
                  <a:cubicBezTo>
                    <a:pt x="119" y="11"/>
                    <a:pt x="93" y="1"/>
                    <a:pt x="6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3" name="Google Shape;533;p39"/>
            <p:cNvSpPr/>
            <p:nvPr/>
          </p:nvSpPr>
          <p:spPr>
            <a:xfrm>
              <a:off x="1362525" y="4916225"/>
              <a:ext cx="41675" cy="3550"/>
            </a:xfrm>
            <a:custGeom>
              <a:avLst/>
              <a:gdLst/>
              <a:ahLst/>
              <a:cxnLst/>
              <a:rect l="l" t="t" r="r" b="b"/>
              <a:pathLst>
                <a:path w="1667" h="142" extrusionOk="0">
                  <a:moveTo>
                    <a:pt x="295" y="1"/>
                  </a:moveTo>
                  <a:cubicBezTo>
                    <a:pt x="239" y="1"/>
                    <a:pt x="184" y="3"/>
                    <a:pt x="128" y="10"/>
                  </a:cubicBezTo>
                  <a:cubicBezTo>
                    <a:pt x="83" y="18"/>
                    <a:pt x="42" y="26"/>
                    <a:pt x="1" y="43"/>
                  </a:cubicBezTo>
                  <a:cubicBezTo>
                    <a:pt x="21" y="92"/>
                    <a:pt x="71" y="125"/>
                    <a:pt x="128" y="125"/>
                  </a:cubicBezTo>
                  <a:cubicBezTo>
                    <a:pt x="161" y="127"/>
                    <a:pt x="193" y="127"/>
                    <a:pt x="224" y="127"/>
                  </a:cubicBezTo>
                  <a:cubicBezTo>
                    <a:pt x="256" y="127"/>
                    <a:pt x="288" y="127"/>
                    <a:pt x="321" y="129"/>
                  </a:cubicBezTo>
                  <a:cubicBezTo>
                    <a:pt x="551" y="133"/>
                    <a:pt x="780" y="141"/>
                    <a:pt x="1006" y="141"/>
                  </a:cubicBezTo>
                  <a:cubicBezTo>
                    <a:pt x="1117" y="141"/>
                    <a:pt x="1224" y="129"/>
                    <a:pt x="1334" y="125"/>
                  </a:cubicBezTo>
                  <a:lnTo>
                    <a:pt x="1548" y="125"/>
                  </a:lnTo>
                  <a:cubicBezTo>
                    <a:pt x="1581" y="125"/>
                    <a:pt x="1613" y="117"/>
                    <a:pt x="1642" y="104"/>
                  </a:cubicBezTo>
                  <a:cubicBezTo>
                    <a:pt x="1654" y="96"/>
                    <a:pt x="1663" y="80"/>
                    <a:pt x="1667" y="63"/>
                  </a:cubicBezTo>
                  <a:cubicBezTo>
                    <a:pt x="1663" y="43"/>
                    <a:pt x="1650" y="30"/>
                    <a:pt x="1638" y="18"/>
                  </a:cubicBezTo>
                  <a:cubicBezTo>
                    <a:pt x="1618" y="10"/>
                    <a:pt x="1597" y="6"/>
                    <a:pt x="1572" y="6"/>
                  </a:cubicBezTo>
                  <a:cubicBezTo>
                    <a:pt x="1437" y="10"/>
                    <a:pt x="1297" y="22"/>
                    <a:pt x="1162" y="22"/>
                  </a:cubicBezTo>
                  <a:cubicBezTo>
                    <a:pt x="990" y="22"/>
                    <a:pt x="817" y="18"/>
                    <a:pt x="645" y="14"/>
                  </a:cubicBezTo>
                  <a:cubicBezTo>
                    <a:pt x="528" y="11"/>
                    <a:pt x="412" y="1"/>
                    <a:pt x="2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4" name="Google Shape;534;p39"/>
            <p:cNvSpPr/>
            <p:nvPr/>
          </p:nvSpPr>
          <p:spPr>
            <a:xfrm>
              <a:off x="1354325" y="4916350"/>
              <a:ext cx="7100" cy="2925"/>
            </a:xfrm>
            <a:custGeom>
              <a:avLst/>
              <a:gdLst/>
              <a:ahLst/>
              <a:cxnLst/>
              <a:rect l="l" t="t" r="r" b="b"/>
              <a:pathLst>
                <a:path w="284" h="117" extrusionOk="0">
                  <a:moveTo>
                    <a:pt x="136" y="0"/>
                  </a:moveTo>
                  <a:cubicBezTo>
                    <a:pt x="92" y="0"/>
                    <a:pt x="47" y="10"/>
                    <a:pt x="1" y="42"/>
                  </a:cubicBezTo>
                  <a:cubicBezTo>
                    <a:pt x="53" y="102"/>
                    <a:pt x="106" y="116"/>
                    <a:pt x="159" y="116"/>
                  </a:cubicBezTo>
                  <a:cubicBezTo>
                    <a:pt x="192" y="116"/>
                    <a:pt x="226" y="111"/>
                    <a:pt x="259" y="107"/>
                  </a:cubicBezTo>
                  <a:cubicBezTo>
                    <a:pt x="267" y="107"/>
                    <a:pt x="280" y="79"/>
                    <a:pt x="280" y="62"/>
                  </a:cubicBezTo>
                  <a:cubicBezTo>
                    <a:pt x="284" y="46"/>
                    <a:pt x="267" y="17"/>
                    <a:pt x="259" y="17"/>
                  </a:cubicBezTo>
                  <a:cubicBezTo>
                    <a:pt x="219" y="9"/>
                    <a:pt x="178" y="0"/>
                    <a:pt x="13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5" name="Google Shape;535;p39"/>
            <p:cNvSpPr/>
            <p:nvPr/>
          </p:nvSpPr>
          <p:spPr>
            <a:xfrm>
              <a:off x="1343975" y="4916550"/>
              <a:ext cx="7000" cy="3000"/>
            </a:xfrm>
            <a:custGeom>
              <a:avLst/>
              <a:gdLst/>
              <a:ahLst/>
              <a:cxnLst/>
              <a:rect l="l" t="t" r="r" b="b"/>
              <a:pathLst>
                <a:path w="280" h="120" extrusionOk="0">
                  <a:moveTo>
                    <a:pt x="205" y="1"/>
                  </a:moveTo>
                  <a:cubicBezTo>
                    <a:pt x="152" y="5"/>
                    <a:pt x="99" y="13"/>
                    <a:pt x="49" y="26"/>
                  </a:cubicBezTo>
                  <a:cubicBezTo>
                    <a:pt x="33" y="30"/>
                    <a:pt x="17" y="62"/>
                    <a:pt x="0" y="87"/>
                  </a:cubicBezTo>
                  <a:cubicBezTo>
                    <a:pt x="21" y="104"/>
                    <a:pt x="37" y="120"/>
                    <a:pt x="49" y="120"/>
                  </a:cubicBezTo>
                  <a:cubicBezTo>
                    <a:pt x="107" y="120"/>
                    <a:pt x="164" y="116"/>
                    <a:pt x="226" y="112"/>
                  </a:cubicBezTo>
                  <a:cubicBezTo>
                    <a:pt x="246" y="112"/>
                    <a:pt x="246" y="112"/>
                    <a:pt x="279" y="34"/>
                  </a:cubicBezTo>
                  <a:cubicBezTo>
                    <a:pt x="255" y="26"/>
                    <a:pt x="230" y="1"/>
                    <a:pt x="20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6" name="Google Shape;536;p39"/>
            <p:cNvSpPr/>
            <p:nvPr/>
          </p:nvSpPr>
          <p:spPr>
            <a:xfrm>
              <a:off x="1336775" y="4916850"/>
              <a:ext cx="3425" cy="2100"/>
            </a:xfrm>
            <a:custGeom>
              <a:avLst/>
              <a:gdLst/>
              <a:ahLst/>
              <a:cxnLst/>
              <a:rect l="l" t="t" r="r" b="b"/>
              <a:pathLst>
                <a:path w="137" h="84" extrusionOk="0">
                  <a:moveTo>
                    <a:pt x="72" y="0"/>
                  </a:moveTo>
                  <a:cubicBezTo>
                    <a:pt x="53" y="0"/>
                    <a:pt x="34" y="16"/>
                    <a:pt x="1" y="46"/>
                  </a:cubicBezTo>
                  <a:cubicBezTo>
                    <a:pt x="21" y="71"/>
                    <a:pt x="43" y="83"/>
                    <a:pt x="66" y="83"/>
                  </a:cubicBezTo>
                  <a:cubicBezTo>
                    <a:pt x="88" y="83"/>
                    <a:pt x="112" y="71"/>
                    <a:pt x="136" y="46"/>
                  </a:cubicBezTo>
                  <a:cubicBezTo>
                    <a:pt x="108" y="16"/>
                    <a:pt x="90"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7" name="Google Shape;537;p39"/>
            <p:cNvSpPr/>
            <p:nvPr/>
          </p:nvSpPr>
          <p:spPr>
            <a:xfrm>
              <a:off x="1393625" y="4797600"/>
              <a:ext cx="4325" cy="2875"/>
            </a:xfrm>
            <a:custGeom>
              <a:avLst/>
              <a:gdLst/>
              <a:ahLst/>
              <a:cxnLst/>
              <a:rect l="l" t="t" r="r" b="b"/>
              <a:pathLst>
                <a:path w="173" h="115" extrusionOk="0">
                  <a:moveTo>
                    <a:pt x="98" y="0"/>
                  </a:moveTo>
                  <a:cubicBezTo>
                    <a:pt x="72" y="0"/>
                    <a:pt x="46" y="13"/>
                    <a:pt x="21" y="28"/>
                  </a:cubicBezTo>
                  <a:cubicBezTo>
                    <a:pt x="0" y="48"/>
                    <a:pt x="4" y="81"/>
                    <a:pt x="25" y="98"/>
                  </a:cubicBezTo>
                  <a:cubicBezTo>
                    <a:pt x="49" y="110"/>
                    <a:pt x="78" y="114"/>
                    <a:pt x="107" y="114"/>
                  </a:cubicBezTo>
                  <a:cubicBezTo>
                    <a:pt x="136" y="114"/>
                    <a:pt x="160" y="94"/>
                    <a:pt x="172" y="40"/>
                  </a:cubicBezTo>
                  <a:cubicBezTo>
                    <a:pt x="147" y="11"/>
                    <a:pt x="122"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8" name="Google Shape;538;p39"/>
            <p:cNvSpPr/>
            <p:nvPr/>
          </p:nvSpPr>
          <p:spPr>
            <a:xfrm>
              <a:off x="1423575" y="4797675"/>
              <a:ext cx="3400" cy="2825"/>
            </a:xfrm>
            <a:custGeom>
              <a:avLst/>
              <a:gdLst/>
              <a:ahLst/>
              <a:cxnLst/>
              <a:rect l="l" t="t" r="r" b="b"/>
              <a:pathLst>
                <a:path w="136" h="113" extrusionOk="0">
                  <a:moveTo>
                    <a:pt x="56" y="1"/>
                  </a:moveTo>
                  <a:cubicBezTo>
                    <a:pt x="48" y="1"/>
                    <a:pt x="40" y="2"/>
                    <a:pt x="33" y="4"/>
                  </a:cubicBezTo>
                  <a:cubicBezTo>
                    <a:pt x="17" y="13"/>
                    <a:pt x="4" y="25"/>
                    <a:pt x="0" y="41"/>
                  </a:cubicBezTo>
                  <a:cubicBezTo>
                    <a:pt x="0" y="62"/>
                    <a:pt x="8" y="82"/>
                    <a:pt x="25" y="99"/>
                  </a:cubicBezTo>
                  <a:cubicBezTo>
                    <a:pt x="34" y="108"/>
                    <a:pt x="44" y="112"/>
                    <a:pt x="55" y="112"/>
                  </a:cubicBezTo>
                  <a:cubicBezTo>
                    <a:pt x="78" y="112"/>
                    <a:pt x="105" y="91"/>
                    <a:pt x="136" y="49"/>
                  </a:cubicBezTo>
                  <a:cubicBezTo>
                    <a:pt x="119" y="20"/>
                    <a:pt x="87"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9" name="Google Shape;539;p39"/>
            <p:cNvSpPr/>
            <p:nvPr/>
          </p:nvSpPr>
          <p:spPr>
            <a:xfrm>
              <a:off x="1399475" y="4797675"/>
              <a:ext cx="21750" cy="3600"/>
            </a:xfrm>
            <a:custGeom>
              <a:avLst/>
              <a:gdLst/>
              <a:ahLst/>
              <a:cxnLst/>
              <a:rect l="l" t="t" r="r" b="b"/>
              <a:pathLst>
                <a:path w="870" h="144" extrusionOk="0">
                  <a:moveTo>
                    <a:pt x="111" y="0"/>
                  </a:moveTo>
                  <a:cubicBezTo>
                    <a:pt x="70" y="4"/>
                    <a:pt x="33" y="17"/>
                    <a:pt x="0" y="37"/>
                  </a:cubicBezTo>
                  <a:cubicBezTo>
                    <a:pt x="27" y="118"/>
                    <a:pt x="70" y="143"/>
                    <a:pt x="114" y="143"/>
                  </a:cubicBezTo>
                  <a:cubicBezTo>
                    <a:pt x="124" y="143"/>
                    <a:pt x="134" y="142"/>
                    <a:pt x="144" y="140"/>
                  </a:cubicBezTo>
                  <a:cubicBezTo>
                    <a:pt x="171" y="134"/>
                    <a:pt x="198" y="132"/>
                    <a:pt x="225" y="132"/>
                  </a:cubicBezTo>
                  <a:cubicBezTo>
                    <a:pt x="283" y="132"/>
                    <a:pt x="342" y="141"/>
                    <a:pt x="400" y="141"/>
                  </a:cubicBezTo>
                  <a:cubicBezTo>
                    <a:pt x="413" y="141"/>
                    <a:pt x="426" y="141"/>
                    <a:pt x="439" y="140"/>
                  </a:cubicBezTo>
                  <a:cubicBezTo>
                    <a:pt x="448" y="139"/>
                    <a:pt x="456" y="139"/>
                    <a:pt x="465" y="139"/>
                  </a:cubicBezTo>
                  <a:cubicBezTo>
                    <a:pt x="499" y="139"/>
                    <a:pt x="534" y="142"/>
                    <a:pt x="568" y="142"/>
                  </a:cubicBezTo>
                  <a:cubicBezTo>
                    <a:pt x="611" y="142"/>
                    <a:pt x="654" y="138"/>
                    <a:pt x="698" y="119"/>
                  </a:cubicBezTo>
                  <a:cubicBezTo>
                    <a:pt x="701" y="118"/>
                    <a:pt x="704" y="117"/>
                    <a:pt x="708" y="117"/>
                  </a:cubicBezTo>
                  <a:cubicBezTo>
                    <a:pt x="726" y="117"/>
                    <a:pt x="747" y="132"/>
                    <a:pt x="767" y="136"/>
                  </a:cubicBezTo>
                  <a:cubicBezTo>
                    <a:pt x="775" y="138"/>
                    <a:pt x="782" y="140"/>
                    <a:pt x="790" y="140"/>
                  </a:cubicBezTo>
                  <a:cubicBezTo>
                    <a:pt x="816" y="140"/>
                    <a:pt x="840" y="124"/>
                    <a:pt x="849" y="99"/>
                  </a:cubicBezTo>
                  <a:cubicBezTo>
                    <a:pt x="870" y="62"/>
                    <a:pt x="862" y="21"/>
                    <a:pt x="829" y="13"/>
                  </a:cubicBezTo>
                  <a:cubicBezTo>
                    <a:pt x="817" y="4"/>
                    <a:pt x="804" y="4"/>
                    <a:pt x="792" y="4"/>
                  </a:cubicBezTo>
                  <a:lnTo>
                    <a:pt x="447" y="4"/>
                  </a:lnTo>
                  <a:cubicBezTo>
                    <a:pt x="332" y="4"/>
                    <a:pt x="222" y="0"/>
                    <a:pt x="11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0" name="Google Shape;540;p39"/>
            <p:cNvSpPr/>
            <p:nvPr/>
          </p:nvSpPr>
          <p:spPr>
            <a:xfrm>
              <a:off x="1381725" y="4798125"/>
              <a:ext cx="4625" cy="2975"/>
            </a:xfrm>
            <a:custGeom>
              <a:avLst/>
              <a:gdLst/>
              <a:ahLst/>
              <a:cxnLst/>
              <a:rect l="l" t="t" r="r" b="b"/>
              <a:pathLst>
                <a:path w="185" h="119" extrusionOk="0">
                  <a:moveTo>
                    <a:pt x="116" y="1"/>
                  </a:moveTo>
                  <a:cubicBezTo>
                    <a:pt x="88" y="1"/>
                    <a:pt x="53" y="19"/>
                    <a:pt x="0" y="56"/>
                  </a:cubicBezTo>
                  <a:cubicBezTo>
                    <a:pt x="15" y="103"/>
                    <a:pt x="39" y="118"/>
                    <a:pt x="70" y="118"/>
                  </a:cubicBezTo>
                  <a:cubicBezTo>
                    <a:pt x="74" y="118"/>
                    <a:pt x="78" y="118"/>
                    <a:pt x="82" y="118"/>
                  </a:cubicBezTo>
                  <a:cubicBezTo>
                    <a:pt x="119" y="114"/>
                    <a:pt x="164" y="118"/>
                    <a:pt x="185" y="56"/>
                  </a:cubicBezTo>
                  <a:cubicBezTo>
                    <a:pt x="162" y="19"/>
                    <a:pt x="143" y="1"/>
                    <a:pt x="1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1" name="Google Shape;541;p39"/>
            <p:cNvSpPr/>
            <p:nvPr/>
          </p:nvSpPr>
          <p:spPr>
            <a:xfrm>
              <a:off x="1444200" y="4798175"/>
              <a:ext cx="3600" cy="3075"/>
            </a:xfrm>
            <a:custGeom>
              <a:avLst/>
              <a:gdLst/>
              <a:ahLst/>
              <a:cxnLst/>
              <a:rect l="l" t="t" r="r" b="b"/>
              <a:pathLst>
                <a:path w="144" h="123" extrusionOk="0">
                  <a:moveTo>
                    <a:pt x="49" y="1"/>
                  </a:moveTo>
                  <a:cubicBezTo>
                    <a:pt x="21" y="1"/>
                    <a:pt x="0" y="25"/>
                    <a:pt x="4" y="54"/>
                  </a:cubicBezTo>
                  <a:cubicBezTo>
                    <a:pt x="8" y="75"/>
                    <a:pt x="21" y="99"/>
                    <a:pt x="41" y="116"/>
                  </a:cubicBezTo>
                  <a:cubicBezTo>
                    <a:pt x="52" y="120"/>
                    <a:pt x="63" y="123"/>
                    <a:pt x="72" y="123"/>
                  </a:cubicBezTo>
                  <a:cubicBezTo>
                    <a:pt x="102" y="123"/>
                    <a:pt x="122" y="95"/>
                    <a:pt x="144" y="25"/>
                  </a:cubicBezTo>
                  <a:cubicBezTo>
                    <a:pt x="115" y="13"/>
                    <a:pt x="82" y="5"/>
                    <a:pt x="4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2" name="Google Shape;542;p39"/>
            <p:cNvSpPr/>
            <p:nvPr/>
          </p:nvSpPr>
          <p:spPr>
            <a:xfrm>
              <a:off x="1388375" y="4797900"/>
              <a:ext cx="3825" cy="3075"/>
            </a:xfrm>
            <a:custGeom>
              <a:avLst/>
              <a:gdLst/>
              <a:ahLst/>
              <a:cxnLst/>
              <a:rect l="l" t="t" r="r" b="b"/>
              <a:pathLst>
                <a:path w="153" h="123" extrusionOk="0">
                  <a:moveTo>
                    <a:pt x="79" y="0"/>
                  </a:moveTo>
                  <a:cubicBezTo>
                    <a:pt x="63" y="0"/>
                    <a:pt x="47" y="5"/>
                    <a:pt x="34" y="16"/>
                  </a:cubicBezTo>
                  <a:cubicBezTo>
                    <a:pt x="5" y="36"/>
                    <a:pt x="1" y="73"/>
                    <a:pt x="25" y="94"/>
                  </a:cubicBezTo>
                  <a:cubicBezTo>
                    <a:pt x="46" y="110"/>
                    <a:pt x="67" y="118"/>
                    <a:pt x="95" y="123"/>
                  </a:cubicBezTo>
                  <a:cubicBezTo>
                    <a:pt x="120" y="123"/>
                    <a:pt x="120" y="118"/>
                    <a:pt x="153" y="40"/>
                  </a:cubicBezTo>
                  <a:cubicBezTo>
                    <a:pt x="135" y="15"/>
                    <a:pt x="10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3" name="Google Shape;543;p39"/>
            <p:cNvSpPr/>
            <p:nvPr/>
          </p:nvSpPr>
          <p:spPr>
            <a:xfrm>
              <a:off x="1430125" y="4798100"/>
              <a:ext cx="3100" cy="3025"/>
            </a:xfrm>
            <a:custGeom>
              <a:avLst/>
              <a:gdLst/>
              <a:ahLst/>
              <a:cxnLst/>
              <a:rect l="l" t="t" r="r" b="b"/>
              <a:pathLst>
                <a:path w="124" h="121" extrusionOk="0">
                  <a:moveTo>
                    <a:pt x="61" y="0"/>
                  </a:moveTo>
                  <a:cubicBezTo>
                    <a:pt x="46" y="0"/>
                    <a:pt x="29" y="14"/>
                    <a:pt x="1" y="45"/>
                  </a:cubicBezTo>
                  <a:cubicBezTo>
                    <a:pt x="12" y="95"/>
                    <a:pt x="32" y="120"/>
                    <a:pt x="61" y="120"/>
                  </a:cubicBezTo>
                  <a:cubicBezTo>
                    <a:pt x="66" y="120"/>
                    <a:pt x="70" y="120"/>
                    <a:pt x="75" y="119"/>
                  </a:cubicBezTo>
                  <a:cubicBezTo>
                    <a:pt x="103" y="115"/>
                    <a:pt x="124" y="86"/>
                    <a:pt x="120" y="53"/>
                  </a:cubicBezTo>
                  <a:cubicBezTo>
                    <a:pt x="112" y="37"/>
                    <a:pt x="99" y="20"/>
                    <a:pt x="83" y="8"/>
                  </a:cubicBezTo>
                  <a:cubicBezTo>
                    <a:pt x="75" y="3"/>
                    <a:pt x="69" y="0"/>
                    <a:pt x="6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4" name="Google Shape;544;p39"/>
            <p:cNvSpPr/>
            <p:nvPr/>
          </p:nvSpPr>
          <p:spPr>
            <a:xfrm>
              <a:off x="1439775" y="4798075"/>
              <a:ext cx="2800" cy="3175"/>
            </a:xfrm>
            <a:custGeom>
              <a:avLst/>
              <a:gdLst/>
              <a:ahLst/>
              <a:cxnLst/>
              <a:rect l="l" t="t" r="r" b="b"/>
              <a:pathLst>
                <a:path w="112" h="127" extrusionOk="0">
                  <a:moveTo>
                    <a:pt x="58" y="0"/>
                  </a:moveTo>
                  <a:cubicBezTo>
                    <a:pt x="24" y="0"/>
                    <a:pt x="12" y="27"/>
                    <a:pt x="1" y="103"/>
                  </a:cubicBezTo>
                  <a:cubicBezTo>
                    <a:pt x="21" y="115"/>
                    <a:pt x="41" y="126"/>
                    <a:pt x="59" y="126"/>
                  </a:cubicBezTo>
                  <a:cubicBezTo>
                    <a:pt x="73" y="126"/>
                    <a:pt x="86" y="119"/>
                    <a:pt x="99" y="99"/>
                  </a:cubicBezTo>
                  <a:cubicBezTo>
                    <a:pt x="107" y="79"/>
                    <a:pt x="111" y="58"/>
                    <a:pt x="107" y="33"/>
                  </a:cubicBezTo>
                  <a:cubicBezTo>
                    <a:pt x="99" y="17"/>
                    <a:pt x="83" y="5"/>
                    <a:pt x="66" y="1"/>
                  </a:cubicBezTo>
                  <a:cubicBezTo>
                    <a:pt x="63" y="0"/>
                    <a:pt x="61" y="0"/>
                    <a:pt x="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5" name="Google Shape;545;p39"/>
            <p:cNvSpPr/>
            <p:nvPr/>
          </p:nvSpPr>
          <p:spPr>
            <a:xfrm>
              <a:off x="1375550" y="4798650"/>
              <a:ext cx="3225" cy="2425"/>
            </a:xfrm>
            <a:custGeom>
              <a:avLst/>
              <a:gdLst/>
              <a:ahLst/>
              <a:cxnLst/>
              <a:rect l="l" t="t" r="r" b="b"/>
              <a:pathLst>
                <a:path w="129" h="97" extrusionOk="0">
                  <a:moveTo>
                    <a:pt x="69" y="0"/>
                  </a:moveTo>
                  <a:cubicBezTo>
                    <a:pt x="41" y="0"/>
                    <a:pt x="13" y="16"/>
                    <a:pt x="1" y="43"/>
                  </a:cubicBezTo>
                  <a:cubicBezTo>
                    <a:pt x="10" y="77"/>
                    <a:pt x="39" y="96"/>
                    <a:pt x="70" y="96"/>
                  </a:cubicBezTo>
                  <a:cubicBezTo>
                    <a:pt x="81" y="96"/>
                    <a:pt x="93" y="94"/>
                    <a:pt x="104" y="88"/>
                  </a:cubicBezTo>
                  <a:cubicBezTo>
                    <a:pt x="116" y="76"/>
                    <a:pt x="124" y="60"/>
                    <a:pt x="128" y="43"/>
                  </a:cubicBezTo>
                  <a:cubicBezTo>
                    <a:pt x="124" y="27"/>
                    <a:pt x="112" y="15"/>
                    <a:pt x="99" y="6"/>
                  </a:cubicBezTo>
                  <a:cubicBezTo>
                    <a:pt x="90" y="2"/>
                    <a:pt x="79" y="0"/>
                    <a:pt x="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6" name="Google Shape;546;p39"/>
            <p:cNvSpPr/>
            <p:nvPr/>
          </p:nvSpPr>
          <p:spPr>
            <a:xfrm>
              <a:off x="1434750" y="4798275"/>
              <a:ext cx="2275" cy="2700"/>
            </a:xfrm>
            <a:custGeom>
              <a:avLst/>
              <a:gdLst/>
              <a:ahLst/>
              <a:cxnLst/>
              <a:rect l="l" t="t" r="r" b="b"/>
              <a:pathLst>
                <a:path w="91" h="108" extrusionOk="0">
                  <a:moveTo>
                    <a:pt x="54" y="1"/>
                  </a:moveTo>
                  <a:cubicBezTo>
                    <a:pt x="25" y="1"/>
                    <a:pt x="5" y="25"/>
                    <a:pt x="5" y="54"/>
                  </a:cubicBezTo>
                  <a:cubicBezTo>
                    <a:pt x="1" y="83"/>
                    <a:pt x="25" y="108"/>
                    <a:pt x="54" y="108"/>
                  </a:cubicBezTo>
                  <a:cubicBezTo>
                    <a:pt x="78" y="108"/>
                    <a:pt x="91" y="87"/>
                    <a:pt x="91" y="50"/>
                  </a:cubicBezTo>
                  <a:cubicBezTo>
                    <a:pt x="91" y="25"/>
                    <a:pt x="83" y="1"/>
                    <a:pt x="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7" name="Google Shape;547;p39"/>
            <p:cNvSpPr/>
            <p:nvPr/>
          </p:nvSpPr>
          <p:spPr>
            <a:xfrm>
              <a:off x="1368475" y="4837525"/>
              <a:ext cx="15425" cy="3450"/>
            </a:xfrm>
            <a:custGeom>
              <a:avLst/>
              <a:gdLst/>
              <a:ahLst/>
              <a:cxnLst/>
              <a:rect l="l" t="t" r="r" b="b"/>
              <a:pathLst>
                <a:path w="617" h="138" extrusionOk="0">
                  <a:moveTo>
                    <a:pt x="181" y="1"/>
                  </a:moveTo>
                  <a:cubicBezTo>
                    <a:pt x="115" y="1"/>
                    <a:pt x="53" y="21"/>
                    <a:pt x="1" y="60"/>
                  </a:cubicBezTo>
                  <a:cubicBezTo>
                    <a:pt x="21" y="107"/>
                    <a:pt x="69" y="138"/>
                    <a:pt x="120" y="138"/>
                  </a:cubicBezTo>
                  <a:cubicBezTo>
                    <a:pt x="131" y="138"/>
                    <a:pt x="142" y="137"/>
                    <a:pt x="153" y="134"/>
                  </a:cubicBezTo>
                  <a:cubicBezTo>
                    <a:pt x="191" y="121"/>
                    <a:pt x="229" y="117"/>
                    <a:pt x="267" y="117"/>
                  </a:cubicBezTo>
                  <a:cubicBezTo>
                    <a:pt x="344" y="117"/>
                    <a:pt x="419" y="134"/>
                    <a:pt x="493" y="134"/>
                  </a:cubicBezTo>
                  <a:cubicBezTo>
                    <a:pt x="530" y="130"/>
                    <a:pt x="567" y="126"/>
                    <a:pt x="604" y="117"/>
                  </a:cubicBezTo>
                  <a:cubicBezTo>
                    <a:pt x="616" y="52"/>
                    <a:pt x="592" y="27"/>
                    <a:pt x="559" y="23"/>
                  </a:cubicBezTo>
                  <a:cubicBezTo>
                    <a:pt x="514" y="15"/>
                    <a:pt x="464" y="11"/>
                    <a:pt x="419" y="11"/>
                  </a:cubicBezTo>
                  <a:cubicBezTo>
                    <a:pt x="350" y="7"/>
                    <a:pt x="284" y="11"/>
                    <a:pt x="214" y="2"/>
                  </a:cubicBezTo>
                  <a:cubicBezTo>
                    <a:pt x="203" y="1"/>
                    <a:pt x="192" y="1"/>
                    <a:pt x="18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8" name="Google Shape;548;p39"/>
            <p:cNvSpPr/>
            <p:nvPr/>
          </p:nvSpPr>
          <p:spPr>
            <a:xfrm>
              <a:off x="1357825" y="4838425"/>
              <a:ext cx="7400" cy="2800"/>
            </a:xfrm>
            <a:custGeom>
              <a:avLst/>
              <a:gdLst/>
              <a:ahLst/>
              <a:cxnLst/>
              <a:rect l="l" t="t" r="r" b="b"/>
              <a:pathLst>
                <a:path w="296" h="112" extrusionOk="0">
                  <a:moveTo>
                    <a:pt x="206" y="0"/>
                  </a:moveTo>
                  <a:cubicBezTo>
                    <a:pt x="177" y="0"/>
                    <a:pt x="148" y="7"/>
                    <a:pt x="119" y="12"/>
                  </a:cubicBezTo>
                  <a:cubicBezTo>
                    <a:pt x="116" y="11"/>
                    <a:pt x="112" y="11"/>
                    <a:pt x="108" y="11"/>
                  </a:cubicBezTo>
                  <a:cubicBezTo>
                    <a:pt x="63" y="11"/>
                    <a:pt x="19" y="35"/>
                    <a:pt x="0" y="77"/>
                  </a:cubicBezTo>
                  <a:cubicBezTo>
                    <a:pt x="46" y="100"/>
                    <a:pt x="95" y="111"/>
                    <a:pt x="145" y="111"/>
                  </a:cubicBezTo>
                  <a:cubicBezTo>
                    <a:pt x="186" y="111"/>
                    <a:pt x="227" y="104"/>
                    <a:pt x="267" y="90"/>
                  </a:cubicBezTo>
                  <a:cubicBezTo>
                    <a:pt x="279" y="90"/>
                    <a:pt x="283" y="57"/>
                    <a:pt x="296" y="32"/>
                  </a:cubicBezTo>
                  <a:cubicBezTo>
                    <a:pt x="265" y="7"/>
                    <a:pt x="235" y="0"/>
                    <a:pt x="2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9" name="Google Shape;549;p39"/>
            <p:cNvSpPr/>
            <p:nvPr/>
          </p:nvSpPr>
          <p:spPr>
            <a:xfrm>
              <a:off x="1347350" y="4838275"/>
              <a:ext cx="6375" cy="2950"/>
            </a:xfrm>
            <a:custGeom>
              <a:avLst/>
              <a:gdLst/>
              <a:ahLst/>
              <a:cxnLst/>
              <a:rect l="l" t="t" r="r" b="b"/>
              <a:pathLst>
                <a:path w="255" h="118" extrusionOk="0">
                  <a:moveTo>
                    <a:pt x="191" y="0"/>
                  </a:moveTo>
                  <a:cubicBezTo>
                    <a:pt x="188" y="0"/>
                    <a:pt x="184" y="1"/>
                    <a:pt x="181" y="1"/>
                  </a:cubicBezTo>
                  <a:cubicBezTo>
                    <a:pt x="171" y="2"/>
                    <a:pt x="161" y="3"/>
                    <a:pt x="151" y="3"/>
                  </a:cubicBezTo>
                  <a:cubicBezTo>
                    <a:pt x="138" y="3"/>
                    <a:pt x="124" y="2"/>
                    <a:pt x="111" y="2"/>
                  </a:cubicBezTo>
                  <a:cubicBezTo>
                    <a:pt x="71" y="2"/>
                    <a:pt x="32" y="8"/>
                    <a:pt x="1" y="54"/>
                  </a:cubicBezTo>
                  <a:cubicBezTo>
                    <a:pt x="4" y="89"/>
                    <a:pt x="37" y="116"/>
                    <a:pt x="75" y="116"/>
                  </a:cubicBezTo>
                  <a:cubicBezTo>
                    <a:pt x="77" y="116"/>
                    <a:pt x="80" y="116"/>
                    <a:pt x="83" y="116"/>
                  </a:cubicBezTo>
                  <a:cubicBezTo>
                    <a:pt x="92" y="117"/>
                    <a:pt x="101" y="118"/>
                    <a:pt x="110" y="118"/>
                  </a:cubicBezTo>
                  <a:cubicBezTo>
                    <a:pt x="162" y="118"/>
                    <a:pt x="213" y="98"/>
                    <a:pt x="255" y="63"/>
                  </a:cubicBezTo>
                  <a:cubicBezTo>
                    <a:pt x="240" y="15"/>
                    <a:pt x="216" y="0"/>
                    <a:pt x="19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0" name="Google Shape;550;p39"/>
            <p:cNvSpPr/>
            <p:nvPr/>
          </p:nvSpPr>
          <p:spPr>
            <a:xfrm>
              <a:off x="1420175" y="4837925"/>
              <a:ext cx="4650" cy="3575"/>
            </a:xfrm>
            <a:custGeom>
              <a:avLst/>
              <a:gdLst/>
              <a:ahLst/>
              <a:cxnLst/>
              <a:rect l="l" t="t" r="r" b="b"/>
              <a:pathLst>
                <a:path w="186" h="143" extrusionOk="0">
                  <a:moveTo>
                    <a:pt x="100" y="1"/>
                  </a:moveTo>
                  <a:cubicBezTo>
                    <a:pt x="64" y="1"/>
                    <a:pt x="28" y="9"/>
                    <a:pt x="1" y="48"/>
                  </a:cubicBezTo>
                  <a:cubicBezTo>
                    <a:pt x="28" y="111"/>
                    <a:pt x="61" y="142"/>
                    <a:pt x="96" y="142"/>
                  </a:cubicBezTo>
                  <a:cubicBezTo>
                    <a:pt x="114" y="142"/>
                    <a:pt x="133" y="134"/>
                    <a:pt x="153" y="118"/>
                  </a:cubicBezTo>
                  <a:cubicBezTo>
                    <a:pt x="173" y="97"/>
                    <a:pt x="181" y="73"/>
                    <a:pt x="186" y="48"/>
                  </a:cubicBezTo>
                  <a:cubicBezTo>
                    <a:pt x="186" y="11"/>
                    <a:pt x="161" y="3"/>
                    <a:pt x="140" y="3"/>
                  </a:cubicBezTo>
                  <a:cubicBezTo>
                    <a:pt x="127" y="2"/>
                    <a:pt x="114" y="1"/>
                    <a:pt x="10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1" name="Google Shape;551;p39"/>
            <p:cNvSpPr/>
            <p:nvPr/>
          </p:nvSpPr>
          <p:spPr>
            <a:xfrm>
              <a:off x="1413525" y="4837975"/>
              <a:ext cx="3700" cy="2800"/>
            </a:xfrm>
            <a:custGeom>
              <a:avLst/>
              <a:gdLst/>
              <a:ahLst/>
              <a:cxnLst/>
              <a:rect l="l" t="t" r="r" b="b"/>
              <a:pathLst>
                <a:path w="148" h="112" extrusionOk="0">
                  <a:moveTo>
                    <a:pt x="66" y="1"/>
                  </a:moveTo>
                  <a:cubicBezTo>
                    <a:pt x="49" y="1"/>
                    <a:pt x="37" y="9"/>
                    <a:pt x="25" y="13"/>
                  </a:cubicBezTo>
                  <a:cubicBezTo>
                    <a:pt x="0" y="34"/>
                    <a:pt x="0" y="71"/>
                    <a:pt x="25" y="91"/>
                  </a:cubicBezTo>
                  <a:cubicBezTo>
                    <a:pt x="45" y="108"/>
                    <a:pt x="70" y="112"/>
                    <a:pt x="95" y="112"/>
                  </a:cubicBezTo>
                  <a:cubicBezTo>
                    <a:pt x="119" y="99"/>
                    <a:pt x="131" y="83"/>
                    <a:pt x="140" y="58"/>
                  </a:cubicBezTo>
                  <a:cubicBezTo>
                    <a:pt x="148" y="25"/>
                    <a:pt x="123" y="13"/>
                    <a:pt x="99" y="5"/>
                  </a:cubicBezTo>
                  <a:cubicBezTo>
                    <a:pt x="86" y="1"/>
                    <a:pt x="78"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2" name="Google Shape;552;p39"/>
            <p:cNvSpPr/>
            <p:nvPr/>
          </p:nvSpPr>
          <p:spPr>
            <a:xfrm>
              <a:off x="1385400" y="4838275"/>
              <a:ext cx="3100" cy="2500"/>
            </a:xfrm>
            <a:custGeom>
              <a:avLst/>
              <a:gdLst/>
              <a:ahLst/>
              <a:cxnLst/>
              <a:rect l="l" t="t" r="r" b="b"/>
              <a:pathLst>
                <a:path w="124" h="100" extrusionOk="0">
                  <a:moveTo>
                    <a:pt x="62" y="0"/>
                  </a:moveTo>
                  <a:cubicBezTo>
                    <a:pt x="47" y="0"/>
                    <a:pt x="32" y="11"/>
                    <a:pt x="1" y="34"/>
                  </a:cubicBezTo>
                  <a:cubicBezTo>
                    <a:pt x="1" y="71"/>
                    <a:pt x="13" y="96"/>
                    <a:pt x="46" y="100"/>
                  </a:cubicBezTo>
                  <a:cubicBezTo>
                    <a:pt x="49" y="100"/>
                    <a:pt x="52" y="100"/>
                    <a:pt x="55" y="100"/>
                  </a:cubicBezTo>
                  <a:cubicBezTo>
                    <a:pt x="83" y="100"/>
                    <a:pt x="117" y="96"/>
                    <a:pt x="124" y="34"/>
                  </a:cubicBezTo>
                  <a:cubicBezTo>
                    <a:pt x="93" y="11"/>
                    <a:pt x="78" y="0"/>
                    <a:pt x="6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3" name="Google Shape;553;p39"/>
            <p:cNvSpPr/>
            <p:nvPr/>
          </p:nvSpPr>
          <p:spPr>
            <a:xfrm>
              <a:off x="1399775" y="4838075"/>
              <a:ext cx="2900" cy="2600"/>
            </a:xfrm>
            <a:custGeom>
              <a:avLst/>
              <a:gdLst/>
              <a:ahLst/>
              <a:cxnLst/>
              <a:rect l="l" t="t" r="r" b="b"/>
              <a:pathLst>
                <a:path w="116" h="104" extrusionOk="0">
                  <a:moveTo>
                    <a:pt x="45" y="1"/>
                  </a:moveTo>
                  <a:cubicBezTo>
                    <a:pt x="33" y="1"/>
                    <a:pt x="13" y="30"/>
                    <a:pt x="9" y="46"/>
                  </a:cubicBezTo>
                  <a:cubicBezTo>
                    <a:pt x="0" y="71"/>
                    <a:pt x="21" y="99"/>
                    <a:pt x="45" y="104"/>
                  </a:cubicBezTo>
                  <a:cubicBezTo>
                    <a:pt x="78" y="104"/>
                    <a:pt x="103" y="91"/>
                    <a:pt x="115" y="26"/>
                  </a:cubicBezTo>
                  <a:cubicBezTo>
                    <a:pt x="91" y="13"/>
                    <a:pt x="70" y="5"/>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4" name="Google Shape;554;p39"/>
            <p:cNvSpPr/>
            <p:nvPr/>
          </p:nvSpPr>
          <p:spPr>
            <a:xfrm>
              <a:off x="1393625" y="4838175"/>
              <a:ext cx="2375" cy="2425"/>
            </a:xfrm>
            <a:custGeom>
              <a:avLst/>
              <a:gdLst/>
              <a:ahLst/>
              <a:cxnLst/>
              <a:rect l="l" t="t" r="r" b="b"/>
              <a:pathLst>
                <a:path w="95" h="97" extrusionOk="0">
                  <a:moveTo>
                    <a:pt x="51" y="0"/>
                  </a:moveTo>
                  <a:cubicBezTo>
                    <a:pt x="30" y="0"/>
                    <a:pt x="11" y="11"/>
                    <a:pt x="0" y="46"/>
                  </a:cubicBezTo>
                  <a:cubicBezTo>
                    <a:pt x="9" y="82"/>
                    <a:pt x="27" y="96"/>
                    <a:pt x="47" y="96"/>
                  </a:cubicBezTo>
                  <a:cubicBezTo>
                    <a:pt x="55" y="96"/>
                    <a:pt x="62" y="95"/>
                    <a:pt x="70" y="91"/>
                  </a:cubicBezTo>
                  <a:cubicBezTo>
                    <a:pt x="82" y="83"/>
                    <a:pt x="94" y="54"/>
                    <a:pt x="94" y="34"/>
                  </a:cubicBezTo>
                  <a:cubicBezTo>
                    <a:pt x="94" y="22"/>
                    <a:pt x="74" y="5"/>
                    <a:pt x="62" y="1"/>
                  </a:cubicBezTo>
                  <a:cubicBezTo>
                    <a:pt x="58" y="0"/>
                    <a:pt x="54" y="0"/>
                    <a:pt x="5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5" name="Google Shape;555;p39"/>
            <p:cNvSpPr/>
            <p:nvPr/>
          </p:nvSpPr>
          <p:spPr>
            <a:xfrm>
              <a:off x="1407350" y="4838400"/>
              <a:ext cx="2400" cy="2675"/>
            </a:xfrm>
            <a:custGeom>
              <a:avLst/>
              <a:gdLst/>
              <a:ahLst/>
              <a:cxnLst/>
              <a:rect l="l" t="t" r="r" b="b"/>
              <a:pathLst>
                <a:path w="96" h="107" extrusionOk="0">
                  <a:moveTo>
                    <a:pt x="42" y="0"/>
                  </a:moveTo>
                  <a:cubicBezTo>
                    <a:pt x="26" y="0"/>
                    <a:pt x="9" y="13"/>
                    <a:pt x="5" y="25"/>
                  </a:cubicBezTo>
                  <a:cubicBezTo>
                    <a:pt x="1" y="41"/>
                    <a:pt x="5" y="62"/>
                    <a:pt x="13" y="74"/>
                  </a:cubicBezTo>
                  <a:cubicBezTo>
                    <a:pt x="17" y="86"/>
                    <a:pt x="26" y="91"/>
                    <a:pt x="38" y="95"/>
                  </a:cubicBezTo>
                  <a:cubicBezTo>
                    <a:pt x="46" y="103"/>
                    <a:pt x="54" y="103"/>
                    <a:pt x="63" y="107"/>
                  </a:cubicBezTo>
                  <a:cubicBezTo>
                    <a:pt x="95" y="33"/>
                    <a:pt x="87" y="0"/>
                    <a:pt x="4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6" name="Google Shape;556;p39"/>
            <p:cNvSpPr/>
            <p:nvPr/>
          </p:nvSpPr>
          <p:spPr>
            <a:xfrm>
              <a:off x="1375250" y="4825200"/>
              <a:ext cx="4650" cy="2775"/>
            </a:xfrm>
            <a:custGeom>
              <a:avLst/>
              <a:gdLst/>
              <a:ahLst/>
              <a:cxnLst/>
              <a:rect l="l" t="t" r="r" b="b"/>
              <a:pathLst>
                <a:path w="186" h="111" extrusionOk="0">
                  <a:moveTo>
                    <a:pt x="103" y="1"/>
                  </a:moveTo>
                  <a:cubicBezTo>
                    <a:pt x="66" y="1"/>
                    <a:pt x="28" y="16"/>
                    <a:pt x="1" y="44"/>
                  </a:cubicBezTo>
                  <a:cubicBezTo>
                    <a:pt x="21" y="87"/>
                    <a:pt x="61" y="110"/>
                    <a:pt x="103" y="110"/>
                  </a:cubicBezTo>
                  <a:cubicBezTo>
                    <a:pt x="121" y="110"/>
                    <a:pt x="139" y="106"/>
                    <a:pt x="157" y="97"/>
                  </a:cubicBezTo>
                  <a:cubicBezTo>
                    <a:pt x="181" y="89"/>
                    <a:pt x="185" y="56"/>
                    <a:pt x="173" y="19"/>
                  </a:cubicBezTo>
                  <a:cubicBezTo>
                    <a:pt x="151" y="7"/>
                    <a:pt x="127" y="1"/>
                    <a:pt x="10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7" name="Google Shape;557;p39"/>
            <p:cNvSpPr/>
            <p:nvPr/>
          </p:nvSpPr>
          <p:spPr>
            <a:xfrm>
              <a:off x="1384175" y="4825300"/>
              <a:ext cx="3525" cy="2450"/>
            </a:xfrm>
            <a:custGeom>
              <a:avLst/>
              <a:gdLst/>
              <a:ahLst/>
              <a:cxnLst/>
              <a:rect l="l" t="t" r="r" b="b"/>
              <a:pathLst>
                <a:path w="141" h="98" extrusionOk="0">
                  <a:moveTo>
                    <a:pt x="72" y="0"/>
                  </a:moveTo>
                  <a:cubicBezTo>
                    <a:pt x="55" y="0"/>
                    <a:pt x="36" y="13"/>
                    <a:pt x="5" y="36"/>
                  </a:cubicBezTo>
                  <a:cubicBezTo>
                    <a:pt x="1" y="65"/>
                    <a:pt x="21" y="93"/>
                    <a:pt x="50" y="93"/>
                  </a:cubicBezTo>
                  <a:cubicBezTo>
                    <a:pt x="61" y="95"/>
                    <a:pt x="73" y="97"/>
                    <a:pt x="84" y="97"/>
                  </a:cubicBezTo>
                  <a:cubicBezTo>
                    <a:pt x="106" y="97"/>
                    <a:pt x="127" y="89"/>
                    <a:pt x="140" y="48"/>
                  </a:cubicBezTo>
                  <a:cubicBezTo>
                    <a:pt x="110" y="16"/>
                    <a:pt x="92"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8" name="Google Shape;558;p39"/>
            <p:cNvSpPr/>
            <p:nvPr/>
          </p:nvSpPr>
          <p:spPr>
            <a:xfrm>
              <a:off x="1416700" y="4825475"/>
              <a:ext cx="2275" cy="2425"/>
            </a:xfrm>
            <a:custGeom>
              <a:avLst/>
              <a:gdLst/>
              <a:ahLst/>
              <a:cxnLst/>
              <a:rect l="l" t="t" r="r" b="b"/>
              <a:pathLst>
                <a:path w="91" h="97" extrusionOk="0">
                  <a:moveTo>
                    <a:pt x="58" y="1"/>
                  </a:moveTo>
                  <a:cubicBezTo>
                    <a:pt x="54" y="1"/>
                    <a:pt x="50" y="2"/>
                    <a:pt x="45" y="4"/>
                  </a:cubicBezTo>
                  <a:cubicBezTo>
                    <a:pt x="17" y="13"/>
                    <a:pt x="0" y="21"/>
                    <a:pt x="4" y="58"/>
                  </a:cubicBezTo>
                  <a:cubicBezTo>
                    <a:pt x="7" y="86"/>
                    <a:pt x="18" y="97"/>
                    <a:pt x="44" y="97"/>
                  </a:cubicBezTo>
                  <a:cubicBezTo>
                    <a:pt x="56" y="97"/>
                    <a:pt x="71" y="94"/>
                    <a:pt x="91" y="91"/>
                  </a:cubicBezTo>
                  <a:cubicBezTo>
                    <a:pt x="81" y="24"/>
                    <a:pt x="73"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9" name="Google Shape;559;p39"/>
            <p:cNvSpPr/>
            <p:nvPr/>
          </p:nvSpPr>
          <p:spPr>
            <a:xfrm>
              <a:off x="1423975" y="4877150"/>
              <a:ext cx="5150" cy="2800"/>
            </a:xfrm>
            <a:custGeom>
              <a:avLst/>
              <a:gdLst/>
              <a:ahLst/>
              <a:cxnLst/>
              <a:rect l="l" t="t" r="r" b="b"/>
              <a:pathLst>
                <a:path w="206" h="112" extrusionOk="0">
                  <a:moveTo>
                    <a:pt x="116" y="0"/>
                  </a:moveTo>
                  <a:cubicBezTo>
                    <a:pt x="79" y="0"/>
                    <a:pt x="41" y="17"/>
                    <a:pt x="1" y="51"/>
                  </a:cubicBezTo>
                  <a:cubicBezTo>
                    <a:pt x="61" y="91"/>
                    <a:pt x="103" y="112"/>
                    <a:pt x="135" y="112"/>
                  </a:cubicBezTo>
                  <a:cubicBezTo>
                    <a:pt x="170" y="112"/>
                    <a:pt x="191" y="86"/>
                    <a:pt x="206" y="34"/>
                  </a:cubicBezTo>
                  <a:cubicBezTo>
                    <a:pt x="176" y="12"/>
                    <a:pt x="146" y="0"/>
                    <a:pt x="1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0" name="Google Shape;560;p39"/>
            <p:cNvSpPr/>
            <p:nvPr/>
          </p:nvSpPr>
          <p:spPr>
            <a:xfrm>
              <a:off x="1407350" y="4877525"/>
              <a:ext cx="3825" cy="2525"/>
            </a:xfrm>
            <a:custGeom>
              <a:avLst/>
              <a:gdLst/>
              <a:ahLst/>
              <a:cxnLst/>
              <a:rect l="l" t="t" r="r" b="b"/>
              <a:pathLst>
                <a:path w="153" h="101" extrusionOk="0">
                  <a:moveTo>
                    <a:pt x="79" y="1"/>
                  </a:moveTo>
                  <a:cubicBezTo>
                    <a:pt x="58" y="1"/>
                    <a:pt x="35" y="14"/>
                    <a:pt x="1" y="40"/>
                  </a:cubicBezTo>
                  <a:cubicBezTo>
                    <a:pt x="1" y="68"/>
                    <a:pt x="21" y="93"/>
                    <a:pt x="50" y="97"/>
                  </a:cubicBezTo>
                  <a:cubicBezTo>
                    <a:pt x="58" y="99"/>
                    <a:pt x="66" y="101"/>
                    <a:pt x="74" y="101"/>
                  </a:cubicBezTo>
                  <a:cubicBezTo>
                    <a:pt x="108" y="101"/>
                    <a:pt x="140" y="81"/>
                    <a:pt x="153" y="48"/>
                  </a:cubicBezTo>
                  <a:cubicBezTo>
                    <a:pt x="123" y="16"/>
                    <a:pt x="102"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1" name="Google Shape;561;p39"/>
            <p:cNvSpPr/>
            <p:nvPr/>
          </p:nvSpPr>
          <p:spPr>
            <a:xfrm>
              <a:off x="1354950" y="4877200"/>
              <a:ext cx="3000" cy="2350"/>
            </a:xfrm>
            <a:custGeom>
              <a:avLst/>
              <a:gdLst/>
              <a:ahLst/>
              <a:cxnLst/>
              <a:rect l="l" t="t" r="r" b="b"/>
              <a:pathLst>
                <a:path w="120" h="94" extrusionOk="0">
                  <a:moveTo>
                    <a:pt x="56" y="1"/>
                  </a:moveTo>
                  <a:cubicBezTo>
                    <a:pt x="32" y="1"/>
                    <a:pt x="20" y="20"/>
                    <a:pt x="0" y="94"/>
                  </a:cubicBezTo>
                  <a:lnTo>
                    <a:pt x="103" y="94"/>
                  </a:lnTo>
                  <a:cubicBezTo>
                    <a:pt x="119" y="44"/>
                    <a:pt x="107" y="16"/>
                    <a:pt x="74" y="3"/>
                  </a:cubicBezTo>
                  <a:cubicBezTo>
                    <a:pt x="67" y="2"/>
                    <a:pt x="61"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2" name="Google Shape;562;p39"/>
            <p:cNvSpPr/>
            <p:nvPr/>
          </p:nvSpPr>
          <p:spPr>
            <a:xfrm>
              <a:off x="1362425" y="4877550"/>
              <a:ext cx="2400" cy="2325"/>
            </a:xfrm>
            <a:custGeom>
              <a:avLst/>
              <a:gdLst/>
              <a:ahLst/>
              <a:cxnLst/>
              <a:rect l="l" t="t" r="r" b="b"/>
              <a:pathLst>
                <a:path w="96" h="93" extrusionOk="0">
                  <a:moveTo>
                    <a:pt x="49" y="0"/>
                  </a:moveTo>
                  <a:cubicBezTo>
                    <a:pt x="31" y="0"/>
                    <a:pt x="12" y="12"/>
                    <a:pt x="1" y="39"/>
                  </a:cubicBezTo>
                  <a:cubicBezTo>
                    <a:pt x="9" y="78"/>
                    <a:pt x="25" y="92"/>
                    <a:pt x="45" y="92"/>
                  </a:cubicBezTo>
                  <a:cubicBezTo>
                    <a:pt x="54" y="92"/>
                    <a:pt x="64" y="89"/>
                    <a:pt x="75" y="84"/>
                  </a:cubicBezTo>
                  <a:cubicBezTo>
                    <a:pt x="87" y="76"/>
                    <a:pt x="91" y="63"/>
                    <a:pt x="95" y="47"/>
                  </a:cubicBezTo>
                  <a:cubicBezTo>
                    <a:pt x="91" y="30"/>
                    <a:pt x="79" y="6"/>
                    <a:pt x="70" y="6"/>
                  </a:cubicBezTo>
                  <a:cubicBezTo>
                    <a:pt x="63" y="2"/>
                    <a:pt x="56" y="0"/>
                    <a:pt x="4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3" name="Google Shape;563;p39"/>
            <p:cNvSpPr/>
            <p:nvPr/>
          </p:nvSpPr>
          <p:spPr>
            <a:xfrm>
              <a:off x="1369200" y="4877275"/>
              <a:ext cx="2375" cy="2300"/>
            </a:xfrm>
            <a:custGeom>
              <a:avLst/>
              <a:gdLst/>
              <a:ahLst/>
              <a:cxnLst/>
              <a:rect l="l" t="t" r="r" b="b"/>
              <a:pathLst>
                <a:path w="95" h="92" extrusionOk="0">
                  <a:moveTo>
                    <a:pt x="50" y="0"/>
                  </a:moveTo>
                  <a:cubicBezTo>
                    <a:pt x="21" y="0"/>
                    <a:pt x="1" y="25"/>
                    <a:pt x="1" y="74"/>
                  </a:cubicBezTo>
                  <a:cubicBezTo>
                    <a:pt x="14" y="86"/>
                    <a:pt x="33" y="92"/>
                    <a:pt x="51" y="92"/>
                  </a:cubicBezTo>
                  <a:cubicBezTo>
                    <a:pt x="67" y="92"/>
                    <a:pt x="82" y="88"/>
                    <a:pt x="95" y="78"/>
                  </a:cubicBezTo>
                  <a:cubicBezTo>
                    <a:pt x="95" y="25"/>
                    <a:pt x="79" y="0"/>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4" name="Google Shape;564;p39"/>
            <p:cNvSpPr/>
            <p:nvPr/>
          </p:nvSpPr>
          <p:spPr>
            <a:xfrm>
              <a:off x="1353300" y="4863775"/>
              <a:ext cx="13775" cy="3475"/>
            </a:xfrm>
            <a:custGeom>
              <a:avLst/>
              <a:gdLst/>
              <a:ahLst/>
              <a:cxnLst/>
              <a:rect l="l" t="t" r="r" b="b"/>
              <a:pathLst>
                <a:path w="551" h="139" extrusionOk="0">
                  <a:moveTo>
                    <a:pt x="250" y="1"/>
                  </a:moveTo>
                  <a:cubicBezTo>
                    <a:pt x="178" y="1"/>
                    <a:pt x="107" y="9"/>
                    <a:pt x="37" y="40"/>
                  </a:cubicBezTo>
                  <a:cubicBezTo>
                    <a:pt x="25" y="48"/>
                    <a:pt x="9" y="60"/>
                    <a:pt x="1" y="73"/>
                  </a:cubicBezTo>
                  <a:cubicBezTo>
                    <a:pt x="24" y="113"/>
                    <a:pt x="65" y="137"/>
                    <a:pt x="109" y="137"/>
                  </a:cubicBezTo>
                  <a:cubicBezTo>
                    <a:pt x="118" y="137"/>
                    <a:pt x="127" y="136"/>
                    <a:pt x="136" y="134"/>
                  </a:cubicBezTo>
                  <a:cubicBezTo>
                    <a:pt x="177" y="130"/>
                    <a:pt x="218" y="128"/>
                    <a:pt x="259" y="128"/>
                  </a:cubicBezTo>
                  <a:cubicBezTo>
                    <a:pt x="300" y="128"/>
                    <a:pt x="341" y="130"/>
                    <a:pt x="382" y="134"/>
                  </a:cubicBezTo>
                  <a:cubicBezTo>
                    <a:pt x="395" y="137"/>
                    <a:pt x="408" y="138"/>
                    <a:pt x="420" y="138"/>
                  </a:cubicBezTo>
                  <a:cubicBezTo>
                    <a:pt x="464" y="138"/>
                    <a:pt x="507" y="122"/>
                    <a:pt x="542" y="93"/>
                  </a:cubicBezTo>
                  <a:cubicBezTo>
                    <a:pt x="550" y="36"/>
                    <a:pt x="522" y="11"/>
                    <a:pt x="493" y="11"/>
                  </a:cubicBezTo>
                  <a:cubicBezTo>
                    <a:pt x="413" y="11"/>
                    <a:pt x="331" y="1"/>
                    <a:pt x="2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5" name="Google Shape;565;p39"/>
            <p:cNvSpPr/>
            <p:nvPr/>
          </p:nvSpPr>
          <p:spPr>
            <a:xfrm>
              <a:off x="1402125" y="4863975"/>
              <a:ext cx="10175" cy="3475"/>
            </a:xfrm>
            <a:custGeom>
              <a:avLst/>
              <a:gdLst/>
              <a:ahLst/>
              <a:cxnLst/>
              <a:rect l="l" t="t" r="r" b="b"/>
              <a:pathLst>
                <a:path w="407" h="139" extrusionOk="0">
                  <a:moveTo>
                    <a:pt x="119" y="1"/>
                  </a:moveTo>
                  <a:cubicBezTo>
                    <a:pt x="97" y="1"/>
                    <a:pt x="76" y="1"/>
                    <a:pt x="54" y="3"/>
                  </a:cubicBezTo>
                  <a:cubicBezTo>
                    <a:pt x="38" y="3"/>
                    <a:pt x="21" y="28"/>
                    <a:pt x="1" y="40"/>
                  </a:cubicBezTo>
                  <a:cubicBezTo>
                    <a:pt x="34" y="109"/>
                    <a:pt x="67" y="139"/>
                    <a:pt x="111" y="139"/>
                  </a:cubicBezTo>
                  <a:cubicBezTo>
                    <a:pt x="133" y="139"/>
                    <a:pt x="157" y="131"/>
                    <a:pt x="185" y="118"/>
                  </a:cubicBezTo>
                  <a:cubicBezTo>
                    <a:pt x="199" y="114"/>
                    <a:pt x="214" y="105"/>
                    <a:pt x="222" y="105"/>
                  </a:cubicBezTo>
                  <a:cubicBezTo>
                    <a:pt x="224" y="105"/>
                    <a:pt x="225" y="105"/>
                    <a:pt x="226" y="106"/>
                  </a:cubicBezTo>
                  <a:cubicBezTo>
                    <a:pt x="249" y="123"/>
                    <a:pt x="277" y="132"/>
                    <a:pt x="305" y="132"/>
                  </a:cubicBezTo>
                  <a:cubicBezTo>
                    <a:pt x="341" y="132"/>
                    <a:pt x="377" y="117"/>
                    <a:pt x="403" y="89"/>
                  </a:cubicBezTo>
                  <a:cubicBezTo>
                    <a:pt x="407" y="22"/>
                    <a:pt x="404" y="2"/>
                    <a:pt x="372" y="2"/>
                  </a:cubicBezTo>
                  <a:cubicBezTo>
                    <a:pt x="369" y="2"/>
                    <a:pt x="366" y="3"/>
                    <a:pt x="362" y="3"/>
                  </a:cubicBezTo>
                  <a:cubicBezTo>
                    <a:pt x="340" y="5"/>
                    <a:pt x="318" y="5"/>
                    <a:pt x="297" y="5"/>
                  </a:cubicBezTo>
                  <a:cubicBezTo>
                    <a:pt x="238" y="5"/>
                    <a:pt x="178" y="1"/>
                    <a:pt x="11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6" name="Google Shape;566;p39"/>
            <p:cNvSpPr/>
            <p:nvPr/>
          </p:nvSpPr>
          <p:spPr>
            <a:xfrm>
              <a:off x="1386325" y="4863525"/>
              <a:ext cx="6800" cy="3600"/>
            </a:xfrm>
            <a:custGeom>
              <a:avLst/>
              <a:gdLst/>
              <a:ahLst/>
              <a:cxnLst/>
              <a:rect l="l" t="t" r="r" b="b"/>
              <a:pathLst>
                <a:path w="272" h="144" extrusionOk="0">
                  <a:moveTo>
                    <a:pt x="212" y="4"/>
                  </a:moveTo>
                  <a:cubicBezTo>
                    <a:pt x="209" y="4"/>
                    <a:pt x="205" y="4"/>
                    <a:pt x="202" y="5"/>
                  </a:cubicBezTo>
                  <a:cubicBezTo>
                    <a:pt x="136" y="21"/>
                    <a:pt x="62" y="1"/>
                    <a:pt x="1" y="79"/>
                  </a:cubicBezTo>
                  <a:cubicBezTo>
                    <a:pt x="37" y="133"/>
                    <a:pt x="79" y="143"/>
                    <a:pt x="120" y="143"/>
                  </a:cubicBezTo>
                  <a:cubicBezTo>
                    <a:pt x="144" y="143"/>
                    <a:pt x="167" y="140"/>
                    <a:pt x="190" y="140"/>
                  </a:cubicBezTo>
                  <a:cubicBezTo>
                    <a:pt x="231" y="140"/>
                    <a:pt x="263" y="111"/>
                    <a:pt x="272" y="54"/>
                  </a:cubicBezTo>
                  <a:cubicBezTo>
                    <a:pt x="261" y="18"/>
                    <a:pt x="237" y="4"/>
                    <a:pt x="212" y="4"/>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7" name="Google Shape;567;p39"/>
            <p:cNvSpPr/>
            <p:nvPr/>
          </p:nvSpPr>
          <p:spPr>
            <a:xfrm>
              <a:off x="1377500" y="4863875"/>
              <a:ext cx="5875" cy="3075"/>
            </a:xfrm>
            <a:custGeom>
              <a:avLst/>
              <a:gdLst/>
              <a:ahLst/>
              <a:cxnLst/>
              <a:rect l="l" t="t" r="r" b="b"/>
              <a:pathLst>
                <a:path w="235" h="123" extrusionOk="0">
                  <a:moveTo>
                    <a:pt x="154" y="1"/>
                  </a:moveTo>
                  <a:cubicBezTo>
                    <a:pt x="103" y="1"/>
                    <a:pt x="53" y="10"/>
                    <a:pt x="1" y="56"/>
                  </a:cubicBezTo>
                  <a:cubicBezTo>
                    <a:pt x="48" y="101"/>
                    <a:pt x="94" y="123"/>
                    <a:pt x="137" y="123"/>
                  </a:cubicBezTo>
                  <a:cubicBezTo>
                    <a:pt x="165" y="123"/>
                    <a:pt x="191" y="113"/>
                    <a:pt x="214" y="93"/>
                  </a:cubicBezTo>
                  <a:cubicBezTo>
                    <a:pt x="227" y="77"/>
                    <a:pt x="235" y="60"/>
                    <a:pt x="235" y="40"/>
                  </a:cubicBezTo>
                  <a:cubicBezTo>
                    <a:pt x="235" y="23"/>
                    <a:pt x="214" y="3"/>
                    <a:pt x="206" y="3"/>
                  </a:cubicBezTo>
                  <a:cubicBezTo>
                    <a:pt x="189" y="2"/>
                    <a:pt x="171" y="1"/>
                    <a:pt x="1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8" name="Google Shape;568;p39"/>
            <p:cNvSpPr/>
            <p:nvPr/>
          </p:nvSpPr>
          <p:spPr>
            <a:xfrm>
              <a:off x="1369500" y="4864050"/>
              <a:ext cx="5275" cy="3300"/>
            </a:xfrm>
            <a:custGeom>
              <a:avLst/>
              <a:gdLst/>
              <a:ahLst/>
              <a:cxnLst/>
              <a:rect l="l" t="t" r="r" b="b"/>
              <a:pathLst>
                <a:path w="211" h="132" extrusionOk="0">
                  <a:moveTo>
                    <a:pt x="75" y="0"/>
                  </a:moveTo>
                  <a:cubicBezTo>
                    <a:pt x="46" y="0"/>
                    <a:pt x="13" y="16"/>
                    <a:pt x="1" y="82"/>
                  </a:cubicBezTo>
                  <a:cubicBezTo>
                    <a:pt x="30" y="94"/>
                    <a:pt x="58" y="107"/>
                    <a:pt x="83" y="123"/>
                  </a:cubicBezTo>
                  <a:cubicBezTo>
                    <a:pt x="95" y="129"/>
                    <a:pt x="106" y="131"/>
                    <a:pt x="117" y="131"/>
                  </a:cubicBezTo>
                  <a:cubicBezTo>
                    <a:pt x="146" y="131"/>
                    <a:pt x="170" y="112"/>
                    <a:pt x="194" y="82"/>
                  </a:cubicBezTo>
                  <a:cubicBezTo>
                    <a:pt x="210" y="58"/>
                    <a:pt x="202" y="29"/>
                    <a:pt x="186" y="21"/>
                  </a:cubicBezTo>
                  <a:cubicBezTo>
                    <a:pt x="149" y="8"/>
                    <a:pt x="112" y="0"/>
                    <a:pt x="7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9" name="Google Shape;569;p39"/>
            <p:cNvSpPr/>
            <p:nvPr/>
          </p:nvSpPr>
          <p:spPr>
            <a:xfrm>
              <a:off x="1395775" y="4863750"/>
              <a:ext cx="4525" cy="3400"/>
            </a:xfrm>
            <a:custGeom>
              <a:avLst/>
              <a:gdLst/>
              <a:ahLst/>
              <a:cxnLst/>
              <a:rect l="l" t="t" r="r" b="b"/>
              <a:pathLst>
                <a:path w="181" h="136" extrusionOk="0">
                  <a:moveTo>
                    <a:pt x="101" y="1"/>
                  </a:moveTo>
                  <a:cubicBezTo>
                    <a:pt x="59" y="1"/>
                    <a:pt x="17" y="24"/>
                    <a:pt x="0" y="61"/>
                  </a:cubicBezTo>
                  <a:cubicBezTo>
                    <a:pt x="28" y="113"/>
                    <a:pt x="59" y="135"/>
                    <a:pt x="95" y="135"/>
                  </a:cubicBezTo>
                  <a:cubicBezTo>
                    <a:pt x="108" y="135"/>
                    <a:pt x="122" y="132"/>
                    <a:pt x="136" y="127"/>
                  </a:cubicBezTo>
                  <a:cubicBezTo>
                    <a:pt x="164" y="111"/>
                    <a:pt x="181" y="82"/>
                    <a:pt x="177" y="53"/>
                  </a:cubicBezTo>
                  <a:cubicBezTo>
                    <a:pt x="177" y="24"/>
                    <a:pt x="156" y="4"/>
                    <a:pt x="127" y="4"/>
                  </a:cubicBezTo>
                  <a:cubicBezTo>
                    <a:pt x="119" y="2"/>
                    <a:pt x="110" y="1"/>
                    <a:pt x="1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0" name="Google Shape;570;p39"/>
            <p:cNvSpPr/>
            <p:nvPr/>
          </p:nvSpPr>
          <p:spPr>
            <a:xfrm>
              <a:off x="1421525" y="4863825"/>
              <a:ext cx="3500" cy="3000"/>
            </a:xfrm>
            <a:custGeom>
              <a:avLst/>
              <a:gdLst/>
              <a:ahLst/>
              <a:cxnLst/>
              <a:rect l="l" t="t" r="r" b="b"/>
              <a:pathLst>
                <a:path w="140" h="120" extrusionOk="0">
                  <a:moveTo>
                    <a:pt x="70" y="0"/>
                  </a:moveTo>
                  <a:cubicBezTo>
                    <a:pt x="58" y="0"/>
                    <a:pt x="45" y="3"/>
                    <a:pt x="33" y="9"/>
                  </a:cubicBezTo>
                  <a:cubicBezTo>
                    <a:pt x="17" y="21"/>
                    <a:pt x="4" y="38"/>
                    <a:pt x="0" y="62"/>
                  </a:cubicBezTo>
                  <a:cubicBezTo>
                    <a:pt x="4" y="83"/>
                    <a:pt x="17" y="99"/>
                    <a:pt x="33" y="112"/>
                  </a:cubicBezTo>
                  <a:cubicBezTo>
                    <a:pt x="44" y="117"/>
                    <a:pt x="54" y="120"/>
                    <a:pt x="64" y="120"/>
                  </a:cubicBezTo>
                  <a:cubicBezTo>
                    <a:pt x="91" y="120"/>
                    <a:pt x="116" y="97"/>
                    <a:pt x="140" y="46"/>
                  </a:cubicBezTo>
                  <a:cubicBezTo>
                    <a:pt x="128" y="17"/>
                    <a:pt x="10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1" name="Google Shape;571;p39"/>
            <p:cNvSpPr/>
            <p:nvPr/>
          </p:nvSpPr>
          <p:spPr>
            <a:xfrm>
              <a:off x="1426225" y="4863925"/>
              <a:ext cx="2800" cy="2825"/>
            </a:xfrm>
            <a:custGeom>
              <a:avLst/>
              <a:gdLst/>
              <a:ahLst/>
              <a:cxnLst/>
              <a:rect l="l" t="t" r="r" b="b"/>
              <a:pathLst>
                <a:path w="112" h="113" extrusionOk="0">
                  <a:moveTo>
                    <a:pt x="42" y="1"/>
                  </a:moveTo>
                  <a:cubicBezTo>
                    <a:pt x="30" y="13"/>
                    <a:pt x="17" y="26"/>
                    <a:pt x="9" y="42"/>
                  </a:cubicBezTo>
                  <a:cubicBezTo>
                    <a:pt x="1" y="67"/>
                    <a:pt x="38" y="112"/>
                    <a:pt x="58" y="112"/>
                  </a:cubicBezTo>
                  <a:cubicBezTo>
                    <a:pt x="60" y="112"/>
                    <a:pt x="61" y="112"/>
                    <a:pt x="62" y="112"/>
                  </a:cubicBezTo>
                  <a:cubicBezTo>
                    <a:pt x="86" y="112"/>
                    <a:pt x="112" y="77"/>
                    <a:pt x="108" y="50"/>
                  </a:cubicBezTo>
                  <a:cubicBezTo>
                    <a:pt x="104" y="21"/>
                    <a:pt x="91" y="1"/>
                    <a:pt x="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2" name="Google Shape;572;p39"/>
            <p:cNvSpPr/>
            <p:nvPr/>
          </p:nvSpPr>
          <p:spPr>
            <a:xfrm>
              <a:off x="1415975" y="4864150"/>
              <a:ext cx="2700" cy="2025"/>
            </a:xfrm>
            <a:custGeom>
              <a:avLst/>
              <a:gdLst/>
              <a:ahLst/>
              <a:cxnLst/>
              <a:rect l="l" t="t" r="r" b="b"/>
              <a:pathLst>
                <a:path w="108" h="81" extrusionOk="0">
                  <a:moveTo>
                    <a:pt x="50" y="1"/>
                  </a:moveTo>
                  <a:cubicBezTo>
                    <a:pt x="37" y="1"/>
                    <a:pt x="25" y="13"/>
                    <a:pt x="1" y="37"/>
                  </a:cubicBezTo>
                  <a:cubicBezTo>
                    <a:pt x="19" y="66"/>
                    <a:pt x="29" y="81"/>
                    <a:pt x="42" y="81"/>
                  </a:cubicBezTo>
                  <a:cubicBezTo>
                    <a:pt x="56" y="81"/>
                    <a:pt x="73" y="67"/>
                    <a:pt x="107" y="41"/>
                  </a:cubicBezTo>
                  <a:cubicBezTo>
                    <a:pt x="78" y="14"/>
                    <a:pt x="64"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3" name="Google Shape;573;p39"/>
            <p:cNvSpPr/>
            <p:nvPr/>
          </p:nvSpPr>
          <p:spPr>
            <a:xfrm>
              <a:off x="1398850" y="4784850"/>
              <a:ext cx="77775" cy="4750"/>
            </a:xfrm>
            <a:custGeom>
              <a:avLst/>
              <a:gdLst/>
              <a:ahLst/>
              <a:cxnLst/>
              <a:rect l="l" t="t" r="r" b="b"/>
              <a:pathLst>
                <a:path w="3111" h="190" extrusionOk="0">
                  <a:moveTo>
                    <a:pt x="833" y="0"/>
                  </a:moveTo>
                  <a:cubicBezTo>
                    <a:pt x="776" y="0"/>
                    <a:pt x="718" y="17"/>
                    <a:pt x="665" y="21"/>
                  </a:cubicBezTo>
                  <a:cubicBezTo>
                    <a:pt x="552" y="29"/>
                    <a:pt x="438" y="46"/>
                    <a:pt x="324" y="46"/>
                  </a:cubicBezTo>
                  <a:cubicBezTo>
                    <a:pt x="272" y="46"/>
                    <a:pt x="220" y="42"/>
                    <a:pt x="169" y="33"/>
                  </a:cubicBezTo>
                  <a:cubicBezTo>
                    <a:pt x="145" y="27"/>
                    <a:pt x="118" y="23"/>
                    <a:pt x="93" y="23"/>
                  </a:cubicBezTo>
                  <a:cubicBezTo>
                    <a:pt x="84" y="23"/>
                    <a:pt x="75" y="24"/>
                    <a:pt x="66" y="25"/>
                  </a:cubicBezTo>
                  <a:cubicBezTo>
                    <a:pt x="41" y="29"/>
                    <a:pt x="21" y="37"/>
                    <a:pt x="0" y="45"/>
                  </a:cubicBezTo>
                  <a:cubicBezTo>
                    <a:pt x="9" y="111"/>
                    <a:pt x="29" y="140"/>
                    <a:pt x="70" y="144"/>
                  </a:cubicBezTo>
                  <a:cubicBezTo>
                    <a:pt x="160" y="152"/>
                    <a:pt x="251" y="169"/>
                    <a:pt x="341" y="169"/>
                  </a:cubicBezTo>
                  <a:cubicBezTo>
                    <a:pt x="448" y="169"/>
                    <a:pt x="558" y="152"/>
                    <a:pt x="665" y="148"/>
                  </a:cubicBezTo>
                  <a:cubicBezTo>
                    <a:pt x="694" y="148"/>
                    <a:pt x="718" y="160"/>
                    <a:pt x="747" y="160"/>
                  </a:cubicBezTo>
                  <a:cubicBezTo>
                    <a:pt x="892" y="160"/>
                    <a:pt x="1035" y="148"/>
                    <a:pt x="1177" y="148"/>
                  </a:cubicBezTo>
                  <a:cubicBezTo>
                    <a:pt x="1220" y="148"/>
                    <a:pt x="1263" y="149"/>
                    <a:pt x="1305" y="152"/>
                  </a:cubicBezTo>
                  <a:cubicBezTo>
                    <a:pt x="1469" y="160"/>
                    <a:pt x="1638" y="169"/>
                    <a:pt x="1802" y="173"/>
                  </a:cubicBezTo>
                  <a:cubicBezTo>
                    <a:pt x="1943" y="180"/>
                    <a:pt x="2076" y="190"/>
                    <a:pt x="2212" y="190"/>
                  </a:cubicBezTo>
                  <a:cubicBezTo>
                    <a:pt x="2234" y="190"/>
                    <a:pt x="2256" y="190"/>
                    <a:pt x="2278" y="189"/>
                  </a:cubicBezTo>
                  <a:cubicBezTo>
                    <a:pt x="2368" y="185"/>
                    <a:pt x="2462" y="177"/>
                    <a:pt x="2557" y="160"/>
                  </a:cubicBezTo>
                  <a:cubicBezTo>
                    <a:pt x="2610" y="153"/>
                    <a:pt x="2664" y="142"/>
                    <a:pt x="2718" y="142"/>
                  </a:cubicBezTo>
                  <a:cubicBezTo>
                    <a:pt x="2756" y="142"/>
                    <a:pt x="2794" y="147"/>
                    <a:pt x="2832" y="164"/>
                  </a:cubicBezTo>
                  <a:cubicBezTo>
                    <a:pt x="2841" y="161"/>
                    <a:pt x="2850" y="160"/>
                    <a:pt x="2859" y="160"/>
                  </a:cubicBezTo>
                  <a:cubicBezTo>
                    <a:pt x="2884" y="160"/>
                    <a:pt x="2911" y="169"/>
                    <a:pt x="2937" y="169"/>
                  </a:cubicBezTo>
                  <a:cubicBezTo>
                    <a:pt x="2959" y="169"/>
                    <a:pt x="2980" y="163"/>
                    <a:pt x="3000" y="140"/>
                  </a:cubicBezTo>
                  <a:cubicBezTo>
                    <a:pt x="3003" y="136"/>
                    <a:pt x="3007" y="134"/>
                    <a:pt x="3012" y="134"/>
                  </a:cubicBezTo>
                  <a:cubicBezTo>
                    <a:pt x="3021" y="134"/>
                    <a:pt x="3034" y="140"/>
                    <a:pt x="3045" y="140"/>
                  </a:cubicBezTo>
                  <a:cubicBezTo>
                    <a:pt x="3048" y="140"/>
                    <a:pt x="3051" y="140"/>
                    <a:pt x="3054" y="140"/>
                  </a:cubicBezTo>
                  <a:cubicBezTo>
                    <a:pt x="3082" y="140"/>
                    <a:pt x="3100" y="123"/>
                    <a:pt x="3111" y="87"/>
                  </a:cubicBezTo>
                  <a:cubicBezTo>
                    <a:pt x="3104" y="50"/>
                    <a:pt x="3084" y="30"/>
                    <a:pt x="3059" y="30"/>
                  </a:cubicBezTo>
                  <a:cubicBezTo>
                    <a:pt x="3053" y="30"/>
                    <a:pt x="3047" y="31"/>
                    <a:pt x="3041" y="33"/>
                  </a:cubicBezTo>
                  <a:cubicBezTo>
                    <a:pt x="3029" y="36"/>
                    <a:pt x="3018" y="37"/>
                    <a:pt x="3006" y="37"/>
                  </a:cubicBezTo>
                  <a:cubicBezTo>
                    <a:pt x="2985" y="37"/>
                    <a:pt x="2964" y="33"/>
                    <a:pt x="2942" y="25"/>
                  </a:cubicBezTo>
                  <a:cubicBezTo>
                    <a:pt x="2886" y="12"/>
                    <a:pt x="2826" y="6"/>
                    <a:pt x="2768" y="6"/>
                  </a:cubicBezTo>
                  <a:cubicBezTo>
                    <a:pt x="2732" y="6"/>
                    <a:pt x="2697" y="8"/>
                    <a:pt x="2663" y="13"/>
                  </a:cubicBezTo>
                  <a:cubicBezTo>
                    <a:pt x="2569" y="29"/>
                    <a:pt x="2475" y="25"/>
                    <a:pt x="2380" y="33"/>
                  </a:cubicBezTo>
                  <a:cubicBezTo>
                    <a:pt x="2339" y="37"/>
                    <a:pt x="2302" y="45"/>
                    <a:pt x="2261" y="45"/>
                  </a:cubicBezTo>
                  <a:lnTo>
                    <a:pt x="1962" y="45"/>
                  </a:lnTo>
                  <a:cubicBezTo>
                    <a:pt x="1736" y="41"/>
                    <a:pt x="1514" y="33"/>
                    <a:pt x="1293" y="21"/>
                  </a:cubicBezTo>
                  <a:cubicBezTo>
                    <a:pt x="1141" y="17"/>
                    <a:pt x="985" y="4"/>
                    <a:pt x="8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4" name="Google Shape;574;p39"/>
            <p:cNvSpPr/>
            <p:nvPr/>
          </p:nvSpPr>
          <p:spPr>
            <a:xfrm>
              <a:off x="1355350" y="4784900"/>
              <a:ext cx="42075" cy="3900"/>
            </a:xfrm>
            <a:custGeom>
              <a:avLst/>
              <a:gdLst/>
              <a:ahLst/>
              <a:cxnLst/>
              <a:rect l="l" t="t" r="r" b="b"/>
              <a:pathLst>
                <a:path w="1683" h="156" extrusionOk="0">
                  <a:moveTo>
                    <a:pt x="934" y="1"/>
                  </a:moveTo>
                  <a:cubicBezTo>
                    <a:pt x="884" y="1"/>
                    <a:pt x="834" y="5"/>
                    <a:pt x="784" y="19"/>
                  </a:cubicBezTo>
                  <a:cubicBezTo>
                    <a:pt x="755" y="14"/>
                    <a:pt x="726" y="12"/>
                    <a:pt x="697" y="12"/>
                  </a:cubicBezTo>
                  <a:cubicBezTo>
                    <a:pt x="591" y="12"/>
                    <a:pt x="485" y="38"/>
                    <a:pt x="377" y="38"/>
                  </a:cubicBezTo>
                  <a:cubicBezTo>
                    <a:pt x="347" y="38"/>
                    <a:pt x="318" y="36"/>
                    <a:pt x="288" y="31"/>
                  </a:cubicBezTo>
                  <a:cubicBezTo>
                    <a:pt x="259" y="27"/>
                    <a:pt x="229" y="25"/>
                    <a:pt x="200" y="25"/>
                  </a:cubicBezTo>
                  <a:cubicBezTo>
                    <a:pt x="170" y="25"/>
                    <a:pt x="140" y="27"/>
                    <a:pt x="111" y="31"/>
                  </a:cubicBezTo>
                  <a:cubicBezTo>
                    <a:pt x="70" y="35"/>
                    <a:pt x="29" y="52"/>
                    <a:pt x="1" y="80"/>
                  </a:cubicBezTo>
                  <a:cubicBezTo>
                    <a:pt x="24" y="114"/>
                    <a:pt x="65" y="137"/>
                    <a:pt x="106" y="137"/>
                  </a:cubicBezTo>
                  <a:cubicBezTo>
                    <a:pt x="115" y="137"/>
                    <a:pt x="123" y="136"/>
                    <a:pt x="132" y="134"/>
                  </a:cubicBezTo>
                  <a:cubicBezTo>
                    <a:pt x="148" y="132"/>
                    <a:pt x="164" y="131"/>
                    <a:pt x="179" y="131"/>
                  </a:cubicBezTo>
                  <a:cubicBezTo>
                    <a:pt x="194" y="131"/>
                    <a:pt x="210" y="132"/>
                    <a:pt x="226" y="134"/>
                  </a:cubicBezTo>
                  <a:lnTo>
                    <a:pt x="329" y="138"/>
                  </a:lnTo>
                  <a:lnTo>
                    <a:pt x="456" y="146"/>
                  </a:lnTo>
                  <a:cubicBezTo>
                    <a:pt x="464" y="148"/>
                    <a:pt x="472" y="149"/>
                    <a:pt x="481" y="149"/>
                  </a:cubicBezTo>
                  <a:cubicBezTo>
                    <a:pt x="489" y="149"/>
                    <a:pt x="497" y="148"/>
                    <a:pt x="505" y="146"/>
                  </a:cubicBezTo>
                  <a:cubicBezTo>
                    <a:pt x="546" y="135"/>
                    <a:pt x="587" y="131"/>
                    <a:pt x="629" y="131"/>
                  </a:cubicBezTo>
                  <a:cubicBezTo>
                    <a:pt x="692" y="131"/>
                    <a:pt x="757" y="139"/>
                    <a:pt x="821" y="142"/>
                  </a:cubicBezTo>
                  <a:cubicBezTo>
                    <a:pt x="838" y="138"/>
                    <a:pt x="858" y="134"/>
                    <a:pt x="875" y="130"/>
                  </a:cubicBezTo>
                  <a:cubicBezTo>
                    <a:pt x="907" y="119"/>
                    <a:pt x="941" y="114"/>
                    <a:pt x="975" y="114"/>
                  </a:cubicBezTo>
                  <a:cubicBezTo>
                    <a:pt x="1008" y="114"/>
                    <a:pt x="1041" y="119"/>
                    <a:pt x="1072" y="130"/>
                  </a:cubicBezTo>
                  <a:cubicBezTo>
                    <a:pt x="1086" y="133"/>
                    <a:pt x="1101" y="135"/>
                    <a:pt x="1117" y="135"/>
                  </a:cubicBezTo>
                  <a:cubicBezTo>
                    <a:pt x="1123" y="135"/>
                    <a:pt x="1130" y="135"/>
                    <a:pt x="1137" y="134"/>
                  </a:cubicBezTo>
                  <a:cubicBezTo>
                    <a:pt x="1159" y="130"/>
                    <a:pt x="1181" y="128"/>
                    <a:pt x="1203" y="128"/>
                  </a:cubicBezTo>
                  <a:cubicBezTo>
                    <a:pt x="1252" y="128"/>
                    <a:pt x="1301" y="137"/>
                    <a:pt x="1346" y="154"/>
                  </a:cubicBezTo>
                  <a:cubicBezTo>
                    <a:pt x="1352" y="155"/>
                    <a:pt x="1358" y="156"/>
                    <a:pt x="1364" y="156"/>
                  </a:cubicBezTo>
                  <a:cubicBezTo>
                    <a:pt x="1380" y="156"/>
                    <a:pt x="1396" y="152"/>
                    <a:pt x="1408" y="146"/>
                  </a:cubicBezTo>
                  <a:cubicBezTo>
                    <a:pt x="1433" y="130"/>
                    <a:pt x="1453" y="113"/>
                    <a:pt x="1474" y="97"/>
                  </a:cubicBezTo>
                  <a:cubicBezTo>
                    <a:pt x="1536" y="129"/>
                    <a:pt x="1572" y="146"/>
                    <a:pt x="1599" y="146"/>
                  </a:cubicBezTo>
                  <a:cubicBezTo>
                    <a:pt x="1631" y="146"/>
                    <a:pt x="1650" y="122"/>
                    <a:pt x="1683" y="68"/>
                  </a:cubicBezTo>
                  <a:cubicBezTo>
                    <a:pt x="1683" y="31"/>
                    <a:pt x="1667" y="15"/>
                    <a:pt x="1642" y="15"/>
                  </a:cubicBezTo>
                  <a:lnTo>
                    <a:pt x="1584" y="15"/>
                  </a:lnTo>
                  <a:cubicBezTo>
                    <a:pt x="1542" y="25"/>
                    <a:pt x="1500" y="29"/>
                    <a:pt x="1457" y="29"/>
                  </a:cubicBezTo>
                  <a:cubicBezTo>
                    <a:pt x="1385" y="29"/>
                    <a:pt x="1312" y="19"/>
                    <a:pt x="1240" y="19"/>
                  </a:cubicBezTo>
                  <a:cubicBezTo>
                    <a:pt x="1139" y="19"/>
                    <a:pt x="1036" y="1"/>
                    <a:pt x="93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5" name="Google Shape;575;p39"/>
            <p:cNvSpPr/>
            <p:nvPr/>
          </p:nvSpPr>
          <p:spPr>
            <a:xfrm>
              <a:off x="1315050" y="4785450"/>
              <a:ext cx="32225" cy="3250"/>
            </a:xfrm>
            <a:custGeom>
              <a:avLst/>
              <a:gdLst/>
              <a:ahLst/>
              <a:cxnLst/>
              <a:rect l="l" t="t" r="r" b="b"/>
              <a:pathLst>
                <a:path w="1289" h="130" extrusionOk="0">
                  <a:moveTo>
                    <a:pt x="944" y="1"/>
                  </a:moveTo>
                  <a:cubicBezTo>
                    <a:pt x="829" y="1"/>
                    <a:pt x="714" y="1"/>
                    <a:pt x="599" y="5"/>
                  </a:cubicBezTo>
                  <a:cubicBezTo>
                    <a:pt x="538" y="5"/>
                    <a:pt x="476" y="21"/>
                    <a:pt x="414" y="21"/>
                  </a:cubicBezTo>
                  <a:cubicBezTo>
                    <a:pt x="363" y="24"/>
                    <a:pt x="312" y="24"/>
                    <a:pt x="261" y="24"/>
                  </a:cubicBezTo>
                  <a:cubicBezTo>
                    <a:pt x="209" y="24"/>
                    <a:pt x="158" y="24"/>
                    <a:pt x="107" y="26"/>
                  </a:cubicBezTo>
                  <a:cubicBezTo>
                    <a:pt x="101" y="25"/>
                    <a:pt x="95" y="25"/>
                    <a:pt x="88" y="25"/>
                  </a:cubicBezTo>
                  <a:cubicBezTo>
                    <a:pt x="57" y="25"/>
                    <a:pt x="24" y="34"/>
                    <a:pt x="0" y="54"/>
                  </a:cubicBezTo>
                  <a:cubicBezTo>
                    <a:pt x="45" y="110"/>
                    <a:pt x="95" y="126"/>
                    <a:pt x="146" y="126"/>
                  </a:cubicBezTo>
                  <a:cubicBezTo>
                    <a:pt x="178" y="126"/>
                    <a:pt x="210" y="120"/>
                    <a:pt x="242" y="112"/>
                  </a:cubicBezTo>
                  <a:cubicBezTo>
                    <a:pt x="255" y="106"/>
                    <a:pt x="270" y="103"/>
                    <a:pt x="284" y="103"/>
                  </a:cubicBezTo>
                  <a:cubicBezTo>
                    <a:pt x="300" y="103"/>
                    <a:pt x="317" y="107"/>
                    <a:pt x="332" y="116"/>
                  </a:cubicBezTo>
                  <a:cubicBezTo>
                    <a:pt x="345" y="125"/>
                    <a:pt x="362" y="130"/>
                    <a:pt x="378" y="130"/>
                  </a:cubicBezTo>
                  <a:cubicBezTo>
                    <a:pt x="383" y="130"/>
                    <a:pt x="389" y="129"/>
                    <a:pt x="394" y="128"/>
                  </a:cubicBezTo>
                  <a:cubicBezTo>
                    <a:pt x="426" y="114"/>
                    <a:pt x="458" y="109"/>
                    <a:pt x="491" y="109"/>
                  </a:cubicBezTo>
                  <a:cubicBezTo>
                    <a:pt x="537" y="109"/>
                    <a:pt x="584" y="118"/>
                    <a:pt x="631" y="118"/>
                  </a:cubicBezTo>
                  <a:cubicBezTo>
                    <a:pt x="643" y="118"/>
                    <a:pt x="656" y="118"/>
                    <a:pt x="669" y="116"/>
                  </a:cubicBezTo>
                  <a:cubicBezTo>
                    <a:pt x="716" y="112"/>
                    <a:pt x="763" y="110"/>
                    <a:pt x="810" y="110"/>
                  </a:cubicBezTo>
                  <a:cubicBezTo>
                    <a:pt x="858" y="110"/>
                    <a:pt x="905" y="112"/>
                    <a:pt x="952" y="116"/>
                  </a:cubicBezTo>
                  <a:cubicBezTo>
                    <a:pt x="977" y="116"/>
                    <a:pt x="1001" y="112"/>
                    <a:pt x="1026" y="108"/>
                  </a:cubicBezTo>
                  <a:lnTo>
                    <a:pt x="1186" y="95"/>
                  </a:lnTo>
                  <a:cubicBezTo>
                    <a:pt x="1188" y="95"/>
                    <a:pt x="1191" y="95"/>
                    <a:pt x="1193" y="95"/>
                  </a:cubicBezTo>
                  <a:cubicBezTo>
                    <a:pt x="1205" y="95"/>
                    <a:pt x="1219" y="98"/>
                    <a:pt x="1231" y="98"/>
                  </a:cubicBezTo>
                  <a:cubicBezTo>
                    <a:pt x="1252" y="98"/>
                    <a:pt x="1271" y="90"/>
                    <a:pt x="1280" y="50"/>
                  </a:cubicBezTo>
                  <a:cubicBezTo>
                    <a:pt x="1288" y="13"/>
                    <a:pt x="1260" y="1"/>
                    <a:pt x="118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6" name="Google Shape;576;p39"/>
            <p:cNvSpPr/>
            <p:nvPr/>
          </p:nvSpPr>
          <p:spPr>
            <a:xfrm>
              <a:off x="1296050" y="4785975"/>
              <a:ext cx="12650" cy="2575"/>
            </a:xfrm>
            <a:custGeom>
              <a:avLst/>
              <a:gdLst/>
              <a:ahLst/>
              <a:cxnLst/>
              <a:rect l="l" t="t" r="r" b="b"/>
              <a:pathLst>
                <a:path w="506" h="103" extrusionOk="0">
                  <a:moveTo>
                    <a:pt x="356" y="1"/>
                  </a:moveTo>
                  <a:cubicBezTo>
                    <a:pt x="258" y="1"/>
                    <a:pt x="162" y="5"/>
                    <a:pt x="67" y="5"/>
                  </a:cubicBezTo>
                  <a:cubicBezTo>
                    <a:pt x="46" y="9"/>
                    <a:pt x="21" y="17"/>
                    <a:pt x="1" y="29"/>
                  </a:cubicBezTo>
                  <a:cubicBezTo>
                    <a:pt x="13" y="70"/>
                    <a:pt x="46" y="95"/>
                    <a:pt x="87" y="99"/>
                  </a:cubicBezTo>
                  <a:cubicBezTo>
                    <a:pt x="116" y="101"/>
                    <a:pt x="144" y="102"/>
                    <a:pt x="171" y="102"/>
                  </a:cubicBezTo>
                  <a:cubicBezTo>
                    <a:pt x="199" y="102"/>
                    <a:pt x="227" y="101"/>
                    <a:pt x="255" y="99"/>
                  </a:cubicBezTo>
                  <a:cubicBezTo>
                    <a:pt x="289" y="89"/>
                    <a:pt x="323" y="85"/>
                    <a:pt x="356" y="85"/>
                  </a:cubicBezTo>
                  <a:cubicBezTo>
                    <a:pt x="380" y="85"/>
                    <a:pt x="404" y="87"/>
                    <a:pt x="428" y="91"/>
                  </a:cubicBezTo>
                  <a:cubicBezTo>
                    <a:pt x="432" y="92"/>
                    <a:pt x="437" y="92"/>
                    <a:pt x="441" y="92"/>
                  </a:cubicBezTo>
                  <a:cubicBezTo>
                    <a:pt x="470" y="92"/>
                    <a:pt x="491" y="66"/>
                    <a:pt x="506" y="5"/>
                  </a:cubicBezTo>
                  <a:cubicBezTo>
                    <a:pt x="455" y="2"/>
                    <a:pt x="405" y="1"/>
                    <a:pt x="3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7" name="Google Shape;577;p39"/>
            <p:cNvSpPr/>
            <p:nvPr/>
          </p:nvSpPr>
          <p:spPr>
            <a:xfrm>
              <a:off x="1310525" y="4786050"/>
              <a:ext cx="2450" cy="2225"/>
            </a:xfrm>
            <a:custGeom>
              <a:avLst/>
              <a:gdLst/>
              <a:ahLst/>
              <a:cxnLst/>
              <a:rect l="l" t="t" r="r" b="b"/>
              <a:pathLst>
                <a:path w="98" h="89" extrusionOk="0">
                  <a:moveTo>
                    <a:pt x="59" y="1"/>
                  </a:moveTo>
                  <a:cubicBezTo>
                    <a:pt x="56" y="1"/>
                    <a:pt x="53" y="1"/>
                    <a:pt x="50" y="2"/>
                  </a:cubicBezTo>
                  <a:cubicBezTo>
                    <a:pt x="33" y="6"/>
                    <a:pt x="17" y="18"/>
                    <a:pt x="9" y="34"/>
                  </a:cubicBezTo>
                  <a:cubicBezTo>
                    <a:pt x="1" y="58"/>
                    <a:pt x="26" y="88"/>
                    <a:pt x="60" y="88"/>
                  </a:cubicBezTo>
                  <a:cubicBezTo>
                    <a:pt x="62" y="88"/>
                    <a:pt x="64" y="88"/>
                    <a:pt x="66" y="88"/>
                  </a:cubicBezTo>
                  <a:cubicBezTo>
                    <a:pt x="70" y="80"/>
                    <a:pt x="87" y="63"/>
                    <a:pt x="91" y="47"/>
                  </a:cubicBezTo>
                  <a:cubicBezTo>
                    <a:pt x="98" y="12"/>
                    <a:pt x="78" y="1"/>
                    <a:pt x="5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8" name="Google Shape;578;p39"/>
            <p:cNvSpPr/>
            <p:nvPr/>
          </p:nvSpPr>
          <p:spPr>
            <a:xfrm>
              <a:off x="1350725" y="4785775"/>
              <a:ext cx="2700" cy="1800"/>
            </a:xfrm>
            <a:custGeom>
              <a:avLst/>
              <a:gdLst/>
              <a:ahLst/>
              <a:cxnLst/>
              <a:rect l="l" t="t" r="r" b="b"/>
              <a:pathLst>
                <a:path w="108" h="72" extrusionOk="0">
                  <a:moveTo>
                    <a:pt x="79" y="0"/>
                  </a:moveTo>
                  <a:cubicBezTo>
                    <a:pt x="58" y="4"/>
                    <a:pt x="38" y="4"/>
                    <a:pt x="17" y="13"/>
                  </a:cubicBezTo>
                  <a:cubicBezTo>
                    <a:pt x="13" y="13"/>
                    <a:pt x="9" y="29"/>
                    <a:pt x="1" y="45"/>
                  </a:cubicBezTo>
                  <a:cubicBezTo>
                    <a:pt x="15" y="62"/>
                    <a:pt x="37" y="72"/>
                    <a:pt x="59" y="72"/>
                  </a:cubicBezTo>
                  <a:cubicBezTo>
                    <a:pt x="69" y="72"/>
                    <a:pt x="78" y="70"/>
                    <a:pt x="87" y="66"/>
                  </a:cubicBezTo>
                  <a:cubicBezTo>
                    <a:pt x="104" y="54"/>
                    <a:pt x="108" y="29"/>
                    <a:pt x="95" y="13"/>
                  </a:cubicBezTo>
                  <a:cubicBezTo>
                    <a:pt x="91" y="8"/>
                    <a:pt x="8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9" name="Google Shape;579;p39"/>
            <p:cNvSpPr/>
            <p:nvPr/>
          </p:nvSpPr>
          <p:spPr>
            <a:xfrm>
              <a:off x="1430025" y="4888150"/>
              <a:ext cx="66300" cy="7200"/>
            </a:xfrm>
            <a:custGeom>
              <a:avLst/>
              <a:gdLst/>
              <a:ahLst/>
              <a:cxnLst/>
              <a:rect l="l" t="t" r="r" b="b"/>
              <a:pathLst>
                <a:path w="2652" h="288" extrusionOk="0">
                  <a:moveTo>
                    <a:pt x="2606" y="0"/>
                  </a:moveTo>
                  <a:cubicBezTo>
                    <a:pt x="2516" y="0"/>
                    <a:pt x="2426" y="17"/>
                    <a:pt x="2336" y="21"/>
                  </a:cubicBezTo>
                  <a:cubicBezTo>
                    <a:pt x="2327" y="22"/>
                    <a:pt x="2319" y="22"/>
                    <a:pt x="2311" y="22"/>
                  </a:cubicBezTo>
                  <a:cubicBezTo>
                    <a:pt x="2278" y="22"/>
                    <a:pt x="2245" y="17"/>
                    <a:pt x="2212" y="17"/>
                  </a:cubicBezTo>
                  <a:cubicBezTo>
                    <a:pt x="2196" y="17"/>
                    <a:pt x="2180" y="21"/>
                    <a:pt x="2159" y="21"/>
                  </a:cubicBezTo>
                  <a:lnTo>
                    <a:pt x="1954" y="21"/>
                  </a:lnTo>
                  <a:cubicBezTo>
                    <a:pt x="1909" y="17"/>
                    <a:pt x="1860" y="9"/>
                    <a:pt x="1814" y="9"/>
                  </a:cubicBezTo>
                  <a:cubicBezTo>
                    <a:pt x="1630" y="17"/>
                    <a:pt x="1445" y="25"/>
                    <a:pt x="1265" y="33"/>
                  </a:cubicBezTo>
                  <a:cubicBezTo>
                    <a:pt x="1236" y="33"/>
                    <a:pt x="1211" y="33"/>
                    <a:pt x="1187" y="29"/>
                  </a:cubicBezTo>
                  <a:cubicBezTo>
                    <a:pt x="1162" y="25"/>
                    <a:pt x="1136" y="22"/>
                    <a:pt x="1110" y="22"/>
                  </a:cubicBezTo>
                  <a:cubicBezTo>
                    <a:pt x="1064" y="22"/>
                    <a:pt x="1018" y="30"/>
                    <a:pt x="973" y="45"/>
                  </a:cubicBezTo>
                  <a:cubicBezTo>
                    <a:pt x="965" y="45"/>
                    <a:pt x="953" y="50"/>
                    <a:pt x="945" y="50"/>
                  </a:cubicBezTo>
                  <a:cubicBezTo>
                    <a:pt x="797" y="58"/>
                    <a:pt x="649" y="54"/>
                    <a:pt x="505" y="70"/>
                  </a:cubicBezTo>
                  <a:cubicBezTo>
                    <a:pt x="455" y="76"/>
                    <a:pt x="405" y="78"/>
                    <a:pt x="356" y="78"/>
                  </a:cubicBezTo>
                  <a:cubicBezTo>
                    <a:pt x="301" y="78"/>
                    <a:pt x="247" y="76"/>
                    <a:pt x="193" y="76"/>
                  </a:cubicBezTo>
                  <a:cubicBezTo>
                    <a:pt x="163" y="76"/>
                    <a:pt x="133" y="76"/>
                    <a:pt x="103" y="78"/>
                  </a:cubicBezTo>
                  <a:cubicBezTo>
                    <a:pt x="98" y="78"/>
                    <a:pt x="93" y="78"/>
                    <a:pt x="88" y="78"/>
                  </a:cubicBezTo>
                  <a:cubicBezTo>
                    <a:pt x="53" y="78"/>
                    <a:pt x="22" y="91"/>
                    <a:pt x="1" y="119"/>
                  </a:cubicBezTo>
                  <a:cubicBezTo>
                    <a:pt x="13" y="148"/>
                    <a:pt x="21" y="177"/>
                    <a:pt x="34" y="205"/>
                  </a:cubicBezTo>
                  <a:cubicBezTo>
                    <a:pt x="38" y="205"/>
                    <a:pt x="46" y="210"/>
                    <a:pt x="50" y="210"/>
                  </a:cubicBezTo>
                  <a:cubicBezTo>
                    <a:pt x="61" y="208"/>
                    <a:pt x="73" y="208"/>
                    <a:pt x="85" y="208"/>
                  </a:cubicBezTo>
                  <a:cubicBezTo>
                    <a:pt x="103" y="208"/>
                    <a:pt x="122" y="209"/>
                    <a:pt x="140" y="209"/>
                  </a:cubicBezTo>
                  <a:cubicBezTo>
                    <a:pt x="179" y="209"/>
                    <a:pt x="218" y="204"/>
                    <a:pt x="255" y="177"/>
                  </a:cubicBezTo>
                  <a:cubicBezTo>
                    <a:pt x="258" y="174"/>
                    <a:pt x="261" y="173"/>
                    <a:pt x="265" y="173"/>
                  </a:cubicBezTo>
                  <a:cubicBezTo>
                    <a:pt x="276" y="173"/>
                    <a:pt x="291" y="179"/>
                    <a:pt x="309" y="185"/>
                  </a:cubicBezTo>
                  <a:cubicBezTo>
                    <a:pt x="349" y="211"/>
                    <a:pt x="398" y="225"/>
                    <a:pt x="449" y="225"/>
                  </a:cubicBezTo>
                  <a:cubicBezTo>
                    <a:pt x="471" y="225"/>
                    <a:pt x="492" y="223"/>
                    <a:pt x="514" y="218"/>
                  </a:cubicBezTo>
                  <a:cubicBezTo>
                    <a:pt x="543" y="210"/>
                    <a:pt x="573" y="206"/>
                    <a:pt x="603" y="206"/>
                  </a:cubicBezTo>
                  <a:cubicBezTo>
                    <a:pt x="637" y="206"/>
                    <a:pt x="672" y="211"/>
                    <a:pt x="707" y="222"/>
                  </a:cubicBezTo>
                  <a:cubicBezTo>
                    <a:pt x="719" y="224"/>
                    <a:pt x="732" y="225"/>
                    <a:pt x="746" y="225"/>
                  </a:cubicBezTo>
                  <a:cubicBezTo>
                    <a:pt x="760" y="225"/>
                    <a:pt x="774" y="224"/>
                    <a:pt x="789" y="222"/>
                  </a:cubicBezTo>
                  <a:cubicBezTo>
                    <a:pt x="806" y="222"/>
                    <a:pt x="828" y="208"/>
                    <a:pt x="850" y="208"/>
                  </a:cubicBezTo>
                  <a:cubicBezTo>
                    <a:pt x="854" y="208"/>
                    <a:pt x="858" y="208"/>
                    <a:pt x="862" y="210"/>
                  </a:cubicBezTo>
                  <a:cubicBezTo>
                    <a:pt x="901" y="220"/>
                    <a:pt x="940" y="224"/>
                    <a:pt x="979" y="224"/>
                  </a:cubicBezTo>
                  <a:cubicBezTo>
                    <a:pt x="1061" y="224"/>
                    <a:pt x="1142" y="208"/>
                    <a:pt x="1224" y="208"/>
                  </a:cubicBezTo>
                  <a:cubicBezTo>
                    <a:pt x="1257" y="208"/>
                    <a:pt x="1289" y="211"/>
                    <a:pt x="1322" y="218"/>
                  </a:cubicBezTo>
                  <a:cubicBezTo>
                    <a:pt x="1356" y="223"/>
                    <a:pt x="1388" y="225"/>
                    <a:pt x="1420" y="225"/>
                  </a:cubicBezTo>
                  <a:cubicBezTo>
                    <a:pt x="1443" y="225"/>
                    <a:pt x="1466" y="224"/>
                    <a:pt x="1490" y="222"/>
                  </a:cubicBezTo>
                  <a:cubicBezTo>
                    <a:pt x="1617" y="230"/>
                    <a:pt x="1745" y="234"/>
                    <a:pt x="1872" y="247"/>
                  </a:cubicBezTo>
                  <a:cubicBezTo>
                    <a:pt x="1879" y="246"/>
                    <a:pt x="1887" y="246"/>
                    <a:pt x="1894" y="246"/>
                  </a:cubicBezTo>
                  <a:cubicBezTo>
                    <a:pt x="1932" y="246"/>
                    <a:pt x="1969" y="254"/>
                    <a:pt x="2003" y="271"/>
                  </a:cubicBezTo>
                  <a:cubicBezTo>
                    <a:pt x="2029" y="284"/>
                    <a:pt x="2053" y="288"/>
                    <a:pt x="2078" y="288"/>
                  </a:cubicBezTo>
                  <a:cubicBezTo>
                    <a:pt x="2117" y="288"/>
                    <a:pt x="2156" y="278"/>
                    <a:pt x="2196" y="275"/>
                  </a:cubicBezTo>
                  <a:cubicBezTo>
                    <a:pt x="2260" y="272"/>
                    <a:pt x="2326" y="269"/>
                    <a:pt x="2392" y="269"/>
                  </a:cubicBezTo>
                  <a:cubicBezTo>
                    <a:pt x="2420" y="269"/>
                    <a:pt x="2447" y="270"/>
                    <a:pt x="2475" y="271"/>
                  </a:cubicBezTo>
                  <a:cubicBezTo>
                    <a:pt x="2532" y="279"/>
                    <a:pt x="2590" y="288"/>
                    <a:pt x="2651" y="288"/>
                  </a:cubicBezTo>
                  <a:lnTo>
                    <a:pt x="2651" y="9"/>
                  </a:lnTo>
                  <a:cubicBezTo>
                    <a:pt x="2635" y="0"/>
                    <a:pt x="2619" y="0"/>
                    <a:pt x="26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0" name="Google Shape;580;p39"/>
            <p:cNvSpPr/>
            <p:nvPr/>
          </p:nvSpPr>
          <p:spPr>
            <a:xfrm>
              <a:off x="1429925" y="4875075"/>
              <a:ext cx="66300" cy="7150"/>
            </a:xfrm>
            <a:custGeom>
              <a:avLst/>
              <a:gdLst/>
              <a:ahLst/>
              <a:cxnLst/>
              <a:rect l="l" t="t" r="r" b="b"/>
              <a:pathLst>
                <a:path w="2652" h="286" extrusionOk="0">
                  <a:moveTo>
                    <a:pt x="2414" y="1"/>
                  </a:moveTo>
                  <a:cubicBezTo>
                    <a:pt x="2404" y="1"/>
                    <a:pt x="2394" y="1"/>
                    <a:pt x="2385" y="2"/>
                  </a:cubicBezTo>
                  <a:cubicBezTo>
                    <a:pt x="2221" y="19"/>
                    <a:pt x="2056" y="35"/>
                    <a:pt x="1892" y="47"/>
                  </a:cubicBezTo>
                  <a:cubicBezTo>
                    <a:pt x="1880" y="48"/>
                    <a:pt x="1868" y="48"/>
                    <a:pt x="1856" y="48"/>
                  </a:cubicBezTo>
                  <a:cubicBezTo>
                    <a:pt x="1808" y="48"/>
                    <a:pt x="1761" y="43"/>
                    <a:pt x="1712" y="43"/>
                  </a:cubicBezTo>
                  <a:cubicBezTo>
                    <a:pt x="1642" y="43"/>
                    <a:pt x="1576" y="47"/>
                    <a:pt x="1507" y="56"/>
                  </a:cubicBezTo>
                  <a:cubicBezTo>
                    <a:pt x="1478" y="60"/>
                    <a:pt x="1448" y="62"/>
                    <a:pt x="1418" y="62"/>
                  </a:cubicBezTo>
                  <a:cubicBezTo>
                    <a:pt x="1389" y="62"/>
                    <a:pt x="1359" y="60"/>
                    <a:pt x="1330" y="56"/>
                  </a:cubicBezTo>
                  <a:cubicBezTo>
                    <a:pt x="1314" y="54"/>
                    <a:pt x="1297" y="54"/>
                    <a:pt x="1281" y="54"/>
                  </a:cubicBezTo>
                  <a:cubicBezTo>
                    <a:pt x="1236" y="54"/>
                    <a:pt x="1191" y="58"/>
                    <a:pt x="1145" y="64"/>
                  </a:cubicBezTo>
                  <a:cubicBezTo>
                    <a:pt x="1122" y="67"/>
                    <a:pt x="1097" y="70"/>
                    <a:pt x="1073" y="70"/>
                  </a:cubicBezTo>
                  <a:cubicBezTo>
                    <a:pt x="1062" y="70"/>
                    <a:pt x="1053" y="69"/>
                    <a:pt x="1043" y="68"/>
                  </a:cubicBezTo>
                  <a:cubicBezTo>
                    <a:pt x="981" y="60"/>
                    <a:pt x="920" y="56"/>
                    <a:pt x="859" y="56"/>
                  </a:cubicBezTo>
                  <a:cubicBezTo>
                    <a:pt x="798" y="56"/>
                    <a:pt x="737" y="60"/>
                    <a:pt x="678" y="68"/>
                  </a:cubicBezTo>
                  <a:cubicBezTo>
                    <a:pt x="526" y="84"/>
                    <a:pt x="370" y="88"/>
                    <a:pt x="218" y="97"/>
                  </a:cubicBezTo>
                  <a:cubicBezTo>
                    <a:pt x="181" y="97"/>
                    <a:pt x="148" y="88"/>
                    <a:pt x="116" y="80"/>
                  </a:cubicBezTo>
                  <a:cubicBezTo>
                    <a:pt x="109" y="79"/>
                    <a:pt x="103" y="79"/>
                    <a:pt x="97" y="79"/>
                  </a:cubicBezTo>
                  <a:cubicBezTo>
                    <a:pt x="55" y="79"/>
                    <a:pt x="19" y="102"/>
                    <a:pt x="1" y="142"/>
                  </a:cubicBezTo>
                  <a:cubicBezTo>
                    <a:pt x="13" y="170"/>
                    <a:pt x="25" y="199"/>
                    <a:pt x="42" y="232"/>
                  </a:cubicBezTo>
                  <a:cubicBezTo>
                    <a:pt x="75" y="228"/>
                    <a:pt x="116" y="232"/>
                    <a:pt x="140" y="211"/>
                  </a:cubicBezTo>
                  <a:cubicBezTo>
                    <a:pt x="158" y="198"/>
                    <a:pt x="179" y="192"/>
                    <a:pt x="199" y="192"/>
                  </a:cubicBezTo>
                  <a:cubicBezTo>
                    <a:pt x="216" y="192"/>
                    <a:pt x="232" y="196"/>
                    <a:pt x="247" y="203"/>
                  </a:cubicBezTo>
                  <a:cubicBezTo>
                    <a:pt x="305" y="222"/>
                    <a:pt x="366" y="231"/>
                    <a:pt x="427" y="231"/>
                  </a:cubicBezTo>
                  <a:cubicBezTo>
                    <a:pt x="448" y="231"/>
                    <a:pt x="468" y="230"/>
                    <a:pt x="489" y="228"/>
                  </a:cubicBezTo>
                  <a:cubicBezTo>
                    <a:pt x="551" y="228"/>
                    <a:pt x="616" y="224"/>
                    <a:pt x="678" y="216"/>
                  </a:cubicBezTo>
                  <a:cubicBezTo>
                    <a:pt x="699" y="212"/>
                    <a:pt x="719" y="211"/>
                    <a:pt x="740" y="211"/>
                  </a:cubicBezTo>
                  <a:cubicBezTo>
                    <a:pt x="812" y="211"/>
                    <a:pt x="882" y="228"/>
                    <a:pt x="953" y="228"/>
                  </a:cubicBezTo>
                  <a:cubicBezTo>
                    <a:pt x="1055" y="228"/>
                    <a:pt x="1156" y="251"/>
                    <a:pt x="1257" y="251"/>
                  </a:cubicBezTo>
                  <a:cubicBezTo>
                    <a:pt x="1286" y="251"/>
                    <a:pt x="1314" y="249"/>
                    <a:pt x="1342" y="244"/>
                  </a:cubicBezTo>
                  <a:cubicBezTo>
                    <a:pt x="1383" y="244"/>
                    <a:pt x="1429" y="248"/>
                    <a:pt x="1470" y="257"/>
                  </a:cubicBezTo>
                  <a:cubicBezTo>
                    <a:pt x="1510" y="260"/>
                    <a:pt x="1551" y="261"/>
                    <a:pt x="1590" y="261"/>
                  </a:cubicBezTo>
                  <a:cubicBezTo>
                    <a:pt x="1663" y="261"/>
                    <a:pt x="1735" y="256"/>
                    <a:pt x="1806" y="248"/>
                  </a:cubicBezTo>
                  <a:cubicBezTo>
                    <a:pt x="1832" y="247"/>
                    <a:pt x="1857" y="247"/>
                    <a:pt x="1882" y="247"/>
                  </a:cubicBezTo>
                  <a:cubicBezTo>
                    <a:pt x="1958" y="247"/>
                    <a:pt x="2032" y="251"/>
                    <a:pt x="2106" y="261"/>
                  </a:cubicBezTo>
                  <a:cubicBezTo>
                    <a:pt x="2192" y="269"/>
                    <a:pt x="2282" y="265"/>
                    <a:pt x="2368" y="269"/>
                  </a:cubicBezTo>
                  <a:cubicBezTo>
                    <a:pt x="2450" y="269"/>
                    <a:pt x="2528" y="273"/>
                    <a:pt x="2610" y="285"/>
                  </a:cubicBezTo>
                  <a:lnTo>
                    <a:pt x="2651" y="285"/>
                  </a:lnTo>
                  <a:lnTo>
                    <a:pt x="2651" y="43"/>
                  </a:lnTo>
                  <a:cubicBezTo>
                    <a:pt x="2575" y="29"/>
                    <a:pt x="2494" y="1"/>
                    <a:pt x="241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1" name="Google Shape;581;p39"/>
            <p:cNvSpPr/>
            <p:nvPr/>
          </p:nvSpPr>
          <p:spPr>
            <a:xfrm>
              <a:off x="1440400" y="4901175"/>
              <a:ext cx="55725" cy="7425"/>
            </a:xfrm>
            <a:custGeom>
              <a:avLst/>
              <a:gdLst/>
              <a:ahLst/>
              <a:cxnLst/>
              <a:rect l="l" t="t" r="r" b="b"/>
              <a:pathLst>
                <a:path w="2229" h="297" extrusionOk="0">
                  <a:moveTo>
                    <a:pt x="2183" y="0"/>
                  </a:moveTo>
                  <a:cubicBezTo>
                    <a:pt x="2119" y="8"/>
                    <a:pt x="2054" y="19"/>
                    <a:pt x="1992" y="19"/>
                  </a:cubicBezTo>
                  <a:cubicBezTo>
                    <a:pt x="1955" y="19"/>
                    <a:pt x="1919" y="15"/>
                    <a:pt x="1884" y="5"/>
                  </a:cubicBezTo>
                  <a:cubicBezTo>
                    <a:pt x="1881" y="4"/>
                    <a:pt x="1878" y="4"/>
                    <a:pt x="1875" y="4"/>
                  </a:cubicBezTo>
                  <a:cubicBezTo>
                    <a:pt x="1856" y="4"/>
                    <a:pt x="1836" y="13"/>
                    <a:pt x="1818" y="13"/>
                  </a:cubicBezTo>
                  <a:cubicBezTo>
                    <a:pt x="1791" y="15"/>
                    <a:pt x="1766" y="16"/>
                    <a:pt x="1741" y="16"/>
                  </a:cubicBezTo>
                  <a:cubicBezTo>
                    <a:pt x="1715" y="16"/>
                    <a:pt x="1691" y="15"/>
                    <a:pt x="1666" y="13"/>
                  </a:cubicBezTo>
                  <a:cubicBezTo>
                    <a:pt x="1635" y="9"/>
                    <a:pt x="1603" y="7"/>
                    <a:pt x="1572" y="7"/>
                  </a:cubicBezTo>
                  <a:cubicBezTo>
                    <a:pt x="1534" y="7"/>
                    <a:pt x="1495" y="10"/>
                    <a:pt x="1457" y="17"/>
                  </a:cubicBezTo>
                  <a:cubicBezTo>
                    <a:pt x="1406" y="23"/>
                    <a:pt x="1355" y="27"/>
                    <a:pt x="1305" y="27"/>
                  </a:cubicBezTo>
                  <a:cubicBezTo>
                    <a:pt x="1287" y="27"/>
                    <a:pt x="1269" y="26"/>
                    <a:pt x="1252" y="25"/>
                  </a:cubicBezTo>
                  <a:cubicBezTo>
                    <a:pt x="1196" y="22"/>
                    <a:pt x="1140" y="21"/>
                    <a:pt x="1084" y="21"/>
                  </a:cubicBezTo>
                  <a:cubicBezTo>
                    <a:pt x="972" y="21"/>
                    <a:pt x="861" y="26"/>
                    <a:pt x="751" y="37"/>
                  </a:cubicBezTo>
                  <a:cubicBezTo>
                    <a:pt x="575" y="54"/>
                    <a:pt x="394" y="58"/>
                    <a:pt x="218" y="66"/>
                  </a:cubicBezTo>
                  <a:lnTo>
                    <a:pt x="123" y="66"/>
                  </a:lnTo>
                  <a:cubicBezTo>
                    <a:pt x="86" y="74"/>
                    <a:pt x="45" y="87"/>
                    <a:pt x="8" y="99"/>
                  </a:cubicBezTo>
                  <a:lnTo>
                    <a:pt x="0" y="128"/>
                  </a:lnTo>
                  <a:cubicBezTo>
                    <a:pt x="17" y="148"/>
                    <a:pt x="29" y="177"/>
                    <a:pt x="45" y="181"/>
                  </a:cubicBezTo>
                  <a:cubicBezTo>
                    <a:pt x="103" y="189"/>
                    <a:pt x="156" y="197"/>
                    <a:pt x="214" y="197"/>
                  </a:cubicBezTo>
                  <a:cubicBezTo>
                    <a:pt x="237" y="194"/>
                    <a:pt x="261" y="193"/>
                    <a:pt x="285" y="193"/>
                  </a:cubicBezTo>
                  <a:cubicBezTo>
                    <a:pt x="325" y="193"/>
                    <a:pt x="364" y="196"/>
                    <a:pt x="402" y="202"/>
                  </a:cubicBezTo>
                  <a:cubicBezTo>
                    <a:pt x="429" y="212"/>
                    <a:pt x="457" y="217"/>
                    <a:pt x="484" y="217"/>
                  </a:cubicBezTo>
                  <a:cubicBezTo>
                    <a:pt x="512" y="217"/>
                    <a:pt x="540" y="212"/>
                    <a:pt x="566" y="202"/>
                  </a:cubicBezTo>
                  <a:cubicBezTo>
                    <a:pt x="581" y="199"/>
                    <a:pt x="598" y="196"/>
                    <a:pt x="613" y="196"/>
                  </a:cubicBezTo>
                  <a:cubicBezTo>
                    <a:pt x="620" y="196"/>
                    <a:pt x="626" y="196"/>
                    <a:pt x="632" y="197"/>
                  </a:cubicBezTo>
                  <a:cubicBezTo>
                    <a:pt x="714" y="214"/>
                    <a:pt x="795" y="218"/>
                    <a:pt x="876" y="218"/>
                  </a:cubicBezTo>
                  <a:cubicBezTo>
                    <a:pt x="957" y="218"/>
                    <a:pt x="1038" y="214"/>
                    <a:pt x="1120" y="214"/>
                  </a:cubicBezTo>
                  <a:cubicBezTo>
                    <a:pt x="1243" y="214"/>
                    <a:pt x="1375" y="234"/>
                    <a:pt x="1494" y="243"/>
                  </a:cubicBezTo>
                  <a:cubicBezTo>
                    <a:pt x="1609" y="251"/>
                    <a:pt x="1728" y="251"/>
                    <a:pt x="1847" y="259"/>
                  </a:cubicBezTo>
                  <a:cubicBezTo>
                    <a:pt x="1857" y="258"/>
                    <a:pt x="1866" y="257"/>
                    <a:pt x="1876" y="257"/>
                  </a:cubicBezTo>
                  <a:cubicBezTo>
                    <a:pt x="1903" y="257"/>
                    <a:pt x="1930" y="261"/>
                    <a:pt x="1957" y="267"/>
                  </a:cubicBezTo>
                  <a:cubicBezTo>
                    <a:pt x="2033" y="285"/>
                    <a:pt x="2114" y="297"/>
                    <a:pt x="2193" y="297"/>
                  </a:cubicBezTo>
                  <a:cubicBezTo>
                    <a:pt x="2205" y="297"/>
                    <a:pt x="2217" y="296"/>
                    <a:pt x="2228" y="296"/>
                  </a:cubicBezTo>
                  <a:lnTo>
                    <a:pt x="2228" y="9"/>
                  </a:lnTo>
                  <a:cubicBezTo>
                    <a:pt x="2216" y="5"/>
                    <a:pt x="2200" y="0"/>
                    <a:pt x="21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2" name="Google Shape;582;p39"/>
            <p:cNvSpPr/>
            <p:nvPr/>
          </p:nvSpPr>
          <p:spPr>
            <a:xfrm>
              <a:off x="1469225" y="4810125"/>
              <a:ext cx="27000" cy="6275"/>
            </a:xfrm>
            <a:custGeom>
              <a:avLst/>
              <a:gdLst/>
              <a:ahLst/>
              <a:cxnLst/>
              <a:rect l="l" t="t" r="r" b="b"/>
              <a:pathLst>
                <a:path w="1080" h="251" extrusionOk="0">
                  <a:moveTo>
                    <a:pt x="760" y="1"/>
                  </a:moveTo>
                  <a:cubicBezTo>
                    <a:pt x="670" y="1"/>
                    <a:pt x="582" y="20"/>
                    <a:pt x="493" y="40"/>
                  </a:cubicBezTo>
                  <a:cubicBezTo>
                    <a:pt x="476" y="40"/>
                    <a:pt x="456" y="36"/>
                    <a:pt x="439" y="32"/>
                  </a:cubicBezTo>
                  <a:cubicBezTo>
                    <a:pt x="415" y="32"/>
                    <a:pt x="390" y="27"/>
                    <a:pt x="365" y="27"/>
                  </a:cubicBezTo>
                  <a:cubicBezTo>
                    <a:pt x="279" y="32"/>
                    <a:pt x="197" y="40"/>
                    <a:pt x="111" y="44"/>
                  </a:cubicBezTo>
                  <a:cubicBezTo>
                    <a:pt x="78" y="44"/>
                    <a:pt x="45" y="48"/>
                    <a:pt x="0" y="52"/>
                  </a:cubicBezTo>
                  <a:cubicBezTo>
                    <a:pt x="13" y="89"/>
                    <a:pt x="13" y="118"/>
                    <a:pt x="25" y="130"/>
                  </a:cubicBezTo>
                  <a:cubicBezTo>
                    <a:pt x="48" y="149"/>
                    <a:pt x="78" y="176"/>
                    <a:pt x="109" y="176"/>
                  </a:cubicBezTo>
                  <a:cubicBezTo>
                    <a:pt x="111" y="176"/>
                    <a:pt x="113" y="175"/>
                    <a:pt x="115" y="175"/>
                  </a:cubicBezTo>
                  <a:cubicBezTo>
                    <a:pt x="126" y="174"/>
                    <a:pt x="138" y="174"/>
                    <a:pt x="149" y="174"/>
                  </a:cubicBezTo>
                  <a:cubicBezTo>
                    <a:pt x="205" y="174"/>
                    <a:pt x="262" y="182"/>
                    <a:pt x="316" y="196"/>
                  </a:cubicBezTo>
                  <a:cubicBezTo>
                    <a:pt x="328" y="200"/>
                    <a:pt x="341" y="204"/>
                    <a:pt x="353" y="204"/>
                  </a:cubicBezTo>
                  <a:cubicBezTo>
                    <a:pt x="372" y="199"/>
                    <a:pt x="391" y="197"/>
                    <a:pt x="411" y="197"/>
                  </a:cubicBezTo>
                  <a:cubicBezTo>
                    <a:pt x="482" y="197"/>
                    <a:pt x="552" y="225"/>
                    <a:pt x="620" y="229"/>
                  </a:cubicBezTo>
                  <a:cubicBezTo>
                    <a:pt x="669" y="233"/>
                    <a:pt x="714" y="233"/>
                    <a:pt x="763" y="233"/>
                  </a:cubicBezTo>
                  <a:cubicBezTo>
                    <a:pt x="770" y="233"/>
                    <a:pt x="776" y="234"/>
                    <a:pt x="783" y="234"/>
                  </a:cubicBezTo>
                  <a:cubicBezTo>
                    <a:pt x="796" y="234"/>
                    <a:pt x="810" y="233"/>
                    <a:pt x="824" y="233"/>
                  </a:cubicBezTo>
                  <a:cubicBezTo>
                    <a:pt x="844" y="233"/>
                    <a:pt x="864" y="235"/>
                    <a:pt x="878" y="245"/>
                  </a:cubicBezTo>
                  <a:cubicBezTo>
                    <a:pt x="893" y="249"/>
                    <a:pt x="909" y="250"/>
                    <a:pt x="924" y="250"/>
                  </a:cubicBezTo>
                  <a:cubicBezTo>
                    <a:pt x="967" y="250"/>
                    <a:pt x="1011" y="239"/>
                    <a:pt x="1054" y="239"/>
                  </a:cubicBezTo>
                  <a:cubicBezTo>
                    <a:pt x="1062" y="239"/>
                    <a:pt x="1071" y="240"/>
                    <a:pt x="1079" y="241"/>
                  </a:cubicBezTo>
                  <a:lnTo>
                    <a:pt x="1079" y="7"/>
                  </a:lnTo>
                  <a:cubicBezTo>
                    <a:pt x="1018" y="11"/>
                    <a:pt x="969" y="7"/>
                    <a:pt x="903" y="15"/>
                  </a:cubicBezTo>
                  <a:lnTo>
                    <a:pt x="887" y="15"/>
                  </a:lnTo>
                  <a:cubicBezTo>
                    <a:pt x="844" y="5"/>
                    <a:pt x="802" y="1"/>
                    <a:pt x="7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3" name="Google Shape;583;p39"/>
            <p:cNvSpPr/>
            <p:nvPr/>
          </p:nvSpPr>
          <p:spPr>
            <a:xfrm>
              <a:off x="1432075" y="4862275"/>
              <a:ext cx="64050" cy="6650"/>
            </a:xfrm>
            <a:custGeom>
              <a:avLst/>
              <a:gdLst/>
              <a:ahLst/>
              <a:cxnLst/>
              <a:rect l="l" t="t" r="r" b="b"/>
              <a:pathLst>
                <a:path w="2562" h="266" extrusionOk="0">
                  <a:moveTo>
                    <a:pt x="2437" y="0"/>
                  </a:moveTo>
                  <a:cubicBezTo>
                    <a:pt x="2379" y="0"/>
                    <a:pt x="2319" y="4"/>
                    <a:pt x="2262" y="14"/>
                  </a:cubicBezTo>
                  <a:cubicBezTo>
                    <a:pt x="2178" y="20"/>
                    <a:pt x="2094" y="27"/>
                    <a:pt x="2010" y="27"/>
                  </a:cubicBezTo>
                  <a:cubicBezTo>
                    <a:pt x="1992" y="27"/>
                    <a:pt x="1973" y="27"/>
                    <a:pt x="1954" y="26"/>
                  </a:cubicBezTo>
                  <a:cubicBezTo>
                    <a:pt x="1843" y="34"/>
                    <a:pt x="1728" y="46"/>
                    <a:pt x="1626" y="55"/>
                  </a:cubicBezTo>
                  <a:cubicBezTo>
                    <a:pt x="1523" y="67"/>
                    <a:pt x="1425" y="59"/>
                    <a:pt x="1318" y="71"/>
                  </a:cubicBezTo>
                  <a:cubicBezTo>
                    <a:pt x="1308" y="73"/>
                    <a:pt x="1296" y="74"/>
                    <a:pt x="1285" y="74"/>
                  </a:cubicBezTo>
                  <a:cubicBezTo>
                    <a:pt x="1274" y="74"/>
                    <a:pt x="1263" y="73"/>
                    <a:pt x="1252" y="71"/>
                  </a:cubicBezTo>
                  <a:cubicBezTo>
                    <a:pt x="1180" y="56"/>
                    <a:pt x="1107" y="51"/>
                    <a:pt x="1033" y="51"/>
                  </a:cubicBezTo>
                  <a:cubicBezTo>
                    <a:pt x="899" y="51"/>
                    <a:pt x="763" y="67"/>
                    <a:pt x="629" y="67"/>
                  </a:cubicBezTo>
                  <a:cubicBezTo>
                    <a:pt x="619" y="67"/>
                    <a:pt x="610" y="67"/>
                    <a:pt x="600" y="67"/>
                  </a:cubicBezTo>
                  <a:cubicBezTo>
                    <a:pt x="559" y="67"/>
                    <a:pt x="514" y="63"/>
                    <a:pt x="469" y="59"/>
                  </a:cubicBezTo>
                  <a:cubicBezTo>
                    <a:pt x="383" y="43"/>
                    <a:pt x="297" y="37"/>
                    <a:pt x="211" y="37"/>
                  </a:cubicBezTo>
                  <a:cubicBezTo>
                    <a:pt x="186" y="37"/>
                    <a:pt x="161" y="37"/>
                    <a:pt x="136" y="38"/>
                  </a:cubicBezTo>
                  <a:cubicBezTo>
                    <a:pt x="127" y="37"/>
                    <a:pt x="117" y="37"/>
                    <a:pt x="108" y="37"/>
                  </a:cubicBezTo>
                  <a:cubicBezTo>
                    <a:pt x="67" y="37"/>
                    <a:pt x="27" y="48"/>
                    <a:pt x="1" y="108"/>
                  </a:cubicBezTo>
                  <a:cubicBezTo>
                    <a:pt x="17" y="161"/>
                    <a:pt x="66" y="194"/>
                    <a:pt x="124" y="194"/>
                  </a:cubicBezTo>
                  <a:cubicBezTo>
                    <a:pt x="165" y="198"/>
                    <a:pt x="210" y="202"/>
                    <a:pt x="251" y="206"/>
                  </a:cubicBezTo>
                  <a:cubicBezTo>
                    <a:pt x="287" y="202"/>
                    <a:pt x="323" y="200"/>
                    <a:pt x="359" y="200"/>
                  </a:cubicBezTo>
                  <a:cubicBezTo>
                    <a:pt x="419" y="200"/>
                    <a:pt x="479" y="206"/>
                    <a:pt x="538" y="219"/>
                  </a:cubicBezTo>
                  <a:cubicBezTo>
                    <a:pt x="562" y="204"/>
                    <a:pt x="586" y="198"/>
                    <a:pt x="609" y="198"/>
                  </a:cubicBezTo>
                  <a:cubicBezTo>
                    <a:pt x="643" y="198"/>
                    <a:pt x="677" y="209"/>
                    <a:pt x="711" y="219"/>
                  </a:cubicBezTo>
                  <a:cubicBezTo>
                    <a:pt x="748" y="223"/>
                    <a:pt x="780" y="227"/>
                    <a:pt x="813" y="231"/>
                  </a:cubicBezTo>
                  <a:cubicBezTo>
                    <a:pt x="867" y="235"/>
                    <a:pt x="920" y="248"/>
                    <a:pt x="969" y="256"/>
                  </a:cubicBezTo>
                  <a:cubicBezTo>
                    <a:pt x="1002" y="262"/>
                    <a:pt x="1036" y="265"/>
                    <a:pt x="1070" y="265"/>
                  </a:cubicBezTo>
                  <a:cubicBezTo>
                    <a:pt x="1124" y="265"/>
                    <a:pt x="1179" y="257"/>
                    <a:pt x="1232" y="239"/>
                  </a:cubicBezTo>
                  <a:cubicBezTo>
                    <a:pt x="1239" y="239"/>
                    <a:pt x="1246" y="230"/>
                    <a:pt x="1253" y="230"/>
                  </a:cubicBezTo>
                  <a:cubicBezTo>
                    <a:pt x="1254" y="230"/>
                    <a:pt x="1255" y="231"/>
                    <a:pt x="1256" y="231"/>
                  </a:cubicBezTo>
                  <a:cubicBezTo>
                    <a:pt x="1282" y="241"/>
                    <a:pt x="1307" y="244"/>
                    <a:pt x="1333" y="244"/>
                  </a:cubicBezTo>
                  <a:cubicBezTo>
                    <a:pt x="1385" y="244"/>
                    <a:pt x="1438" y="230"/>
                    <a:pt x="1491" y="230"/>
                  </a:cubicBezTo>
                  <a:cubicBezTo>
                    <a:pt x="1499" y="230"/>
                    <a:pt x="1507" y="230"/>
                    <a:pt x="1515" y="231"/>
                  </a:cubicBezTo>
                  <a:cubicBezTo>
                    <a:pt x="1589" y="231"/>
                    <a:pt x="1663" y="243"/>
                    <a:pt x="1737" y="256"/>
                  </a:cubicBezTo>
                  <a:cubicBezTo>
                    <a:pt x="1776" y="263"/>
                    <a:pt x="1815" y="266"/>
                    <a:pt x="1854" y="266"/>
                  </a:cubicBezTo>
                  <a:cubicBezTo>
                    <a:pt x="1933" y="266"/>
                    <a:pt x="2012" y="255"/>
                    <a:pt x="2092" y="255"/>
                  </a:cubicBezTo>
                  <a:cubicBezTo>
                    <a:pt x="2101" y="255"/>
                    <a:pt x="2109" y="255"/>
                    <a:pt x="2118" y="256"/>
                  </a:cubicBezTo>
                  <a:cubicBezTo>
                    <a:pt x="2121" y="256"/>
                    <a:pt x="2124" y="256"/>
                    <a:pt x="2128" y="256"/>
                  </a:cubicBezTo>
                  <a:cubicBezTo>
                    <a:pt x="2210" y="256"/>
                    <a:pt x="2284" y="221"/>
                    <a:pt x="2360" y="221"/>
                  </a:cubicBezTo>
                  <a:cubicBezTo>
                    <a:pt x="2393" y="221"/>
                    <a:pt x="2427" y="228"/>
                    <a:pt x="2463" y="248"/>
                  </a:cubicBezTo>
                  <a:cubicBezTo>
                    <a:pt x="2496" y="256"/>
                    <a:pt x="2528" y="260"/>
                    <a:pt x="2561" y="260"/>
                  </a:cubicBezTo>
                  <a:lnTo>
                    <a:pt x="2561" y="5"/>
                  </a:lnTo>
                  <a:cubicBezTo>
                    <a:pt x="2520" y="2"/>
                    <a:pt x="2479" y="0"/>
                    <a:pt x="243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4" name="Google Shape;584;p39"/>
            <p:cNvSpPr/>
            <p:nvPr/>
          </p:nvSpPr>
          <p:spPr>
            <a:xfrm>
              <a:off x="1418350" y="4849050"/>
              <a:ext cx="77775" cy="7125"/>
            </a:xfrm>
            <a:custGeom>
              <a:avLst/>
              <a:gdLst/>
              <a:ahLst/>
              <a:cxnLst/>
              <a:rect l="l" t="t" r="r" b="b"/>
              <a:pathLst>
                <a:path w="3111" h="285" extrusionOk="0">
                  <a:moveTo>
                    <a:pt x="2969" y="0"/>
                  </a:moveTo>
                  <a:cubicBezTo>
                    <a:pt x="2852" y="0"/>
                    <a:pt x="2737" y="14"/>
                    <a:pt x="2626" y="42"/>
                  </a:cubicBezTo>
                  <a:cubicBezTo>
                    <a:pt x="2532" y="58"/>
                    <a:pt x="2437" y="67"/>
                    <a:pt x="2343" y="71"/>
                  </a:cubicBezTo>
                  <a:cubicBezTo>
                    <a:pt x="2322" y="71"/>
                    <a:pt x="2294" y="75"/>
                    <a:pt x="2269" y="75"/>
                  </a:cubicBezTo>
                  <a:cubicBezTo>
                    <a:pt x="2223" y="78"/>
                    <a:pt x="2176" y="81"/>
                    <a:pt x="2130" y="81"/>
                  </a:cubicBezTo>
                  <a:cubicBezTo>
                    <a:pt x="2111" y="81"/>
                    <a:pt x="2091" y="80"/>
                    <a:pt x="2072" y="79"/>
                  </a:cubicBezTo>
                  <a:cubicBezTo>
                    <a:pt x="2023" y="75"/>
                    <a:pt x="1974" y="73"/>
                    <a:pt x="1925" y="73"/>
                  </a:cubicBezTo>
                  <a:cubicBezTo>
                    <a:pt x="1857" y="73"/>
                    <a:pt x="1789" y="76"/>
                    <a:pt x="1720" y="76"/>
                  </a:cubicBezTo>
                  <a:cubicBezTo>
                    <a:pt x="1698" y="76"/>
                    <a:pt x="1676" y="75"/>
                    <a:pt x="1654" y="75"/>
                  </a:cubicBezTo>
                  <a:cubicBezTo>
                    <a:pt x="1510" y="75"/>
                    <a:pt x="1366" y="67"/>
                    <a:pt x="1223" y="67"/>
                  </a:cubicBezTo>
                  <a:cubicBezTo>
                    <a:pt x="1169" y="67"/>
                    <a:pt x="1112" y="75"/>
                    <a:pt x="1063" y="75"/>
                  </a:cubicBezTo>
                  <a:cubicBezTo>
                    <a:pt x="978" y="78"/>
                    <a:pt x="893" y="91"/>
                    <a:pt x="808" y="91"/>
                  </a:cubicBezTo>
                  <a:cubicBezTo>
                    <a:pt x="774" y="91"/>
                    <a:pt x="740" y="89"/>
                    <a:pt x="706" y="83"/>
                  </a:cubicBezTo>
                  <a:cubicBezTo>
                    <a:pt x="624" y="68"/>
                    <a:pt x="542" y="64"/>
                    <a:pt x="460" y="64"/>
                  </a:cubicBezTo>
                  <a:cubicBezTo>
                    <a:pt x="358" y="64"/>
                    <a:pt x="256" y="71"/>
                    <a:pt x="156" y="71"/>
                  </a:cubicBezTo>
                  <a:cubicBezTo>
                    <a:pt x="152" y="70"/>
                    <a:pt x="147" y="70"/>
                    <a:pt x="143" y="70"/>
                  </a:cubicBezTo>
                  <a:cubicBezTo>
                    <a:pt x="86" y="70"/>
                    <a:pt x="34" y="95"/>
                    <a:pt x="0" y="140"/>
                  </a:cubicBezTo>
                  <a:cubicBezTo>
                    <a:pt x="27" y="177"/>
                    <a:pt x="68" y="198"/>
                    <a:pt x="112" y="198"/>
                  </a:cubicBezTo>
                  <a:cubicBezTo>
                    <a:pt x="128" y="198"/>
                    <a:pt x="144" y="195"/>
                    <a:pt x="160" y="190"/>
                  </a:cubicBezTo>
                  <a:cubicBezTo>
                    <a:pt x="185" y="184"/>
                    <a:pt x="210" y="181"/>
                    <a:pt x="236" y="181"/>
                  </a:cubicBezTo>
                  <a:cubicBezTo>
                    <a:pt x="266" y="181"/>
                    <a:pt x="296" y="185"/>
                    <a:pt x="324" y="194"/>
                  </a:cubicBezTo>
                  <a:cubicBezTo>
                    <a:pt x="373" y="202"/>
                    <a:pt x="419" y="202"/>
                    <a:pt x="464" y="206"/>
                  </a:cubicBezTo>
                  <a:cubicBezTo>
                    <a:pt x="504" y="214"/>
                    <a:pt x="545" y="217"/>
                    <a:pt x="586" y="217"/>
                  </a:cubicBezTo>
                  <a:cubicBezTo>
                    <a:pt x="633" y="217"/>
                    <a:pt x="680" y="213"/>
                    <a:pt x="726" y="206"/>
                  </a:cubicBezTo>
                  <a:cubicBezTo>
                    <a:pt x="730" y="205"/>
                    <a:pt x="733" y="205"/>
                    <a:pt x="736" y="205"/>
                  </a:cubicBezTo>
                  <a:cubicBezTo>
                    <a:pt x="745" y="205"/>
                    <a:pt x="753" y="208"/>
                    <a:pt x="759" y="214"/>
                  </a:cubicBezTo>
                  <a:cubicBezTo>
                    <a:pt x="781" y="226"/>
                    <a:pt x="805" y="233"/>
                    <a:pt x="829" y="233"/>
                  </a:cubicBezTo>
                  <a:cubicBezTo>
                    <a:pt x="846" y="233"/>
                    <a:pt x="863" y="229"/>
                    <a:pt x="878" y="223"/>
                  </a:cubicBezTo>
                  <a:cubicBezTo>
                    <a:pt x="927" y="214"/>
                    <a:pt x="972" y="210"/>
                    <a:pt x="1018" y="210"/>
                  </a:cubicBezTo>
                  <a:cubicBezTo>
                    <a:pt x="1063" y="206"/>
                    <a:pt x="1104" y="206"/>
                    <a:pt x="1149" y="206"/>
                  </a:cubicBezTo>
                  <a:cubicBezTo>
                    <a:pt x="1165" y="204"/>
                    <a:pt x="1182" y="203"/>
                    <a:pt x="1198" y="203"/>
                  </a:cubicBezTo>
                  <a:cubicBezTo>
                    <a:pt x="1247" y="203"/>
                    <a:pt x="1296" y="212"/>
                    <a:pt x="1342" y="231"/>
                  </a:cubicBezTo>
                  <a:cubicBezTo>
                    <a:pt x="1391" y="247"/>
                    <a:pt x="1440" y="251"/>
                    <a:pt x="1489" y="251"/>
                  </a:cubicBezTo>
                  <a:cubicBezTo>
                    <a:pt x="1592" y="255"/>
                    <a:pt x="1695" y="255"/>
                    <a:pt x="1797" y="259"/>
                  </a:cubicBezTo>
                  <a:cubicBezTo>
                    <a:pt x="2002" y="268"/>
                    <a:pt x="2199" y="280"/>
                    <a:pt x="2405" y="284"/>
                  </a:cubicBezTo>
                  <a:cubicBezTo>
                    <a:pt x="2416" y="285"/>
                    <a:pt x="2427" y="285"/>
                    <a:pt x="2439" y="285"/>
                  </a:cubicBezTo>
                  <a:cubicBezTo>
                    <a:pt x="2530" y="285"/>
                    <a:pt x="2621" y="272"/>
                    <a:pt x="2712" y="272"/>
                  </a:cubicBezTo>
                  <a:cubicBezTo>
                    <a:pt x="2747" y="270"/>
                    <a:pt x="2782" y="269"/>
                    <a:pt x="2817" y="269"/>
                  </a:cubicBezTo>
                  <a:cubicBezTo>
                    <a:pt x="2852" y="269"/>
                    <a:pt x="2887" y="270"/>
                    <a:pt x="2922" y="272"/>
                  </a:cubicBezTo>
                  <a:cubicBezTo>
                    <a:pt x="2954" y="280"/>
                    <a:pt x="2987" y="284"/>
                    <a:pt x="3020" y="284"/>
                  </a:cubicBezTo>
                  <a:cubicBezTo>
                    <a:pt x="3049" y="280"/>
                    <a:pt x="3082" y="276"/>
                    <a:pt x="3110" y="276"/>
                  </a:cubicBezTo>
                  <a:lnTo>
                    <a:pt x="3110" y="9"/>
                  </a:lnTo>
                  <a:lnTo>
                    <a:pt x="3086" y="5"/>
                  </a:lnTo>
                  <a:cubicBezTo>
                    <a:pt x="3047" y="2"/>
                    <a:pt x="3008" y="0"/>
                    <a:pt x="29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5" name="Google Shape;585;p39"/>
            <p:cNvSpPr/>
            <p:nvPr/>
          </p:nvSpPr>
          <p:spPr>
            <a:xfrm>
              <a:off x="1425925" y="4836025"/>
              <a:ext cx="70300" cy="6900"/>
            </a:xfrm>
            <a:custGeom>
              <a:avLst/>
              <a:gdLst/>
              <a:ahLst/>
              <a:cxnLst/>
              <a:rect l="l" t="t" r="r" b="b"/>
              <a:pathLst>
                <a:path w="2812" h="276" extrusionOk="0">
                  <a:moveTo>
                    <a:pt x="2811" y="1"/>
                  </a:moveTo>
                  <a:cubicBezTo>
                    <a:pt x="2782" y="3"/>
                    <a:pt x="2752" y="3"/>
                    <a:pt x="2723" y="3"/>
                  </a:cubicBezTo>
                  <a:cubicBezTo>
                    <a:pt x="2671" y="3"/>
                    <a:pt x="2621" y="1"/>
                    <a:pt x="2570" y="1"/>
                  </a:cubicBezTo>
                  <a:cubicBezTo>
                    <a:pt x="2523" y="1"/>
                    <a:pt x="2477" y="3"/>
                    <a:pt x="2430" y="9"/>
                  </a:cubicBezTo>
                  <a:cubicBezTo>
                    <a:pt x="2381" y="13"/>
                    <a:pt x="2331" y="21"/>
                    <a:pt x="2282" y="34"/>
                  </a:cubicBezTo>
                  <a:cubicBezTo>
                    <a:pt x="2232" y="46"/>
                    <a:pt x="2182" y="52"/>
                    <a:pt x="2132" y="52"/>
                  </a:cubicBezTo>
                  <a:cubicBezTo>
                    <a:pt x="2116" y="52"/>
                    <a:pt x="2101" y="51"/>
                    <a:pt x="2085" y="50"/>
                  </a:cubicBezTo>
                  <a:cubicBezTo>
                    <a:pt x="2052" y="49"/>
                    <a:pt x="2019" y="48"/>
                    <a:pt x="1986" y="48"/>
                  </a:cubicBezTo>
                  <a:cubicBezTo>
                    <a:pt x="1921" y="48"/>
                    <a:pt x="1854" y="50"/>
                    <a:pt x="1786" y="50"/>
                  </a:cubicBezTo>
                  <a:lnTo>
                    <a:pt x="1215" y="54"/>
                  </a:lnTo>
                  <a:lnTo>
                    <a:pt x="961" y="54"/>
                  </a:lnTo>
                  <a:cubicBezTo>
                    <a:pt x="957" y="53"/>
                    <a:pt x="954" y="53"/>
                    <a:pt x="950" y="53"/>
                  </a:cubicBezTo>
                  <a:cubicBezTo>
                    <a:pt x="917" y="53"/>
                    <a:pt x="888" y="94"/>
                    <a:pt x="853" y="94"/>
                  </a:cubicBezTo>
                  <a:cubicBezTo>
                    <a:pt x="845" y="94"/>
                    <a:pt x="838" y="92"/>
                    <a:pt x="830" y="87"/>
                  </a:cubicBezTo>
                  <a:cubicBezTo>
                    <a:pt x="788" y="67"/>
                    <a:pt x="743" y="58"/>
                    <a:pt x="702" y="58"/>
                  </a:cubicBezTo>
                  <a:cubicBezTo>
                    <a:pt x="509" y="54"/>
                    <a:pt x="321" y="54"/>
                    <a:pt x="128" y="54"/>
                  </a:cubicBezTo>
                  <a:cubicBezTo>
                    <a:pt x="91" y="54"/>
                    <a:pt x="58" y="62"/>
                    <a:pt x="25" y="79"/>
                  </a:cubicBezTo>
                  <a:cubicBezTo>
                    <a:pt x="13" y="87"/>
                    <a:pt x="1" y="103"/>
                    <a:pt x="1" y="124"/>
                  </a:cubicBezTo>
                  <a:cubicBezTo>
                    <a:pt x="1" y="140"/>
                    <a:pt x="9" y="161"/>
                    <a:pt x="21" y="173"/>
                  </a:cubicBezTo>
                  <a:cubicBezTo>
                    <a:pt x="33" y="186"/>
                    <a:pt x="50" y="190"/>
                    <a:pt x="66" y="190"/>
                  </a:cubicBezTo>
                  <a:cubicBezTo>
                    <a:pt x="83" y="192"/>
                    <a:pt x="98" y="193"/>
                    <a:pt x="113" y="193"/>
                  </a:cubicBezTo>
                  <a:cubicBezTo>
                    <a:pt x="129" y="193"/>
                    <a:pt x="144" y="192"/>
                    <a:pt x="161" y="190"/>
                  </a:cubicBezTo>
                  <a:cubicBezTo>
                    <a:pt x="194" y="181"/>
                    <a:pt x="226" y="177"/>
                    <a:pt x="259" y="177"/>
                  </a:cubicBezTo>
                  <a:cubicBezTo>
                    <a:pt x="291" y="177"/>
                    <a:pt x="323" y="181"/>
                    <a:pt x="354" y="190"/>
                  </a:cubicBezTo>
                  <a:cubicBezTo>
                    <a:pt x="362" y="191"/>
                    <a:pt x="371" y="192"/>
                    <a:pt x="380" y="192"/>
                  </a:cubicBezTo>
                  <a:cubicBezTo>
                    <a:pt x="400" y="192"/>
                    <a:pt x="420" y="189"/>
                    <a:pt x="440" y="189"/>
                  </a:cubicBezTo>
                  <a:cubicBezTo>
                    <a:pt x="452" y="189"/>
                    <a:pt x="465" y="190"/>
                    <a:pt x="477" y="194"/>
                  </a:cubicBezTo>
                  <a:cubicBezTo>
                    <a:pt x="508" y="203"/>
                    <a:pt x="540" y="212"/>
                    <a:pt x="572" y="212"/>
                  </a:cubicBezTo>
                  <a:cubicBezTo>
                    <a:pt x="598" y="212"/>
                    <a:pt x="623" y="206"/>
                    <a:pt x="649" y="190"/>
                  </a:cubicBezTo>
                  <a:cubicBezTo>
                    <a:pt x="653" y="186"/>
                    <a:pt x="658" y="185"/>
                    <a:pt x="663" y="185"/>
                  </a:cubicBezTo>
                  <a:cubicBezTo>
                    <a:pt x="678" y="185"/>
                    <a:pt x="695" y="195"/>
                    <a:pt x="711" y="198"/>
                  </a:cubicBezTo>
                  <a:cubicBezTo>
                    <a:pt x="724" y="202"/>
                    <a:pt x="738" y="204"/>
                    <a:pt x="752" y="204"/>
                  </a:cubicBezTo>
                  <a:cubicBezTo>
                    <a:pt x="790" y="204"/>
                    <a:pt x="827" y="187"/>
                    <a:pt x="854" y="157"/>
                  </a:cubicBezTo>
                  <a:cubicBezTo>
                    <a:pt x="892" y="191"/>
                    <a:pt x="938" y="208"/>
                    <a:pt x="985" y="208"/>
                  </a:cubicBezTo>
                  <a:cubicBezTo>
                    <a:pt x="995" y="208"/>
                    <a:pt x="1005" y="207"/>
                    <a:pt x="1014" y="206"/>
                  </a:cubicBezTo>
                  <a:cubicBezTo>
                    <a:pt x="1026" y="205"/>
                    <a:pt x="1038" y="205"/>
                    <a:pt x="1050" y="205"/>
                  </a:cubicBezTo>
                  <a:cubicBezTo>
                    <a:pt x="1121" y="205"/>
                    <a:pt x="1194" y="214"/>
                    <a:pt x="1264" y="214"/>
                  </a:cubicBezTo>
                  <a:cubicBezTo>
                    <a:pt x="1367" y="222"/>
                    <a:pt x="1461" y="222"/>
                    <a:pt x="1564" y="222"/>
                  </a:cubicBezTo>
                  <a:cubicBezTo>
                    <a:pt x="1575" y="221"/>
                    <a:pt x="1585" y="221"/>
                    <a:pt x="1595" y="221"/>
                  </a:cubicBezTo>
                  <a:cubicBezTo>
                    <a:pt x="1620" y="221"/>
                    <a:pt x="1643" y="224"/>
                    <a:pt x="1667" y="227"/>
                  </a:cubicBezTo>
                  <a:cubicBezTo>
                    <a:pt x="1689" y="235"/>
                    <a:pt x="1712" y="239"/>
                    <a:pt x="1735" y="239"/>
                  </a:cubicBezTo>
                  <a:cubicBezTo>
                    <a:pt x="1756" y="239"/>
                    <a:pt x="1777" y="236"/>
                    <a:pt x="1798" y="231"/>
                  </a:cubicBezTo>
                  <a:cubicBezTo>
                    <a:pt x="1804" y="229"/>
                    <a:pt x="1810" y="228"/>
                    <a:pt x="1817" y="228"/>
                  </a:cubicBezTo>
                  <a:cubicBezTo>
                    <a:pt x="1829" y="228"/>
                    <a:pt x="1841" y="231"/>
                    <a:pt x="1851" y="239"/>
                  </a:cubicBezTo>
                  <a:cubicBezTo>
                    <a:pt x="1884" y="262"/>
                    <a:pt x="1919" y="267"/>
                    <a:pt x="1953" y="267"/>
                  </a:cubicBezTo>
                  <a:cubicBezTo>
                    <a:pt x="1974" y="267"/>
                    <a:pt x="1995" y="265"/>
                    <a:pt x="2015" y="263"/>
                  </a:cubicBezTo>
                  <a:cubicBezTo>
                    <a:pt x="2106" y="255"/>
                    <a:pt x="2200" y="247"/>
                    <a:pt x="2290" y="239"/>
                  </a:cubicBezTo>
                  <a:cubicBezTo>
                    <a:pt x="2360" y="235"/>
                    <a:pt x="2430" y="222"/>
                    <a:pt x="2500" y="218"/>
                  </a:cubicBezTo>
                  <a:cubicBezTo>
                    <a:pt x="2506" y="218"/>
                    <a:pt x="2512" y="218"/>
                    <a:pt x="2519" y="218"/>
                  </a:cubicBezTo>
                  <a:cubicBezTo>
                    <a:pt x="2562" y="218"/>
                    <a:pt x="2608" y="229"/>
                    <a:pt x="2647" y="247"/>
                  </a:cubicBezTo>
                  <a:cubicBezTo>
                    <a:pt x="2696" y="268"/>
                    <a:pt x="2754" y="276"/>
                    <a:pt x="2811" y="276"/>
                  </a:cubicBezTo>
                  <a:lnTo>
                    <a:pt x="2811"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6" name="Google Shape;586;p39"/>
            <p:cNvSpPr/>
            <p:nvPr/>
          </p:nvSpPr>
          <p:spPr>
            <a:xfrm>
              <a:off x="1477725" y="4784225"/>
              <a:ext cx="18500" cy="6175"/>
            </a:xfrm>
            <a:custGeom>
              <a:avLst/>
              <a:gdLst/>
              <a:ahLst/>
              <a:cxnLst/>
              <a:rect l="l" t="t" r="r" b="b"/>
              <a:pathLst>
                <a:path w="740" h="247" extrusionOk="0">
                  <a:moveTo>
                    <a:pt x="739" y="1"/>
                  </a:moveTo>
                  <a:cubicBezTo>
                    <a:pt x="719" y="1"/>
                    <a:pt x="698" y="1"/>
                    <a:pt x="678" y="5"/>
                  </a:cubicBezTo>
                  <a:lnTo>
                    <a:pt x="354" y="5"/>
                  </a:lnTo>
                  <a:cubicBezTo>
                    <a:pt x="337" y="9"/>
                    <a:pt x="321" y="9"/>
                    <a:pt x="309" y="13"/>
                  </a:cubicBezTo>
                  <a:lnTo>
                    <a:pt x="95" y="38"/>
                  </a:lnTo>
                  <a:lnTo>
                    <a:pt x="66" y="38"/>
                  </a:lnTo>
                  <a:cubicBezTo>
                    <a:pt x="30" y="42"/>
                    <a:pt x="1" y="75"/>
                    <a:pt x="1" y="112"/>
                  </a:cubicBezTo>
                  <a:cubicBezTo>
                    <a:pt x="5" y="157"/>
                    <a:pt x="36" y="199"/>
                    <a:pt x="70" y="199"/>
                  </a:cubicBezTo>
                  <a:cubicBezTo>
                    <a:pt x="73" y="199"/>
                    <a:pt x="76" y="198"/>
                    <a:pt x="79" y="198"/>
                  </a:cubicBezTo>
                  <a:cubicBezTo>
                    <a:pt x="95" y="194"/>
                    <a:pt x="111" y="193"/>
                    <a:pt x="127" y="193"/>
                  </a:cubicBezTo>
                  <a:cubicBezTo>
                    <a:pt x="172" y="193"/>
                    <a:pt x="216" y="203"/>
                    <a:pt x="261" y="203"/>
                  </a:cubicBezTo>
                  <a:cubicBezTo>
                    <a:pt x="270" y="203"/>
                    <a:pt x="279" y="203"/>
                    <a:pt x="288" y="202"/>
                  </a:cubicBezTo>
                  <a:cubicBezTo>
                    <a:pt x="293" y="202"/>
                    <a:pt x="298" y="201"/>
                    <a:pt x="302" y="201"/>
                  </a:cubicBezTo>
                  <a:cubicBezTo>
                    <a:pt x="379" y="201"/>
                    <a:pt x="453" y="231"/>
                    <a:pt x="526" y="243"/>
                  </a:cubicBezTo>
                  <a:cubicBezTo>
                    <a:pt x="553" y="243"/>
                    <a:pt x="595" y="228"/>
                    <a:pt x="631" y="228"/>
                  </a:cubicBezTo>
                  <a:cubicBezTo>
                    <a:pt x="649" y="228"/>
                    <a:pt x="666" y="232"/>
                    <a:pt x="678" y="243"/>
                  </a:cubicBezTo>
                  <a:cubicBezTo>
                    <a:pt x="698" y="247"/>
                    <a:pt x="719" y="247"/>
                    <a:pt x="739" y="247"/>
                  </a:cubicBezTo>
                  <a:lnTo>
                    <a:pt x="73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7" name="Google Shape;587;p39"/>
            <p:cNvSpPr/>
            <p:nvPr/>
          </p:nvSpPr>
          <p:spPr>
            <a:xfrm>
              <a:off x="1406325" y="4914125"/>
              <a:ext cx="89900" cy="7700"/>
            </a:xfrm>
            <a:custGeom>
              <a:avLst/>
              <a:gdLst/>
              <a:ahLst/>
              <a:cxnLst/>
              <a:rect l="l" t="t" r="r" b="b"/>
              <a:pathLst>
                <a:path w="3596" h="308" extrusionOk="0">
                  <a:moveTo>
                    <a:pt x="3558" y="0"/>
                  </a:moveTo>
                  <a:cubicBezTo>
                    <a:pt x="3546" y="0"/>
                    <a:pt x="3534" y="2"/>
                    <a:pt x="3522" y="4"/>
                  </a:cubicBezTo>
                  <a:cubicBezTo>
                    <a:pt x="3464" y="20"/>
                    <a:pt x="3398" y="32"/>
                    <a:pt x="3337" y="36"/>
                  </a:cubicBezTo>
                  <a:cubicBezTo>
                    <a:pt x="3298" y="34"/>
                    <a:pt x="3260" y="33"/>
                    <a:pt x="3222" y="33"/>
                  </a:cubicBezTo>
                  <a:cubicBezTo>
                    <a:pt x="3129" y="33"/>
                    <a:pt x="3036" y="39"/>
                    <a:pt x="2943" y="45"/>
                  </a:cubicBezTo>
                  <a:cubicBezTo>
                    <a:pt x="2906" y="45"/>
                    <a:pt x="2869" y="49"/>
                    <a:pt x="2832" y="57"/>
                  </a:cubicBezTo>
                  <a:cubicBezTo>
                    <a:pt x="2763" y="71"/>
                    <a:pt x="2694" y="76"/>
                    <a:pt x="2624" y="76"/>
                  </a:cubicBezTo>
                  <a:cubicBezTo>
                    <a:pt x="2494" y="76"/>
                    <a:pt x="2364" y="60"/>
                    <a:pt x="2233" y="57"/>
                  </a:cubicBezTo>
                  <a:cubicBezTo>
                    <a:pt x="2134" y="54"/>
                    <a:pt x="2033" y="39"/>
                    <a:pt x="1930" y="39"/>
                  </a:cubicBezTo>
                  <a:cubicBezTo>
                    <a:pt x="1897" y="39"/>
                    <a:pt x="1864" y="41"/>
                    <a:pt x="1831" y="45"/>
                  </a:cubicBezTo>
                  <a:cubicBezTo>
                    <a:pt x="1806" y="49"/>
                    <a:pt x="1781" y="50"/>
                    <a:pt x="1755" y="50"/>
                  </a:cubicBezTo>
                  <a:cubicBezTo>
                    <a:pt x="1720" y="50"/>
                    <a:pt x="1685" y="48"/>
                    <a:pt x="1650" y="48"/>
                  </a:cubicBezTo>
                  <a:cubicBezTo>
                    <a:pt x="1639" y="48"/>
                    <a:pt x="1628" y="48"/>
                    <a:pt x="1618" y="49"/>
                  </a:cubicBezTo>
                  <a:cubicBezTo>
                    <a:pt x="1515" y="57"/>
                    <a:pt x="1412" y="77"/>
                    <a:pt x="1310" y="82"/>
                  </a:cubicBezTo>
                  <a:cubicBezTo>
                    <a:pt x="1203" y="90"/>
                    <a:pt x="1096" y="90"/>
                    <a:pt x="990" y="90"/>
                  </a:cubicBezTo>
                  <a:cubicBezTo>
                    <a:pt x="908" y="90"/>
                    <a:pt x="834" y="77"/>
                    <a:pt x="752" y="77"/>
                  </a:cubicBezTo>
                  <a:cubicBezTo>
                    <a:pt x="698" y="77"/>
                    <a:pt x="641" y="90"/>
                    <a:pt x="584" y="90"/>
                  </a:cubicBezTo>
                  <a:lnTo>
                    <a:pt x="124" y="90"/>
                  </a:lnTo>
                  <a:cubicBezTo>
                    <a:pt x="111" y="90"/>
                    <a:pt x="97" y="89"/>
                    <a:pt x="83" y="89"/>
                  </a:cubicBezTo>
                  <a:cubicBezTo>
                    <a:pt x="54" y="89"/>
                    <a:pt x="23" y="94"/>
                    <a:pt x="1" y="131"/>
                  </a:cubicBezTo>
                  <a:cubicBezTo>
                    <a:pt x="21" y="176"/>
                    <a:pt x="62" y="205"/>
                    <a:pt x="116" y="205"/>
                  </a:cubicBezTo>
                  <a:cubicBezTo>
                    <a:pt x="138" y="205"/>
                    <a:pt x="160" y="206"/>
                    <a:pt x="183" y="206"/>
                  </a:cubicBezTo>
                  <a:cubicBezTo>
                    <a:pt x="194" y="206"/>
                    <a:pt x="206" y="206"/>
                    <a:pt x="218" y="205"/>
                  </a:cubicBezTo>
                  <a:cubicBezTo>
                    <a:pt x="262" y="200"/>
                    <a:pt x="304" y="198"/>
                    <a:pt x="347" y="198"/>
                  </a:cubicBezTo>
                  <a:cubicBezTo>
                    <a:pt x="457" y="198"/>
                    <a:pt x="567" y="210"/>
                    <a:pt x="682" y="213"/>
                  </a:cubicBezTo>
                  <a:cubicBezTo>
                    <a:pt x="842" y="217"/>
                    <a:pt x="1006" y="221"/>
                    <a:pt x="1166" y="221"/>
                  </a:cubicBezTo>
                  <a:cubicBezTo>
                    <a:pt x="1298" y="221"/>
                    <a:pt x="1429" y="213"/>
                    <a:pt x="1560" y="205"/>
                  </a:cubicBezTo>
                  <a:cubicBezTo>
                    <a:pt x="1685" y="189"/>
                    <a:pt x="1810" y="181"/>
                    <a:pt x="1934" y="181"/>
                  </a:cubicBezTo>
                  <a:cubicBezTo>
                    <a:pt x="1978" y="181"/>
                    <a:pt x="2021" y="182"/>
                    <a:pt x="2065" y="184"/>
                  </a:cubicBezTo>
                  <a:cubicBezTo>
                    <a:pt x="2094" y="188"/>
                    <a:pt x="2118" y="192"/>
                    <a:pt x="2147" y="201"/>
                  </a:cubicBezTo>
                  <a:cubicBezTo>
                    <a:pt x="2188" y="213"/>
                    <a:pt x="2225" y="221"/>
                    <a:pt x="2266" y="229"/>
                  </a:cubicBezTo>
                  <a:cubicBezTo>
                    <a:pt x="2300" y="228"/>
                    <a:pt x="2333" y="228"/>
                    <a:pt x="2366" y="228"/>
                  </a:cubicBezTo>
                  <a:cubicBezTo>
                    <a:pt x="2446" y="228"/>
                    <a:pt x="2524" y="230"/>
                    <a:pt x="2602" y="233"/>
                  </a:cubicBezTo>
                  <a:cubicBezTo>
                    <a:pt x="2618" y="232"/>
                    <a:pt x="2633" y="232"/>
                    <a:pt x="2648" y="232"/>
                  </a:cubicBezTo>
                  <a:cubicBezTo>
                    <a:pt x="2693" y="232"/>
                    <a:pt x="2736" y="236"/>
                    <a:pt x="2779" y="246"/>
                  </a:cubicBezTo>
                  <a:cubicBezTo>
                    <a:pt x="2803" y="254"/>
                    <a:pt x="2829" y="258"/>
                    <a:pt x="2855" y="258"/>
                  </a:cubicBezTo>
                  <a:cubicBezTo>
                    <a:pt x="2880" y="258"/>
                    <a:pt x="2906" y="254"/>
                    <a:pt x="2931" y="246"/>
                  </a:cubicBezTo>
                  <a:cubicBezTo>
                    <a:pt x="2943" y="244"/>
                    <a:pt x="2955" y="243"/>
                    <a:pt x="2968" y="243"/>
                  </a:cubicBezTo>
                  <a:cubicBezTo>
                    <a:pt x="2980" y="243"/>
                    <a:pt x="2992" y="244"/>
                    <a:pt x="3005" y="246"/>
                  </a:cubicBezTo>
                  <a:lnTo>
                    <a:pt x="3144" y="246"/>
                  </a:lnTo>
                  <a:cubicBezTo>
                    <a:pt x="3163" y="244"/>
                    <a:pt x="3182" y="244"/>
                    <a:pt x="3201" y="244"/>
                  </a:cubicBezTo>
                  <a:cubicBezTo>
                    <a:pt x="3314" y="244"/>
                    <a:pt x="3428" y="265"/>
                    <a:pt x="3534" y="307"/>
                  </a:cubicBezTo>
                  <a:cubicBezTo>
                    <a:pt x="3554" y="307"/>
                    <a:pt x="3575" y="303"/>
                    <a:pt x="3595" y="299"/>
                  </a:cubicBezTo>
                  <a:lnTo>
                    <a:pt x="3595" y="4"/>
                  </a:lnTo>
                  <a:cubicBezTo>
                    <a:pt x="3583" y="2"/>
                    <a:pt x="3571" y="0"/>
                    <a:pt x="35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8" name="Google Shape;588;p39"/>
            <p:cNvSpPr/>
            <p:nvPr/>
          </p:nvSpPr>
          <p:spPr>
            <a:xfrm>
              <a:off x="1449725" y="4796900"/>
              <a:ext cx="46500" cy="6850"/>
            </a:xfrm>
            <a:custGeom>
              <a:avLst/>
              <a:gdLst/>
              <a:ahLst/>
              <a:cxnLst/>
              <a:rect l="l" t="t" r="r" b="b"/>
              <a:pathLst>
                <a:path w="1860" h="274" extrusionOk="0">
                  <a:moveTo>
                    <a:pt x="1730" y="0"/>
                  </a:moveTo>
                  <a:cubicBezTo>
                    <a:pt x="1681" y="0"/>
                    <a:pt x="1632" y="7"/>
                    <a:pt x="1584" y="7"/>
                  </a:cubicBezTo>
                  <a:cubicBezTo>
                    <a:pt x="1576" y="7"/>
                    <a:pt x="1568" y="7"/>
                    <a:pt x="1560" y="7"/>
                  </a:cubicBezTo>
                  <a:cubicBezTo>
                    <a:pt x="1548" y="5"/>
                    <a:pt x="1536" y="5"/>
                    <a:pt x="1524" y="5"/>
                  </a:cubicBezTo>
                  <a:cubicBezTo>
                    <a:pt x="1473" y="5"/>
                    <a:pt x="1422" y="15"/>
                    <a:pt x="1373" y="15"/>
                  </a:cubicBezTo>
                  <a:cubicBezTo>
                    <a:pt x="1367" y="15"/>
                    <a:pt x="1361" y="15"/>
                    <a:pt x="1355" y="15"/>
                  </a:cubicBezTo>
                  <a:cubicBezTo>
                    <a:pt x="1335" y="13"/>
                    <a:pt x="1316" y="12"/>
                    <a:pt x="1297" y="12"/>
                  </a:cubicBezTo>
                  <a:cubicBezTo>
                    <a:pt x="1207" y="12"/>
                    <a:pt x="1119" y="32"/>
                    <a:pt x="1031" y="35"/>
                  </a:cubicBezTo>
                  <a:cubicBezTo>
                    <a:pt x="985" y="35"/>
                    <a:pt x="936" y="27"/>
                    <a:pt x="891" y="27"/>
                  </a:cubicBezTo>
                  <a:cubicBezTo>
                    <a:pt x="784" y="31"/>
                    <a:pt x="678" y="48"/>
                    <a:pt x="579" y="76"/>
                  </a:cubicBezTo>
                  <a:cubicBezTo>
                    <a:pt x="569" y="78"/>
                    <a:pt x="559" y="79"/>
                    <a:pt x="549" y="79"/>
                  </a:cubicBezTo>
                  <a:cubicBezTo>
                    <a:pt x="539" y="79"/>
                    <a:pt x="530" y="78"/>
                    <a:pt x="522" y="76"/>
                  </a:cubicBezTo>
                  <a:cubicBezTo>
                    <a:pt x="419" y="64"/>
                    <a:pt x="312" y="44"/>
                    <a:pt x="206" y="39"/>
                  </a:cubicBezTo>
                  <a:cubicBezTo>
                    <a:pt x="202" y="39"/>
                    <a:pt x="198" y="39"/>
                    <a:pt x="193" y="39"/>
                  </a:cubicBezTo>
                  <a:cubicBezTo>
                    <a:pt x="152" y="39"/>
                    <a:pt x="107" y="56"/>
                    <a:pt x="62" y="56"/>
                  </a:cubicBezTo>
                  <a:cubicBezTo>
                    <a:pt x="25" y="60"/>
                    <a:pt x="1" y="93"/>
                    <a:pt x="9" y="126"/>
                  </a:cubicBezTo>
                  <a:cubicBezTo>
                    <a:pt x="12" y="158"/>
                    <a:pt x="41" y="181"/>
                    <a:pt x="70" y="181"/>
                  </a:cubicBezTo>
                  <a:cubicBezTo>
                    <a:pt x="74" y="181"/>
                    <a:pt x="78" y="180"/>
                    <a:pt x="83" y="179"/>
                  </a:cubicBezTo>
                  <a:cubicBezTo>
                    <a:pt x="131" y="172"/>
                    <a:pt x="179" y="169"/>
                    <a:pt x="227" y="169"/>
                  </a:cubicBezTo>
                  <a:cubicBezTo>
                    <a:pt x="293" y="169"/>
                    <a:pt x="360" y="175"/>
                    <a:pt x="427" y="187"/>
                  </a:cubicBezTo>
                  <a:cubicBezTo>
                    <a:pt x="439" y="190"/>
                    <a:pt x="450" y="190"/>
                    <a:pt x="461" y="190"/>
                  </a:cubicBezTo>
                  <a:cubicBezTo>
                    <a:pt x="487" y="190"/>
                    <a:pt x="512" y="186"/>
                    <a:pt x="539" y="186"/>
                  </a:cubicBezTo>
                  <a:cubicBezTo>
                    <a:pt x="561" y="186"/>
                    <a:pt x="584" y="189"/>
                    <a:pt x="608" y="199"/>
                  </a:cubicBezTo>
                  <a:cubicBezTo>
                    <a:pt x="623" y="207"/>
                    <a:pt x="640" y="209"/>
                    <a:pt x="657" y="209"/>
                  </a:cubicBezTo>
                  <a:cubicBezTo>
                    <a:pt x="699" y="209"/>
                    <a:pt x="745" y="193"/>
                    <a:pt x="788" y="187"/>
                  </a:cubicBezTo>
                  <a:cubicBezTo>
                    <a:pt x="834" y="183"/>
                    <a:pt x="879" y="179"/>
                    <a:pt x="928" y="179"/>
                  </a:cubicBezTo>
                  <a:cubicBezTo>
                    <a:pt x="1088" y="187"/>
                    <a:pt x="1244" y="179"/>
                    <a:pt x="1404" y="204"/>
                  </a:cubicBezTo>
                  <a:cubicBezTo>
                    <a:pt x="1449" y="208"/>
                    <a:pt x="1498" y="236"/>
                    <a:pt x="1539" y="245"/>
                  </a:cubicBezTo>
                  <a:cubicBezTo>
                    <a:pt x="1584" y="253"/>
                    <a:pt x="1630" y="249"/>
                    <a:pt x="1671" y="261"/>
                  </a:cubicBezTo>
                  <a:cubicBezTo>
                    <a:pt x="1678" y="263"/>
                    <a:pt x="1686" y="264"/>
                    <a:pt x="1693" y="264"/>
                  </a:cubicBezTo>
                  <a:cubicBezTo>
                    <a:pt x="1724" y="264"/>
                    <a:pt x="1756" y="252"/>
                    <a:pt x="1788" y="252"/>
                  </a:cubicBezTo>
                  <a:cubicBezTo>
                    <a:pt x="1802" y="252"/>
                    <a:pt x="1817" y="255"/>
                    <a:pt x="1831" y="261"/>
                  </a:cubicBezTo>
                  <a:cubicBezTo>
                    <a:pt x="1839" y="265"/>
                    <a:pt x="1847" y="269"/>
                    <a:pt x="1859" y="273"/>
                  </a:cubicBezTo>
                  <a:lnTo>
                    <a:pt x="1859" y="7"/>
                  </a:lnTo>
                  <a:lnTo>
                    <a:pt x="1847" y="7"/>
                  </a:lnTo>
                  <a:cubicBezTo>
                    <a:pt x="1822" y="7"/>
                    <a:pt x="1798" y="7"/>
                    <a:pt x="1773" y="3"/>
                  </a:cubicBezTo>
                  <a:cubicBezTo>
                    <a:pt x="1759" y="1"/>
                    <a:pt x="1744" y="0"/>
                    <a:pt x="173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9" name="Google Shape;589;p39"/>
            <p:cNvSpPr/>
            <p:nvPr/>
          </p:nvSpPr>
          <p:spPr>
            <a:xfrm>
              <a:off x="1439375" y="4823425"/>
              <a:ext cx="56850" cy="6250"/>
            </a:xfrm>
            <a:custGeom>
              <a:avLst/>
              <a:gdLst/>
              <a:ahLst/>
              <a:cxnLst/>
              <a:rect l="l" t="t" r="r" b="b"/>
              <a:pathLst>
                <a:path w="2274" h="250" extrusionOk="0">
                  <a:moveTo>
                    <a:pt x="1941" y="0"/>
                  </a:moveTo>
                  <a:cubicBezTo>
                    <a:pt x="1892" y="0"/>
                    <a:pt x="1847" y="0"/>
                    <a:pt x="1802" y="8"/>
                  </a:cubicBezTo>
                  <a:cubicBezTo>
                    <a:pt x="1695" y="29"/>
                    <a:pt x="1588" y="38"/>
                    <a:pt x="1482" y="38"/>
                  </a:cubicBezTo>
                  <a:cubicBezTo>
                    <a:pt x="1461" y="38"/>
                    <a:pt x="1441" y="38"/>
                    <a:pt x="1420" y="37"/>
                  </a:cubicBezTo>
                  <a:cubicBezTo>
                    <a:pt x="1403" y="37"/>
                    <a:pt x="1387" y="37"/>
                    <a:pt x="1371" y="45"/>
                  </a:cubicBezTo>
                  <a:cubicBezTo>
                    <a:pt x="1340" y="49"/>
                    <a:pt x="1309" y="51"/>
                    <a:pt x="1278" y="51"/>
                  </a:cubicBezTo>
                  <a:cubicBezTo>
                    <a:pt x="1248" y="51"/>
                    <a:pt x="1217" y="49"/>
                    <a:pt x="1186" y="45"/>
                  </a:cubicBezTo>
                  <a:cubicBezTo>
                    <a:pt x="1139" y="42"/>
                    <a:pt x="1093" y="41"/>
                    <a:pt x="1047" y="41"/>
                  </a:cubicBezTo>
                  <a:cubicBezTo>
                    <a:pt x="984" y="41"/>
                    <a:pt x="922" y="43"/>
                    <a:pt x="858" y="45"/>
                  </a:cubicBezTo>
                  <a:cubicBezTo>
                    <a:pt x="811" y="53"/>
                    <a:pt x="764" y="56"/>
                    <a:pt x="717" y="56"/>
                  </a:cubicBezTo>
                  <a:cubicBezTo>
                    <a:pt x="690" y="56"/>
                    <a:pt x="663" y="55"/>
                    <a:pt x="636" y="54"/>
                  </a:cubicBezTo>
                  <a:cubicBezTo>
                    <a:pt x="534" y="45"/>
                    <a:pt x="435" y="41"/>
                    <a:pt x="337" y="41"/>
                  </a:cubicBezTo>
                  <a:cubicBezTo>
                    <a:pt x="312" y="41"/>
                    <a:pt x="292" y="41"/>
                    <a:pt x="271" y="49"/>
                  </a:cubicBezTo>
                  <a:cubicBezTo>
                    <a:pt x="248" y="61"/>
                    <a:pt x="224" y="66"/>
                    <a:pt x="200" y="66"/>
                  </a:cubicBezTo>
                  <a:cubicBezTo>
                    <a:pt x="171" y="66"/>
                    <a:pt x="142" y="59"/>
                    <a:pt x="115" y="45"/>
                  </a:cubicBezTo>
                  <a:cubicBezTo>
                    <a:pt x="109" y="42"/>
                    <a:pt x="103" y="39"/>
                    <a:pt x="96" y="39"/>
                  </a:cubicBezTo>
                  <a:cubicBezTo>
                    <a:pt x="93" y="39"/>
                    <a:pt x="90" y="40"/>
                    <a:pt x="86" y="41"/>
                  </a:cubicBezTo>
                  <a:cubicBezTo>
                    <a:pt x="33" y="45"/>
                    <a:pt x="4" y="62"/>
                    <a:pt x="4" y="95"/>
                  </a:cubicBezTo>
                  <a:cubicBezTo>
                    <a:pt x="1" y="129"/>
                    <a:pt x="26" y="160"/>
                    <a:pt x="58" y="160"/>
                  </a:cubicBezTo>
                  <a:cubicBezTo>
                    <a:pt x="65" y="160"/>
                    <a:pt x="71" y="159"/>
                    <a:pt x="78" y="156"/>
                  </a:cubicBezTo>
                  <a:cubicBezTo>
                    <a:pt x="102" y="148"/>
                    <a:pt x="127" y="143"/>
                    <a:pt x="152" y="143"/>
                  </a:cubicBezTo>
                  <a:cubicBezTo>
                    <a:pt x="199" y="143"/>
                    <a:pt x="246" y="158"/>
                    <a:pt x="283" y="185"/>
                  </a:cubicBezTo>
                  <a:cubicBezTo>
                    <a:pt x="358" y="190"/>
                    <a:pt x="433" y="207"/>
                    <a:pt x="508" y="207"/>
                  </a:cubicBezTo>
                  <a:cubicBezTo>
                    <a:pt x="557" y="207"/>
                    <a:pt x="605" y="199"/>
                    <a:pt x="653" y="177"/>
                  </a:cubicBezTo>
                  <a:cubicBezTo>
                    <a:pt x="663" y="172"/>
                    <a:pt x="674" y="168"/>
                    <a:pt x="687" y="168"/>
                  </a:cubicBezTo>
                  <a:cubicBezTo>
                    <a:pt x="694" y="168"/>
                    <a:pt x="702" y="169"/>
                    <a:pt x="710" y="173"/>
                  </a:cubicBezTo>
                  <a:cubicBezTo>
                    <a:pt x="752" y="192"/>
                    <a:pt x="802" y="204"/>
                    <a:pt x="852" y="204"/>
                  </a:cubicBezTo>
                  <a:cubicBezTo>
                    <a:pt x="865" y="204"/>
                    <a:pt x="878" y="203"/>
                    <a:pt x="891" y="201"/>
                  </a:cubicBezTo>
                  <a:cubicBezTo>
                    <a:pt x="943" y="210"/>
                    <a:pt x="993" y="215"/>
                    <a:pt x="1044" y="215"/>
                  </a:cubicBezTo>
                  <a:cubicBezTo>
                    <a:pt x="1061" y="215"/>
                    <a:pt x="1078" y="215"/>
                    <a:pt x="1096" y="214"/>
                  </a:cubicBezTo>
                  <a:cubicBezTo>
                    <a:pt x="1115" y="210"/>
                    <a:pt x="1134" y="209"/>
                    <a:pt x="1153" y="209"/>
                  </a:cubicBezTo>
                  <a:cubicBezTo>
                    <a:pt x="1209" y="209"/>
                    <a:pt x="1264" y="222"/>
                    <a:pt x="1313" y="246"/>
                  </a:cubicBezTo>
                  <a:cubicBezTo>
                    <a:pt x="1317" y="248"/>
                    <a:pt x="1322" y="249"/>
                    <a:pt x="1328" y="249"/>
                  </a:cubicBezTo>
                  <a:cubicBezTo>
                    <a:pt x="1333" y="249"/>
                    <a:pt x="1338" y="248"/>
                    <a:pt x="1342" y="246"/>
                  </a:cubicBezTo>
                  <a:cubicBezTo>
                    <a:pt x="1371" y="230"/>
                    <a:pt x="1400" y="225"/>
                    <a:pt x="1429" y="225"/>
                  </a:cubicBezTo>
                  <a:cubicBezTo>
                    <a:pt x="1466" y="225"/>
                    <a:pt x="1504" y="233"/>
                    <a:pt x="1541" y="233"/>
                  </a:cubicBezTo>
                  <a:cubicBezTo>
                    <a:pt x="1564" y="233"/>
                    <a:pt x="1586" y="230"/>
                    <a:pt x="1609" y="222"/>
                  </a:cubicBezTo>
                  <a:cubicBezTo>
                    <a:pt x="1610" y="221"/>
                    <a:pt x="1612" y="221"/>
                    <a:pt x="1614" y="221"/>
                  </a:cubicBezTo>
                  <a:cubicBezTo>
                    <a:pt x="1627" y="221"/>
                    <a:pt x="1644" y="230"/>
                    <a:pt x="1658" y="230"/>
                  </a:cubicBezTo>
                  <a:cubicBezTo>
                    <a:pt x="1752" y="230"/>
                    <a:pt x="1851" y="230"/>
                    <a:pt x="1945" y="238"/>
                  </a:cubicBezTo>
                  <a:cubicBezTo>
                    <a:pt x="1961" y="239"/>
                    <a:pt x="1977" y="239"/>
                    <a:pt x="1993" y="239"/>
                  </a:cubicBezTo>
                  <a:cubicBezTo>
                    <a:pt x="2056" y="239"/>
                    <a:pt x="2118" y="235"/>
                    <a:pt x="2180" y="235"/>
                  </a:cubicBezTo>
                  <a:cubicBezTo>
                    <a:pt x="2207" y="235"/>
                    <a:pt x="2234" y="236"/>
                    <a:pt x="2261" y="238"/>
                  </a:cubicBezTo>
                  <a:cubicBezTo>
                    <a:pt x="2261" y="236"/>
                    <a:pt x="2263" y="235"/>
                    <a:pt x="2266" y="235"/>
                  </a:cubicBezTo>
                  <a:cubicBezTo>
                    <a:pt x="2268" y="235"/>
                    <a:pt x="2271" y="236"/>
                    <a:pt x="2273" y="238"/>
                  </a:cubicBezTo>
                  <a:lnTo>
                    <a:pt x="2273" y="0"/>
                  </a:lnTo>
                  <a:lnTo>
                    <a:pt x="2265" y="0"/>
                  </a:lnTo>
                  <a:cubicBezTo>
                    <a:pt x="2253" y="2"/>
                    <a:pt x="2241" y="3"/>
                    <a:pt x="2228" y="3"/>
                  </a:cubicBezTo>
                  <a:cubicBezTo>
                    <a:pt x="2206" y="3"/>
                    <a:pt x="2183" y="1"/>
                    <a:pt x="2160" y="1"/>
                  </a:cubicBezTo>
                  <a:cubicBezTo>
                    <a:pt x="2139" y="1"/>
                    <a:pt x="2118" y="2"/>
                    <a:pt x="2097" y="8"/>
                  </a:cubicBezTo>
                  <a:cubicBezTo>
                    <a:pt x="2084" y="12"/>
                    <a:pt x="2070" y="14"/>
                    <a:pt x="2057" y="14"/>
                  </a:cubicBezTo>
                  <a:cubicBezTo>
                    <a:pt x="2017" y="14"/>
                    <a:pt x="1978" y="0"/>
                    <a:pt x="19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0" name="Google Shape;590;p39"/>
            <p:cNvSpPr/>
            <p:nvPr/>
          </p:nvSpPr>
          <p:spPr>
            <a:xfrm>
              <a:off x="1496100" y="4823500"/>
              <a:ext cx="3300" cy="6100"/>
            </a:xfrm>
            <a:custGeom>
              <a:avLst/>
              <a:gdLst/>
              <a:ahLst/>
              <a:cxnLst/>
              <a:rect l="l" t="t" r="r" b="b"/>
              <a:pathLst>
                <a:path w="132" h="244" extrusionOk="0">
                  <a:moveTo>
                    <a:pt x="20" y="0"/>
                  </a:moveTo>
                  <a:cubicBezTo>
                    <a:pt x="14" y="0"/>
                    <a:pt x="7" y="1"/>
                    <a:pt x="0" y="1"/>
                  </a:cubicBezTo>
                  <a:lnTo>
                    <a:pt x="0" y="239"/>
                  </a:lnTo>
                  <a:cubicBezTo>
                    <a:pt x="8" y="239"/>
                    <a:pt x="17" y="243"/>
                    <a:pt x="25" y="243"/>
                  </a:cubicBezTo>
                  <a:cubicBezTo>
                    <a:pt x="91" y="235"/>
                    <a:pt x="132" y="202"/>
                    <a:pt x="127" y="133"/>
                  </a:cubicBezTo>
                  <a:cubicBezTo>
                    <a:pt x="120" y="39"/>
                    <a:pt x="85" y="0"/>
                    <a:pt x="2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1" name="Google Shape;591;p39"/>
            <p:cNvSpPr/>
            <p:nvPr/>
          </p:nvSpPr>
          <p:spPr>
            <a:xfrm>
              <a:off x="1496200" y="4836225"/>
              <a:ext cx="3100" cy="6825"/>
            </a:xfrm>
            <a:custGeom>
              <a:avLst/>
              <a:gdLst/>
              <a:ahLst/>
              <a:cxnLst/>
              <a:rect l="l" t="t" r="r" b="b"/>
              <a:pathLst>
                <a:path w="124" h="273" extrusionOk="0">
                  <a:moveTo>
                    <a:pt x="18" y="0"/>
                  </a:moveTo>
                  <a:cubicBezTo>
                    <a:pt x="15" y="0"/>
                    <a:pt x="12" y="1"/>
                    <a:pt x="9" y="1"/>
                  </a:cubicBezTo>
                  <a:lnTo>
                    <a:pt x="0" y="1"/>
                  </a:lnTo>
                  <a:lnTo>
                    <a:pt x="0" y="272"/>
                  </a:lnTo>
                  <a:lnTo>
                    <a:pt x="13" y="272"/>
                  </a:lnTo>
                  <a:cubicBezTo>
                    <a:pt x="17" y="272"/>
                    <a:pt x="22" y="273"/>
                    <a:pt x="27" y="273"/>
                  </a:cubicBezTo>
                  <a:cubicBezTo>
                    <a:pt x="85" y="273"/>
                    <a:pt x="123" y="225"/>
                    <a:pt x="123" y="153"/>
                  </a:cubicBezTo>
                  <a:cubicBezTo>
                    <a:pt x="123" y="71"/>
                    <a:pt x="75"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2" name="Google Shape;592;p39"/>
            <p:cNvSpPr/>
            <p:nvPr/>
          </p:nvSpPr>
          <p:spPr>
            <a:xfrm>
              <a:off x="1496200" y="4797150"/>
              <a:ext cx="3400" cy="6850"/>
            </a:xfrm>
            <a:custGeom>
              <a:avLst/>
              <a:gdLst/>
              <a:ahLst/>
              <a:cxnLst/>
              <a:rect l="l" t="t" r="r" b="b"/>
              <a:pathLst>
                <a:path w="136" h="274" extrusionOk="0">
                  <a:moveTo>
                    <a:pt x="0" y="1"/>
                  </a:moveTo>
                  <a:lnTo>
                    <a:pt x="0" y="267"/>
                  </a:lnTo>
                  <a:cubicBezTo>
                    <a:pt x="10" y="272"/>
                    <a:pt x="20" y="274"/>
                    <a:pt x="31" y="274"/>
                  </a:cubicBezTo>
                  <a:cubicBezTo>
                    <a:pt x="59" y="274"/>
                    <a:pt x="87" y="258"/>
                    <a:pt x="99" y="231"/>
                  </a:cubicBezTo>
                  <a:cubicBezTo>
                    <a:pt x="136" y="157"/>
                    <a:pt x="132" y="132"/>
                    <a:pt x="99" y="79"/>
                  </a:cubicBezTo>
                  <a:cubicBezTo>
                    <a:pt x="70" y="38"/>
                    <a:pt x="46" y="1"/>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3" name="Google Shape;593;p39"/>
            <p:cNvSpPr/>
            <p:nvPr/>
          </p:nvSpPr>
          <p:spPr>
            <a:xfrm>
              <a:off x="1496100" y="4784325"/>
              <a:ext cx="3600" cy="6175"/>
            </a:xfrm>
            <a:custGeom>
              <a:avLst/>
              <a:gdLst/>
              <a:ahLst/>
              <a:cxnLst/>
              <a:rect l="l" t="t" r="r" b="b"/>
              <a:pathLst>
                <a:path w="144" h="247" extrusionOk="0">
                  <a:moveTo>
                    <a:pt x="0" y="1"/>
                  </a:moveTo>
                  <a:lnTo>
                    <a:pt x="0" y="247"/>
                  </a:lnTo>
                  <a:cubicBezTo>
                    <a:pt x="45" y="243"/>
                    <a:pt x="86" y="218"/>
                    <a:pt x="107" y="177"/>
                  </a:cubicBezTo>
                  <a:cubicBezTo>
                    <a:pt x="144" y="128"/>
                    <a:pt x="127" y="120"/>
                    <a:pt x="107" y="58"/>
                  </a:cubicBezTo>
                  <a:cubicBezTo>
                    <a:pt x="91" y="1"/>
                    <a:pt x="58" y="1"/>
                    <a:pt x="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4" name="Google Shape;594;p39"/>
            <p:cNvSpPr/>
            <p:nvPr/>
          </p:nvSpPr>
          <p:spPr>
            <a:xfrm>
              <a:off x="1496200" y="4810400"/>
              <a:ext cx="3675" cy="5875"/>
            </a:xfrm>
            <a:custGeom>
              <a:avLst/>
              <a:gdLst/>
              <a:ahLst/>
              <a:cxnLst/>
              <a:rect l="l" t="t" r="r" b="b"/>
              <a:pathLst>
                <a:path w="147" h="235" extrusionOk="0">
                  <a:moveTo>
                    <a:pt x="0" y="0"/>
                  </a:moveTo>
                  <a:lnTo>
                    <a:pt x="0" y="234"/>
                  </a:lnTo>
                  <a:lnTo>
                    <a:pt x="4" y="234"/>
                  </a:lnTo>
                  <a:cubicBezTo>
                    <a:pt x="10" y="234"/>
                    <a:pt x="15" y="235"/>
                    <a:pt x="20" y="235"/>
                  </a:cubicBezTo>
                  <a:cubicBezTo>
                    <a:pt x="97" y="235"/>
                    <a:pt x="146" y="174"/>
                    <a:pt x="115" y="78"/>
                  </a:cubicBezTo>
                  <a:cubicBezTo>
                    <a:pt x="107" y="45"/>
                    <a:pt x="82" y="16"/>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5" name="Google Shape;595;p39"/>
            <p:cNvSpPr/>
            <p:nvPr/>
          </p:nvSpPr>
          <p:spPr>
            <a:xfrm>
              <a:off x="1496200" y="4888450"/>
              <a:ext cx="3100" cy="7000"/>
            </a:xfrm>
            <a:custGeom>
              <a:avLst/>
              <a:gdLst/>
              <a:ahLst/>
              <a:cxnLst/>
              <a:rect l="l" t="t" r="r" b="b"/>
              <a:pathLst>
                <a:path w="124" h="280" extrusionOk="0">
                  <a:moveTo>
                    <a:pt x="0" y="1"/>
                  </a:moveTo>
                  <a:lnTo>
                    <a:pt x="0" y="280"/>
                  </a:lnTo>
                  <a:cubicBezTo>
                    <a:pt x="62" y="276"/>
                    <a:pt x="123" y="263"/>
                    <a:pt x="123" y="206"/>
                  </a:cubicBezTo>
                  <a:cubicBezTo>
                    <a:pt x="119" y="136"/>
                    <a:pt x="119" y="62"/>
                    <a:pt x="62" y="29"/>
                  </a:cubicBezTo>
                  <a:cubicBezTo>
                    <a:pt x="41" y="17"/>
                    <a:pt x="21" y="5"/>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6" name="Google Shape;596;p39"/>
            <p:cNvSpPr/>
            <p:nvPr/>
          </p:nvSpPr>
          <p:spPr>
            <a:xfrm>
              <a:off x="1496200" y="4901375"/>
              <a:ext cx="3400" cy="7200"/>
            </a:xfrm>
            <a:custGeom>
              <a:avLst/>
              <a:gdLst/>
              <a:ahLst/>
              <a:cxnLst/>
              <a:rect l="l" t="t" r="r" b="b"/>
              <a:pathLst>
                <a:path w="136" h="288" extrusionOk="0">
                  <a:moveTo>
                    <a:pt x="0" y="1"/>
                  </a:moveTo>
                  <a:lnTo>
                    <a:pt x="0" y="288"/>
                  </a:lnTo>
                  <a:cubicBezTo>
                    <a:pt x="62" y="284"/>
                    <a:pt x="115" y="267"/>
                    <a:pt x="119" y="222"/>
                  </a:cubicBezTo>
                  <a:cubicBezTo>
                    <a:pt x="136" y="107"/>
                    <a:pt x="111" y="29"/>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7" name="Google Shape;597;p39"/>
            <p:cNvSpPr/>
            <p:nvPr/>
          </p:nvSpPr>
          <p:spPr>
            <a:xfrm>
              <a:off x="1496200" y="4914200"/>
              <a:ext cx="3825" cy="7400"/>
            </a:xfrm>
            <a:custGeom>
              <a:avLst/>
              <a:gdLst/>
              <a:ahLst/>
              <a:cxnLst/>
              <a:rect l="l" t="t" r="r" b="b"/>
              <a:pathLst>
                <a:path w="153" h="296" extrusionOk="0">
                  <a:moveTo>
                    <a:pt x="0" y="1"/>
                  </a:moveTo>
                  <a:lnTo>
                    <a:pt x="0" y="296"/>
                  </a:lnTo>
                  <a:cubicBezTo>
                    <a:pt x="82" y="275"/>
                    <a:pt x="152" y="218"/>
                    <a:pt x="115" y="140"/>
                  </a:cubicBezTo>
                  <a:cubicBezTo>
                    <a:pt x="87" y="54"/>
                    <a:pt x="54" y="13"/>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8" name="Google Shape;598;p39"/>
            <p:cNvSpPr/>
            <p:nvPr/>
          </p:nvSpPr>
          <p:spPr>
            <a:xfrm>
              <a:off x="1496100" y="4862600"/>
              <a:ext cx="3400" cy="6275"/>
            </a:xfrm>
            <a:custGeom>
              <a:avLst/>
              <a:gdLst/>
              <a:ahLst/>
              <a:cxnLst/>
              <a:rect l="l" t="t" r="r" b="b"/>
              <a:pathLst>
                <a:path w="136" h="251" extrusionOk="0">
                  <a:moveTo>
                    <a:pt x="0" y="1"/>
                  </a:moveTo>
                  <a:lnTo>
                    <a:pt x="0" y="251"/>
                  </a:lnTo>
                  <a:cubicBezTo>
                    <a:pt x="33" y="251"/>
                    <a:pt x="66" y="243"/>
                    <a:pt x="91" y="226"/>
                  </a:cubicBezTo>
                  <a:cubicBezTo>
                    <a:pt x="123" y="185"/>
                    <a:pt x="136" y="132"/>
                    <a:pt x="119" y="87"/>
                  </a:cubicBezTo>
                  <a:cubicBezTo>
                    <a:pt x="107" y="38"/>
                    <a:pt x="66"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9" name="Google Shape;599;p39"/>
            <p:cNvSpPr/>
            <p:nvPr/>
          </p:nvSpPr>
          <p:spPr>
            <a:xfrm>
              <a:off x="1496200" y="4849375"/>
              <a:ext cx="3550" cy="6725"/>
            </a:xfrm>
            <a:custGeom>
              <a:avLst/>
              <a:gdLst/>
              <a:ahLst/>
              <a:cxnLst/>
              <a:rect l="l" t="t" r="r" b="b"/>
              <a:pathLst>
                <a:path w="142" h="269" extrusionOk="0">
                  <a:moveTo>
                    <a:pt x="0" y="0"/>
                  </a:moveTo>
                  <a:lnTo>
                    <a:pt x="0" y="267"/>
                  </a:lnTo>
                  <a:lnTo>
                    <a:pt x="9" y="267"/>
                  </a:lnTo>
                  <a:cubicBezTo>
                    <a:pt x="17" y="268"/>
                    <a:pt x="25" y="269"/>
                    <a:pt x="32" y="269"/>
                  </a:cubicBezTo>
                  <a:cubicBezTo>
                    <a:pt x="101" y="269"/>
                    <a:pt x="142" y="220"/>
                    <a:pt x="119" y="127"/>
                  </a:cubicBezTo>
                  <a:cubicBezTo>
                    <a:pt x="95" y="45"/>
                    <a:pt x="66" y="13"/>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0" name="Google Shape;600;p39"/>
            <p:cNvSpPr/>
            <p:nvPr/>
          </p:nvSpPr>
          <p:spPr>
            <a:xfrm>
              <a:off x="1496200" y="4876250"/>
              <a:ext cx="3100" cy="6075"/>
            </a:xfrm>
            <a:custGeom>
              <a:avLst/>
              <a:gdLst/>
              <a:ahLst/>
              <a:cxnLst/>
              <a:rect l="l" t="t" r="r" b="b"/>
              <a:pathLst>
                <a:path w="124" h="243" extrusionOk="0">
                  <a:moveTo>
                    <a:pt x="0" y="0"/>
                  </a:moveTo>
                  <a:lnTo>
                    <a:pt x="0" y="242"/>
                  </a:lnTo>
                  <a:cubicBezTo>
                    <a:pt x="119" y="234"/>
                    <a:pt x="123" y="156"/>
                    <a:pt x="123" y="123"/>
                  </a:cubicBezTo>
                  <a:cubicBezTo>
                    <a:pt x="123" y="66"/>
                    <a:pt x="95" y="13"/>
                    <a:pt x="54" y="13"/>
                  </a:cubicBezTo>
                  <a:cubicBezTo>
                    <a:pt x="37" y="9"/>
                    <a:pt x="17" y="4"/>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1" name="Google Shape;601;p39"/>
            <p:cNvSpPr/>
            <p:nvPr/>
          </p:nvSpPr>
          <p:spPr>
            <a:xfrm>
              <a:off x="1394025" y="4901500"/>
              <a:ext cx="5575" cy="2200"/>
            </a:xfrm>
            <a:custGeom>
              <a:avLst/>
              <a:gdLst/>
              <a:ahLst/>
              <a:cxnLst/>
              <a:rect l="l" t="t" r="r" b="b"/>
              <a:pathLst>
                <a:path w="223" h="88" extrusionOk="0">
                  <a:moveTo>
                    <a:pt x="113" y="0"/>
                  </a:moveTo>
                  <a:cubicBezTo>
                    <a:pt x="76" y="0"/>
                    <a:pt x="38" y="9"/>
                    <a:pt x="1" y="49"/>
                  </a:cubicBezTo>
                  <a:cubicBezTo>
                    <a:pt x="17" y="65"/>
                    <a:pt x="25" y="78"/>
                    <a:pt x="33" y="82"/>
                  </a:cubicBezTo>
                  <a:cubicBezTo>
                    <a:pt x="54" y="86"/>
                    <a:pt x="74" y="87"/>
                    <a:pt x="94" y="87"/>
                  </a:cubicBezTo>
                  <a:cubicBezTo>
                    <a:pt x="139" y="87"/>
                    <a:pt x="182" y="78"/>
                    <a:pt x="222" y="61"/>
                  </a:cubicBezTo>
                  <a:cubicBezTo>
                    <a:pt x="193" y="12"/>
                    <a:pt x="193" y="8"/>
                    <a:pt x="173" y="4"/>
                  </a:cubicBezTo>
                  <a:cubicBezTo>
                    <a:pt x="153" y="2"/>
                    <a:pt x="133" y="0"/>
                    <a:pt x="1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2" name="Google Shape;602;p39"/>
            <p:cNvSpPr/>
            <p:nvPr/>
          </p:nvSpPr>
          <p:spPr>
            <a:xfrm>
              <a:off x="1395250" y="4932350"/>
              <a:ext cx="9050" cy="2325"/>
            </a:xfrm>
            <a:custGeom>
              <a:avLst/>
              <a:gdLst/>
              <a:ahLst/>
              <a:cxnLst/>
              <a:rect l="l" t="t" r="r" b="b"/>
              <a:pathLst>
                <a:path w="362" h="93" extrusionOk="0">
                  <a:moveTo>
                    <a:pt x="120" y="1"/>
                  </a:moveTo>
                  <a:cubicBezTo>
                    <a:pt x="88" y="1"/>
                    <a:pt x="57" y="2"/>
                    <a:pt x="25" y="5"/>
                  </a:cubicBezTo>
                  <a:cubicBezTo>
                    <a:pt x="17" y="5"/>
                    <a:pt x="9" y="38"/>
                    <a:pt x="1" y="54"/>
                  </a:cubicBezTo>
                  <a:cubicBezTo>
                    <a:pt x="54" y="82"/>
                    <a:pt x="106" y="92"/>
                    <a:pt x="158" y="92"/>
                  </a:cubicBezTo>
                  <a:cubicBezTo>
                    <a:pt x="223" y="92"/>
                    <a:pt x="289" y="76"/>
                    <a:pt x="362" y="58"/>
                  </a:cubicBezTo>
                  <a:cubicBezTo>
                    <a:pt x="341" y="38"/>
                    <a:pt x="333" y="25"/>
                    <a:pt x="325" y="21"/>
                  </a:cubicBezTo>
                  <a:cubicBezTo>
                    <a:pt x="258" y="7"/>
                    <a:pt x="188" y="1"/>
                    <a:pt x="12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3" name="Google Shape;603;p39"/>
            <p:cNvSpPr/>
            <p:nvPr/>
          </p:nvSpPr>
          <p:spPr>
            <a:xfrm>
              <a:off x="1394550" y="4918250"/>
              <a:ext cx="2875" cy="1475"/>
            </a:xfrm>
            <a:custGeom>
              <a:avLst/>
              <a:gdLst/>
              <a:ahLst/>
              <a:cxnLst/>
              <a:rect l="l" t="t" r="r" b="b"/>
              <a:pathLst>
                <a:path w="115" h="59" extrusionOk="0">
                  <a:moveTo>
                    <a:pt x="53" y="0"/>
                  </a:moveTo>
                  <a:cubicBezTo>
                    <a:pt x="34" y="0"/>
                    <a:pt x="16" y="5"/>
                    <a:pt x="0" y="15"/>
                  </a:cubicBezTo>
                  <a:cubicBezTo>
                    <a:pt x="23" y="44"/>
                    <a:pt x="34" y="59"/>
                    <a:pt x="49" y="59"/>
                  </a:cubicBezTo>
                  <a:cubicBezTo>
                    <a:pt x="63" y="59"/>
                    <a:pt x="81" y="45"/>
                    <a:pt x="115" y="19"/>
                  </a:cubicBezTo>
                  <a:cubicBezTo>
                    <a:pt x="96" y="6"/>
                    <a:pt x="74" y="0"/>
                    <a:pt x="5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4" name="Google Shape;604;p39"/>
            <p:cNvSpPr/>
            <p:nvPr/>
          </p:nvSpPr>
          <p:spPr>
            <a:xfrm>
              <a:off x="1383250" y="4932725"/>
              <a:ext cx="7000" cy="1975"/>
            </a:xfrm>
            <a:custGeom>
              <a:avLst/>
              <a:gdLst/>
              <a:ahLst/>
              <a:cxnLst/>
              <a:rect l="l" t="t" r="r" b="b"/>
              <a:pathLst>
                <a:path w="280" h="79" extrusionOk="0">
                  <a:moveTo>
                    <a:pt x="148" y="1"/>
                  </a:moveTo>
                  <a:cubicBezTo>
                    <a:pt x="96" y="1"/>
                    <a:pt x="45" y="16"/>
                    <a:pt x="1" y="47"/>
                  </a:cubicBezTo>
                  <a:cubicBezTo>
                    <a:pt x="40" y="68"/>
                    <a:pt x="84" y="78"/>
                    <a:pt x="128" y="78"/>
                  </a:cubicBezTo>
                  <a:cubicBezTo>
                    <a:pt x="180" y="78"/>
                    <a:pt x="233" y="64"/>
                    <a:pt x="280" y="35"/>
                  </a:cubicBezTo>
                  <a:cubicBezTo>
                    <a:pt x="238" y="12"/>
                    <a:pt x="193" y="1"/>
                    <a:pt x="14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5" name="Google Shape;605;p39"/>
            <p:cNvSpPr/>
            <p:nvPr/>
          </p:nvSpPr>
          <p:spPr>
            <a:xfrm>
              <a:off x="1408600" y="4931500"/>
              <a:ext cx="49675" cy="4250"/>
            </a:xfrm>
            <a:custGeom>
              <a:avLst/>
              <a:gdLst/>
              <a:ahLst/>
              <a:cxnLst/>
              <a:rect l="l" t="t" r="r" b="b"/>
              <a:pathLst>
                <a:path w="1987" h="170" extrusionOk="0">
                  <a:moveTo>
                    <a:pt x="365" y="1"/>
                  </a:moveTo>
                  <a:cubicBezTo>
                    <a:pt x="271" y="1"/>
                    <a:pt x="174" y="7"/>
                    <a:pt x="78" y="10"/>
                  </a:cubicBezTo>
                  <a:cubicBezTo>
                    <a:pt x="49" y="18"/>
                    <a:pt x="25" y="31"/>
                    <a:pt x="0" y="43"/>
                  </a:cubicBezTo>
                  <a:cubicBezTo>
                    <a:pt x="29" y="80"/>
                    <a:pt x="41" y="109"/>
                    <a:pt x="54" y="109"/>
                  </a:cubicBezTo>
                  <a:cubicBezTo>
                    <a:pt x="95" y="125"/>
                    <a:pt x="140" y="129"/>
                    <a:pt x="189" y="129"/>
                  </a:cubicBezTo>
                  <a:cubicBezTo>
                    <a:pt x="255" y="121"/>
                    <a:pt x="321" y="117"/>
                    <a:pt x="389" y="117"/>
                  </a:cubicBezTo>
                  <a:cubicBezTo>
                    <a:pt x="426" y="117"/>
                    <a:pt x="463" y="118"/>
                    <a:pt x="501" y="121"/>
                  </a:cubicBezTo>
                  <a:cubicBezTo>
                    <a:pt x="677" y="134"/>
                    <a:pt x="853" y="158"/>
                    <a:pt x="1029" y="158"/>
                  </a:cubicBezTo>
                  <a:cubicBezTo>
                    <a:pt x="1070" y="158"/>
                    <a:pt x="1112" y="157"/>
                    <a:pt x="1153" y="154"/>
                  </a:cubicBezTo>
                  <a:cubicBezTo>
                    <a:pt x="1172" y="150"/>
                    <a:pt x="1191" y="148"/>
                    <a:pt x="1211" y="148"/>
                  </a:cubicBezTo>
                  <a:cubicBezTo>
                    <a:pt x="1231" y="148"/>
                    <a:pt x="1252" y="150"/>
                    <a:pt x="1272" y="154"/>
                  </a:cubicBezTo>
                  <a:cubicBezTo>
                    <a:pt x="1352" y="164"/>
                    <a:pt x="1434" y="169"/>
                    <a:pt x="1516" y="169"/>
                  </a:cubicBezTo>
                  <a:cubicBezTo>
                    <a:pt x="1598" y="169"/>
                    <a:pt x="1680" y="164"/>
                    <a:pt x="1760" y="154"/>
                  </a:cubicBezTo>
                  <a:cubicBezTo>
                    <a:pt x="1838" y="146"/>
                    <a:pt x="1912" y="121"/>
                    <a:pt x="1986" y="109"/>
                  </a:cubicBezTo>
                  <a:cubicBezTo>
                    <a:pt x="1960" y="30"/>
                    <a:pt x="1923" y="27"/>
                    <a:pt x="1889" y="27"/>
                  </a:cubicBezTo>
                  <a:cubicBezTo>
                    <a:pt x="1886" y="27"/>
                    <a:pt x="1883" y="27"/>
                    <a:pt x="1879" y="27"/>
                  </a:cubicBezTo>
                  <a:cubicBezTo>
                    <a:pt x="1760" y="31"/>
                    <a:pt x="1646" y="35"/>
                    <a:pt x="1531" y="39"/>
                  </a:cubicBezTo>
                  <a:cubicBezTo>
                    <a:pt x="1524" y="39"/>
                    <a:pt x="1517" y="39"/>
                    <a:pt x="1511" y="39"/>
                  </a:cubicBezTo>
                  <a:cubicBezTo>
                    <a:pt x="1367" y="39"/>
                    <a:pt x="1223" y="11"/>
                    <a:pt x="1079" y="11"/>
                  </a:cubicBezTo>
                  <a:cubicBezTo>
                    <a:pt x="1012" y="11"/>
                    <a:pt x="945" y="17"/>
                    <a:pt x="878" y="35"/>
                  </a:cubicBezTo>
                  <a:lnTo>
                    <a:pt x="862" y="35"/>
                  </a:lnTo>
                  <a:cubicBezTo>
                    <a:pt x="718" y="23"/>
                    <a:pt x="575" y="6"/>
                    <a:pt x="431" y="2"/>
                  </a:cubicBezTo>
                  <a:cubicBezTo>
                    <a:pt x="409" y="1"/>
                    <a:pt x="387" y="1"/>
                    <a:pt x="36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6" name="Google Shape;606;p39"/>
            <p:cNvSpPr/>
            <p:nvPr/>
          </p:nvSpPr>
          <p:spPr>
            <a:xfrm>
              <a:off x="1405400" y="4901500"/>
              <a:ext cx="4650" cy="2275"/>
            </a:xfrm>
            <a:custGeom>
              <a:avLst/>
              <a:gdLst/>
              <a:ahLst/>
              <a:cxnLst/>
              <a:rect l="l" t="t" r="r" b="b"/>
              <a:pathLst>
                <a:path w="186" h="91" extrusionOk="0">
                  <a:moveTo>
                    <a:pt x="88" y="0"/>
                  </a:moveTo>
                  <a:cubicBezTo>
                    <a:pt x="62" y="0"/>
                    <a:pt x="34" y="13"/>
                    <a:pt x="1" y="37"/>
                  </a:cubicBezTo>
                  <a:cubicBezTo>
                    <a:pt x="24" y="73"/>
                    <a:pt x="53" y="91"/>
                    <a:pt x="88" y="91"/>
                  </a:cubicBezTo>
                  <a:cubicBezTo>
                    <a:pt x="116" y="91"/>
                    <a:pt x="149" y="79"/>
                    <a:pt x="186" y="57"/>
                  </a:cubicBezTo>
                  <a:cubicBezTo>
                    <a:pt x="150" y="19"/>
                    <a:pt x="120" y="0"/>
                    <a:pt x="8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7" name="Google Shape;607;p39"/>
            <p:cNvSpPr/>
            <p:nvPr/>
          </p:nvSpPr>
          <p:spPr>
            <a:xfrm>
              <a:off x="1400800" y="4917275"/>
              <a:ext cx="33975" cy="3575"/>
            </a:xfrm>
            <a:custGeom>
              <a:avLst/>
              <a:gdLst/>
              <a:ahLst/>
              <a:cxnLst/>
              <a:rect l="l" t="t" r="r" b="b"/>
              <a:pathLst>
                <a:path w="1359" h="143" extrusionOk="0">
                  <a:moveTo>
                    <a:pt x="242" y="1"/>
                  </a:moveTo>
                  <a:cubicBezTo>
                    <a:pt x="177" y="1"/>
                    <a:pt x="111" y="9"/>
                    <a:pt x="50" y="21"/>
                  </a:cubicBezTo>
                  <a:cubicBezTo>
                    <a:pt x="37" y="21"/>
                    <a:pt x="25" y="38"/>
                    <a:pt x="0" y="58"/>
                  </a:cubicBezTo>
                  <a:cubicBezTo>
                    <a:pt x="29" y="79"/>
                    <a:pt x="54" y="99"/>
                    <a:pt x="87" y="116"/>
                  </a:cubicBezTo>
                  <a:cubicBezTo>
                    <a:pt x="103" y="124"/>
                    <a:pt x="119" y="124"/>
                    <a:pt x="136" y="124"/>
                  </a:cubicBezTo>
                  <a:cubicBezTo>
                    <a:pt x="222" y="128"/>
                    <a:pt x="304" y="140"/>
                    <a:pt x="386" y="140"/>
                  </a:cubicBezTo>
                  <a:cubicBezTo>
                    <a:pt x="480" y="140"/>
                    <a:pt x="572" y="143"/>
                    <a:pt x="664" y="143"/>
                  </a:cubicBezTo>
                  <a:cubicBezTo>
                    <a:pt x="733" y="143"/>
                    <a:pt x="802" y="141"/>
                    <a:pt x="870" y="136"/>
                  </a:cubicBezTo>
                  <a:cubicBezTo>
                    <a:pt x="936" y="128"/>
                    <a:pt x="1003" y="124"/>
                    <a:pt x="1070" y="124"/>
                  </a:cubicBezTo>
                  <a:cubicBezTo>
                    <a:pt x="1137" y="124"/>
                    <a:pt x="1205" y="128"/>
                    <a:pt x="1272" y="136"/>
                  </a:cubicBezTo>
                  <a:cubicBezTo>
                    <a:pt x="1276" y="137"/>
                    <a:pt x="1279" y="137"/>
                    <a:pt x="1282" y="137"/>
                  </a:cubicBezTo>
                  <a:cubicBezTo>
                    <a:pt x="1308" y="137"/>
                    <a:pt x="1333" y="122"/>
                    <a:pt x="1359" y="79"/>
                  </a:cubicBezTo>
                  <a:cubicBezTo>
                    <a:pt x="1342" y="58"/>
                    <a:pt x="1338" y="33"/>
                    <a:pt x="1326" y="25"/>
                  </a:cubicBezTo>
                  <a:cubicBezTo>
                    <a:pt x="1309" y="19"/>
                    <a:pt x="1292" y="12"/>
                    <a:pt x="1275" y="12"/>
                  </a:cubicBezTo>
                  <a:cubicBezTo>
                    <a:pt x="1272" y="12"/>
                    <a:pt x="1268" y="12"/>
                    <a:pt x="1264" y="13"/>
                  </a:cubicBezTo>
                  <a:cubicBezTo>
                    <a:pt x="1171" y="13"/>
                    <a:pt x="1076" y="15"/>
                    <a:pt x="982" y="15"/>
                  </a:cubicBezTo>
                  <a:cubicBezTo>
                    <a:pt x="935" y="15"/>
                    <a:pt x="888" y="14"/>
                    <a:pt x="842" y="13"/>
                  </a:cubicBezTo>
                  <a:cubicBezTo>
                    <a:pt x="640" y="13"/>
                    <a:pt x="444" y="1"/>
                    <a:pt x="2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8" name="Google Shape;608;p39"/>
            <p:cNvSpPr/>
            <p:nvPr/>
          </p:nvSpPr>
          <p:spPr>
            <a:xfrm>
              <a:off x="1367550" y="4946725"/>
              <a:ext cx="22100" cy="3350"/>
            </a:xfrm>
            <a:custGeom>
              <a:avLst/>
              <a:gdLst/>
              <a:ahLst/>
              <a:cxnLst/>
              <a:rect l="l" t="t" r="r" b="b"/>
              <a:pathLst>
                <a:path w="884" h="134" extrusionOk="0">
                  <a:moveTo>
                    <a:pt x="54" y="0"/>
                  </a:moveTo>
                  <a:cubicBezTo>
                    <a:pt x="38" y="0"/>
                    <a:pt x="21" y="21"/>
                    <a:pt x="1" y="33"/>
                  </a:cubicBezTo>
                  <a:cubicBezTo>
                    <a:pt x="29" y="101"/>
                    <a:pt x="59" y="120"/>
                    <a:pt x="90" y="120"/>
                  </a:cubicBezTo>
                  <a:cubicBezTo>
                    <a:pt x="100" y="120"/>
                    <a:pt x="110" y="118"/>
                    <a:pt x="120" y="115"/>
                  </a:cubicBezTo>
                  <a:cubicBezTo>
                    <a:pt x="172" y="104"/>
                    <a:pt x="225" y="98"/>
                    <a:pt x="279" y="98"/>
                  </a:cubicBezTo>
                  <a:cubicBezTo>
                    <a:pt x="322" y="98"/>
                    <a:pt x="367" y="102"/>
                    <a:pt x="411" y="111"/>
                  </a:cubicBezTo>
                  <a:cubicBezTo>
                    <a:pt x="522" y="123"/>
                    <a:pt x="637" y="127"/>
                    <a:pt x="752" y="132"/>
                  </a:cubicBezTo>
                  <a:cubicBezTo>
                    <a:pt x="759" y="133"/>
                    <a:pt x="766" y="133"/>
                    <a:pt x="774" y="133"/>
                  </a:cubicBezTo>
                  <a:cubicBezTo>
                    <a:pt x="815" y="133"/>
                    <a:pt x="855" y="114"/>
                    <a:pt x="883" y="82"/>
                  </a:cubicBezTo>
                  <a:cubicBezTo>
                    <a:pt x="875" y="66"/>
                    <a:pt x="875" y="50"/>
                    <a:pt x="871" y="45"/>
                  </a:cubicBezTo>
                  <a:cubicBezTo>
                    <a:pt x="711" y="7"/>
                    <a:pt x="550" y="1"/>
                    <a:pt x="389" y="1"/>
                  </a:cubicBezTo>
                  <a:cubicBezTo>
                    <a:pt x="319" y="1"/>
                    <a:pt x="248" y="2"/>
                    <a:pt x="178" y="2"/>
                  </a:cubicBezTo>
                  <a:cubicBezTo>
                    <a:pt x="137" y="2"/>
                    <a:pt x="96" y="2"/>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9" name="Google Shape;609;p39"/>
            <p:cNvSpPr/>
            <p:nvPr/>
          </p:nvSpPr>
          <p:spPr>
            <a:xfrm>
              <a:off x="1460500" y="4917700"/>
              <a:ext cx="21975" cy="2900"/>
            </a:xfrm>
            <a:custGeom>
              <a:avLst/>
              <a:gdLst/>
              <a:ahLst/>
              <a:cxnLst/>
              <a:rect l="l" t="t" r="r" b="b"/>
              <a:pathLst>
                <a:path w="879" h="116" extrusionOk="0">
                  <a:moveTo>
                    <a:pt x="50" y="0"/>
                  </a:moveTo>
                  <a:cubicBezTo>
                    <a:pt x="37" y="0"/>
                    <a:pt x="21" y="16"/>
                    <a:pt x="0" y="29"/>
                  </a:cubicBezTo>
                  <a:cubicBezTo>
                    <a:pt x="26" y="86"/>
                    <a:pt x="59" y="102"/>
                    <a:pt x="92" y="102"/>
                  </a:cubicBezTo>
                  <a:cubicBezTo>
                    <a:pt x="101" y="102"/>
                    <a:pt x="110" y="100"/>
                    <a:pt x="119" y="99"/>
                  </a:cubicBezTo>
                  <a:cubicBezTo>
                    <a:pt x="169" y="88"/>
                    <a:pt x="220" y="83"/>
                    <a:pt x="271" y="83"/>
                  </a:cubicBezTo>
                  <a:cubicBezTo>
                    <a:pt x="317" y="83"/>
                    <a:pt x="362" y="87"/>
                    <a:pt x="407" y="94"/>
                  </a:cubicBezTo>
                  <a:cubicBezTo>
                    <a:pt x="522" y="107"/>
                    <a:pt x="632" y="107"/>
                    <a:pt x="747" y="115"/>
                  </a:cubicBezTo>
                  <a:cubicBezTo>
                    <a:pt x="752" y="115"/>
                    <a:pt x="757" y="116"/>
                    <a:pt x="762" y="116"/>
                  </a:cubicBezTo>
                  <a:cubicBezTo>
                    <a:pt x="806" y="116"/>
                    <a:pt x="849" y="99"/>
                    <a:pt x="879" y="70"/>
                  </a:cubicBezTo>
                  <a:cubicBezTo>
                    <a:pt x="874" y="53"/>
                    <a:pt x="870" y="41"/>
                    <a:pt x="866" y="37"/>
                  </a:cubicBezTo>
                  <a:cubicBezTo>
                    <a:pt x="707" y="6"/>
                    <a:pt x="549" y="1"/>
                    <a:pt x="389" y="1"/>
                  </a:cubicBezTo>
                  <a:cubicBezTo>
                    <a:pt x="325" y="1"/>
                    <a:pt x="261" y="2"/>
                    <a:pt x="197" y="2"/>
                  </a:cubicBezTo>
                  <a:cubicBezTo>
                    <a:pt x="148" y="2"/>
                    <a:pt x="99" y="2"/>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0" name="Google Shape;610;p39"/>
            <p:cNvSpPr/>
            <p:nvPr/>
          </p:nvSpPr>
          <p:spPr>
            <a:xfrm>
              <a:off x="1372575" y="4917900"/>
              <a:ext cx="4025" cy="2250"/>
            </a:xfrm>
            <a:custGeom>
              <a:avLst/>
              <a:gdLst/>
              <a:ahLst/>
              <a:cxnLst/>
              <a:rect l="l" t="t" r="r" b="b"/>
              <a:pathLst>
                <a:path w="161" h="90" extrusionOk="0">
                  <a:moveTo>
                    <a:pt x="145" y="0"/>
                  </a:moveTo>
                  <a:cubicBezTo>
                    <a:pt x="104" y="0"/>
                    <a:pt x="63" y="4"/>
                    <a:pt x="21" y="8"/>
                  </a:cubicBezTo>
                  <a:cubicBezTo>
                    <a:pt x="13" y="8"/>
                    <a:pt x="9" y="29"/>
                    <a:pt x="1" y="54"/>
                  </a:cubicBezTo>
                  <a:cubicBezTo>
                    <a:pt x="22" y="77"/>
                    <a:pt x="51" y="90"/>
                    <a:pt x="80" y="90"/>
                  </a:cubicBezTo>
                  <a:cubicBezTo>
                    <a:pt x="104" y="90"/>
                    <a:pt x="127" y="82"/>
                    <a:pt x="149" y="66"/>
                  </a:cubicBezTo>
                  <a:cubicBezTo>
                    <a:pt x="153" y="62"/>
                    <a:pt x="161" y="50"/>
                    <a:pt x="161" y="37"/>
                  </a:cubicBezTo>
                  <a:cubicBezTo>
                    <a:pt x="157" y="25"/>
                    <a:pt x="149" y="0"/>
                    <a:pt x="14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1" name="Google Shape;611;p39"/>
            <p:cNvSpPr/>
            <p:nvPr/>
          </p:nvSpPr>
          <p:spPr>
            <a:xfrm>
              <a:off x="1369500" y="4901625"/>
              <a:ext cx="3225" cy="2125"/>
            </a:xfrm>
            <a:custGeom>
              <a:avLst/>
              <a:gdLst/>
              <a:ahLst/>
              <a:cxnLst/>
              <a:rect l="l" t="t" r="r" b="b"/>
              <a:pathLst>
                <a:path w="129" h="85" extrusionOk="0">
                  <a:moveTo>
                    <a:pt x="70" y="0"/>
                  </a:moveTo>
                  <a:cubicBezTo>
                    <a:pt x="48" y="0"/>
                    <a:pt x="25" y="13"/>
                    <a:pt x="1" y="48"/>
                  </a:cubicBezTo>
                  <a:cubicBezTo>
                    <a:pt x="34" y="72"/>
                    <a:pt x="56" y="84"/>
                    <a:pt x="73" y="84"/>
                  </a:cubicBezTo>
                  <a:cubicBezTo>
                    <a:pt x="95" y="84"/>
                    <a:pt x="110" y="65"/>
                    <a:pt x="128" y="23"/>
                  </a:cubicBezTo>
                  <a:cubicBezTo>
                    <a:pt x="109" y="10"/>
                    <a:pt x="9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2" name="Google Shape;612;p39"/>
            <p:cNvSpPr/>
            <p:nvPr/>
          </p:nvSpPr>
          <p:spPr>
            <a:xfrm>
              <a:off x="1376475" y="4901750"/>
              <a:ext cx="3325" cy="1675"/>
            </a:xfrm>
            <a:custGeom>
              <a:avLst/>
              <a:gdLst/>
              <a:ahLst/>
              <a:cxnLst/>
              <a:rect l="l" t="t" r="r" b="b"/>
              <a:pathLst>
                <a:path w="133" h="67" extrusionOk="0">
                  <a:moveTo>
                    <a:pt x="60" y="1"/>
                  </a:moveTo>
                  <a:cubicBezTo>
                    <a:pt x="40" y="1"/>
                    <a:pt x="21" y="9"/>
                    <a:pt x="1" y="27"/>
                  </a:cubicBezTo>
                  <a:cubicBezTo>
                    <a:pt x="20" y="55"/>
                    <a:pt x="38" y="67"/>
                    <a:pt x="57" y="67"/>
                  </a:cubicBezTo>
                  <a:cubicBezTo>
                    <a:pt x="80" y="67"/>
                    <a:pt x="103" y="51"/>
                    <a:pt x="132" y="27"/>
                  </a:cubicBezTo>
                  <a:cubicBezTo>
                    <a:pt x="105" y="10"/>
                    <a:pt x="82" y="1"/>
                    <a:pt x="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3" name="Google Shape;613;p39"/>
            <p:cNvSpPr/>
            <p:nvPr/>
          </p:nvSpPr>
          <p:spPr>
            <a:xfrm>
              <a:off x="1391675" y="4946450"/>
              <a:ext cx="61050" cy="4300"/>
            </a:xfrm>
            <a:custGeom>
              <a:avLst/>
              <a:gdLst/>
              <a:ahLst/>
              <a:cxnLst/>
              <a:rect l="l" t="t" r="r" b="b"/>
              <a:pathLst>
                <a:path w="2442" h="172" extrusionOk="0">
                  <a:moveTo>
                    <a:pt x="2129" y="0"/>
                  </a:moveTo>
                  <a:cubicBezTo>
                    <a:pt x="2077" y="0"/>
                    <a:pt x="2025" y="4"/>
                    <a:pt x="1974" y="11"/>
                  </a:cubicBezTo>
                  <a:cubicBezTo>
                    <a:pt x="1957" y="15"/>
                    <a:pt x="1945" y="20"/>
                    <a:pt x="1929" y="24"/>
                  </a:cubicBezTo>
                  <a:cubicBezTo>
                    <a:pt x="1861" y="14"/>
                    <a:pt x="1791" y="10"/>
                    <a:pt x="1720" y="10"/>
                  </a:cubicBezTo>
                  <a:cubicBezTo>
                    <a:pt x="1697" y="10"/>
                    <a:pt x="1673" y="10"/>
                    <a:pt x="1650" y="11"/>
                  </a:cubicBezTo>
                  <a:cubicBezTo>
                    <a:pt x="1629" y="15"/>
                    <a:pt x="1609" y="16"/>
                    <a:pt x="1589" y="16"/>
                  </a:cubicBezTo>
                  <a:cubicBezTo>
                    <a:pt x="1528" y="16"/>
                    <a:pt x="1467" y="4"/>
                    <a:pt x="1406" y="4"/>
                  </a:cubicBezTo>
                  <a:cubicBezTo>
                    <a:pt x="1365" y="4"/>
                    <a:pt x="1325" y="10"/>
                    <a:pt x="1284" y="28"/>
                  </a:cubicBezTo>
                  <a:cubicBezTo>
                    <a:pt x="1283" y="28"/>
                    <a:pt x="1282" y="29"/>
                    <a:pt x="1281" y="29"/>
                  </a:cubicBezTo>
                  <a:cubicBezTo>
                    <a:pt x="1274" y="29"/>
                    <a:pt x="1267" y="20"/>
                    <a:pt x="1264" y="20"/>
                  </a:cubicBezTo>
                  <a:cubicBezTo>
                    <a:pt x="1211" y="20"/>
                    <a:pt x="1161" y="11"/>
                    <a:pt x="1108" y="11"/>
                  </a:cubicBezTo>
                  <a:cubicBezTo>
                    <a:pt x="990" y="11"/>
                    <a:pt x="872" y="6"/>
                    <a:pt x="756" y="6"/>
                  </a:cubicBezTo>
                  <a:cubicBezTo>
                    <a:pt x="727" y="6"/>
                    <a:pt x="698" y="6"/>
                    <a:pt x="669" y="7"/>
                  </a:cubicBezTo>
                  <a:cubicBezTo>
                    <a:pt x="476" y="11"/>
                    <a:pt x="287" y="24"/>
                    <a:pt x="95" y="36"/>
                  </a:cubicBezTo>
                  <a:cubicBezTo>
                    <a:pt x="89" y="35"/>
                    <a:pt x="84" y="34"/>
                    <a:pt x="78" y="34"/>
                  </a:cubicBezTo>
                  <a:cubicBezTo>
                    <a:pt x="46" y="34"/>
                    <a:pt x="14" y="54"/>
                    <a:pt x="0" y="85"/>
                  </a:cubicBezTo>
                  <a:cubicBezTo>
                    <a:pt x="21" y="106"/>
                    <a:pt x="29" y="122"/>
                    <a:pt x="41" y="126"/>
                  </a:cubicBezTo>
                  <a:cubicBezTo>
                    <a:pt x="74" y="138"/>
                    <a:pt x="111" y="143"/>
                    <a:pt x="144" y="147"/>
                  </a:cubicBezTo>
                  <a:cubicBezTo>
                    <a:pt x="182" y="148"/>
                    <a:pt x="220" y="148"/>
                    <a:pt x="258" y="148"/>
                  </a:cubicBezTo>
                  <a:cubicBezTo>
                    <a:pt x="325" y="148"/>
                    <a:pt x="392" y="147"/>
                    <a:pt x="458" y="147"/>
                  </a:cubicBezTo>
                  <a:cubicBezTo>
                    <a:pt x="519" y="147"/>
                    <a:pt x="580" y="148"/>
                    <a:pt x="640" y="151"/>
                  </a:cubicBezTo>
                  <a:cubicBezTo>
                    <a:pt x="722" y="157"/>
                    <a:pt x="803" y="158"/>
                    <a:pt x="884" y="158"/>
                  </a:cubicBezTo>
                  <a:cubicBezTo>
                    <a:pt x="925" y="158"/>
                    <a:pt x="965" y="158"/>
                    <a:pt x="1006" y="158"/>
                  </a:cubicBezTo>
                  <a:cubicBezTo>
                    <a:pt x="1047" y="158"/>
                    <a:pt x="1088" y="158"/>
                    <a:pt x="1129" y="159"/>
                  </a:cubicBezTo>
                  <a:cubicBezTo>
                    <a:pt x="1207" y="159"/>
                    <a:pt x="1284" y="171"/>
                    <a:pt x="1362" y="171"/>
                  </a:cubicBezTo>
                  <a:cubicBezTo>
                    <a:pt x="1403" y="171"/>
                    <a:pt x="1440" y="167"/>
                    <a:pt x="1477" y="163"/>
                  </a:cubicBezTo>
                  <a:cubicBezTo>
                    <a:pt x="1514" y="155"/>
                    <a:pt x="1547" y="151"/>
                    <a:pt x="1580" y="151"/>
                  </a:cubicBezTo>
                  <a:cubicBezTo>
                    <a:pt x="1666" y="151"/>
                    <a:pt x="1752" y="159"/>
                    <a:pt x="1838" y="159"/>
                  </a:cubicBezTo>
                  <a:cubicBezTo>
                    <a:pt x="1972" y="159"/>
                    <a:pt x="2106" y="133"/>
                    <a:pt x="2242" y="133"/>
                  </a:cubicBezTo>
                  <a:cubicBezTo>
                    <a:pt x="2285" y="133"/>
                    <a:pt x="2328" y="136"/>
                    <a:pt x="2372" y="143"/>
                  </a:cubicBezTo>
                  <a:cubicBezTo>
                    <a:pt x="2375" y="143"/>
                    <a:pt x="2378" y="143"/>
                    <a:pt x="2381" y="143"/>
                  </a:cubicBezTo>
                  <a:cubicBezTo>
                    <a:pt x="2407" y="143"/>
                    <a:pt x="2434" y="127"/>
                    <a:pt x="2442" y="102"/>
                  </a:cubicBezTo>
                  <a:cubicBezTo>
                    <a:pt x="2442" y="48"/>
                    <a:pt x="2425" y="40"/>
                    <a:pt x="2409" y="36"/>
                  </a:cubicBezTo>
                  <a:cubicBezTo>
                    <a:pt x="2316" y="12"/>
                    <a:pt x="2222" y="0"/>
                    <a:pt x="212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4" name="Google Shape;614;p39"/>
            <p:cNvSpPr/>
            <p:nvPr/>
          </p:nvSpPr>
          <p:spPr>
            <a:xfrm>
              <a:off x="1386525" y="4960000"/>
              <a:ext cx="4850" cy="3400"/>
            </a:xfrm>
            <a:custGeom>
              <a:avLst/>
              <a:gdLst/>
              <a:ahLst/>
              <a:cxnLst/>
              <a:rect l="l" t="t" r="r" b="b"/>
              <a:pathLst>
                <a:path w="194" h="136" extrusionOk="0">
                  <a:moveTo>
                    <a:pt x="123" y="1"/>
                  </a:moveTo>
                  <a:cubicBezTo>
                    <a:pt x="108" y="1"/>
                    <a:pt x="92" y="4"/>
                    <a:pt x="77" y="4"/>
                  </a:cubicBezTo>
                  <a:cubicBezTo>
                    <a:pt x="72" y="4"/>
                    <a:pt x="67" y="4"/>
                    <a:pt x="63" y="3"/>
                  </a:cubicBezTo>
                  <a:cubicBezTo>
                    <a:pt x="61" y="2"/>
                    <a:pt x="60" y="2"/>
                    <a:pt x="59" y="2"/>
                  </a:cubicBezTo>
                  <a:cubicBezTo>
                    <a:pt x="40" y="2"/>
                    <a:pt x="24" y="28"/>
                    <a:pt x="1" y="44"/>
                  </a:cubicBezTo>
                  <a:cubicBezTo>
                    <a:pt x="33" y="106"/>
                    <a:pt x="65" y="136"/>
                    <a:pt x="99" y="136"/>
                  </a:cubicBezTo>
                  <a:cubicBezTo>
                    <a:pt x="129" y="136"/>
                    <a:pt x="161" y="111"/>
                    <a:pt x="194" y="64"/>
                  </a:cubicBezTo>
                  <a:cubicBezTo>
                    <a:pt x="175" y="10"/>
                    <a:pt x="150"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5" name="Google Shape;615;p39"/>
            <p:cNvSpPr/>
            <p:nvPr/>
          </p:nvSpPr>
          <p:spPr>
            <a:xfrm>
              <a:off x="1441825" y="4901775"/>
              <a:ext cx="4950" cy="2100"/>
            </a:xfrm>
            <a:custGeom>
              <a:avLst/>
              <a:gdLst/>
              <a:ahLst/>
              <a:cxnLst/>
              <a:rect l="l" t="t" r="r" b="b"/>
              <a:pathLst>
                <a:path w="198" h="84" extrusionOk="0">
                  <a:moveTo>
                    <a:pt x="96" y="1"/>
                  </a:moveTo>
                  <a:cubicBezTo>
                    <a:pt x="73" y="1"/>
                    <a:pt x="51" y="6"/>
                    <a:pt x="29" y="9"/>
                  </a:cubicBezTo>
                  <a:cubicBezTo>
                    <a:pt x="17" y="9"/>
                    <a:pt x="9" y="30"/>
                    <a:pt x="1" y="42"/>
                  </a:cubicBezTo>
                  <a:cubicBezTo>
                    <a:pt x="9" y="59"/>
                    <a:pt x="13" y="75"/>
                    <a:pt x="17" y="75"/>
                  </a:cubicBezTo>
                  <a:cubicBezTo>
                    <a:pt x="46" y="83"/>
                    <a:pt x="79" y="83"/>
                    <a:pt x="111" y="83"/>
                  </a:cubicBezTo>
                  <a:cubicBezTo>
                    <a:pt x="144" y="75"/>
                    <a:pt x="173" y="59"/>
                    <a:pt x="198" y="42"/>
                  </a:cubicBezTo>
                  <a:cubicBezTo>
                    <a:pt x="160" y="9"/>
                    <a:pt x="127" y="1"/>
                    <a:pt x="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6" name="Google Shape;616;p39"/>
            <p:cNvSpPr/>
            <p:nvPr/>
          </p:nvSpPr>
          <p:spPr>
            <a:xfrm>
              <a:off x="1383575" y="4918300"/>
              <a:ext cx="1750" cy="1525"/>
            </a:xfrm>
            <a:custGeom>
              <a:avLst/>
              <a:gdLst/>
              <a:ahLst/>
              <a:cxnLst/>
              <a:rect l="l" t="t" r="r" b="b"/>
              <a:pathLst>
                <a:path w="70" h="61" extrusionOk="0">
                  <a:moveTo>
                    <a:pt x="35" y="0"/>
                  </a:moveTo>
                  <a:cubicBezTo>
                    <a:pt x="23" y="0"/>
                    <a:pt x="11" y="6"/>
                    <a:pt x="0" y="25"/>
                  </a:cubicBezTo>
                  <a:cubicBezTo>
                    <a:pt x="17" y="48"/>
                    <a:pt x="26" y="60"/>
                    <a:pt x="35" y="60"/>
                  </a:cubicBezTo>
                  <a:cubicBezTo>
                    <a:pt x="44" y="60"/>
                    <a:pt x="52" y="44"/>
                    <a:pt x="70" y="9"/>
                  </a:cubicBezTo>
                  <a:cubicBezTo>
                    <a:pt x="58" y="5"/>
                    <a:pt x="46" y="0"/>
                    <a:pt x="3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7" name="Google Shape;617;p39"/>
            <p:cNvSpPr/>
            <p:nvPr/>
          </p:nvSpPr>
          <p:spPr>
            <a:xfrm>
              <a:off x="1448300" y="4901500"/>
              <a:ext cx="18575" cy="3250"/>
            </a:xfrm>
            <a:custGeom>
              <a:avLst/>
              <a:gdLst/>
              <a:ahLst/>
              <a:cxnLst/>
              <a:rect l="l" t="t" r="r" b="b"/>
              <a:pathLst>
                <a:path w="743" h="130" extrusionOk="0">
                  <a:moveTo>
                    <a:pt x="540" y="1"/>
                  </a:moveTo>
                  <a:cubicBezTo>
                    <a:pt x="523" y="1"/>
                    <a:pt x="505" y="2"/>
                    <a:pt x="488" y="4"/>
                  </a:cubicBezTo>
                  <a:cubicBezTo>
                    <a:pt x="419" y="12"/>
                    <a:pt x="349" y="20"/>
                    <a:pt x="283" y="20"/>
                  </a:cubicBezTo>
                  <a:cubicBezTo>
                    <a:pt x="214" y="20"/>
                    <a:pt x="148" y="8"/>
                    <a:pt x="82" y="8"/>
                  </a:cubicBezTo>
                  <a:cubicBezTo>
                    <a:pt x="78" y="8"/>
                    <a:pt x="75" y="7"/>
                    <a:pt x="71" y="7"/>
                  </a:cubicBezTo>
                  <a:cubicBezTo>
                    <a:pt x="39" y="7"/>
                    <a:pt x="11" y="24"/>
                    <a:pt x="0" y="53"/>
                  </a:cubicBezTo>
                  <a:cubicBezTo>
                    <a:pt x="17" y="65"/>
                    <a:pt x="29" y="82"/>
                    <a:pt x="41" y="86"/>
                  </a:cubicBezTo>
                  <a:cubicBezTo>
                    <a:pt x="73" y="98"/>
                    <a:pt x="105" y="104"/>
                    <a:pt x="137" y="104"/>
                  </a:cubicBezTo>
                  <a:cubicBezTo>
                    <a:pt x="172" y="104"/>
                    <a:pt x="206" y="97"/>
                    <a:pt x="238" y="82"/>
                  </a:cubicBezTo>
                  <a:cubicBezTo>
                    <a:pt x="257" y="73"/>
                    <a:pt x="276" y="68"/>
                    <a:pt x="295" y="68"/>
                  </a:cubicBezTo>
                  <a:cubicBezTo>
                    <a:pt x="319" y="68"/>
                    <a:pt x="343" y="75"/>
                    <a:pt x="365" y="86"/>
                  </a:cubicBezTo>
                  <a:cubicBezTo>
                    <a:pt x="424" y="115"/>
                    <a:pt x="489" y="130"/>
                    <a:pt x="554" y="130"/>
                  </a:cubicBezTo>
                  <a:cubicBezTo>
                    <a:pt x="580" y="130"/>
                    <a:pt x="606" y="128"/>
                    <a:pt x="632" y="123"/>
                  </a:cubicBezTo>
                  <a:cubicBezTo>
                    <a:pt x="673" y="119"/>
                    <a:pt x="714" y="98"/>
                    <a:pt x="743" y="65"/>
                  </a:cubicBezTo>
                  <a:cubicBezTo>
                    <a:pt x="718" y="45"/>
                    <a:pt x="706" y="24"/>
                    <a:pt x="694" y="24"/>
                  </a:cubicBezTo>
                  <a:cubicBezTo>
                    <a:pt x="642" y="9"/>
                    <a:pt x="590" y="1"/>
                    <a:pt x="54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8" name="Google Shape;618;p39"/>
            <p:cNvSpPr/>
            <p:nvPr/>
          </p:nvSpPr>
          <p:spPr>
            <a:xfrm>
              <a:off x="1356900" y="4972625"/>
              <a:ext cx="16625" cy="5125"/>
            </a:xfrm>
            <a:custGeom>
              <a:avLst/>
              <a:gdLst/>
              <a:ahLst/>
              <a:cxnLst/>
              <a:rect l="l" t="t" r="r" b="b"/>
              <a:pathLst>
                <a:path w="665" h="205" extrusionOk="0">
                  <a:moveTo>
                    <a:pt x="118" y="1"/>
                  </a:moveTo>
                  <a:cubicBezTo>
                    <a:pt x="97" y="1"/>
                    <a:pt x="75" y="2"/>
                    <a:pt x="53" y="2"/>
                  </a:cubicBezTo>
                  <a:cubicBezTo>
                    <a:pt x="29" y="2"/>
                    <a:pt x="8" y="23"/>
                    <a:pt x="4" y="84"/>
                  </a:cubicBezTo>
                  <a:cubicBezTo>
                    <a:pt x="0" y="146"/>
                    <a:pt x="21" y="175"/>
                    <a:pt x="45" y="187"/>
                  </a:cubicBezTo>
                  <a:cubicBezTo>
                    <a:pt x="58" y="191"/>
                    <a:pt x="70" y="195"/>
                    <a:pt x="78" y="199"/>
                  </a:cubicBezTo>
                  <a:cubicBezTo>
                    <a:pt x="94" y="203"/>
                    <a:pt x="110" y="205"/>
                    <a:pt x="126" y="205"/>
                  </a:cubicBezTo>
                  <a:cubicBezTo>
                    <a:pt x="172" y="205"/>
                    <a:pt x="218" y="192"/>
                    <a:pt x="263" y="192"/>
                  </a:cubicBezTo>
                  <a:cubicBezTo>
                    <a:pt x="281" y="192"/>
                    <a:pt x="298" y="194"/>
                    <a:pt x="316" y="199"/>
                  </a:cubicBezTo>
                  <a:lnTo>
                    <a:pt x="324" y="199"/>
                  </a:lnTo>
                  <a:cubicBezTo>
                    <a:pt x="359" y="180"/>
                    <a:pt x="396" y="170"/>
                    <a:pt x="432" y="170"/>
                  </a:cubicBezTo>
                  <a:cubicBezTo>
                    <a:pt x="457" y="170"/>
                    <a:pt x="482" y="175"/>
                    <a:pt x="505" y="183"/>
                  </a:cubicBezTo>
                  <a:cubicBezTo>
                    <a:pt x="516" y="187"/>
                    <a:pt x="528" y="189"/>
                    <a:pt x="540" y="189"/>
                  </a:cubicBezTo>
                  <a:cubicBezTo>
                    <a:pt x="580" y="189"/>
                    <a:pt x="621" y="167"/>
                    <a:pt x="665" y="117"/>
                  </a:cubicBezTo>
                  <a:cubicBezTo>
                    <a:pt x="644" y="89"/>
                    <a:pt x="632" y="64"/>
                    <a:pt x="620" y="60"/>
                  </a:cubicBezTo>
                  <a:cubicBezTo>
                    <a:pt x="562" y="43"/>
                    <a:pt x="505" y="35"/>
                    <a:pt x="447" y="27"/>
                  </a:cubicBezTo>
                  <a:cubicBezTo>
                    <a:pt x="349" y="19"/>
                    <a:pt x="250" y="11"/>
                    <a:pt x="148" y="2"/>
                  </a:cubicBezTo>
                  <a:cubicBezTo>
                    <a:pt x="138" y="1"/>
                    <a:pt x="128" y="1"/>
                    <a:pt x="1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9" name="Google Shape;619;p39"/>
            <p:cNvSpPr/>
            <p:nvPr/>
          </p:nvSpPr>
          <p:spPr>
            <a:xfrm>
              <a:off x="1362325" y="4947025"/>
              <a:ext cx="3525" cy="2475"/>
            </a:xfrm>
            <a:custGeom>
              <a:avLst/>
              <a:gdLst/>
              <a:ahLst/>
              <a:cxnLst/>
              <a:rect l="l" t="t" r="r" b="b"/>
              <a:pathLst>
                <a:path w="141" h="99" extrusionOk="0">
                  <a:moveTo>
                    <a:pt x="55" y="1"/>
                  </a:moveTo>
                  <a:cubicBezTo>
                    <a:pt x="35" y="1"/>
                    <a:pt x="16" y="12"/>
                    <a:pt x="1" y="54"/>
                  </a:cubicBezTo>
                  <a:cubicBezTo>
                    <a:pt x="35" y="84"/>
                    <a:pt x="52" y="99"/>
                    <a:pt x="70" y="99"/>
                  </a:cubicBezTo>
                  <a:cubicBezTo>
                    <a:pt x="87" y="99"/>
                    <a:pt x="105" y="87"/>
                    <a:pt x="140" y="66"/>
                  </a:cubicBezTo>
                  <a:cubicBezTo>
                    <a:pt x="128" y="46"/>
                    <a:pt x="120" y="17"/>
                    <a:pt x="107" y="13"/>
                  </a:cubicBezTo>
                  <a:cubicBezTo>
                    <a:pt x="90" y="9"/>
                    <a:pt x="72" y="1"/>
                    <a:pt x="5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0" name="Google Shape;620;p39"/>
            <p:cNvSpPr/>
            <p:nvPr/>
          </p:nvSpPr>
          <p:spPr>
            <a:xfrm>
              <a:off x="1372275" y="4959675"/>
              <a:ext cx="12850" cy="3900"/>
            </a:xfrm>
            <a:custGeom>
              <a:avLst/>
              <a:gdLst/>
              <a:ahLst/>
              <a:cxnLst/>
              <a:rect l="l" t="t" r="r" b="b"/>
              <a:pathLst>
                <a:path w="514" h="156" extrusionOk="0">
                  <a:moveTo>
                    <a:pt x="263" y="0"/>
                  </a:moveTo>
                  <a:cubicBezTo>
                    <a:pt x="192" y="0"/>
                    <a:pt x="122" y="8"/>
                    <a:pt x="50" y="12"/>
                  </a:cubicBezTo>
                  <a:cubicBezTo>
                    <a:pt x="38" y="12"/>
                    <a:pt x="25" y="53"/>
                    <a:pt x="1" y="90"/>
                  </a:cubicBezTo>
                  <a:cubicBezTo>
                    <a:pt x="38" y="110"/>
                    <a:pt x="79" y="127"/>
                    <a:pt x="120" y="139"/>
                  </a:cubicBezTo>
                  <a:cubicBezTo>
                    <a:pt x="214" y="147"/>
                    <a:pt x="308" y="151"/>
                    <a:pt x="403" y="155"/>
                  </a:cubicBezTo>
                  <a:cubicBezTo>
                    <a:pt x="406" y="155"/>
                    <a:pt x="410" y="155"/>
                    <a:pt x="413" y="155"/>
                  </a:cubicBezTo>
                  <a:cubicBezTo>
                    <a:pt x="451" y="155"/>
                    <a:pt x="487" y="152"/>
                    <a:pt x="514" y="73"/>
                  </a:cubicBezTo>
                  <a:cubicBezTo>
                    <a:pt x="497" y="61"/>
                    <a:pt x="489" y="36"/>
                    <a:pt x="473" y="32"/>
                  </a:cubicBezTo>
                  <a:cubicBezTo>
                    <a:pt x="403" y="8"/>
                    <a:pt x="333" y="0"/>
                    <a:pt x="26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1" name="Google Shape;621;p39"/>
            <p:cNvSpPr/>
            <p:nvPr/>
          </p:nvSpPr>
          <p:spPr>
            <a:xfrm>
              <a:off x="1350725" y="4946850"/>
              <a:ext cx="4025" cy="3200"/>
            </a:xfrm>
            <a:custGeom>
              <a:avLst/>
              <a:gdLst/>
              <a:ahLst/>
              <a:cxnLst/>
              <a:rect l="l" t="t" r="r" b="b"/>
              <a:pathLst>
                <a:path w="161" h="128" extrusionOk="0">
                  <a:moveTo>
                    <a:pt x="76" y="1"/>
                  </a:moveTo>
                  <a:cubicBezTo>
                    <a:pt x="68" y="1"/>
                    <a:pt x="61" y="2"/>
                    <a:pt x="54" y="4"/>
                  </a:cubicBezTo>
                  <a:cubicBezTo>
                    <a:pt x="30" y="4"/>
                    <a:pt x="5" y="12"/>
                    <a:pt x="1" y="65"/>
                  </a:cubicBezTo>
                  <a:cubicBezTo>
                    <a:pt x="36" y="107"/>
                    <a:pt x="57" y="127"/>
                    <a:pt x="79" y="127"/>
                  </a:cubicBezTo>
                  <a:cubicBezTo>
                    <a:pt x="100" y="127"/>
                    <a:pt x="123" y="108"/>
                    <a:pt x="161" y="69"/>
                  </a:cubicBezTo>
                  <a:cubicBezTo>
                    <a:pt x="151" y="28"/>
                    <a:pt x="114"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2" name="Google Shape;622;p39"/>
            <p:cNvSpPr/>
            <p:nvPr/>
          </p:nvSpPr>
          <p:spPr>
            <a:xfrm>
              <a:off x="1350525" y="4959800"/>
              <a:ext cx="19825" cy="3900"/>
            </a:xfrm>
            <a:custGeom>
              <a:avLst/>
              <a:gdLst/>
              <a:ahLst/>
              <a:cxnLst/>
              <a:rect l="l" t="t" r="r" b="b"/>
              <a:pathLst>
                <a:path w="793" h="156" extrusionOk="0">
                  <a:moveTo>
                    <a:pt x="492" y="1"/>
                  </a:moveTo>
                  <a:cubicBezTo>
                    <a:pt x="461" y="1"/>
                    <a:pt x="430" y="1"/>
                    <a:pt x="399" y="3"/>
                  </a:cubicBezTo>
                  <a:cubicBezTo>
                    <a:pt x="284" y="7"/>
                    <a:pt x="169" y="19"/>
                    <a:pt x="54" y="31"/>
                  </a:cubicBezTo>
                  <a:cubicBezTo>
                    <a:pt x="34" y="35"/>
                    <a:pt x="17" y="44"/>
                    <a:pt x="1" y="56"/>
                  </a:cubicBezTo>
                  <a:cubicBezTo>
                    <a:pt x="25" y="134"/>
                    <a:pt x="54" y="134"/>
                    <a:pt x="87" y="134"/>
                  </a:cubicBezTo>
                  <a:cubicBezTo>
                    <a:pt x="263" y="142"/>
                    <a:pt x="444" y="154"/>
                    <a:pt x="620" y="154"/>
                  </a:cubicBezTo>
                  <a:cubicBezTo>
                    <a:pt x="627" y="155"/>
                    <a:pt x="635" y="156"/>
                    <a:pt x="642" y="156"/>
                  </a:cubicBezTo>
                  <a:cubicBezTo>
                    <a:pt x="703" y="156"/>
                    <a:pt x="760" y="124"/>
                    <a:pt x="793" y="72"/>
                  </a:cubicBezTo>
                  <a:cubicBezTo>
                    <a:pt x="773" y="30"/>
                    <a:pt x="733" y="2"/>
                    <a:pt x="687" y="2"/>
                  </a:cubicBezTo>
                  <a:cubicBezTo>
                    <a:pt x="684" y="2"/>
                    <a:pt x="681" y="2"/>
                    <a:pt x="678" y="3"/>
                  </a:cubicBezTo>
                  <a:cubicBezTo>
                    <a:pt x="615" y="3"/>
                    <a:pt x="554" y="1"/>
                    <a:pt x="49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3" name="Google Shape;623;p39"/>
            <p:cNvSpPr/>
            <p:nvPr/>
          </p:nvSpPr>
          <p:spPr>
            <a:xfrm>
              <a:off x="1375450" y="4973175"/>
              <a:ext cx="18600" cy="3675"/>
            </a:xfrm>
            <a:custGeom>
              <a:avLst/>
              <a:gdLst/>
              <a:ahLst/>
              <a:cxnLst/>
              <a:rect l="l" t="t" r="r" b="b"/>
              <a:pathLst>
                <a:path w="744" h="147" extrusionOk="0">
                  <a:moveTo>
                    <a:pt x="73" y="1"/>
                  </a:moveTo>
                  <a:cubicBezTo>
                    <a:pt x="47" y="1"/>
                    <a:pt x="21" y="6"/>
                    <a:pt x="1" y="67"/>
                  </a:cubicBezTo>
                  <a:cubicBezTo>
                    <a:pt x="21" y="118"/>
                    <a:pt x="48" y="144"/>
                    <a:pt x="75" y="144"/>
                  </a:cubicBezTo>
                  <a:cubicBezTo>
                    <a:pt x="80" y="144"/>
                    <a:pt x="86" y="143"/>
                    <a:pt x="91" y="140"/>
                  </a:cubicBezTo>
                  <a:cubicBezTo>
                    <a:pt x="106" y="136"/>
                    <a:pt x="121" y="134"/>
                    <a:pt x="136" y="134"/>
                  </a:cubicBezTo>
                  <a:cubicBezTo>
                    <a:pt x="173" y="134"/>
                    <a:pt x="209" y="145"/>
                    <a:pt x="247" y="145"/>
                  </a:cubicBezTo>
                  <a:lnTo>
                    <a:pt x="633" y="145"/>
                  </a:lnTo>
                  <a:cubicBezTo>
                    <a:pt x="639" y="146"/>
                    <a:pt x="644" y="146"/>
                    <a:pt x="650" y="146"/>
                  </a:cubicBezTo>
                  <a:cubicBezTo>
                    <a:pt x="689" y="146"/>
                    <a:pt x="726" y="123"/>
                    <a:pt x="744" y="87"/>
                  </a:cubicBezTo>
                  <a:cubicBezTo>
                    <a:pt x="715" y="5"/>
                    <a:pt x="670" y="9"/>
                    <a:pt x="633" y="5"/>
                  </a:cubicBezTo>
                  <a:cubicBezTo>
                    <a:pt x="452" y="5"/>
                    <a:pt x="272" y="1"/>
                    <a:pt x="91" y="1"/>
                  </a:cubicBezTo>
                  <a:cubicBezTo>
                    <a:pt x="85" y="1"/>
                    <a:pt x="79" y="1"/>
                    <a:pt x="7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4" name="Google Shape;624;p39"/>
            <p:cNvSpPr/>
            <p:nvPr/>
          </p:nvSpPr>
          <p:spPr>
            <a:xfrm>
              <a:off x="1449225" y="4917775"/>
              <a:ext cx="8625" cy="3025"/>
            </a:xfrm>
            <a:custGeom>
              <a:avLst/>
              <a:gdLst/>
              <a:ahLst/>
              <a:cxnLst/>
              <a:rect l="l" t="t" r="r" b="b"/>
              <a:pathLst>
                <a:path w="345" h="121" extrusionOk="0">
                  <a:moveTo>
                    <a:pt x="151" y="1"/>
                  </a:moveTo>
                  <a:cubicBezTo>
                    <a:pt x="116" y="1"/>
                    <a:pt x="80" y="4"/>
                    <a:pt x="45" y="9"/>
                  </a:cubicBezTo>
                  <a:cubicBezTo>
                    <a:pt x="29" y="9"/>
                    <a:pt x="17" y="38"/>
                    <a:pt x="0" y="63"/>
                  </a:cubicBezTo>
                  <a:cubicBezTo>
                    <a:pt x="17" y="79"/>
                    <a:pt x="29" y="96"/>
                    <a:pt x="41" y="96"/>
                  </a:cubicBezTo>
                  <a:cubicBezTo>
                    <a:pt x="111" y="108"/>
                    <a:pt x="185" y="116"/>
                    <a:pt x="259" y="120"/>
                  </a:cubicBezTo>
                  <a:cubicBezTo>
                    <a:pt x="287" y="120"/>
                    <a:pt x="316" y="108"/>
                    <a:pt x="345" y="26"/>
                  </a:cubicBezTo>
                  <a:cubicBezTo>
                    <a:pt x="281" y="10"/>
                    <a:pt x="216" y="1"/>
                    <a:pt x="1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5" name="Google Shape;625;p39"/>
            <p:cNvSpPr/>
            <p:nvPr/>
          </p:nvSpPr>
          <p:spPr>
            <a:xfrm>
              <a:off x="1352900" y="4973125"/>
              <a:ext cx="2775" cy="3850"/>
            </a:xfrm>
            <a:custGeom>
              <a:avLst/>
              <a:gdLst/>
              <a:ahLst/>
              <a:cxnLst/>
              <a:rect l="l" t="t" r="r" b="b"/>
              <a:pathLst>
                <a:path w="111" h="154" extrusionOk="0">
                  <a:moveTo>
                    <a:pt x="52" y="1"/>
                  </a:moveTo>
                  <a:cubicBezTo>
                    <a:pt x="38" y="1"/>
                    <a:pt x="24" y="20"/>
                    <a:pt x="0" y="56"/>
                  </a:cubicBezTo>
                  <a:cubicBezTo>
                    <a:pt x="23" y="123"/>
                    <a:pt x="36" y="154"/>
                    <a:pt x="54" y="154"/>
                  </a:cubicBezTo>
                  <a:cubicBezTo>
                    <a:pt x="67" y="154"/>
                    <a:pt x="84" y="135"/>
                    <a:pt x="111" y="101"/>
                  </a:cubicBezTo>
                  <a:cubicBezTo>
                    <a:pt x="83" y="32"/>
                    <a:pt x="69"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6" name="Google Shape;626;p39"/>
            <p:cNvSpPr/>
            <p:nvPr/>
          </p:nvSpPr>
          <p:spPr>
            <a:xfrm>
              <a:off x="1392700" y="4959875"/>
              <a:ext cx="12850" cy="3725"/>
            </a:xfrm>
            <a:custGeom>
              <a:avLst/>
              <a:gdLst/>
              <a:ahLst/>
              <a:cxnLst/>
              <a:rect l="l" t="t" r="r" b="b"/>
              <a:pathLst>
                <a:path w="514" h="149" extrusionOk="0">
                  <a:moveTo>
                    <a:pt x="123" y="1"/>
                  </a:moveTo>
                  <a:cubicBezTo>
                    <a:pt x="103" y="1"/>
                    <a:pt x="82" y="2"/>
                    <a:pt x="62" y="4"/>
                  </a:cubicBezTo>
                  <a:cubicBezTo>
                    <a:pt x="45" y="4"/>
                    <a:pt x="29" y="28"/>
                    <a:pt x="0" y="49"/>
                  </a:cubicBezTo>
                  <a:cubicBezTo>
                    <a:pt x="29" y="124"/>
                    <a:pt x="57" y="149"/>
                    <a:pt x="94" y="149"/>
                  </a:cubicBezTo>
                  <a:cubicBezTo>
                    <a:pt x="99" y="149"/>
                    <a:pt x="105" y="148"/>
                    <a:pt x="111" y="147"/>
                  </a:cubicBezTo>
                  <a:cubicBezTo>
                    <a:pt x="173" y="139"/>
                    <a:pt x="236" y="120"/>
                    <a:pt x="299" y="120"/>
                  </a:cubicBezTo>
                  <a:cubicBezTo>
                    <a:pt x="332" y="120"/>
                    <a:pt x="365" y="125"/>
                    <a:pt x="398" y="139"/>
                  </a:cubicBezTo>
                  <a:cubicBezTo>
                    <a:pt x="408" y="144"/>
                    <a:pt x="418" y="146"/>
                    <a:pt x="428" y="146"/>
                  </a:cubicBezTo>
                  <a:cubicBezTo>
                    <a:pt x="461" y="146"/>
                    <a:pt x="494" y="120"/>
                    <a:pt x="513" y="57"/>
                  </a:cubicBezTo>
                  <a:cubicBezTo>
                    <a:pt x="489" y="30"/>
                    <a:pt x="457" y="14"/>
                    <a:pt x="423" y="14"/>
                  </a:cubicBezTo>
                  <a:cubicBezTo>
                    <a:pt x="416" y="14"/>
                    <a:pt x="409" y="15"/>
                    <a:pt x="402" y="16"/>
                  </a:cubicBezTo>
                  <a:cubicBezTo>
                    <a:pt x="328" y="16"/>
                    <a:pt x="255" y="8"/>
                    <a:pt x="185" y="4"/>
                  </a:cubicBezTo>
                  <a:cubicBezTo>
                    <a:pt x="164" y="2"/>
                    <a:pt x="144"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7" name="Google Shape;627;p39"/>
            <p:cNvSpPr/>
            <p:nvPr/>
          </p:nvSpPr>
          <p:spPr>
            <a:xfrm>
              <a:off x="1433725" y="4959225"/>
              <a:ext cx="48125" cy="4550"/>
            </a:xfrm>
            <a:custGeom>
              <a:avLst/>
              <a:gdLst/>
              <a:ahLst/>
              <a:cxnLst/>
              <a:rect l="l" t="t" r="r" b="b"/>
              <a:pathLst>
                <a:path w="1925" h="182" extrusionOk="0">
                  <a:moveTo>
                    <a:pt x="206" y="1"/>
                  </a:moveTo>
                  <a:cubicBezTo>
                    <a:pt x="148" y="1"/>
                    <a:pt x="95" y="9"/>
                    <a:pt x="46" y="26"/>
                  </a:cubicBezTo>
                  <a:cubicBezTo>
                    <a:pt x="21" y="38"/>
                    <a:pt x="0" y="67"/>
                    <a:pt x="0" y="95"/>
                  </a:cubicBezTo>
                  <a:cubicBezTo>
                    <a:pt x="0" y="120"/>
                    <a:pt x="33" y="149"/>
                    <a:pt x="50" y="169"/>
                  </a:cubicBezTo>
                  <a:cubicBezTo>
                    <a:pt x="58" y="173"/>
                    <a:pt x="70" y="173"/>
                    <a:pt x="83" y="173"/>
                  </a:cubicBezTo>
                  <a:cubicBezTo>
                    <a:pt x="143" y="173"/>
                    <a:pt x="205" y="177"/>
                    <a:pt x="266" y="177"/>
                  </a:cubicBezTo>
                  <a:cubicBezTo>
                    <a:pt x="297" y="177"/>
                    <a:pt x="327" y="176"/>
                    <a:pt x="357" y="173"/>
                  </a:cubicBezTo>
                  <a:cubicBezTo>
                    <a:pt x="389" y="171"/>
                    <a:pt x="421" y="170"/>
                    <a:pt x="453" y="170"/>
                  </a:cubicBezTo>
                  <a:cubicBezTo>
                    <a:pt x="556" y="170"/>
                    <a:pt x="660" y="179"/>
                    <a:pt x="764" y="179"/>
                  </a:cubicBezTo>
                  <a:cubicBezTo>
                    <a:pt x="819" y="179"/>
                    <a:pt x="873" y="176"/>
                    <a:pt x="928" y="169"/>
                  </a:cubicBezTo>
                  <a:cubicBezTo>
                    <a:pt x="1000" y="162"/>
                    <a:pt x="1072" y="159"/>
                    <a:pt x="1145" y="159"/>
                  </a:cubicBezTo>
                  <a:cubicBezTo>
                    <a:pt x="1204" y="159"/>
                    <a:pt x="1263" y="161"/>
                    <a:pt x="1322" y="165"/>
                  </a:cubicBezTo>
                  <a:cubicBezTo>
                    <a:pt x="1392" y="169"/>
                    <a:pt x="1428" y="177"/>
                    <a:pt x="1469" y="177"/>
                  </a:cubicBezTo>
                  <a:cubicBezTo>
                    <a:pt x="1597" y="177"/>
                    <a:pt x="1724" y="177"/>
                    <a:pt x="1851" y="181"/>
                  </a:cubicBezTo>
                  <a:cubicBezTo>
                    <a:pt x="1888" y="181"/>
                    <a:pt x="1925" y="161"/>
                    <a:pt x="1921" y="116"/>
                  </a:cubicBezTo>
                  <a:cubicBezTo>
                    <a:pt x="1917" y="83"/>
                    <a:pt x="1880" y="54"/>
                    <a:pt x="1855" y="34"/>
                  </a:cubicBezTo>
                  <a:cubicBezTo>
                    <a:pt x="1851" y="31"/>
                    <a:pt x="1846" y="30"/>
                    <a:pt x="1839" y="30"/>
                  </a:cubicBezTo>
                  <a:cubicBezTo>
                    <a:pt x="1827" y="30"/>
                    <a:pt x="1811" y="34"/>
                    <a:pt x="1798" y="34"/>
                  </a:cubicBezTo>
                  <a:cubicBezTo>
                    <a:pt x="1679" y="30"/>
                    <a:pt x="1556" y="30"/>
                    <a:pt x="1437" y="21"/>
                  </a:cubicBezTo>
                  <a:cubicBezTo>
                    <a:pt x="1327" y="10"/>
                    <a:pt x="1220" y="5"/>
                    <a:pt x="1111" y="5"/>
                  </a:cubicBezTo>
                  <a:cubicBezTo>
                    <a:pt x="1057" y="5"/>
                    <a:pt x="1003" y="6"/>
                    <a:pt x="948" y="9"/>
                  </a:cubicBezTo>
                  <a:cubicBezTo>
                    <a:pt x="914" y="12"/>
                    <a:pt x="880" y="13"/>
                    <a:pt x="846" y="13"/>
                  </a:cubicBezTo>
                  <a:cubicBezTo>
                    <a:pt x="777" y="13"/>
                    <a:pt x="709" y="9"/>
                    <a:pt x="641" y="9"/>
                  </a:cubicBezTo>
                  <a:cubicBezTo>
                    <a:pt x="493" y="5"/>
                    <a:pt x="349" y="1"/>
                    <a:pt x="20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8" name="Google Shape;628;p39"/>
            <p:cNvSpPr/>
            <p:nvPr/>
          </p:nvSpPr>
          <p:spPr>
            <a:xfrm>
              <a:off x="1361500" y="4932325"/>
              <a:ext cx="9475" cy="2250"/>
            </a:xfrm>
            <a:custGeom>
              <a:avLst/>
              <a:gdLst/>
              <a:ahLst/>
              <a:cxnLst/>
              <a:rect l="l" t="t" r="r" b="b"/>
              <a:pathLst>
                <a:path w="379" h="90" extrusionOk="0">
                  <a:moveTo>
                    <a:pt x="98" y="1"/>
                  </a:moveTo>
                  <a:cubicBezTo>
                    <a:pt x="74" y="1"/>
                    <a:pt x="55" y="2"/>
                    <a:pt x="46" y="6"/>
                  </a:cubicBezTo>
                  <a:cubicBezTo>
                    <a:pt x="34" y="10"/>
                    <a:pt x="21" y="35"/>
                    <a:pt x="1" y="51"/>
                  </a:cubicBezTo>
                  <a:cubicBezTo>
                    <a:pt x="38" y="76"/>
                    <a:pt x="89" y="90"/>
                    <a:pt x="150" y="90"/>
                  </a:cubicBezTo>
                  <a:cubicBezTo>
                    <a:pt x="218" y="90"/>
                    <a:pt x="296" y="73"/>
                    <a:pt x="378" y="39"/>
                  </a:cubicBezTo>
                  <a:cubicBezTo>
                    <a:pt x="331" y="20"/>
                    <a:pt x="182" y="1"/>
                    <a:pt x="9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9" name="Google Shape;629;p39"/>
            <p:cNvSpPr/>
            <p:nvPr/>
          </p:nvSpPr>
          <p:spPr>
            <a:xfrm>
              <a:off x="1430225" y="4960125"/>
              <a:ext cx="2500" cy="2975"/>
            </a:xfrm>
            <a:custGeom>
              <a:avLst/>
              <a:gdLst/>
              <a:ahLst/>
              <a:cxnLst/>
              <a:rect l="l" t="t" r="r" b="b"/>
              <a:pathLst>
                <a:path w="100" h="119" extrusionOk="0">
                  <a:moveTo>
                    <a:pt x="45" y="1"/>
                  </a:moveTo>
                  <a:cubicBezTo>
                    <a:pt x="33" y="1"/>
                    <a:pt x="22" y="9"/>
                    <a:pt x="9" y="26"/>
                  </a:cubicBezTo>
                  <a:cubicBezTo>
                    <a:pt x="1" y="47"/>
                    <a:pt x="1" y="72"/>
                    <a:pt x="9" y="96"/>
                  </a:cubicBezTo>
                  <a:cubicBezTo>
                    <a:pt x="21" y="111"/>
                    <a:pt x="33" y="119"/>
                    <a:pt x="44" y="119"/>
                  </a:cubicBezTo>
                  <a:cubicBezTo>
                    <a:pt x="63" y="119"/>
                    <a:pt x="81" y="98"/>
                    <a:pt x="99" y="59"/>
                  </a:cubicBezTo>
                  <a:cubicBezTo>
                    <a:pt x="79" y="22"/>
                    <a:pt x="62" y="1"/>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0" name="Google Shape;630;p39"/>
            <p:cNvSpPr/>
            <p:nvPr/>
          </p:nvSpPr>
          <p:spPr>
            <a:xfrm>
              <a:off x="1395450" y="4973600"/>
              <a:ext cx="23325" cy="3825"/>
            </a:xfrm>
            <a:custGeom>
              <a:avLst/>
              <a:gdLst/>
              <a:ahLst/>
              <a:cxnLst/>
              <a:rect l="l" t="t" r="r" b="b"/>
              <a:pathLst>
                <a:path w="933" h="153" extrusionOk="0">
                  <a:moveTo>
                    <a:pt x="79" y="0"/>
                  </a:moveTo>
                  <a:cubicBezTo>
                    <a:pt x="58" y="0"/>
                    <a:pt x="38" y="21"/>
                    <a:pt x="1" y="41"/>
                  </a:cubicBezTo>
                  <a:cubicBezTo>
                    <a:pt x="63" y="132"/>
                    <a:pt x="63" y="132"/>
                    <a:pt x="108" y="132"/>
                  </a:cubicBezTo>
                  <a:lnTo>
                    <a:pt x="292" y="132"/>
                  </a:lnTo>
                  <a:cubicBezTo>
                    <a:pt x="366" y="136"/>
                    <a:pt x="444" y="152"/>
                    <a:pt x="522" y="152"/>
                  </a:cubicBezTo>
                  <a:cubicBezTo>
                    <a:pt x="625" y="152"/>
                    <a:pt x="727" y="144"/>
                    <a:pt x="830" y="140"/>
                  </a:cubicBezTo>
                  <a:cubicBezTo>
                    <a:pt x="835" y="140"/>
                    <a:pt x="840" y="140"/>
                    <a:pt x="846" y="140"/>
                  </a:cubicBezTo>
                  <a:cubicBezTo>
                    <a:pt x="877" y="140"/>
                    <a:pt x="908" y="134"/>
                    <a:pt x="932" y="50"/>
                  </a:cubicBezTo>
                  <a:cubicBezTo>
                    <a:pt x="895" y="29"/>
                    <a:pt x="854" y="13"/>
                    <a:pt x="809" y="4"/>
                  </a:cubicBezTo>
                  <a:cubicBezTo>
                    <a:pt x="567" y="0"/>
                    <a:pt x="325"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1" name="Google Shape;631;p39"/>
            <p:cNvSpPr/>
            <p:nvPr/>
          </p:nvSpPr>
          <p:spPr>
            <a:xfrm>
              <a:off x="1421100" y="4972150"/>
              <a:ext cx="46100" cy="5750"/>
            </a:xfrm>
            <a:custGeom>
              <a:avLst/>
              <a:gdLst/>
              <a:ahLst/>
              <a:cxnLst/>
              <a:rect l="l" t="t" r="r" b="b"/>
              <a:pathLst>
                <a:path w="1844" h="230" extrusionOk="0">
                  <a:moveTo>
                    <a:pt x="445" y="1"/>
                  </a:moveTo>
                  <a:cubicBezTo>
                    <a:pt x="438" y="1"/>
                    <a:pt x="431" y="2"/>
                    <a:pt x="423" y="5"/>
                  </a:cubicBezTo>
                  <a:cubicBezTo>
                    <a:pt x="324" y="38"/>
                    <a:pt x="217" y="55"/>
                    <a:pt x="110" y="55"/>
                  </a:cubicBezTo>
                  <a:cubicBezTo>
                    <a:pt x="98" y="55"/>
                    <a:pt x="87" y="55"/>
                    <a:pt x="75" y="54"/>
                  </a:cubicBezTo>
                  <a:cubicBezTo>
                    <a:pt x="46" y="54"/>
                    <a:pt x="21" y="62"/>
                    <a:pt x="1" y="140"/>
                  </a:cubicBezTo>
                  <a:cubicBezTo>
                    <a:pt x="43" y="193"/>
                    <a:pt x="86" y="214"/>
                    <a:pt x="131" y="214"/>
                  </a:cubicBezTo>
                  <a:cubicBezTo>
                    <a:pt x="142" y="214"/>
                    <a:pt x="153" y="213"/>
                    <a:pt x="165" y="210"/>
                  </a:cubicBezTo>
                  <a:cubicBezTo>
                    <a:pt x="183" y="202"/>
                    <a:pt x="203" y="200"/>
                    <a:pt x="223" y="200"/>
                  </a:cubicBezTo>
                  <a:cubicBezTo>
                    <a:pt x="235" y="200"/>
                    <a:pt x="247" y="200"/>
                    <a:pt x="259" y="202"/>
                  </a:cubicBezTo>
                  <a:cubicBezTo>
                    <a:pt x="302" y="218"/>
                    <a:pt x="346" y="227"/>
                    <a:pt x="391" y="227"/>
                  </a:cubicBezTo>
                  <a:cubicBezTo>
                    <a:pt x="415" y="227"/>
                    <a:pt x="440" y="224"/>
                    <a:pt x="464" y="218"/>
                  </a:cubicBezTo>
                  <a:cubicBezTo>
                    <a:pt x="518" y="198"/>
                    <a:pt x="575" y="186"/>
                    <a:pt x="637" y="186"/>
                  </a:cubicBezTo>
                  <a:cubicBezTo>
                    <a:pt x="725" y="201"/>
                    <a:pt x="816" y="209"/>
                    <a:pt x="907" y="209"/>
                  </a:cubicBezTo>
                  <a:cubicBezTo>
                    <a:pt x="938" y="209"/>
                    <a:pt x="970" y="208"/>
                    <a:pt x="1002" y="206"/>
                  </a:cubicBezTo>
                  <a:cubicBezTo>
                    <a:pt x="1051" y="206"/>
                    <a:pt x="1100" y="214"/>
                    <a:pt x="1150" y="227"/>
                  </a:cubicBezTo>
                  <a:cubicBezTo>
                    <a:pt x="1168" y="229"/>
                    <a:pt x="1186" y="230"/>
                    <a:pt x="1205" y="230"/>
                  </a:cubicBezTo>
                  <a:cubicBezTo>
                    <a:pt x="1282" y="230"/>
                    <a:pt x="1359" y="214"/>
                    <a:pt x="1433" y="214"/>
                  </a:cubicBezTo>
                  <a:cubicBezTo>
                    <a:pt x="1440" y="214"/>
                    <a:pt x="1447" y="214"/>
                    <a:pt x="1453" y="214"/>
                  </a:cubicBezTo>
                  <a:cubicBezTo>
                    <a:pt x="1560" y="222"/>
                    <a:pt x="1671" y="222"/>
                    <a:pt x="1782" y="227"/>
                  </a:cubicBezTo>
                  <a:cubicBezTo>
                    <a:pt x="1785" y="227"/>
                    <a:pt x="1789" y="227"/>
                    <a:pt x="1793" y="227"/>
                  </a:cubicBezTo>
                  <a:cubicBezTo>
                    <a:pt x="1812" y="227"/>
                    <a:pt x="1833" y="221"/>
                    <a:pt x="1843" y="157"/>
                  </a:cubicBezTo>
                  <a:cubicBezTo>
                    <a:pt x="1827" y="95"/>
                    <a:pt x="1802" y="75"/>
                    <a:pt x="1773" y="71"/>
                  </a:cubicBezTo>
                  <a:cubicBezTo>
                    <a:pt x="1679" y="67"/>
                    <a:pt x="1585" y="67"/>
                    <a:pt x="1494" y="54"/>
                  </a:cubicBezTo>
                  <a:cubicBezTo>
                    <a:pt x="1416" y="46"/>
                    <a:pt x="1338" y="46"/>
                    <a:pt x="1260" y="46"/>
                  </a:cubicBezTo>
                  <a:cubicBezTo>
                    <a:pt x="1183" y="46"/>
                    <a:pt x="1105" y="46"/>
                    <a:pt x="1027" y="38"/>
                  </a:cubicBezTo>
                  <a:cubicBezTo>
                    <a:pt x="990" y="30"/>
                    <a:pt x="952" y="27"/>
                    <a:pt x="914" y="27"/>
                  </a:cubicBezTo>
                  <a:cubicBezTo>
                    <a:pt x="893" y="27"/>
                    <a:pt x="871" y="28"/>
                    <a:pt x="850" y="30"/>
                  </a:cubicBezTo>
                  <a:cubicBezTo>
                    <a:pt x="797" y="43"/>
                    <a:pt x="742" y="49"/>
                    <a:pt x="688" y="49"/>
                  </a:cubicBezTo>
                  <a:cubicBezTo>
                    <a:pt x="638" y="49"/>
                    <a:pt x="589" y="44"/>
                    <a:pt x="542" y="34"/>
                  </a:cubicBezTo>
                  <a:cubicBezTo>
                    <a:pt x="509" y="27"/>
                    <a:pt x="478" y="1"/>
                    <a:pt x="4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2" name="Google Shape;632;p39"/>
            <p:cNvSpPr/>
            <p:nvPr/>
          </p:nvSpPr>
          <p:spPr>
            <a:xfrm>
              <a:off x="1406650" y="4959900"/>
              <a:ext cx="22800" cy="3350"/>
            </a:xfrm>
            <a:custGeom>
              <a:avLst/>
              <a:gdLst/>
              <a:ahLst/>
              <a:cxnLst/>
              <a:rect l="l" t="t" r="r" b="b"/>
              <a:pathLst>
                <a:path w="912" h="134" extrusionOk="0">
                  <a:moveTo>
                    <a:pt x="377" y="1"/>
                  </a:moveTo>
                  <a:cubicBezTo>
                    <a:pt x="268" y="1"/>
                    <a:pt x="160" y="4"/>
                    <a:pt x="49" y="7"/>
                  </a:cubicBezTo>
                  <a:cubicBezTo>
                    <a:pt x="41" y="7"/>
                    <a:pt x="29" y="40"/>
                    <a:pt x="0" y="76"/>
                  </a:cubicBezTo>
                  <a:cubicBezTo>
                    <a:pt x="33" y="93"/>
                    <a:pt x="66" y="109"/>
                    <a:pt x="99" y="118"/>
                  </a:cubicBezTo>
                  <a:cubicBezTo>
                    <a:pt x="173" y="126"/>
                    <a:pt x="242" y="134"/>
                    <a:pt x="316" y="134"/>
                  </a:cubicBezTo>
                  <a:cubicBezTo>
                    <a:pt x="480" y="134"/>
                    <a:pt x="649" y="130"/>
                    <a:pt x="813" y="130"/>
                  </a:cubicBezTo>
                  <a:cubicBezTo>
                    <a:pt x="829" y="130"/>
                    <a:pt x="846" y="130"/>
                    <a:pt x="862" y="122"/>
                  </a:cubicBezTo>
                  <a:cubicBezTo>
                    <a:pt x="882" y="101"/>
                    <a:pt x="899" y="81"/>
                    <a:pt x="911" y="60"/>
                  </a:cubicBezTo>
                  <a:cubicBezTo>
                    <a:pt x="887" y="48"/>
                    <a:pt x="858" y="40"/>
                    <a:pt x="829" y="35"/>
                  </a:cubicBezTo>
                  <a:cubicBezTo>
                    <a:pt x="722" y="23"/>
                    <a:pt x="620" y="7"/>
                    <a:pt x="513" y="3"/>
                  </a:cubicBezTo>
                  <a:cubicBezTo>
                    <a:pt x="467" y="1"/>
                    <a:pt x="422" y="1"/>
                    <a:pt x="37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3" name="Google Shape;633;p39"/>
            <p:cNvSpPr/>
            <p:nvPr/>
          </p:nvSpPr>
          <p:spPr>
            <a:xfrm>
              <a:off x="1310825" y="4901600"/>
              <a:ext cx="2800" cy="2075"/>
            </a:xfrm>
            <a:custGeom>
              <a:avLst/>
              <a:gdLst/>
              <a:ahLst/>
              <a:cxnLst/>
              <a:rect l="l" t="t" r="r" b="b"/>
              <a:pathLst>
                <a:path w="112" h="83" extrusionOk="0">
                  <a:moveTo>
                    <a:pt x="52" y="0"/>
                  </a:moveTo>
                  <a:cubicBezTo>
                    <a:pt x="18" y="0"/>
                    <a:pt x="4" y="13"/>
                    <a:pt x="1" y="41"/>
                  </a:cubicBezTo>
                  <a:cubicBezTo>
                    <a:pt x="5" y="53"/>
                    <a:pt x="9" y="70"/>
                    <a:pt x="25" y="78"/>
                  </a:cubicBezTo>
                  <a:cubicBezTo>
                    <a:pt x="32" y="81"/>
                    <a:pt x="39" y="82"/>
                    <a:pt x="45" y="82"/>
                  </a:cubicBezTo>
                  <a:cubicBezTo>
                    <a:pt x="73" y="82"/>
                    <a:pt x="95" y="55"/>
                    <a:pt x="112" y="8"/>
                  </a:cubicBezTo>
                  <a:cubicBezTo>
                    <a:pt x="87" y="3"/>
                    <a:pt x="67" y="0"/>
                    <a:pt x="5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4" name="Google Shape;634;p39"/>
            <p:cNvSpPr/>
            <p:nvPr/>
          </p:nvSpPr>
          <p:spPr>
            <a:xfrm>
              <a:off x="1326325" y="4947125"/>
              <a:ext cx="6900" cy="3050"/>
            </a:xfrm>
            <a:custGeom>
              <a:avLst/>
              <a:gdLst/>
              <a:ahLst/>
              <a:cxnLst/>
              <a:rect l="l" t="t" r="r" b="b"/>
              <a:pathLst>
                <a:path w="276" h="122" extrusionOk="0">
                  <a:moveTo>
                    <a:pt x="169" y="1"/>
                  </a:moveTo>
                  <a:cubicBezTo>
                    <a:pt x="158" y="1"/>
                    <a:pt x="147" y="2"/>
                    <a:pt x="136" y="5"/>
                  </a:cubicBezTo>
                  <a:cubicBezTo>
                    <a:pt x="130" y="6"/>
                    <a:pt x="125" y="6"/>
                    <a:pt x="119" y="6"/>
                  </a:cubicBezTo>
                  <a:cubicBezTo>
                    <a:pt x="107" y="6"/>
                    <a:pt x="95" y="5"/>
                    <a:pt x="83" y="5"/>
                  </a:cubicBezTo>
                  <a:cubicBezTo>
                    <a:pt x="54" y="5"/>
                    <a:pt x="26" y="14"/>
                    <a:pt x="0" y="75"/>
                  </a:cubicBezTo>
                  <a:cubicBezTo>
                    <a:pt x="41" y="107"/>
                    <a:pt x="80" y="121"/>
                    <a:pt x="117" y="121"/>
                  </a:cubicBezTo>
                  <a:cubicBezTo>
                    <a:pt x="172" y="121"/>
                    <a:pt x="224" y="90"/>
                    <a:pt x="275" y="46"/>
                  </a:cubicBezTo>
                  <a:cubicBezTo>
                    <a:pt x="247" y="17"/>
                    <a:pt x="208" y="1"/>
                    <a:pt x="16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5" name="Google Shape;635;p39"/>
            <p:cNvSpPr/>
            <p:nvPr/>
          </p:nvSpPr>
          <p:spPr>
            <a:xfrm>
              <a:off x="1296050" y="4931600"/>
              <a:ext cx="29475" cy="4000"/>
            </a:xfrm>
            <a:custGeom>
              <a:avLst/>
              <a:gdLst/>
              <a:ahLst/>
              <a:cxnLst/>
              <a:rect l="l" t="t" r="r" b="b"/>
              <a:pathLst>
                <a:path w="1179" h="160" extrusionOk="0">
                  <a:moveTo>
                    <a:pt x="982" y="0"/>
                  </a:moveTo>
                  <a:cubicBezTo>
                    <a:pt x="933" y="0"/>
                    <a:pt x="883" y="3"/>
                    <a:pt x="834" y="6"/>
                  </a:cubicBezTo>
                  <a:cubicBezTo>
                    <a:pt x="794" y="6"/>
                    <a:pt x="750" y="19"/>
                    <a:pt x="710" y="19"/>
                  </a:cubicBezTo>
                  <a:cubicBezTo>
                    <a:pt x="704" y="19"/>
                    <a:pt x="699" y="19"/>
                    <a:pt x="694" y="19"/>
                  </a:cubicBezTo>
                  <a:cubicBezTo>
                    <a:pt x="608" y="19"/>
                    <a:pt x="522" y="2"/>
                    <a:pt x="436" y="2"/>
                  </a:cubicBezTo>
                  <a:cubicBezTo>
                    <a:pt x="350" y="2"/>
                    <a:pt x="251" y="19"/>
                    <a:pt x="161" y="19"/>
                  </a:cubicBezTo>
                  <a:cubicBezTo>
                    <a:pt x="108" y="19"/>
                    <a:pt x="58" y="14"/>
                    <a:pt x="1" y="14"/>
                  </a:cubicBezTo>
                  <a:lnTo>
                    <a:pt x="1" y="146"/>
                  </a:lnTo>
                  <a:cubicBezTo>
                    <a:pt x="17" y="154"/>
                    <a:pt x="34" y="158"/>
                    <a:pt x="53" y="158"/>
                  </a:cubicBezTo>
                  <a:cubicBezTo>
                    <a:pt x="63" y="158"/>
                    <a:pt x="73" y="157"/>
                    <a:pt x="83" y="154"/>
                  </a:cubicBezTo>
                  <a:cubicBezTo>
                    <a:pt x="175" y="139"/>
                    <a:pt x="269" y="126"/>
                    <a:pt x="361" y="126"/>
                  </a:cubicBezTo>
                  <a:cubicBezTo>
                    <a:pt x="421" y="126"/>
                    <a:pt x="480" y="131"/>
                    <a:pt x="538" y="146"/>
                  </a:cubicBezTo>
                  <a:cubicBezTo>
                    <a:pt x="580" y="155"/>
                    <a:pt x="622" y="160"/>
                    <a:pt x="663" y="160"/>
                  </a:cubicBezTo>
                  <a:cubicBezTo>
                    <a:pt x="732" y="160"/>
                    <a:pt x="800" y="147"/>
                    <a:pt x="867" y="121"/>
                  </a:cubicBezTo>
                  <a:cubicBezTo>
                    <a:pt x="891" y="113"/>
                    <a:pt x="917" y="109"/>
                    <a:pt x="943" y="109"/>
                  </a:cubicBezTo>
                  <a:cubicBezTo>
                    <a:pt x="968" y="109"/>
                    <a:pt x="994" y="113"/>
                    <a:pt x="1019" y="121"/>
                  </a:cubicBezTo>
                  <a:cubicBezTo>
                    <a:pt x="1035" y="128"/>
                    <a:pt x="1050" y="131"/>
                    <a:pt x="1065" y="131"/>
                  </a:cubicBezTo>
                  <a:cubicBezTo>
                    <a:pt x="1109" y="131"/>
                    <a:pt x="1148" y="102"/>
                    <a:pt x="1179" y="23"/>
                  </a:cubicBezTo>
                  <a:cubicBezTo>
                    <a:pt x="1133" y="14"/>
                    <a:pt x="1088" y="6"/>
                    <a:pt x="1043" y="2"/>
                  </a:cubicBezTo>
                  <a:cubicBezTo>
                    <a:pt x="1023" y="1"/>
                    <a:pt x="1002" y="0"/>
                    <a:pt x="98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6" name="Google Shape;636;p39"/>
            <p:cNvSpPr/>
            <p:nvPr/>
          </p:nvSpPr>
          <p:spPr>
            <a:xfrm>
              <a:off x="1321600" y="4901675"/>
              <a:ext cx="1975" cy="2000"/>
            </a:xfrm>
            <a:custGeom>
              <a:avLst/>
              <a:gdLst/>
              <a:ahLst/>
              <a:cxnLst/>
              <a:rect l="l" t="t" r="r" b="b"/>
              <a:pathLst>
                <a:path w="79" h="80" extrusionOk="0">
                  <a:moveTo>
                    <a:pt x="17" y="1"/>
                  </a:moveTo>
                  <a:cubicBezTo>
                    <a:pt x="13" y="1"/>
                    <a:pt x="1" y="21"/>
                    <a:pt x="1" y="34"/>
                  </a:cubicBezTo>
                  <a:cubicBezTo>
                    <a:pt x="1" y="46"/>
                    <a:pt x="9" y="58"/>
                    <a:pt x="17" y="71"/>
                  </a:cubicBezTo>
                  <a:cubicBezTo>
                    <a:pt x="25" y="77"/>
                    <a:pt x="31" y="80"/>
                    <a:pt x="36" y="80"/>
                  </a:cubicBezTo>
                  <a:cubicBezTo>
                    <a:pt x="54" y="80"/>
                    <a:pt x="63" y="49"/>
                    <a:pt x="79" y="30"/>
                  </a:cubicBezTo>
                  <a:lnTo>
                    <a:pt x="74"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7" name="Google Shape;637;p39"/>
            <p:cNvSpPr/>
            <p:nvPr/>
          </p:nvSpPr>
          <p:spPr>
            <a:xfrm>
              <a:off x="1334625" y="4946350"/>
              <a:ext cx="9150" cy="3900"/>
            </a:xfrm>
            <a:custGeom>
              <a:avLst/>
              <a:gdLst/>
              <a:ahLst/>
              <a:cxnLst/>
              <a:rect l="l" t="t" r="r" b="b"/>
              <a:pathLst>
                <a:path w="366" h="156" extrusionOk="0">
                  <a:moveTo>
                    <a:pt x="247" y="1"/>
                  </a:moveTo>
                  <a:cubicBezTo>
                    <a:pt x="198" y="1"/>
                    <a:pt x="149" y="19"/>
                    <a:pt x="100" y="19"/>
                  </a:cubicBezTo>
                  <a:cubicBezTo>
                    <a:pt x="89" y="19"/>
                    <a:pt x="78" y="18"/>
                    <a:pt x="66" y="15"/>
                  </a:cubicBezTo>
                  <a:cubicBezTo>
                    <a:pt x="64" y="15"/>
                    <a:pt x="62" y="15"/>
                    <a:pt x="59" y="15"/>
                  </a:cubicBezTo>
                  <a:cubicBezTo>
                    <a:pt x="37" y="15"/>
                    <a:pt x="16" y="32"/>
                    <a:pt x="1" y="69"/>
                  </a:cubicBezTo>
                  <a:cubicBezTo>
                    <a:pt x="39" y="135"/>
                    <a:pt x="60" y="155"/>
                    <a:pt x="145" y="155"/>
                  </a:cubicBezTo>
                  <a:cubicBezTo>
                    <a:pt x="170" y="155"/>
                    <a:pt x="200" y="154"/>
                    <a:pt x="239" y="151"/>
                  </a:cubicBezTo>
                  <a:cubicBezTo>
                    <a:pt x="245" y="151"/>
                    <a:pt x="251" y="151"/>
                    <a:pt x="257" y="151"/>
                  </a:cubicBezTo>
                  <a:cubicBezTo>
                    <a:pt x="297" y="151"/>
                    <a:pt x="337" y="145"/>
                    <a:pt x="366" y="52"/>
                  </a:cubicBezTo>
                  <a:cubicBezTo>
                    <a:pt x="326" y="12"/>
                    <a:pt x="286" y="1"/>
                    <a:pt x="24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8" name="Google Shape;638;p39"/>
            <p:cNvSpPr/>
            <p:nvPr/>
          </p:nvSpPr>
          <p:spPr>
            <a:xfrm>
              <a:off x="1468500" y="4974350"/>
              <a:ext cx="6900" cy="2325"/>
            </a:xfrm>
            <a:custGeom>
              <a:avLst/>
              <a:gdLst/>
              <a:ahLst/>
              <a:cxnLst/>
              <a:rect l="l" t="t" r="r" b="b"/>
              <a:pathLst>
                <a:path w="276" h="93" extrusionOk="0">
                  <a:moveTo>
                    <a:pt x="173" y="0"/>
                  </a:moveTo>
                  <a:cubicBezTo>
                    <a:pt x="162" y="0"/>
                    <a:pt x="151" y="1"/>
                    <a:pt x="140" y="3"/>
                  </a:cubicBezTo>
                  <a:cubicBezTo>
                    <a:pt x="134" y="4"/>
                    <a:pt x="128" y="5"/>
                    <a:pt x="122" y="5"/>
                  </a:cubicBezTo>
                  <a:cubicBezTo>
                    <a:pt x="109" y="5"/>
                    <a:pt x="95" y="3"/>
                    <a:pt x="82" y="3"/>
                  </a:cubicBezTo>
                  <a:cubicBezTo>
                    <a:pt x="53" y="3"/>
                    <a:pt x="25" y="10"/>
                    <a:pt x="1" y="57"/>
                  </a:cubicBezTo>
                  <a:cubicBezTo>
                    <a:pt x="42" y="82"/>
                    <a:pt x="82" y="92"/>
                    <a:pt x="119" y="92"/>
                  </a:cubicBezTo>
                  <a:cubicBezTo>
                    <a:pt x="174" y="92"/>
                    <a:pt x="224" y="70"/>
                    <a:pt x="275" y="36"/>
                  </a:cubicBezTo>
                  <a:cubicBezTo>
                    <a:pt x="247" y="11"/>
                    <a:pt x="209" y="0"/>
                    <a:pt x="17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9" name="Google Shape;639;p39"/>
            <p:cNvSpPr/>
            <p:nvPr/>
          </p:nvSpPr>
          <p:spPr>
            <a:xfrm>
              <a:off x="1476800" y="4973100"/>
              <a:ext cx="9175" cy="4525"/>
            </a:xfrm>
            <a:custGeom>
              <a:avLst/>
              <a:gdLst/>
              <a:ahLst/>
              <a:cxnLst/>
              <a:rect l="l" t="t" r="r" b="b"/>
              <a:pathLst>
                <a:path w="367" h="181" extrusionOk="0">
                  <a:moveTo>
                    <a:pt x="248" y="0"/>
                  </a:moveTo>
                  <a:cubicBezTo>
                    <a:pt x="199" y="0"/>
                    <a:pt x="150" y="20"/>
                    <a:pt x="102" y="20"/>
                  </a:cubicBezTo>
                  <a:cubicBezTo>
                    <a:pt x="90" y="20"/>
                    <a:pt x="78" y="19"/>
                    <a:pt x="67" y="16"/>
                  </a:cubicBezTo>
                  <a:cubicBezTo>
                    <a:pt x="64" y="16"/>
                    <a:pt x="62" y="16"/>
                    <a:pt x="59" y="16"/>
                  </a:cubicBezTo>
                  <a:cubicBezTo>
                    <a:pt x="37" y="16"/>
                    <a:pt x="16" y="33"/>
                    <a:pt x="1" y="78"/>
                  </a:cubicBezTo>
                  <a:cubicBezTo>
                    <a:pt x="43" y="158"/>
                    <a:pt x="62" y="181"/>
                    <a:pt x="149" y="181"/>
                  </a:cubicBezTo>
                  <a:cubicBezTo>
                    <a:pt x="173" y="181"/>
                    <a:pt x="203" y="179"/>
                    <a:pt x="239" y="176"/>
                  </a:cubicBezTo>
                  <a:cubicBezTo>
                    <a:pt x="284" y="172"/>
                    <a:pt x="333" y="180"/>
                    <a:pt x="366" y="57"/>
                  </a:cubicBezTo>
                  <a:cubicBezTo>
                    <a:pt x="326" y="13"/>
                    <a:pt x="287" y="0"/>
                    <a:pt x="24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0" name="Google Shape;640;p39"/>
            <p:cNvSpPr/>
            <p:nvPr/>
          </p:nvSpPr>
          <p:spPr>
            <a:xfrm>
              <a:off x="1315550" y="4901475"/>
              <a:ext cx="3825" cy="2600"/>
            </a:xfrm>
            <a:custGeom>
              <a:avLst/>
              <a:gdLst/>
              <a:ahLst/>
              <a:cxnLst/>
              <a:rect l="l" t="t" r="r" b="b"/>
              <a:pathLst>
                <a:path w="153" h="104" extrusionOk="0">
                  <a:moveTo>
                    <a:pt x="56" y="0"/>
                  </a:moveTo>
                  <a:cubicBezTo>
                    <a:pt x="44" y="0"/>
                    <a:pt x="33" y="2"/>
                    <a:pt x="21" y="5"/>
                  </a:cubicBezTo>
                  <a:cubicBezTo>
                    <a:pt x="13" y="13"/>
                    <a:pt x="5" y="21"/>
                    <a:pt x="1" y="34"/>
                  </a:cubicBezTo>
                  <a:cubicBezTo>
                    <a:pt x="1" y="50"/>
                    <a:pt x="9" y="83"/>
                    <a:pt x="17" y="83"/>
                  </a:cubicBezTo>
                  <a:cubicBezTo>
                    <a:pt x="42" y="91"/>
                    <a:pt x="70" y="99"/>
                    <a:pt x="99" y="103"/>
                  </a:cubicBezTo>
                  <a:cubicBezTo>
                    <a:pt x="101" y="104"/>
                    <a:pt x="103" y="104"/>
                    <a:pt x="104" y="104"/>
                  </a:cubicBezTo>
                  <a:cubicBezTo>
                    <a:pt x="126" y="104"/>
                    <a:pt x="141" y="80"/>
                    <a:pt x="152" y="38"/>
                  </a:cubicBezTo>
                  <a:cubicBezTo>
                    <a:pt x="125" y="13"/>
                    <a:pt x="91" y="0"/>
                    <a:pt x="5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1" name="Google Shape;641;p39"/>
            <p:cNvSpPr/>
            <p:nvPr/>
          </p:nvSpPr>
          <p:spPr>
            <a:xfrm>
              <a:off x="1326625" y="4917900"/>
              <a:ext cx="4350" cy="2475"/>
            </a:xfrm>
            <a:custGeom>
              <a:avLst/>
              <a:gdLst/>
              <a:ahLst/>
              <a:cxnLst/>
              <a:rect l="l" t="t" r="r" b="b"/>
              <a:pathLst>
                <a:path w="174" h="99" extrusionOk="0">
                  <a:moveTo>
                    <a:pt x="78" y="0"/>
                  </a:moveTo>
                  <a:cubicBezTo>
                    <a:pt x="53" y="0"/>
                    <a:pt x="28" y="10"/>
                    <a:pt x="1" y="41"/>
                  </a:cubicBezTo>
                  <a:cubicBezTo>
                    <a:pt x="13" y="62"/>
                    <a:pt x="17" y="82"/>
                    <a:pt x="25" y="82"/>
                  </a:cubicBezTo>
                  <a:cubicBezTo>
                    <a:pt x="42" y="93"/>
                    <a:pt x="61" y="99"/>
                    <a:pt x="81" y="99"/>
                  </a:cubicBezTo>
                  <a:cubicBezTo>
                    <a:pt x="105" y="99"/>
                    <a:pt x="130" y="90"/>
                    <a:pt x="148" y="74"/>
                  </a:cubicBezTo>
                  <a:cubicBezTo>
                    <a:pt x="161" y="58"/>
                    <a:pt x="169" y="41"/>
                    <a:pt x="173" y="25"/>
                  </a:cubicBezTo>
                  <a:cubicBezTo>
                    <a:pt x="139" y="16"/>
                    <a:pt x="108" y="0"/>
                    <a:pt x="7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2" name="Google Shape;642;p39"/>
            <p:cNvSpPr/>
            <p:nvPr/>
          </p:nvSpPr>
          <p:spPr>
            <a:xfrm>
              <a:off x="1333925" y="4901550"/>
              <a:ext cx="4125" cy="2175"/>
            </a:xfrm>
            <a:custGeom>
              <a:avLst/>
              <a:gdLst/>
              <a:ahLst/>
              <a:cxnLst/>
              <a:rect l="l" t="t" r="r" b="b"/>
              <a:pathLst>
                <a:path w="165" h="87" extrusionOk="0">
                  <a:moveTo>
                    <a:pt x="79" y="1"/>
                  </a:moveTo>
                  <a:cubicBezTo>
                    <a:pt x="51" y="1"/>
                    <a:pt x="25" y="17"/>
                    <a:pt x="0" y="55"/>
                  </a:cubicBezTo>
                  <a:cubicBezTo>
                    <a:pt x="22" y="77"/>
                    <a:pt x="43" y="86"/>
                    <a:pt x="63" y="86"/>
                  </a:cubicBezTo>
                  <a:cubicBezTo>
                    <a:pt x="95" y="86"/>
                    <a:pt x="126" y="64"/>
                    <a:pt x="164" y="39"/>
                  </a:cubicBezTo>
                  <a:cubicBezTo>
                    <a:pt x="132" y="15"/>
                    <a:pt x="105"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3" name="Google Shape;643;p39"/>
            <p:cNvSpPr/>
            <p:nvPr/>
          </p:nvSpPr>
          <p:spPr>
            <a:xfrm>
              <a:off x="1305300" y="4972675"/>
              <a:ext cx="45975" cy="5450"/>
            </a:xfrm>
            <a:custGeom>
              <a:avLst/>
              <a:gdLst/>
              <a:ahLst/>
              <a:cxnLst/>
              <a:rect l="l" t="t" r="r" b="b"/>
              <a:pathLst>
                <a:path w="1839" h="218" extrusionOk="0">
                  <a:moveTo>
                    <a:pt x="279" y="0"/>
                  </a:moveTo>
                  <a:cubicBezTo>
                    <a:pt x="209" y="0"/>
                    <a:pt x="140" y="9"/>
                    <a:pt x="74" y="25"/>
                  </a:cubicBezTo>
                  <a:cubicBezTo>
                    <a:pt x="54" y="29"/>
                    <a:pt x="33" y="66"/>
                    <a:pt x="0" y="103"/>
                  </a:cubicBezTo>
                  <a:cubicBezTo>
                    <a:pt x="25" y="140"/>
                    <a:pt x="33" y="160"/>
                    <a:pt x="45" y="165"/>
                  </a:cubicBezTo>
                  <a:cubicBezTo>
                    <a:pt x="86" y="177"/>
                    <a:pt x="132" y="185"/>
                    <a:pt x="177" y="193"/>
                  </a:cubicBezTo>
                  <a:cubicBezTo>
                    <a:pt x="190" y="195"/>
                    <a:pt x="204" y="195"/>
                    <a:pt x="218" y="195"/>
                  </a:cubicBezTo>
                  <a:cubicBezTo>
                    <a:pt x="245" y="195"/>
                    <a:pt x="271" y="193"/>
                    <a:pt x="296" y="193"/>
                  </a:cubicBezTo>
                  <a:cubicBezTo>
                    <a:pt x="374" y="197"/>
                    <a:pt x="452" y="201"/>
                    <a:pt x="530" y="201"/>
                  </a:cubicBezTo>
                  <a:cubicBezTo>
                    <a:pt x="623" y="194"/>
                    <a:pt x="717" y="180"/>
                    <a:pt x="812" y="180"/>
                  </a:cubicBezTo>
                  <a:cubicBezTo>
                    <a:pt x="871" y="180"/>
                    <a:pt x="930" y="186"/>
                    <a:pt x="989" y="201"/>
                  </a:cubicBezTo>
                  <a:cubicBezTo>
                    <a:pt x="997" y="204"/>
                    <a:pt x="1005" y="205"/>
                    <a:pt x="1013" y="205"/>
                  </a:cubicBezTo>
                  <a:cubicBezTo>
                    <a:pt x="1046" y="205"/>
                    <a:pt x="1080" y="187"/>
                    <a:pt x="1116" y="177"/>
                  </a:cubicBezTo>
                  <a:cubicBezTo>
                    <a:pt x="1125" y="177"/>
                    <a:pt x="1136" y="168"/>
                    <a:pt x="1147" y="168"/>
                  </a:cubicBezTo>
                  <a:cubicBezTo>
                    <a:pt x="1150" y="168"/>
                    <a:pt x="1154" y="169"/>
                    <a:pt x="1157" y="173"/>
                  </a:cubicBezTo>
                  <a:cubicBezTo>
                    <a:pt x="1196" y="209"/>
                    <a:pt x="1234" y="218"/>
                    <a:pt x="1273" y="218"/>
                  </a:cubicBezTo>
                  <a:cubicBezTo>
                    <a:pt x="1301" y="218"/>
                    <a:pt x="1329" y="213"/>
                    <a:pt x="1358" y="210"/>
                  </a:cubicBezTo>
                  <a:cubicBezTo>
                    <a:pt x="1404" y="206"/>
                    <a:pt x="1453" y="201"/>
                    <a:pt x="1502" y="197"/>
                  </a:cubicBezTo>
                  <a:lnTo>
                    <a:pt x="1580" y="197"/>
                  </a:lnTo>
                  <a:cubicBezTo>
                    <a:pt x="1650" y="197"/>
                    <a:pt x="1724" y="197"/>
                    <a:pt x="1797" y="193"/>
                  </a:cubicBezTo>
                  <a:cubicBezTo>
                    <a:pt x="1822" y="193"/>
                    <a:pt x="1838" y="156"/>
                    <a:pt x="1838" y="95"/>
                  </a:cubicBezTo>
                  <a:cubicBezTo>
                    <a:pt x="1795" y="21"/>
                    <a:pt x="1748" y="1"/>
                    <a:pt x="1699" y="1"/>
                  </a:cubicBezTo>
                  <a:cubicBezTo>
                    <a:pt x="1669" y="1"/>
                    <a:pt x="1639" y="9"/>
                    <a:pt x="1609" y="17"/>
                  </a:cubicBezTo>
                  <a:cubicBezTo>
                    <a:pt x="1549" y="33"/>
                    <a:pt x="1491" y="38"/>
                    <a:pt x="1432" y="38"/>
                  </a:cubicBezTo>
                  <a:cubicBezTo>
                    <a:pt x="1337" y="38"/>
                    <a:pt x="1242" y="25"/>
                    <a:pt x="1148" y="25"/>
                  </a:cubicBezTo>
                  <a:cubicBezTo>
                    <a:pt x="1140" y="25"/>
                    <a:pt x="1132" y="25"/>
                    <a:pt x="1125" y="25"/>
                  </a:cubicBezTo>
                  <a:cubicBezTo>
                    <a:pt x="1047" y="25"/>
                    <a:pt x="960" y="5"/>
                    <a:pt x="878" y="5"/>
                  </a:cubicBezTo>
                  <a:cubicBezTo>
                    <a:pt x="759" y="5"/>
                    <a:pt x="644" y="17"/>
                    <a:pt x="525" y="17"/>
                  </a:cubicBezTo>
                  <a:cubicBezTo>
                    <a:pt x="443" y="17"/>
                    <a:pt x="361" y="0"/>
                    <a:pt x="2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4" name="Google Shape;644;p39"/>
            <p:cNvSpPr/>
            <p:nvPr/>
          </p:nvSpPr>
          <p:spPr>
            <a:xfrm>
              <a:off x="1330125" y="4985475"/>
              <a:ext cx="107325" cy="6300"/>
            </a:xfrm>
            <a:custGeom>
              <a:avLst/>
              <a:gdLst/>
              <a:ahLst/>
              <a:cxnLst/>
              <a:rect l="l" t="t" r="r" b="b"/>
              <a:pathLst>
                <a:path w="4293" h="252" extrusionOk="0">
                  <a:moveTo>
                    <a:pt x="1623" y="0"/>
                  </a:moveTo>
                  <a:cubicBezTo>
                    <a:pt x="1618" y="0"/>
                    <a:pt x="1614" y="1"/>
                    <a:pt x="1609" y="1"/>
                  </a:cubicBezTo>
                  <a:cubicBezTo>
                    <a:pt x="1469" y="30"/>
                    <a:pt x="1330" y="22"/>
                    <a:pt x="1190" y="38"/>
                  </a:cubicBezTo>
                  <a:cubicBezTo>
                    <a:pt x="1157" y="38"/>
                    <a:pt x="1124" y="34"/>
                    <a:pt x="1088" y="34"/>
                  </a:cubicBezTo>
                  <a:cubicBezTo>
                    <a:pt x="1060" y="34"/>
                    <a:pt x="1033" y="24"/>
                    <a:pt x="1005" y="24"/>
                  </a:cubicBezTo>
                  <a:cubicBezTo>
                    <a:pt x="979" y="24"/>
                    <a:pt x="953" y="33"/>
                    <a:pt x="928" y="67"/>
                  </a:cubicBezTo>
                  <a:cubicBezTo>
                    <a:pt x="925" y="71"/>
                    <a:pt x="922" y="72"/>
                    <a:pt x="918" y="72"/>
                  </a:cubicBezTo>
                  <a:cubicBezTo>
                    <a:pt x="909" y="72"/>
                    <a:pt x="899" y="66"/>
                    <a:pt x="891" y="63"/>
                  </a:cubicBezTo>
                  <a:cubicBezTo>
                    <a:pt x="862" y="46"/>
                    <a:pt x="829" y="34"/>
                    <a:pt x="796" y="22"/>
                  </a:cubicBezTo>
                  <a:cubicBezTo>
                    <a:pt x="770" y="14"/>
                    <a:pt x="743" y="11"/>
                    <a:pt x="716" y="11"/>
                  </a:cubicBezTo>
                  <a:cubicBezTo>
                    <a:pt x="661" y="11"/>
                    <a:pt x="605" y="23"/>
                    <a:pt x="550" y="26"/>
                  </a:cubicBezTo>
                  <a:cubicBezTo>
                    <a:pt x="472" y="30"/>
                    <a:pt x="394" y="31"/>
                    <a:pt x="316" y="31"/>
                  </a:cubicBezTo>
                  <a:cubicBezTo>
                    <a:pt x="237" y="31"/>
                    <a:pt x="158" y="30"/>
                    <a:pt x="78" y="30"/>
                  </a:cubicBezTo>
                  <a:cubicBezTo>
                    <a:pt x="58" y="30"/>
                    <a:pt x="37" y="34"/>
                    <a:pt x="21" y="38"/>
                  </a:cubicBezTo>
                  <a:cubicBezTo>
                    <a:pt x="8" y="51"/>
                    <a:pt x="0" y="71"/>
                    <a:pt x="0" y="88"/>
                  </a:cubicBezTo>
                  <a:cubicBezTo>
                    <a:pt x="0" y="112"/>
                    <a:pt x="4" y="141"/>
                    <a:pt x="17" y="165"/>
                  </a:cubicBezTo>
                  <a:cubicBezTo>
                    <a:pt x="21" y="178"/>
                    <a:pt x="37" y="186"/>
                    <a:pt x="54" y="186"/>
                  </a:cubicBezTo>
                  <a:cubicBezTo>
                    <a:pt x="73" y="182"/>
                    <a:pt x="93" y="181"/>
                    <a:pt x="113" y="181"/>
                  </a:cubicBezTo>
                  <a:cubicBezTo>
                    <a:pt x="188" y="181"/>
                    <a:pt x="263" y="202"/>
                    <a:pt x="338" y="202"/>
                  </a:cubicBezTo>
                  <a:cubicBezTo>
                    <a:pt x="374" y="202"/>
                    <a:pt x="411" y="197"/>
                    <a:pt x="447" y="182"/>
                  </a:cubicBezTo>
                  <a:cubicBezTo>
                    <a:pt x="454" y="179"/>
                    <a:pt x="461" y="178"/>
                    <a:pt x="467" y="178"/>
                  </a:cubicBezTo>
                  <a:cubicBezTo>
                    <a:pt x="483" y="178"/>
                    <a:pt x="499" y="183"/>
                    <a:pt x="513" y="186"/>
                  </a:cubicBezTo>
                  <a:cubicBezTo>
                    <a:pt x="568" y="186"/>
                    <a:pt x="621" y="188"/>
                    <a:pt x="674" y="188"/>
                  </a:cubicBezTo>
                  <a:cubicBezTo>
                    <a:pt x="701" y="188"/>
                    <a:pt x="728" y="187"/>
                    <a:pt x="755" y="186"/>
                  </a:cubicBezTo>
                  <a:cubicBezTo>
                    <a:pt x="804" y="178"/>
                    <a:pt x="858" y="170"/>
                    <a:pt x="907" y="157"/>
                  </a:cubicBezTo>
                  <a:cubicBezTo>
                    <a:pt x="915" y="157"/>
                    <a:pt x="928" y="161"/>
                    <a:pt x="936" y="165"/>
                  </a:cubicBezTo>
                  <a:cubicBezTo>
                    <a:pt x="986" y="193"/>
                    <a:pt x="1035" y="221"/>
                    <a:pt x="1085" y="221"/>
                  </a:cubicBezTo>
                  <a:cubicBezTo>
                    <a:pt x="1109" y="221"/>
                    <a:pt x="1133" y="214"/>
                    <a:pt x="1157" y="198"/>
                  </a:cubicBezTo>
                  <a:cubicBezTo>
                    <a:pt x="1160" y="197"/>
                    <a:pt x="1162" y="197"/>
                    <a:pt x="1165" y="197"/>
                  </a:cubicBezTo>
                  <a:cubicBezTo>
                    <a:pt x="1175" y="197"/>
                    <a:pt x="1184" y="202"/>
                    <a:pt x="1194" y="202"/>
                  </a:cubicBezTo>
                  <a:cubicBezTo>
                    <a:pt x="1260" y="202"/>
                    <a:pt x="1326" y="202"/>
                    <a:pt x="1391" y="198"/>
                  </a:cubicBezTo>
                  <a:cubicBezTo>
                    <a:pt x="1498" y="194"/>
                    <a:pt x="1605" y="186"/>
                    <a:pt x="1711" y="186"/>
                  </a:cubicBezTo>
                  <a:cubicBezTo>
                    <a:pt x="1789" y="186"/>
                    <a:pt x="1863" y="211"/>
                    <a:pt x="1941" y="211"/>
                  </a:cubicBezTo>
                  <a:cubicBezTo>
                    <a:pt x="2040" y="211"/>
                    <a:pt x="2139" y="193"/>
                    <a:pt x="2238" y="193"/>
                  </a:cubicBezTo>
                  <a:cubicBezTo>
                    <a:pt x="2266" y="193"/>
                    <a:pt x="2294" y="195"/>
                    <a:pt x="2323" y="198"/>
                  </a:cubicBezTo>
                  <a:cubicBezTo>
                    <a:pt x="2330" y="199"/>
                    <a:pt x="2337" y="200"/>
                    <a:pt x="2344" y="200"/>
                  </a:cubicBezTo>
                  <a:cubicBezTo>
                    <a:pt x="2379" y="200"/>
                    <a:pt x="2414" y="189"/>
                    <a:pt x="2449" y="189"/>
                  </a:cubicBezTo>
                  <a:cubicBezTo>
                    <a:pt x="2483" y="189"/>
                    <a:pt x="2518" y="199"/>
                    <a:pt x="2552" y="239"/>
                  </a:cubicBezTo>
                  <a:cubicBezTo>
                    <a:pt x="2558" y="247"/>
                    <a:pt x="2564" y="249"/>
                    <a:pt x="2571" y="249"/>
                  </a:cubicBezTo>
                  <a:cubicBezTo>
                    <a:pt x="2579" y="249"/>
                    <a:pt x="2587" y="246"/>
                    <a:pt x="2593" y="243"/>
                  </a:cubicBezTo>
                  <a:cubicBezTo>
                    <a:pt x="2655" y="231"/>
                    <a:pt x="2712" y="219"/>
                    <a:pt x="2774" y="206"/>
                  </a:cubicBezTo>
                  <a:cubicBezTo>
                    <a:pt x="2781" y="205"/>
                    <a:pt x="2788" y="204"/>
                    <a:pt x="2794" y="204"/>
                  </a:cubicBezTo>
                  <a:cubicBezTo>
                    <a:pt x="2804" y="204"/>
                    <a:pt x="2814" y="206"/>
                    <a:pt x="2823" y="211"/>
                  </a:cubicBezTo>
                  <a:cubicBezTo>
                    <a:pt x="2839" y="219"/>
                    <a:pt x="2857" y="224"/>
                    <a:pt x="2876" y="224"/>
                  </a:cubicBezTo>
                  <a:cubicBezTo>
                    <a:pt x="2900" y="224"/>
                    <a:pt x="2924" y="216"/>
                    <a:pt x="2942" y="202"/>
                  </a:cubicBezTo>
                  <a:cubicBezTo>
                    <a:pt x="2961" y="193"/>
                    <a:pt x="2981" y="189"/>
                    <a:pt x="3003" y="189"/>
                  </a:cubicBezTo>
                  <a:cubicBezTo>
                    <a:pt x="3010" y="189"/>
                    <a:pt x="3017" y="189"/>
                    <a:pt x="3024" y="190"/>
                  </a:cubicBezTo>
                  <a:cubicBezTo>
                    <a:pt x="3074" y="190"/>
                    <a:pt x="3123" y="182"/>
                    <a:pt x="3172" y="170"/>
                  </a:cubicBezTo>
                  <a:cubicBezTo>
                    <a:pt x="3182" y="164"/>
                    <a:pt x="3193" y="162"/>
                    <a:pt x="3205" y="162"/>
                  </a:cubicBezTo>
                  <a:cubicBezTo>
                    <a:pt x="3221" y="162"/>
                    <a:pt x="3237" y="167"/>
                    <a:pt x="3254" y="174"/>
                  </a:cubicBezTo>
                  <a:cubicBezTo>
                    <a:pt x="3295" y="198"/>
                    <a:pt x="3336" y="219"/>
                    <a:pt x="3385" y="231"/>
                  </a:cubicBezTo>
                  <a:cubicBezTo>
                    <a:pt x="3402" y="235"/>
                    <a:pt x="3419" y="237"/>
                    <a:pt x="3437" y="237"/>
                  </a:cubicBezTo>
                  <a:cubicBezTo>
                    <a:pt x="3484" y="237"/>
                    <a:pt x="3531" y="225"/>
                    <a:pt x="3579" y="225"/>
                  </a:cubicBezTo>
                  <a:cubicBezTo>
                    <a:pt x="3602" y="225"/>
                    <a:pt x="3625" y="228"/>
                    <a:pt x="3648" y="235"/>
                  </a:cubicBezTo>
                  <a:cubicBezTo>
                    <a:pt x="3663" y="240"/>
                    <a:pt x="3677" y="242"/>
                    <a:pt x="3692" y="242"/>
                  </a:cubicBezTo>
                  <a:cubicBezTo>
                    <a:pt x="3722" y="242"/>
                    <a:pt x="3752" y="235"/>
                    <a:pt x="3782" y="235"/>
                  </a:cubicBezTo>
                  <a:cubicBezTo>
                    <a:pt x="3786" y="235"/>
                    <a:pt x="3791" y="235"/>
                    <a:pt x="3796" y="235"/>
                  </a:cubicBezTo>
                  <a:cubicBezTo>
                    <a:pt x="3857" y="235"/>
                    <a:pt x="3919" y="243"/>
                    <a:pt x="3980" y="248"/>
                  </a:cubicBezTo>
                  <a:cubicBezTo>
                    <a:pt x="3997" y="252"/>
                    <a:pt x="4013" y="252"/>
                    <a:pt x="4026" y="252"/>
                  </a:cubicBezTo>
                  <a:cubicBezTo>
                    <a:pt x="4091" y="248"/>
                    <a:pt x="4153" y="239"/>
                    <a:pt x="4214" y="235"/>
                  </a:cubicBezTo>
                  <a:cubicBezTo>
                    <a:pt x="4243" y="235"/>
                    <a:pt x="4268" y="227"/>
                    <a:pt x="4292" y="153"/>
                  </a:cubicBezTo>
                  <a:cubicBezTo>
                    <a:pt x="4247" y="89"/>
                    <a:pt x="4178" y="43"/>
                    <a:pt x="4116" y="43"/>
                  </a:cubicBezTo>
                  <a:cubicBezTo>
                    <a:pt x="4099" y="43"/>
                    <a:pt x="4082" y="47"/>
                    <a:pt x="4067" y="55"/>
                  </a:cubicBezTo>
                  <a:cubicBezTo>
                    <a:pt x="4034" y="72"/>
                    <a:pt x="4002" y="78"/>
                    <a:pt x="3970" y="78"/>
                  </a:cubicBezTo>
                  <a:cubicBezTo>
                    <a:pt x="3905" y="78"/>
                    <a:pt x="3841" y="53"/>
                    <a:pt x="3775" y="51"/>
                  </a:cubicBezTo>
                  <a:cubicBezTo>
                    <a:pt x="3718" y="42"/>
                    <a:pt x="3656" y="38"/>
                    <a:pt x="3599" y="38"/>
                  </a:cubicBezTo>
                  <a:cubicBezTo>
                    <a:pt x="3487" y="52"/>
                    <a:pt x="3374" y="60"/>
                    <a:pt x="3262" y="60"/>
                  </a:cubicBezTo>
                  <a:cubicBezTo>
                    <a:pt x="3239" y="60"/>
                    <a:pt x="3216" y="59"/>
                    <a:pt x="3193" y="59"/>
                  </a:cubicBezTo>
                  <a:cubicBezTo>
                    <a:pt x="3179" y="59"/>
                    <a:pt x="3166" y="59"/>
                    <a:pt x="3152" y="59"/>
                  </a:cubicBezTo>
                  <a:cubicBezTo>
                    <a:pt x="3071" y="59"/>
                    <a:pt x="2990" y="56"/>
                    <a:pt x="2909" y="14"/>
                  </a:cubicBezTo>
                  <a:cubicBezTo>
                    <a:pt x="2902" y="10"/>
                    <a:pt x="2895" y="8"/>
                    <a:pt x="2888" y="8"/>
                  </a:cubicBezTo>
                  <a:cubicBezTo>
                    <a:pt x="2867" y="8"/>
                    <a:pt x="2845" y="23"/>
                    <a:pt x="2823" y="26"/>
                  </a:cubicBezTo>
                  <a:cubicBezTo>
                    <a:pt x="2778" y="42"/>
                    <a:pt x="2733" y="51"/>
                    <a:pt x="2688" y="55"/>
                  </a:cubicBezTo>
                  <a:cubicBezTo>
                    <a:pt x="2647" y="48"/>
                    <a:pt x="2607" y="31"/>
                    <a:pt x="2566" y="31"/>
                  </a:cubicBezTo>
                  <a:cubicBezTo>
                    <a:pt x="2533" y="31"/>
                    <a:pt x="2499" y="42"/>
                    <a:pt x="2466" y="79"/>
                  </a:cubicBezTo>
                  <a:cubicBezTo>
                    <a:pt x="2465" y="80"/>
                    <a:pt x="2463" y="80"/>
                    <a:pt x="2461" y="80"/>
                  </a:cubicBezTo>
                  <a:cubicBezTo>
                    <a:pt x="2455" y="80"/>
                    <a:pt x="2448" y="75"/>
                    <a:pt x="2442" y="75"/>
                  </a:cubicBezTo>
                  <a:cubicBezTo>
                    <a:pt x="2326" y="68"/>
                    <a:pt x="2211" y="45"/>
                    <a:pt x="2096" y="45"/>
                  </a:cubicBezTo>
                  <a:cubicBezTo>
                    <a:pt x="2080" y="45"/>
                    <a:pt x="2064" y="45"/>
                    <a:pt x="2048" y="46"/>
                  </a:cubicBezTo>
                  <a:cubicBezTo>
                    <a:pt x="2041" y="47"/>
                    <a:pt x="2034" y="47"/>
                    <a:pt x="2027" y="47"/>
                  </a:cubicBezTo>
                  <a:cubicBezTo>
                    <a:pt x="1955" y="47"/>
                    <a:pt x="1883" y="17"/>
                    <a:pt x="1811" y="17"/>
                  </a:cubicBezTo>
                  <a:cubicBezTo>
                    <a:pt x="1795" y="17"/>
                    <a:pt x="1780" y="18"/>
                    <a:pt x="1765" y="22"/>
                  </a:cubicBezTo>
                  <a:cubicBezTo>
                    <a:pt x="1758" y="23"/>
                    <a:pt x="1751" y="24"/>
                    <a:pt x="1744" y="24"/>
                  </a:cubicBezTo>
                  <a:cubicBezTo>
                    <a:pt x="1703" y="24"/>
                    <a:pt x="1664" y="0"/>
                    <a:pt x="162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5" name="Google Shape;645;p39"/>
            <p:cNvSpPr/>
            <p:nvPr/>
          </p:nvSpPr>
          <p:spPr>
            <a:xfrm>
              <a:off x="1310925" y="4959900"/>
              <a:ext cx="32450" cy="4400"/>
            </a:xfrm>
            <a:custGeom>
              <a:avLst/>
              <a:gdLst/>
              <a:ahLst/>
              <a:cxnLst/>
              <a:rect l="l" t="t" r="r" b="b"/>
              <a:pathLst>
                <a:path w="1298" h="176" extrusionOk="0">
                  <a:moveTo>
                    <a:pt x="92" y="0"/>
                  </a:moveTo>
                  <a:cubicBezTo>
                    <a:pt x="65" y="0"/>
                    <a:pt x="33" y="33"/>
                    <a:pt x="1" y="48"/>
                  </a:cubicBezTo>
                  <a:cubicBezTo>
                    <a:pt x="24" y="121"/>
                    <a:pt x="61" y="156"/>
                    <a:pt x="100" y="156"/>
                  </a:cubicBezTo>
                  <a:cubicBezTo>
                    <a:pt x="109" y="156"/>
                    <a:pt x="119" y="154"/>
                    <a:pt x="128" y="150"/>
                  </a:cubicBezTo>
                  <a:cubicBezTo>
                    <a:pt x="153" y="136"/>
                    <a:pt x="181" y="129"/>
                    <a:pt x="209" y="129"/>
                  </a:cubicBezTo>
                  <a:cubicBezTo>
                    <a:pt x="246" y="129"/>
                    <a:pt x="283" y="141"/>
                    <a:pt x="313" y="167"/>
                  </a:cubicBezTo>
                  <a:cubicBezTo>
                    <a:pt x="320" y="172"/>
                    <a:pt x="327" y="174"/>
                    <a:pt x="334" y="174"/>
                  </a:cubicBezTo>
                  <a:cubicBezTo>
                    <a:pt x="339" y="174"/>
                    <a:pt x="345" y="173"/>
                    <a:pt x="350" y="171"/>
                  </a:cubicBezTo>
                  <a:cubicBezTo>
                    <a:pt x="381" y="174"/>
                    <a:pt x="412" y="175"/>
                    <a:pt x="442" y="175"/>
                  </a:cubicBezTo>
                  <a:cubicBezTo>
                    <a:pt x="491" y="175"/>
                    <a:pt x="539" y="172"/>
                    <a:pt x="588" y="167"/>
                  </a:cubicBezTo>
                  <a:cubicBezTo>
                    <a:pt x="625" y="157"/>
                    <a:pt x="662" y="154"/>
                    <a:pt x="700" y="154"/>
                  </a:cubicBezTo>
                  <a:cubicBezTo>
                    <a:pt x="749" y="154"/>
                    <a:pt x="799" y="159"/>
                    <a:pt x="847" y="159"/>
                  </a:cubicBezTo>
                  <a:cubicBezTo>
                    <a:pt x="857" y="159"/>
                    <a:pt x="866" y="159"/>
                    <a:pt x="875" y="159"/>
                  </a:cubicBezTo>
                  <a:cubicBezTo>
                    <a:pt x="912" y="159"/>
                    <a:pt x="949" y="159"/>
                    <a:pt x="986" y="150"/>
                  </a:cubicBezTo>
                  <a:cubicBezTo>
                    <a:pt x="1002" y="147"/>
                    <a:pt x="1018" y="146"/>
                    <a:pt x="1034" y="146"/>
                  </a:cubicBezTo>
                  <a:cubicBezTo>
                    <a:pt x="1063" y="146"/>
                    <a:pt x="1092" y="151"/>
                    <a:pt x="1121" y="159"/>
                  </a:cubicBezTo>
                  <a:cubicBezTo>
                    <a:pt x="1137" y="161"/>
                    <a:pt x="1153" y="163"/>
                    <a:pt x="1169" y="163"/>
                  </a:cubicBezTo>
                  <a:cubicBezTo>
                    <a:pt x="1200" y="163"/>
                    <a:pt x="1231" y="157"/>
                    <a:pt x="1261" y="146"/>
                  </a:cubicBezTo>
                  <a:cubicBezTo>
                    <a:pt x="1281" y="138"/>
                    <a:pt x="1298" y="105"/>
                    <a:pt x="1281" y="44"/>
                  </a:cubicBezTo>
                  <a:cubicBezTo>
                    <a:pt x="1248" y="35"/>
                    <a:pt x="1211" y="27"/>
                    <a:pt x="1179" y="23"/>
                  </a:cubicBezTo>
                  <a:cubicBezTo>
                    <a:pt x="1076" y="19"/>
                    <a:pt x="965" y="19"/>
                    <a:pt x="863" y="15"/>
                  </a:cubicBezTo>
                  <a:cubicBezTo>
                    <a:pt x="727" y="11"/>
                    <a:pt x="592" y="15"/>
                    <a:pt x="456" y="3"/>
                  </a:cubicBezTo>
                  <a:cubicBezTo>
                    <a:pt x="444" y="1"/>
                    <a:pt x="432" y="1"/>
                    <a:pt x="419" y="1"/>
                  </a:cubicBezTo>
                  <a:cubicBezTo>
                    <a:pt x="349" y="1"/>
                    <a:pt x="278" y="18"/>
                    <a:pt x="206" y="18"/>
                  </a:cubicBezTo>
                  <a:cubicBezTo>
                    <a:pt x="172" y="18"/>
                    <a:pt x="138" y="14"/>
                    <a:pt x="103" y="3"/>
                  </a:cubicBezTo>
                  <a:cubicBezTo>
                    <a:pt x="100" y="1"/>
                    <a:pt x="96" y="0"/>
                    <a:pt x="9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6" name="Google Shape;646;p39"/>
            <p:cNvSpPr/>
            <p:nvPr/>
          </p:nvSpPr>
          <p:spPr>
            <a:xfrm>
              <a:off x="1438450" y="4985900"/>
              <a:ext cx="29675" cy="5100"/>
            </a:xfrm>
            <a:custGeom>
              <a:avLst/>
              <a:gdLst/>
              <a:ahLst/>
              <a:cxnLst/>
              <a:rect l="l" t="t" r="r" b="b"/>
              <a:pathLst>
                <a:path w="1187" h="204" extrusionOk="0">
                  <a:moveTo>
                    <a:pt x="696" y="1"/>
                  </a:moveTo>
                  <a:cubicBezTo>
                    <a:pt x="651" y="1"/>
                    <a:pt x="607" y="8"/>
                    <a:pt x="562" y="21"/>
                  </a:cubicBezTo>
                  <a:cubicBezTo>
                    <a:pt x="519" y="34"/>
                    <a:pt x="475" y="40"/>
                    <a:pt x="431" y="40"/>
                  </a:cubicBezTo>
                  <a:cubicBezTo>
                    <a:pt x="390" y="40"/>
                    <a:pt x="349" y="35"/>
                    <a:pt x="308" y="25"/>
                  </a:cubicBezTo>
                  <a:cubicBezTo>
                    <a:pt x="278" y="16"/>
                    <a:pt x="248" y="12"/>
                    <a:pt x="219" y="12"/>
                  </a:cubicBezTo>
                  <a:cubicBezTo>
                    <a:pt x="149" y="12"/>
                    <a:pt x="82" y="34"/>
                    <a:pt x="13" y="54"/>
                  </a:cubicBezTo>
                  <a:cubicBezTo>
                    <a:pt x="8" y="54"/>
                    <a:pt x="4" y="75"/>
                    <a:pt x="0" y="87"/>
                  </a:cubicBezTo>
                  <a:cubicBezTo>
                    <a:pt x="13" y="189"/>
                    <a:pt x="49" y="189"/>
                    <a:pt x="78" y="194"/>
                  </a:cubicBezTo>
                  <a:cubicBezTo>
                    <a:pt x="99" y="195"/>
                    <a:pt x="118" y="196"/>
                    <a:pt x="138" y="196"/>
                  </a:cubicBezTo>
                  <a:cubicBezTo>
                    <a:pt x="166" y="196"/>
                    <a:pt x="193" y="194"/>
                    <a:pt x="222" y="189"/>
                  </a:cubicBezTo>
                  <a:cubicBezTo>
                    <a:pt x="271" y="186"/>
                    <a:pt x="324" y="167"/>
                    <a:pt x="376" y="167"/>
                  </a:cubicBezTo>
                  <a:cubicBezTo>
                    <a:pt x="385" y="167"/>
                    <a:pt x="394" y="168"/>
                    <a:pt x="402" y="169"/>
                  </a:cubicBezTo>
                  <a:cubicBezTo>
                    <a:pt x="457" y="180"/>
                    <a:pt x="510" y="196"/>
                    <a:pt x="563" y="196"/>
                  </a:cubicBezTo>
                  <a:cubicBezTo>
                    <a:pt x="590" y="196"/>
                    <a:pt x="617" y="192"/>
                    <a:pt x="644" y="181"/>
                  </a:cubicBezTo>
                  <a:cubicBezTo>
                    <a:pt x="673" y="169"/>
                    <a:pt x="706" y="165"/>
                    <a:pt x="735" y="165"/>
                  </a:cubicBezTo>
                  <a:cubicBezTo>
                    <a:pt x="760" y="168"/>
                    <a:pt x="788" y="198"/>
                    <a:pt x="811" y="198"/>
                  </a:cubicBezTo>
                  <a:cubicBezTo>
                    <a:pt x="817" y="198"/>
                    <a:pt x="824" y="196"/>
                    <a:pt x="829" y="189"/>
                  </a:cubicBezTo>
                  <a:cubicBezTo>
                    <a:pt x="845" y="170"/>
                    <a:pt x="860" y="163"/>
                    <a:pt x="875" y="163"/>
                  </a:cubicBezTo>
                  <a:cubicBezTo>
                    <a:pt x="901" y="163"/>
                    <a:pt x="926" y="186"/>
                    <a:pt x="952" y="202"/>
                  </a:cubicBezTo>
                  <a:cubicBezTo>
                    <a:pt x="955" y="203"/>
                    <a:pt x="958" y="204"/>
                    <a:pt x="961" y="204"/>
                  </a:cubicBezTo>
                  <a:cubicBezTo>
                    <a:pt x="966" y="204"/>
                    <a:pt x="973" y="202"/>
                    <a:pt x="981" y="202"/>
                  </a:cubicBezTo>
                  <a:cubicBezTo>
                    <a:pt x="1022" y="198"/>
                    <a:pt x="1063" y="194"/>
                    <a:pt x="1108" y="189"/>
                  </a:cubicBezTo>
                  <a:cubicBezTo>
                    <a:pt x="1112" y="191"/>
                    <a:pt x="1117" y="191"/>
                    <a:pt x="1121" y="191"/>
                  </a:cubicBezTo>
                  <a:cubicBezTo>
                    <a:pt x="1150" y="191"/>
                    <a:pt x="1179" y="169"/>
                    <a:pt x="1186" y="140"/>
                  </a:cubicBezTo>
                  <a:cubicBezTo>
                    <a:pt x="1182" y="46"/>
                    <a:pt x="1166" y="21"/>
                    <a:pt x="1141" y="21"/>
                  </a:cubicBezTo>
                  <a:cubicBezTo>
                    <a:pt x="1104" y="13"/>
                    <a:pt x="1071" y="13"/>
                    <a:pt x="1038" y="9"/>
                  </a:cubicBezTo>
                  <a:cubicBezTo>
                    <a:pt x="1031" y="8"/>
                    <a:pt x="1024" y="8"/>
                    <a:pt x="1017" y="8"/>
                  </a:cubicBezTo>
                  <a:cubicBezTo>
                    <a:pt x="965" y="8"/>
                    <a:pt x="915" y="25"/>
                    <a:pt x="863" y="25"/>
                  </a:cubicBezTo>
                  <a:cubicBezTo>
                    <a:pt x="845" y="25"/>
                    <a:pt x="827" y="23"/>
                    <a:pt x="809" y="17"/>
                  </a:cubicBezTo>
                  <a:cubicBezTo>
                    <a:pt x="771" y="6"/>
                    <a:pt x="733" y="1"/>
                    <a:pt x="6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7" name="Google Shape;647;p39"/>
            <p:cNvSpPr/>
            <p:nvPr/>
          </p:nvSpPr>
          <p:spPr>
            <a:xfrm>
              <a:off x="1325600" y="4986600"/>
              <a:ext cx="3425" cy="3600"/>
            </a:xfrm>
            <a:custGeom>
              <a:avLst/>
              <a:gdLst/>
              <a:ahLst/>
              <a:cxnLst/>
              <a:rect l="l" t="t" r="r" b="b"/>
              <a:pathLst>
                <a:path w="137" h="144" extrusionOk="0">
                  <a:moveTo>
                    <a:pt x="58" y="1"/>
                  </a:moveTo>
                  <a:cubicBezTo>
                    <a:pt x="44" y="1"/>
                    <a:pt x="31" y="5"/>
                    <a:pt x="17" y="14"/>
                  </a:cubicBezTo>
                  <a:cubicBezTo>
                    <a:pt x="9" y="30"/>
                    <a:pt x="5" y="51"/>
                    <a:pt x="5" y="71"/>
                  </a:cubicBezTo>
                  <a:cubicBezTo>
                    <a:pt x="1" y="88"/>
                    <a:pt x="5" y="104"/>
                    <a:pt x="13" y="120"/>
                  </a:cubicBezTo>
                  <a:cubicBezTo>
                    <a:pt x="31" y="128"/>
                    <a:pt x="50" y="144"/>
                    <a:pt x="70" y="144"/>
                  </a:cubicBezTo>
                  <a:cubicBezTo>
                    <a:pt x="92" y="144"/>
                    <a:pt x="115" y="125"/>
                    <a:pt x="136" y="59"/>
                  </a:cubicBezTo>
                  <a:cubicBezTo>
                    <a:pt x="109" y="18"/>
                    <a:pt x="84"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8" name="Google Shape;648;p39"/>
            <p:cNvSpPr/>
            <p:nvPr/>
          </p:nvSpPr>
          <p:spPr>
            <a:xfrm>
              <a:off x="1296050" y="4901900"/>
              <a:ext cx="7125" cy="1975"/>
            </a:xfrm>
            <a:custGeom>
              <a:avLst/>
              <a:gdLst/>
              <a:ahLst/>
              <a:cxnLst/>
              <a:rect l="l" t="t" r="r" b="b"/>
              <a:pathLst>
                <a:path w="285" h="79" extrusionOk="0">
                  <a:moveTo>
                    <a:pt x="239" y="0"/>
                  </a:moveTo>
                  <a:cubicBezTo>
                    <a:pt x="165" y="0"/>
                    <a:pt x="91" y="8"/>
                    <a:pt x="13" y="12"/>
                  </a:cubicBezTo>
                  <a:cubicBezTo>
                    <a:pt x="9" y="12"/>
                    <a:pt x="5" y="17"/>
                    <a:pt x="1" y="21"/>
                  </a:cubicBezTo>
                  <a:lnTo>
                    <a:pt x="1" y="54"/>
                  </a:lnTo>
                  <a:cubicBezTo>
                    <a:pt x="13" y="62"/>
                    <a:pt x="26" y="66"/>
                    <a:pt x="38" y="70"/>
                  </a:cubicBezTo>
                  <a:cubicBezTo>
                    <a:pt x="87" y="74"/>
                    <a:pt x="140" y="78"/>
                    <a:pt x="194" y="78"/>
                  </a:cubicBezTo>
                  <a:cubicBezTo>
                    <a:pt x="210" y="78"/>
                    <a:pt x="231" y="78"/>
                    <a:pt x="247" y="70"/>
                  </a:cubicBezTo>
                  <a:cubicBezTo>
                    <a:pt x="255" y="66"/>
                    <a:pt x="264" y="45"/>
                    <a:pt x="284" y="21"/>
                  </a:cubicBezTo>
                  <a:cubicBezTo>
                    <a:pt x="264" y="12"/>
                    <a:pt x="251" y="0"/>
                    <a:pt x="2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9" name="Google Shape;649;p39"/>
            <p:cNvSpPr/>
            <p:nvPr/>
          </p:nvSpPr>
          <p:spPr>
            <a:xfrm>
              <a:off x="1296050" y="4985300"/>
              <a:ext cx="28250" cy="6475"/>
            </a:xfrm>
            <a:custGeom>
              <a:avLst/>
              <a:gdLst/>
              <a:ahLst/>
              <a:cxnLst/>
              <a:rect l="l" t="t" r="r" b="b"/>
              <a:pathLst>
                <a:path w="1130" h="259" extrusionOk="0">
                  <a:moveTo>
                    <a:pt x="758" y="1"/>
                  </a:moveTo>
                  <a:cubicBezTo>
                    <a:pt x="716" y="1"/>
                    <a:pt x="675" y="7"/>
                    <a:pt x="633" y="25"/>
                  </a:cubicBezTo>
                  <a:cubicBezTo>
                    <a:pt x="557" y="52"/>
                    <a:pt x="477" y="65"/>
                    <a:pt x="398" y="65"/>
                  </a:cubicBezTo>
                  <a:cubicBezTo>
                    <a:pt x="331" y="65"/>
                    <a:pt x="265" y="56"/>
                    <a:pt x="202" y="37"/>
                  </a:cubicBezTo>
                  <a:cubicBezTo>
                    <a:pt x="155" y="26"/>
                    <a:pt x="111" y="12"/>
                    <a:pt x="67" y="12"/>
                  </a:cubicBezTo>
                  <a:cubicBezTo>
                    <a:pt x="45" y="12"/>
                    <a:pt x="23" y="15"/>
                    <a:pt x="1" y="25"/>
                  </a:cubicBezTo>
                  <a:lnTo>
                    <a:pt x="1" y="222"/>
                  </a:lnTo>
                  <a:cubicBezTo>
                    <a:pt x="34" y="238"/>
                    <a:pt x="75" y="246"/>
                    <a:pt x="112" y="246"/>
                  </a:cubicBezTo>
                  <a:cubicBezTo>
                    <a:pt x="166" y="235"/>
                    <a:pt x="219" y="226"/>
                    <a:pt x="272" y="226"/>
                  </a:cubicBezTo>
                  <a:cubicBezTo>
                    <a:pt x="319" y="226"/>
                    <a:pt x="365" y="233"/>
                    <a:pt x="411" y="255"/>
                  </a:cubicBezTo>
                  <a:cubicBezTo>
                    <a:pt x="418" y="257"/>
                    <a:pt x="424" y="258"/>
                    <a:pt x="431" y="258"/>
                  </a:cubicBezTo>
                  <a:cubicBezTo>
                    <a:pt x="453" y="258"/>
                    <a:pt x="475" y="245"/>
                    <a:pt x="497" y="242"/>
                  </a:cubicBezTo>
                  <a:cubicBezTo>
                    <a:pt x="551" y="234"/>
                    <a:pt x="596" y="218"/>
                    <a:pt x="649" y="213"/>
                  </a:cubicBezTo>
                  <a:cubicBezTo>
                    <a:pt x="711" y="205"/>
                    <a:pt x="776" y="209"/>
                    <a:pt x="838" y="205"/>
                  </a:cubicBezTo>
                  <a:lnTo>
                    <a:pt x="1039" y="205"/>
                  </a:lnTo>
                  <a:cubicBezTo>
                    <a:pt x="1068" y="205"/>
                    <a:pt x="1096" y="205"/>
                    <a:pt x="1129" y="111"/>
                  </a:cubicBezTo>
                  <a:cubicBezTo>
                    <a:pt x="1105" y="86"/>
                    <a:pt x="1088" y="62"/>
                    <a:pt x="1072" y="58"/>
                  </a:cubicBezTo>
                  <a:cubicBezTo>
                    <a:pt x="966" y="43"/>
                    <a:pt x="862" y="1"/>
                    <a:pt x="7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0" name="Google Shape;650;p39"/>
            <p:cNvSpPr/>
            <p:nvPr/>
          </p:nvSpPr>
          <p:spPr>
            <a:xfrm>
              <a:off x="1305800" y="4917825"/>
              <a:ext cx="3325" cy="2550"/>
            </a:xfrm>
            <a:custGeom>
              <a:avLst/>
              <a:gdLst/>
              <a:ahLst/>
              <a:cxnLst/>
              <a:rect l="l" t="t" r="r" b="b"/>
              <a:pathLst>
                <a:path w="133" h="102" extrusionOk="0">
                  <a:moveTo>
                    <a:pt x="54" y="0"/>
                  </a:moveTo>
                  <a:cubicBezTo>
                    <a:pt x="41" y="0"/>
                    <a:pt x="29" y="3"/>
                    <a:pt x="17" y="7"/>
                  </a:cubicBezTo>
                  <a:cubicBezTo>
                    <a:pt x="5" y="16"/>
                    <a:pt x="1" y="28"/>
                    <a:pt x="1" y="44"/>
                  </a:cubicBezTo>
                  <a:cubicBezTo>
                    <a:pt x="1" y="57"/>
                    <a:pt x="5" y="73"/>
                    <a:pt x="13" y="85"/>
                  </a:cubicBezTo>
                  <a:cubicBezTo>
                    <a:pt x="24" y="96"/>
                    <a:pt x="37" y="102"/>
                    <a:pt x="51" y="102"/>
                  </a:cubicBezTo>
                  <a:cubicBezTo>
                    <a:pt x="78" y="102"/>
                    <a:pt x="108" y="81"/>
                    <a:pt x="132" y="40"/>
                  </a:cubicBezTo>
                  <a:cubicBezTo>
                    <a:pt x="112" y="14"/>
                    <a:pt x="83" y="0"/>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1" name="Google Shape;651;p39"/>
            <p:cNvSpPr/>
            <p:nvPr/>
          </p:nvSpPr>
          <p:spPr>
            <a:xfrm>
              <a:off x="1309600" y="4961400"/>
              <a:ext cx="25" cy="125"/>
            </a:xfrm>
            <a:custGeom>
              <a:avLst/>
              <a:gdLst/>
              <a:ahLst/>
              <a:cxnLst/>
              <a:rect l="l" t="t" r="r" b="b"/>
              <a:pathLst>
                <a:path w="1" h="5" extrusionOk="0">
                  <a:moveTo>
                    <a:pt x="1" y="0"/>
                  </a:moveTo>
                  <a:lnTo>
                    <a:pt x="1" y="4"/>
                  </a:lnTo>
                  <a:lnTo>
                    <a:pt x="1" y="4"/>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2" name="Google Shape;652;p39"/>
            <p:cNvSpPr/>
            <p:nvPr/>
          </p:nvSpPr>
          <p:spPr>
            <a:xfrm>
              <a:off x="1344475" y="4960150"/>
              <a:ext cx="4225" cy="3725"/>
            </a:xfrm>
            <a:custGeom>
              <a:avLst/>
              <a:gdLst/>
              <a:ahLst/>
              <a:cxnLst/>
              <a:rect l="l" t="t" r="r" b="b"/>
              <a:pathLst>
                <a:path w="169" h="149" extrusionOk="0">
                  <a:moveTo>
                    <a:pt x="85" y="1"/>
                  </a:moveTo>
                  <a:cubicBezTo>
                    <a:pt x="58" y="1"/>
                    <a:pt x="30" y="16"/>
                    <a:pt x="1" y="46"/>
                  </a:cubicBezTo>
                  <a:cubicBezTo>
                    <a:pt x="34" y="115"/>
                    <a:pt x="60" y="149"/>
                    <a:pt x="86" y="149"/>
                  </a:cubicBezTo>
                  <a:cubicBezTo>
                    <a:pt x="111" y="149"/>
                    <a:pt x="137" y="117"/>
                    <a:pt x="169" y="54"/>
                  </a:cubicBezTo>
                  <a:cubicBezTo>
                    <a:pt x="141" y="18"/>
                    <a:pt x="114"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3" name="Google Shape;653;p39"/>
            <p:cNvSpPr/>
            <p:nvPr/>
          </p:nvSpPr>
          <p:spPr>
            <a:xfrm>
              <a:off x="1311025" y="4961075"/>
              <a:ext cx="25" cy="125"/>
            </a:xfrm>
            <a:custGeom>
              <a:avLst/>
              <a:gdLst/>
              <a:ahLst/>
              <a:cxnLst/>
              <a:rect l="l" t="t" r="r" b="b"/>
              <a:pathLst>
                <a:path w="1" h="5" extrusionOk="0">
                  <a:moveTo>
                    <a:pt x="1" y="1"/>
                  </a:moveTo>
                  <a:lnTo>
                    <a:pt x="1" y="5"/>
                  </a:lnTo>
                  <a:lnTo>
                    <a:pt x="1" y="5"/>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4" name="Google Shape;654;p39"/>
            <p:cNvSpPr/>
            <p:nvPr/>
          </p:nvSpPr>
          <p:spPr>
            <a:xfrm>
              <a:off x="1345200" y="4946875"/>
              <a:ext cx="4325" cy="3250"/>
            </a:xfrm>
            <a:custGeom>
              <a:avLst/>
              <a:gdLst/>
              <a:ahLst/>
              <a:cxnLst/>
              <a:rect l="l" t="t" r="r" b="b"/>
              <a:pathLst>
                <a:path w="173" h="130" extrusionOk="0">
                  <a:moveTo>
                    <a:pt x="83" y="1"/>
                  </a:moveTo>
                  <a:cubicBezTo>
                    <a:pt x="61" y="1"/>
                    <a:pt x="38" y="9"/>
                    <a:pt x="17" y="15"/>
                  </a:cubicBezTo>
                  <a:cubicBezTo>
                    <a:pt x="9" y="15"/>
                    <a:pt x="0" y="39"/>
                    <a:pt x="0" y="48"/>
                  </a:cubicBezTo>
                  <a:cubicBezTo>
                    <a:pt x="0" y="64"/>
                    <a:pt x="9" y="85"/>
                    <a:pt x="17" y="101"/>
                  </a:cubicBezTo>
                  <a:cubicBezTo>
                    <a:pt x="39" y="119"/>
                    <a:pt x="59" y="129"/>
                    <a:pt x="80" y="129"/>
                  </a:cubicBezTo>
                  <a:cubicBezTo>
                    <a:pt x="109" y="129"/>
                    <a:pt x="139" y="109"/>
                    <a:pt x="173" y="68"/>
                  </a:cubicBezTo>
                  <a:cubicBezTo>
                    <a:pt x="143" y="15"/>
                    <a:pt x="113" y="1"/>
                    <a:pt x="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5" name="Google Shape;655;p39"/>
            <p:cNvSpPr/>
            <p:nvPr/>
          </p:nvSpPr>
          <p:spPr>
            <a:xfrm>
              <a:off x="1348275" y="4901400"/>
              <a:ext cx="2075" cy="2125"/>
            </a:xfrm>
            <a:custGeom>
              <a:avLst/>
              <a:gdLst/>
              <a:ahLst/>
              <a:cxnLst/>
              <a:rect l="l" t="t" r="r" b="b"/>
              <a:pathLst>
                <a:path w="83" h="85" extrusionOk="0">
                  <a:moveTo>
                    <a:pt x="50" y="1"/>
                  </a:moveTo>
                  <a:cubicBezTo>
                    <a:pt x="36" y="1"/>
                    <a:pt x="20" y="11"/>
                    <a:pt x="0" y="32"/>
                  </a:cubicBezTo>
                  <a:cubicBezTo>
                    <a:pt x="0" y="41"/>
                    <a:pt x="0" y="45"/>
                    <a:pt x="0" y="53"/>
                  </a:cubicBezTo>
                  <a:cubicBezTo>
                    <a:pt x="24" y="75"/>
                    <a:pt x="41" y="85"/>
                    <a:pt x="54" y="85"/>
                  </a:cubicBezTo>
                  <a:cubicBezTo>
                    <a:pt x="65" y="85"/>
                    <a:pt x="73" y="77"/>
                    <a:pt x="78" y="61"/>
                  </a:cubicBezTo>
                  <a:cubicBezTo>
                    <a:pt x="83" y="45"/>
                    <a:pt x="78" y="32"/>
                    <a:pt x="74" y="16"/>
                  </a:cubicBezTo>
                  <a:cubicBezTo>
                    <a:pt x="68" y="6"/>
                    <a:pt x="59"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6" name="Google Shape;656;p39"/>
            <p:cNvSpPr/>
            <p:nvPr/>
          </p:nvSpPr>
          <p:spPr>
            <a:xfrm>
              <a:off x="1349100" y="4917925"/>
              <a:ext cx="2900" cy="2350"/>
            </a:xfrm>
            <a:custGeom>
              <a:avLst/>
              <a:gdLst/>
              <a:ahLst/>
              <a:cxnLst/>
              <a:rect l="l" t="t" r="r" b="b"/>
              <a:pathLst>
                <a:path w="116" h="94" extrusionOk="0">
                  <a:moveTo>
                    <a:pt x="39" y="0"/>
                  </a:moveTo>
                  <a:cubicBezTo>
                    <a:pt x="22" y="0"/>
                    <a:pt x="7" y="13"/>
                    <a:pt x="0" y="57"/>
                  </a:cubicBezTo>
                  <a:cubicBezTo>
                    <a:pt x="26" y="76"/>
                    <a:pt x="50" y="93"/>
                    <a:pt x="77" y="93"/>
                  </a:cubicBezTo>
                  <a:cubicBezTo>
                    <a:pt x="84" y="93"/>
                    <a:pt x="91" y="92"/>
                    <a:pt x="99" y="90"/>
                  </a:cubicBezTo>
                  <a:cubicBezTo>
                    <a:pt x="107" y="81"/>
                    <a:pt x="111" y="73"/>
                    <a:pt x="111" y="65"/>
                  </a:cubicBezTo>
                  <a:cubicBezTo>
                    <a:pt x="115" y="53"/>
                    <a:pt x="115" y="40"/>
                    <a:pt x="111" y="28"/>
                  </a:cubicBezTo>
                  <a:cubicBezTo>
                    <a:pt x="91" y="16"/>
                    <a:pt x="74" y="7"/>
                    <a:pt x="54" y="3"/>
                  </a:cubicBezTo>
                  <a:cubicBezTo>
                    <a:pt x="49" y="1"/>
                    <a:pt x="44" y="0"/>
                    <a:pt x="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7" name="Google Shape;657;p39"/>
            <p:cNvSpPr/>
            <p:nvPr/>
          </p:nvSpPr>
          <p:spPr>
            <a:xfrm>
              <a:off x="1355650" y="4946775"/>
              <a:ext cx="5475" cy="3250"/>
            </a:xfrm>
            <a:custGeom>
              <a:avLst/>
              <a:gdLst/>
              <a:ahLst/>
              <a:cxnLst/>
              <a:rect l="l" t="t" r="r" b="b"/>
              <a:pathLst>
                <a:path w="219" h="130" extrusionOk="0">
                  <a:moveTo>
                    <a:pt x="88" y="1"/>
                  </a:moveTo>
                  <a:cubicBezTo>
                    <a:pt x="59" y="1"/>
                    <a:pt x="29" y="12"/>
                    <a:pt x="1" y="64"/>
                  </a:cubicBezTo>
                  <a:cubicBezTo>
                    <a:pt x="37" y="111"/>
                    <a:pt x="71" y="130"/>
                    <a:pt x="104" y="130"/>
                  </a:cubicBezTo>
                  <a:cubicBezTo>
                    <a:pt x="143" y="130"/>
                    <a:pt x="181" y="104"/>
                    <a:pt x="218" y="68"/>
                  </a:cubicBezTo>
                  <a:cubicBezTo>
                    <a:pt x="188" y="17"/>
                    <a:pt x="182" y="5"/>
                    <a:pt x="163" y="5"/>
                  </a:cubicBezTo>
                  <a:cubicBezTo>
                    <a:pt x="159" y="5"/>
                    <a:pt x="154" y="6"/>
                    <a:pt x="149" y="7"/>
                  </a:cubicBezTo>
                  <a:cubicBezTo>
                    <a:pt x="130" y="7"/>
                    <a:pt x="109"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8" name="Google Shape;658;p39"/>
            <p:cNvSpPr/>
            <p:nvPr/>
          </p:nvSpPr>
          <p:spPr>
            <a:xfrm>
              <a:off x="1459575" y="4947100"/>
              <a:ext cx="4025" cy="3150"/>
            </a:xfrm>
            <a:custGeom>
              <a:avLst/>
              <a:gdLst/>
              <a:ahLst/>
              <a:cxnLst/>
              <a:rect l="l" t="t" r="r" b="b"/>
              <a:pathLst>
                <a:path w="161" h="126" extrusionOk="0">
                  <a:moveTo>
                    <a:pt x="66" y="0"/>
                  </a:moveTo>
                  <a:cubicBezTo>
                    <a:pt x="61" y="0"/>
                    <a:pt x="55" y="1"/>
                    <a:pt x="50" y="2"/>
                  </a:cubicBezTo>
                  <a:cubicBezTo>
                    <a:pt x="25" y="2"/>
                    <a:pt x="5" y="10"/>
                    <a:pt x="1" y="63"/>
                  </a:cubicBezTo>
                  <a:cubicBezTo>
                    <a:pt x="34" y="105"/>
                    <a:pt x="54" y="126"/>
                    <a:pt x="76" y="126"/>
                  </a:cubicBezTo>
                  <a:cubicBezTo>
                    <a:pt x="97" y="126"/>
                    <a:pt x="121" y="107"/>
                    <a:pt x="161" y="71"/>
                  </a:cubicBezTo>
                  <a:cubicBezTo>
                    <a:pt x="146" y="28"/>
                    <a:pt x="109" y="0"/>
                    <a:pt x="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9" name="Google Shape;659;p39"/>
            <p:cNvSpPr/>
            <p:nvPr/>
          </p:nvSpPr>
          <p:spPr>
            <a:xfrm>
              <a:off x="1454025" y="4947150"/>
              <a:ext cx="4250" cy="3175"/>
            </a:xfrm>
            <a:custGeom>
              <a:avLst/>
              <a:gdLst/>
              <a:ahLst/>
              <a:cxnLst/>
              <a:rect l="l" t="t" r="r" b="b"/>
              <a:pathLst>
                <a:path w="170" h="127" extrusionOk="0">
                  <a:moveTo>
                    <a:pt x="83" y="0"/>
                  </a:moveTo>
                  <a:cubicBezTo>
                    <a:pt x="60" y="0"/>
                    <a:pt x="37" y="9"/>
                    <a:pt x="13" y="16"/>
                  </a:cubicBezTo>
                  <a:cubicBezTo>
                    <a:pt x="9" y="16"/>
                    <a:pt x="1" y="37"/>
                    <a:pt x="1" y="49"/>
                  </a:cubicBezTo>
                  <a:cubicBezTo>
                    <a:pt x="1" y="65"/>
                    <a:pt x="5" y="82"/>
                    <a:pt x="17" y="98"/>
                  </a:cubicBezTo>
                  <a:cubicBezTo>
                    <a:pt x="38" y="117"/>
                    <a:pt x="58" y="126"/>
                    <a:pt x="78" y="126"/>
                  </a:cubicBezTo>
                  <a:cubicBezTo>
                    <a:pt x="108" y="126"/>
                    <a:pt x="138" y="107"/>
                    <a:pt x="169" y="65"/>
                  </a:cubicBezTo>
                  <a:cubicBezTo>
                    <a:pt x="141" y="15"/>
                    <a:pt x="113" y="0"/>
                    <a:pt x="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0" name="Google Shape;660;p39"/>
            <p:cNvSpPr/>
            <p:nvPr/>
          </p:nvSpPr>
          <p:spPr>
            <a:xfrm>
              <a:off x="1464500" y="4947025"/>
              <a:ext cx="5450" cy="3300"/>
            </a:xfrm>
            <a:custGeom>
              <a:avLst/>
              <a:gdLst/>
              <a:ahLst/>
              <a:cxnLst/>
              <a:rect l="l" t="t" r="r" b="b"/>
              <a:pathLst>
                <a:path w="218" h="132" extrusionOk="0">
                  <a:moveTo>
                    <a:pt x="86" y="1"/>
                  </a:moveTo>
                  <a:cubicBezTo>
                    <a:pt x="58" y="1"/>
                    <a:pt x="29" y="11"/>
                    <a:pt x="0" y="66"/>
                  </a:cubicBezTo>
                  <a:cubicBezTo>
                    <a:pt x="36" y="113"/>
                    <a:pt x="69" y="131"/>
                    <a:pt x="101" y="131"/>
                  </a:cubicBezTo>
                  <a:cubicBezTo>
                    <a:pt x="140" y="131"/>
                    <a:pt x="178" y="104"/>
                    <a:pt x="218" y="66"/>
                  </a:cubicBezTo>
                  <a:cubicBezTo>
                    <a:pt x="181" y="9"/>
                    <a:pt x="181" y="5"/>
                    <a:pt x="148" y="5"/>
                  </a:cubicBezTo>
                  <a:cubicBezTo>
                    <a:pt x="145" y="5"/>
                    <a:pt x="143" y="5"/>
                    <a:pt x="140" y="5"/>
                  </a:cubicBezTo>
                  <a:cubicBezTo>
                    <a:pt x="122" y="5"/>
                    <a:pt x="104" y="1"/>
                    <a:pt x="8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1" name="Google Shape;661;p39"/>
            <p:cNvSpPr/>
            <p:nvPr/>
          </p:nvSpPr>
          <p:spPr>
            <a:xfrm>
              <a:off x="1356800" y="4917750"/>
              <a:ext cx="2875" cy="2450"/>
            </a:xfrm>
            <a:custGeom>
              <a:avLst/>
              <a:gdLst/>
              <a:ahLst/>
              <a:cxnLst/>
              <a:rect l="l" t="t" r="r" b="b"/>
              <a:pathLst>
                <a:path w="115" h="98" extrusionOk="0">
                  <a:moveTo>
                    <a:pt x="52" y="1"/>
                  </a:moveTo>
                  <a:cubicBezTo>
                    <a:pt x="30" y="1"/>
                    <a:pt x="14" y="21"/>
                    <a:pt x="0" y="64"/>
                  </a:cubicBezTo>
                  <a:cubicBezTo>
                    <a:pt x="31" y="86"/>
                    <a:pt x="49" y="98"/>
                    <a:pt x="63" y="98"/>
                  </a:cubicBezTo>
                  <a:cubicBezTo>
                    <a:pt x="81" y="98"/>
                    <a:pt x="92" y="78"/>
                    <a:pt x="115" y="35"/>
                  </a:cubicBezTo>
                  <a:cubicBezTo>
                    <a:pt x="89" y="12"/>
                    <a:pt x="68"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2" name="Google Shape;662;p39"/>
            <p:cNvSpPr/>
            <p:nvPr/>
          </p:nvSpPr>
          <p:spPr>
            <a:xfrm>
              <a:off x="1339750" y="4931850"/>
              <a:ext cx="18500" cy="3225"/>
            </a:xfrm>
            <a:custGeom>
              <a:avLst/>
              <a:gdLst/>
              <a:ahLst/>
              <a:cxnLst/>
              <a:rect l="l" t="t" r="r" b="b"/>
              <a:pathLst>
                <a:path w="740" h="129" extrusionOk="0">
                  <a:moveTo>
                    <a:pt x="555" y="0"/>
                  </a:moveTo>
                  <a:cubicBezTo>
                    <a:pt x="387" y="0"/>
                    <a:pt x="218" y="4"/>
                    <a:pt x="50" y="9"/>
                  </a:cubicBezTo>
                  <a:cubicBezTo>
                    <a:pt x="34" y="9"/>
                    <a:pt x="17" y="37"/>
                    <a:pt x="1" y="50"/>
                  </a:cubicBezTo>
                  <a:lnTo>
                    <a:pt x="1" y="86"/>
                  </a:lnTo>
                  <a:cubicBezTo>
                    <a:pt x="21" y="99"/>
                    <a:pt x="42" y="103"/>
                    <a:pt x="67" y="111"/>
                  </a:cubicBezTo>
                  <a:cubicBezTo>
                    <a:pt x="80" y="112"/>
                    <a:pt x="94" y="113"/>
                    <a:pt x="109" y="113"/>
                  </a:cubicBezTo>
                  <a:cubicBezTo>
                    <a:pt x="137" y="113"/>
                    <a:pt x="166" y="111"/>
                    <a:pt x="194" y="111"/>
                  </a:cubicBezTo>
                  <a:cubicBezTo>
                    <a:pt x="224" y="110"/>
                    <a:pt x="253" y="109"/>
                    <a:pt x="282" y="109"/>
                  </a:cubicBezTo>
                  <a:cubicBezTo>
                    <a:pt x="333" y="109"/>
                    <a:pt x="382" y="112"/>
                    <a:pt x="432" y="119"/>
                  </a:cubicBezTo>
                  <a:cubicBezTo>
                    <a:pt x="458" y="125"/>
                    <a:pt x="485" y="128"/>
                    <a:pt x="511" y="128"/>
                  </a:cubicBezTo>
                  <a:cubicBezTo>
                    <a:pt x="576" y="128"/>
                    <a:pt x="640" y="111"/>
                    <a:pt x="698" y="82"/>
                  </a:cubicBezTo>
                  <a:cubicBezTo>
                    <a:pt x="707" y="78"/>
                    <a:pt x="715" y="62"/>
                    <a:pt x="739" y="33"/>
                  </a:cubicBezTo>
                  <a:cubicBezTo>
                    <a:pt x="678" y="17"/>
                    <a:pt x="616" y="9"/>
                    <a:pt x="55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3" name="Google Shape;663;p39"/>
            <p:cNvSpPr/>
            <p:nvPr/>
          </p:nvSpPr>
          <p:spPr>
            <a:xfrm>
              <a:off x="1361000" y="4917600"/>
              <a:ext cx="2800" cy="3025"/>
            </a:xfrm>
            <a:custGeom>
              <a:avLst/>
              <a:gdLst/>
              <a:ahLst/>
              <a:cxnLst/>
              <a:rect l="l" t="t" r="r" b="b"/>
              <a:pathLst>
                <a:path w="112" h="121" extrusionOk="0">
                  <a:moveTo>
                    <a:pt x="51" y="1"/>
                  </a:moveTo>
                  <a:cubicBezTo>
                    <a:pt x="35" y="1"/>
                    <a:pt x="21" y="19"/>
                    <a:pt x="0" y="57"/>
                  </a:cubicBezTo>
                  <a:cubicBezTo>
                    <a:pt x="15" y="87"/>
                    <a:pt x="23" y="120"/>
                    <a:pt x="46" y="120"/>
                  </a:cubicBezTo>
                  <a:cubicBezTo>
                    <a:pt x="48" y="120"/>
                    <a:pt x="51" y="120"/>
                    <a:pt x="54" y="119"/>
                  </a:cubicBezTo>
                  <a:cubicBezTo>
                    <a:pt x="86" y="111"/>
                    <a:pt x="107" y="82"/>
                    <a:pt x="111" y="49"/>
                  </a:cubicBezTo>
                  <a:cubicBezTo>
                    <a:pt x="83" y="17"/>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4" name="Google Shape;664;p39"/>
            <p:cNvSpPr/>
            <p:nvPr/>
          </p:nvSpPr>
          <p:spPr>
            <a:xfrm>
              <a:off x="1474450" y="4901800"/>
              <a:ext cx="2900" cy="2025"/>
            </a:xfrm>
            <a:custGeom>
              <a:avLst/>
              <a:gdLst/>
              <a:ahLst/>
              <a:cxnLst/>
              <a:rect l="l" t="t" r="r" b="b"/>
              <a:pathLst>
                <a:path w="116" h="81" extrusionOk="0">
                  <a:moveTo>
                    <a:pt x="54" y="0"/>
                  </a:moveTo>
                  <a:cubicBezTo>
                    <a:pt x="33" y="0"/>
                    <a:pt x="9" y="0"/>
                    <a:pt x="0" y="49"/>
                  </a:cubicBezTo>
                  <a:cubicBezTo>
                    <a:pt x="20" y="69"/>
                    <a:pt x="47" y="81"/>
                    <a:pt x="76" y="81"/>
                  </a:cubicBezTo>
                  <a:cubicBezTo>
                    <a:pt x="84" y="81"/>
                    <a:pt x="91" y="80"/>
                    <a:pt x="99" y="78"/>
                  </a:cubicBezTo>
                  <a:cubicBezTo>
                    <a:pt x="107" y="74"/>
                    <a:pt x="111" y="66"/>
                    <a:pt x="111" y="58"/>
                  </a:cubicBezTo>
                  <a:cubicBezTo>
                    <a:pt x="115" y="45"/>
                    <a:pt x="115" y="37"/>
                    <a:pt x="111" y="25"/>
                  </a:cubicBezTo>
                  <a:cubicBezTo>
                    <a:pt x="91" y="12"/>
                    <a:pt x="74" y="4"/>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5" name="Google Shape;665;p39"/>
            <p:cNvSpPr/>
            <p:nvPr/>
          </p:nvSpPr>
          <p:spPr>
            <a:xfrm>
              <a:off x="1482150" y="4901575"/>
              <a:ext cx="2900" cy="2300"/>
            </a:xfrm>
            <a:custGeom>
              <a:avLst/>
              <a:gdLst/>
              <a:ahLst/>
              <a:cxnLst/>
              <a:rect l="l" t="t" r="r" b="b"/>
              <a:pathLst>
                <a:path w="116" h="92" extrusionOk="0">
                  <a:moveTo>
                    <a:pt x="53" y="1"/>
                  </a:moveTo>
                  <a:cubicBezTo>
                    <a:pt x="30" y="1"/>
                    <a:pt x="15" y="22"/>
                    <a:pt x="0" y="62"/>
                  </a:cubicBezTo>
                  <a:cubicBezTo>
                    <a:pt x="30" y="82"/>
                    <a:pt x="48" y="92"/>
                    <a:pt x="62" y="92"/>
                  </a:cubicBezTo>
                  <a:cubicBezTo>
                    <a:pt x="80" y="92"/>
                    <a:pt x="92" y="74"/>
                    <a:pt x="115" y="34"/>
                  </a:cubicBezTo>
                  <a:cubicBezTo>
                    <a:pt x="89" y="11"/>
                    <a:pt x="69" y="1"/>
                    <a:pt x="5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6" name="Google Shape;666;p39"/>
            <p:cNvSpPr/>
            <p:nvPr/>
          </p:nvSpPr>
          <p:spPr>
            <a:xfrm>
              <a:off x="1486350" y="4901450"/>
              <a:ext cx="2800" cy="2750"/>
            </a:xfrm>
            <a:custGeom>
              <a:avLst/>
              <a:gdLst/>
              <a:ahLst/>
              <a:cxnLst/>
              <a:rect l="l" t="t" r="r" b="b"/>
              <a:pathLst>
                <a:path w="112" h="110" extrusionOk="0">
                  <a:moveTo>
                    <a:pt x="51" y="1"/>
                  </a:moveTo>
                  <a:cubicBezTo>
                    <a:pt x="35" y="1"/>
                    <a:pt x="22" y="17"/>
                    <a:pt x="0" y="51"/>
                  </a:cubicBezTo>
                  <a:cubicBezTo>
                    <a:pt x="11" y="80"/>
                    <a:pt x="26" y="110"/>
                    <a:pt x="46" y="110"/>
                  </a:cubicBezTo>
                  <a:cubicBezTo>
                    <a:pt x="49" y="110"/>
                    <a:pt x="51" y="109"/>
                    <a:pt x="54" y="108"/>
                  </a:cubicBezTo>
                  <a:cubicBezTo>
                    <a:pt x="83" y="100"/>
                    <a:pt x="107" y="76"/>
                    <a:pt x="111" y="43"/>
                  </a:cubicBezTo>
                  <a:cubicBezTo>
                    <a:pt x="83" y="15"/>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7" name="Google Shape;667;p39"/>
            <p:cNvSpPr/>
            <p:nvPr/>
          </p:nvSpPr>
          <p:spPr>
            <a:xfrm>
              <a:off x="1296050" y="4959125"/>
              <a:ext cx="13575" cy="4925"/>
            </a:xfrm>
            <a:custGeom>
              <a:avLst/>
              <a:gdLst/>
              <a:ahLst/>
              <a:cxnLst/>
              <a:rect l="l" t="t" r="r" b="b"/>
              <a:pathLst>
                <a:path w="543" h="197" extrusionOk="0">
                  <a:moveTo>
                    <a:pt x="79" y="1"/>
                  </a:moveTo>
                  <a:cubicBezTo>
                    <a:pt x="50" y="1"/>
                    <a:pt x="26" y="9"/>
                    <a:pt x="1" y="17"/>
                  </a:cubicBezTo>
                  <a:lnTo>
                    <a:pt x="1" y="194"/>
                  </a:lnTo>
                  <a:cubicBezTo>
                    <a:pt x="5" y="196"/>
                    <a:pt x="8" y="197"/>
                    <a:pt x="11" y="197"/>
                  </a:cubicBezTo>
                  <a:cubicBezTo>
                    <a:pt x="14" y="197"/>
                    <a:pt x="17" y="196"/>
                    <a:pt x="21" y="194"/>
                  </a:cubicBezTo>
                  <a:cubicBezTo>
                    <a:pt x="32" y="194"/>
                    <a:pt x="43" y="195"/>
                    <a:pt x="54" y="195"/>
                  </a:cubicBezTo>
                  <a:cubicBezTo>
                    <a:pt x="105" y="195"/>
                    <a:pt x="155" y="187"/>
                    <a:pt x="206" y="177"/>
                  </a:cubicBezTo>
                  <a:cubicBezTo>
                    <a:pt x="230" y="164"/>
                    <a:pt x="254" y="158"/>
                    <a:pt x="279" y="158"/>
                  </a:cubicBezTo>
                  <a:cubicBezTo>
                    <a:pt x="302" y="158"/>
                    <a:pt x="324" y="163"/>
                    <a:pt x="346" y="173"/>
                  </a:cubicBezTo>
                  <a:cubicBezTo>
                    <a:pt x="368" y="186"/>
                    <a:pt x="391" y="192"/>
                    <a:pt x="412" y="192"/>
                  </a:cubicBezTo>
                  <a:cubicBezTo>
                    <a:pt x="459" y="192"/>
                    <a:pt x="503" y="160"/>
                    <a:pt x="543" y="95"/>
                  </a:cubicBezTo>
                  <a:cubicBezTo>
                    <a:pt x="514" y="79"/>
                    <a:pt x="489" y="50"/>
                    <a:pt x="460" y="42"/>
                  </a:cubicBezTo>
                  <a:cubicBezTo>
                    <a:pt x="333" y="25"/>
                    <a:pt x="206" y="13"/>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8" name="Google Shape;668;p39"/>
            <p:cNvSpPr/>
            <p:nvPr/>
          </p:nvSpPr>
          <p:spPr>
            <a:xfrm>
              <a:off x="1301200" y="4945950"/>
              <a:ext cx="23700" cy="4300"/>
            </a:xfrm>
            <a:custGeom>
              <a:avLst/>
              <a:gdLst/>
              <a:ahLst/>
              <a:cxnLst/>
              <a:rect l="l" t="t" r="r" b="b"/>
              <a:pathLst>
                <a:path w="948" h="172" extrusionOk="0">
                  <a:moveTo>
                    <a:pt x="401" y="1"/>
                  </a:moveTo>
                  <a:cubicBezTo>
                    <a:pt x="295" y="1"/>
                    <a:pt x="189" y="15"/>
                    <a:pt x="82" y="15"/>
                  </a:cubicBezTo>
                  <a:cubicBezTo>
                    <a:pt x="53" y="15"/>
                    <a:pt x="16" y="15"/>
                    <a:pt x="0" y="93"/>
                  </a:cubicBezTo>
                  <a:cubicBezTo>
                    <a:pt x="11" y="133"/>
                    <a:pt x="52" y="164"/>
                    <a:pt x="96" y="164"/>
                  </a:cubicBezTo>
                  <a:cubicBezTo>
                    <a:pt x="101" y="164"/>
                    <a:pt x="106" y="163"/>
                    <a:pt x="111" y="163"/>
                  </a:cubicBezTo>
                  <a:cubicBezTo>
                    <a:pt x="267" y="163"/>
                    <a:pt x="423" y="158"/>
                    <a:pt x="583" y="158"/>
                  </a:cubicBezTo>
                  <a:cubicBezTo>
                    <a:pt x="591" y="158"/>
                    <a:pt x="599" y="158"/>
                    <a:pt x="607" y="154"/>
                  </a:cubicBezTo>
                  <a:cubicBezTo>
                    <a:pt x="628" y="148"/>
                    <a:pt x="649" y="144"/>
                    <a:pt x="670" y="144"/>
                  </a:cubicBezTo>
                  <a:cubicBezTo>
                    <a:pt x="700" y="144"/>
                    <a:pt x="729" y="151"/>
                    <a:pt x="755" y="163"/>
                  </a:cubicBezTo>
                  <a:cubicBezTo>
                    <a:pt x="786" y="168"/>
                    <a:pt x="816" y="171"/>
                    <a:pt x="846" y="171"/>
                  </a:cubicBezTo>
                  <a:cubicBezTo>
                    <a:pt x="865" y="171"/>
                    <a:pt x="884" y="170"/>
                    <a:pt x="903" y="167"/>
                  </a:cubicBezTo>
                  <a:cubicBezTo>
                    <a:pt x="915" y="167"/>
                    <a:pt x="932" y="138"/>
                    <a:pt x="948" y="117"/>
                  </a:cubicBezTo>
                  <a:cubicBezTo>
                    <a:pt x="927" y="85"/>
                    <a:pt x="890" y="64"/>
                    <a:pt x="854" y="60"/>
                  </a:cubicBezTo>
                  <a:cubicBezTo>
                    <a:pt x="842" y="61"/>
                    <a:pt x="830" y="61"/>
                    <a:pt x="818" y="61"/>
                  </a:cubicBezTo>
                  <a:cubicBezTo>
                    <a:pt x="760" y="61"/>
                    <a:pt x="702" y="53"/>
                    <a:pt x="644" y="40"/>
                  </a:cubicBezTo>
                  <a:cubicBezTo>
                    <a:pt x="564" y="9"/>
                    <a:pt x="483" y="1"/>
                    <a:pt x="4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9" name="Google Shape;669;p39"/>
            <p:cNvSpPr/>
            <p:nvPr/>
          </p:nvSpPr>
          <p:spPr>
            <a:xfrm>
              <a:off x="1296175" y="4972225"/>
              <a:ext cx="7600" cy="5450"/>
            </a:xfrm>
            <a:custGeom>
              <a:avLst/>
              <a:gdLst/>
              <a:ahLst/>
              <a:cxnLst/>
              <a:rect l="l" t="t" r="r" b="b"/>
              <a:pathLst>
                <a:path w="304" h="218" extrusionOk="0">
                  <a:moveTo>
                    <a:pt x="84" y="0"/>
                  </a:moveTo>
                  <a:cubicBezTo>
                    <a:pt x="74" y="0"/>
                    <a:pt x="64" y="1"/>
                    <a:pt x="53" y="2"/>
                  </a:cubicBezTo>
                  <a:cubicBezTo>
                    <a:pt x="33" y="10"/>
                    <a:pt x="12" y="23"/>
                    <a:pt x="0" y="43"/>
                  </a:cubicBezTo>
                  <a:lnTo>
                    <a:pt x="0" y="203"/>
                  </a:lnTo>
                  <a:cubicBezTo>
                    <a:pt x="4" y="207"/>
                    <a:pt x="12" y="207"/>
                    <a:pt x="21" y="211"/>
                  </a:cubicBezTo>
                  <a:cubicBezTo>
                    <a:pt x="35" y="216"/>
                    <a:pt x="49" y="217"/>
                    <a:pt x="63" y="217"/>
                  </a:cubicBezTo>
                  <a:cubicBezTo>
                    <a:pt x="140" y="217"/>
                    <a:pt x="215" y="162"/>
                    <a:pt x="293" y="162"/>
                  </a:cubicBezTo>
                  <a:cubicBezTo>
                    <a:pt x="295" y="162"/>
                    <a:pt x="297" y="162"/>
                    <a:pt x="300" y="162"/>
                  </a:cubicBezTo>
                  <a:cubicBezTo>
                    <a:pt x="300" y="146"/>
                    <a:pt x="300" y="133"/>
                    <a:pt x="304" y="121"/>
                  </a:cubicBezTo>
                  <a:cubicBezTo>
                    <a:pt x="295" y="105"/>
                    <a:pt x="291" y="80"/>
                    <a:pt x="279" y="72"/>
                  </a:cubicBezTo>
                  <a:cubicBezTo>
                    <a:pt x="225" y="25"/>
                    <a:pt x="156" y="0"/>
                    <a:pt x="8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0" name="Google Shape;670;p39"/>
            <p:cNvSpPr/>
            <p:nvPr/>
          </p:nvSpPr>
          <p:spPr>
            <a:xfrm>
              <a:off x="1296050" y="4917075"/>
              <a:ext cx="6700" cy="3825"/>
            </a:xfrm>
            <a:custGeom>
              <a:avLst/>
              <a:gdLst/>
              <a:ahLst/>
              <a:cxnLst/>
              <a:rect l="l" t="t" r="r" b="b"/>
              <a:pathLst>
                <a:path w="268" h="153" extrusionOk="0">
                  <a:moveTo>
                    <a:pt x="34" y="0"/>
                  </a:moveTo>
                  <a:cubicBezTo>
                    <a:pt x="21" y="0"/>
                    <a:pt x="9" y="0"/>
                    <a:pt x="1" y="9"/>
                  </a:cubicBezTo>
                  <a:lnTo>
                    <a:pt x="1" y="152"/>
                  </a:lnTo>
                  <a:cubicBezTo>
                    <a:pt x="30" y="144"/>
                    <a:pt x="58" y="140"/>
                    <a:pt x="87" y="140"/>
                  </a:cubicBezTo>
                  <a:cubicBezTo>
                    <a:pt x="92" y="139"/>
                    <a:pt x="98" y="139"/>
                    <a:pt x="103" y="139"/>
                  </a:cubicBezTo>
                  <a:cubicBezTo>
                    <a:pt x="128" y="139"/>
                    <a:pt x="152" y="145"/>
                    <a:pt x="178" y="145"/>
                  </a:cubicBezTo>
                  <a:cubicBezTo>
                    <a:pt x="183" y="145"/>
                    <a:pt x="188" y="145"/>
                    <a:pt x="194" y="144"/>
                  </a:cubicBezTo>
                  <a:cubicBezTo>
                    <a:pt x="222" y="144"/>
                    <a:pt x="251" y="128"/>
                    <a:pt x="268" y="62"/>
                  </a:cubicBezTo>
                  <a:cubicBezTo>
                    <a:pt x="255" y="46"/>
                    <a:pt x="243" y="25"/>
                    <a:pt x="231" y="21"/>
                  </a:cubicBezTo>
                  <a:cubicBezTo>
                    <a:pt x="165" y="13"/>
                    <a:pt x="99" y="9"/>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1" name="Google Shape;671;p39"/>
            <p:cNvSpPr/>
            <p:nvPr/>
          </p:nvSpPr>
          <p:spPr>
            <a:xfrm>
              <a:off x="1296050" y="4946100"/>
              <a:ext cx="4250" cy="4125"/>
            </a:xfrm>
            <a:custGeom>
              <a:avLst/>
              <a:gdLst/>
              <a:ahLst/>
              <a:cxnLst/>
              <a:rect l="l" t="t" r="r" b="b"/>
              <a:pathLst>
                <a:path w="170" h="165" extrusionOk="0">
                  <a:moveTo>
                    <a:pt x="1" y="1"/>
                  </a:moveTo>
                  <a:lnTo>
                    <a:pt x="1" y="152"/>
                  </a:lnTo>
                  <a:cubicBezTo>
                    <a:pt x="38" y="161"/>
                    <a:pt x="75" y="165"/>
                    <a:pt x="116" y="165"/>
                  </a:cubicBezTo>
                  <a:cubicBezTo>
                    <a:pt x="128" y="161"/>
                    <a:pt x="145" y="152"/>
                    <a:pt x="153" y="140"/>
                  </a:cubicBezTo>
                  <a:cubicBezTo>
                    <a:pt x="165" y="124"/>
                    <a:pt x="169" y="107"/>
                    <a:pt x="169" y="91"/>
                  </a:cubicBezTo>
                  <a:cubicBezTo>
                    <a:pt x="169" y="70"/>
                    <a:pt x="161" y="42"/>
                    <a:pt x="153" y="42"/>
                  </a:cubicBezTo>
                  <a:cubicBezTo>
                    <a:pt x="99" y="34"/>
                    <a:pt x="50" y="1"/>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2" name="Google Shape;672;p39"/>
            <p:cNvSpPr/>
            <p:nvPr/>
          </p:nvSpPr>
          <p:spPr>
            <a:xfrm>
              <a:off x="1469825" y="4931600"/>
              <a:ext cx="29475" cy="4000"/>
            </a:xfrm>
            <a:custGeom>
              <a:avLst/>
              <a:gdLst/>
              <a:ahLst/>
              <a:cxnLst/>
              <a:rect l="l" t="t" r="r" b="b"/>
              <a:pathLst>
                <a:path w="1179" h="160" extrusionOk="0">
                  <a:moveTo>
                    <a:pt x="198" y="0"/>
                  </a:moveTo>
                  <a:cubicBezTo>
                    <a:pt x="177" y="0"/>
                    <a:pt x="157" y="1"/>
                    <a:pt x="136" y="2"/>
                  </a:cubicBezTo>
                  <a:cubicBezTo>
                    <a:pt x="91" y="6"/>
                    <a:pt x="46" y="14"/>
                    <a:pt x="1" y="23"/>
                  </a:cubicBezTo>
                  <a:cubicBezTo>
                    <a:pt x="34" y="102"/>
                    <a:pt x="74" y="131"/>
                    <a:pt x="116" y="131"/>
                  </a:cubicBezTo>
                  <a:cubicBezTo>
                    <a:pt x="131" y="131"/>
                    <a:pt x="146" y="128"/>
                    <a:pt x="161" y="121"/>
                  </a:cubicBezTo>
                  <a:cubicBezTo>
                    <a:pt x="185" y="113"/>
                    <a:pt x="212" y="109"/>
                    <a:pt x="239" y="109"/>
                  </a:cubicBezTo>
                  <a:cubicBezTo>
                    <a:pt x="266" y="109"/>
                    <a:pt x="292" y="113"/>
                    <a:pt x="317" y="121"/>
                  </a:cubicBezTo>
                  <a:cubicBezTo>
                    <a:pt x="381" y="147"/>
                    <a:pt x="450" y="160"/>
                    <a:pt x="519" y="160"/>
                  </a:cubicBezTo>
                  <a:cubicBezTo>
                    <a:pt x="560" y="160"/>
                    <a:pt x="601" y="155"/>
                    <a:pt x="641" y="146"/>
                  </a:cubicBezTo>
                  <a:cubicBezTo>
                    <a:pt x="701" y="131"/>
                    <a:pt x="760" y="126"/>
                    <a:pt x="820" y="126"/>
                  </a:cubicBezTo>
                  <a:cubicBezTo>
                    <a:pt x="913" y="126"/>
                    <a:pt x="1006" y="139"/>
                    <a:pt x="1101" y="154"/>
                  </a:cubicBezTo>
                  <a:cubicBezTo>
                    <a:pt x="1109" y="157"/>
                    <a:pt x="1118" y="158"/>
                    <a:pt x="1128" y="158"/>
                  </a:cubicBezTo>
                  <a:cubicBezTo>
                    <a:pt x="1145" y="158"/>
                    <a:pt x="1163" y="154"/>
                    <a:pt x="1178" y="146"/>
                  </a:cubicBezTo>
                  <a:lnTo>
                    <a:pt x="1178" y="14"/>
                  </a:lnTo>
                  <a:cubicBezTo>
                    <a:pt x="1129" y="14"/>
                    <a:pt x="1072" y="19"/>
                    <a:pt x="1023" y="19"/>
                  </a:cubicBezTo>
                  <a:cubicBezTo>
                    <a:pt x="928" y="19"/>
                    <a:pt x="834" y="2"/>
                    <a:pt x="744" y="2"/>
                  </a:cubicBezTo>
                  <a:cubicBezTo>
                    <a:pt x="657" y="2"/>
                    <a:pt x="571" y="19"/>
                    <a:pt x="485" y="19"/>
                  </a:cubicBezTo>
                  <a:cubicBezTo>
                    <a:pt x="480" y="19"/>
                    <a:pt x="475" y="19"/>
                    <a:pt x="470" y="19"/>
                  </a:cubicBezTo>
                  <a:cubicBezTo>
                    <a:pt x="430" y="19"/>
                    <a:pt x="390" y="6"/>
                    <a:pt x="350" y="6"/>
                  </a:cubicBezTo>
                  <a:cubicBezTo>
                    <a:pt x="300" y="3"/>
                    <a:pt x="249" y="0"/>
                    <a:pt x="1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3" name="Google Shape;673;p39"/>
            <p:cNvSpPr/>
            <p:nvPr/>
          </p:nvSpPr>
          <p:spPr>
            <a:xfrm>
              <a:off x="1492300" y="4901900"/>
              <a:ext cx="7000" cy="1975"/>
            </a:xfrm>
            <a:custGeom>
              <a:avLst/>
              <a:gdLst/>
              <a:ahLst/>
              <a:cxnLst/>
              <a:rect l="l" t="t" r="r" b="b"/>
              <a:pathLst>
                <a:path w="280" h="79" extrusionOk="0">
                  <a:moveTo>
                    <a:pt x="41" y="0"/>
                  </a:moveTo>
                  <a:cubicBezTo>
                    <a:pt x="33" y="0"/>
                    <a:pt x="21" y="12"/>
                    <a:pt x="0" y="21"/>
                  </a:cubicBezTo>
                  <a:cubicBezTo>
                    <a:pt x="17" y="45"/>
                    <a:pt x="25" y="66"/>
                    <a:pt x="37" y="70"/>
                  </a:cubicBezTo>
                  <a:cubicBezTo>
                    <a:pt x="54" y="78"/>
                    <a:pt x="70" y="78"/>
                    <a:pt x="87" y="78"/>
                  </a:cubicBezTo>
                  <a:cubicBezTo>
                    <a:pt x="144" y="78"/>
                    <a:pt x="193" y="74"/>
                    <a:pt x="247" y="70"/>
                  </a:cubicBezTo>
                  <a:cubicBezTo>
                    <a:pt x="259" y="66"/>
                    <a:pt x="271" y="62"/>
                    <a:pt x="279" y="54"/>
                  </a:cubicBezTo>
                  <a:lnTo>
                    <a:pt x="279" y="21"/>
                  </a:lnTo>
                  <a:cubicBezTo>
                    <a:pt x="275" y="17"/>
                    <a:pt x="271" y="12"/>
                    <a:pt x="267" y="12"/>
                  </a:cubicBezTo>
                  <a:cubicBezTo>
                    <a:pt x="193" y="8"/>
                    <a:pt x="119" y="0"/>
                    <a:pt x="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4" name="Google Shape;674;p39"/>
            <p:cNvSpPr/>
            <p:nvPr/>
          </p:nvSpPr>
          <p:spPr>
            <a:xfrm>
              <a:off x="1469825" y="4985300"/>
              <a:ext cx="29475" cy="6475"/>
            </a:xfrm>
            <a:custGeom>
              <a:avLst/>
              <a:gdLst/>
              <a:ahLst/>
              <a:cxnLst/>
              <a:rect l="l" t="t" r="r" b="b"/>
              <a:pathLst>
                <a:path w="1179" h="259" extrusionOk="0">
                  <a:moveTo>
                    <a:pt x="393" y="1"/>
                  </a:moveTo>
                  <a:cubicBezTo>
                    <a:pt x="284" y="1"/>
                    <a:pt x="175" y="43"/>
                    <a:pt x="66" y="58"/>
                  </a:cubicBezTo>
                  <a:cubicBezTo>
                    <a:pt x="46" y="62"/>
                    <a:pt x="30" y="86"/>
                    <a:pt x="1" y="111"/>
                  </a:cubicBezTo>
                  <a:cubicBezTo>
                    <a:pt x="34" y="205"/>
                    <a:pt x="66" y="205"/>
                    <a:pt x="99" y="205"/>
                  </a:cubicBezTo>
                  <a:lnTo>
                    <a:pt x="304" y="205"/>
                  </a:lnTo>
                  <a:cubicBezTo>
                    <a:pt x="374" y="209"/>
                    <a:pt x="440" y="205"/>
                    <a:pt x="506" y="213"/>
                  </a:cubicBezTo>
                  <a:cubicBezTo>
                    <a:pt x="559" y="218"/>
                    <a:pt x="608" y="234"/>
                    <a:pt x="661" y="242"/>
                  </a:cubicBezTo>
                  <a:cubicBezTo>
                    <a:pt x="684" y="245"/>
                    <a:pt x="708" y="258"/>
                    <a:pt x="732" y="258"/>
                  </a:cubicBezTo>
                  <a:cubicBezTo>
                    <a:pt x="739" y="258"/>
                    <a:pt x="745" y="257"/>
                    <a:pt x="752" y="255"/>
                  </a:cubicBezTo>
                  <a:cubicBezTo>
                    <a:pt x="800" y="233"/>
                    <a:pt x="848" y="226"/>
                    <a:pt x="896" y="226"/>
                  </a:cubicBezTo>
                  <a:cubicBezTo>
                    <a:pt x="951" y="226"/>
                    <a:pt x="1005" y="235"/>
                    <a:pt x="1059" y="246"/>
                  </a:cubicBezTo>
                  <a:cubicBezTo>
                    <a:pt x="1101" y="246"/>
                    <a:pt x="1142" y="238"/>
                    <a:pt x="1178" y="222"/>
                  </a:cubicBezTo>
                  <a:lnTo>
                    <a:pt x="1178" y="25"/>
                  </a:lnTo>
                  <a:cubicBezTo>
                    <a:pt x="1157" y="15"/>
                    <a:pt x="1134" y="12"/>
                    <a:pt x="1112" y="12"/>
                  </a:cubicBezTo>
                  <a:cubicBezTo>
                    <a:pt x="1066" y="12"/>
                    <a:pt x="1020" y="26"/>
                    <a:pt x="973" y="37"/>
                  </a:cubicBezTo>
                  <a:cubicBezTo>
                    <a:pt x="906" y="56"/>
                    <a:pt x="836" y="65"/>
                    <a:pt x="767" y="65"/>
                  </a:cubicBezTo>
                  <a:cubicBezTo>
                    <a:pt x="684" y="65"/>
                    <a:pt x="600" y="52"/>
                    <a:pt x="522" y="25"/>
                  </a:cubicBezTo>
                  <a:cubicBezTo>
                    <a:pt x="479" y="7"/>
                    <a:pt x="436" y="1"/>
                    <a:pt x="39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5" name="Google Shape;675;p39"/>
            <p:cNvSpPr/>
            <p:nvPr/>
          </p:nvSpPr>
          <p:spPr>
            <a:xfrm>
              <a:off x="1483275" y="4959125"/>
              <a:ext cx="16025" cy="4925"/>
            </a:xfrm>
            <a:custGeom>
              <a:avLst/>
              <a:gdLst/>
              <a:ahLst/>
              <a:cxnLst/>
              <a:rect l="l" t="t" r="r" b="b"/>
              <a:pathLst>
                <a:path w="641" h="197" extrusionOk="0">
                  <a:moveTo>
                    <a:pt x="550" y="1"/>
                  </a:moveTo>
                  <a:cubicBezTo>
                    <a:pt x="398" y="13"/>
                    <a:pt x="251" y="25"/>
                    <a:pt x="95" y="42"/>
                  </a:cubicBezTo>
                  <a:cubicBezTo>
                    <a:pt x="62" y="54"/>
                    <a:pt x="29" y="71"/>
                    <a:pt x="0" y="95"/>
                  </a:cubicBezTo>
                  <a:cubicBezTo>
                    <a:pt x="46" y="160"/>
                    <a:pt x="97" y="192"/>
                    <a:pt x="154" y="192"/>
                  </a:cubicBezTo>
                  <a:cubicBezTo>
                    <a:pt x="180" y="192"/>
                    <a:pt x="206" y="186"/>
                    <a:pt x="234" y="173"/>
                  </a:cubicBezTo>
                  <a:cubicBezTo>
                    <a:pt x="260" y="163"/>
                    <a:pt x="286" y="158"/>
                    <a:pt x="312" y="158"/>
                  </a:cubicBezTo>
                  <a:cubicBezTo>
                    <a:pt x="341" y="158"/>
                    <a:pt x="369" y="164"/>
                    <a:pt x="394" y="177"/>
                  </a:cubicBezTo>
                  <a:cubicBezTo>
                    <a:pt x="455" y="187"/>
                    <a:pt x="519" y="195"/>
                    <a:pt x="580" y="195"/>
                  </a:cubicBezTo>
                  <a:cubicBezTo>
                    <a:pt x="594" y="195"/>
                    <a:pt x="607" y="194"/>
                    <a:pt x="620" y="194"/>
                  </a:cubicBezTo>
                  <a:cubicBezTo>
                    <a:pt x="624" y="196"/>
                    <a:pt x="627" y="197"/>
                    <a:pt x="630" y="197"/>
                  </a:cubicBezTo>
                  <a:cubicBezTo>
                    <a:pt x="633" y="197"/>
                    <a:pt x="636" y="196"/>
                    <a:pt x="640" y="194"/>
                  </a:cubicBezTo>
                  <a:lnTo>
                    <a:pt x="640" y="17"/>
                  </a:lnTo>
                  <a:cubicBezTo>
                    <a:pt x="612" y="5"/>
                    <a:pt x="583" y="1"/>
                    <a:pt x="5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6" name="Google Shape;676;p39"/>
            <p:cNvSpPr/>
            <p:nvPr/>
          </p:nvSpPr>
          <p:spPr>
            <a:xfrm>
              <a:off x="1471175" y="4945950"/>
              <a:ext cx="23000" cy="4300"/>
            </a:xfrm>
            <a:custGeom>
              <a:avLst/>
              <a:gdLst/>
              <a:ahLst/>
              <a:cxnLst/>
              <a:rect l="l" t="t" r="r" b="b"/>
              <a:pathLst>
                <a:path w="920" h="172" extrusionOk="0">
                  <a:moveTo>
                    <a:pt x="533" y="1"/>
                  </a:moveTo>
                  <a:cubicBezTo>
                    <a:pt x="454" y="1"/>
                    <a:pt x="374" y="9"/>
                    <a:pt x="296" y="40"/>
                  </a:cubicBezTo>
                  <a:cubicBezTo>
                    <a:pt x="238" y="53"/>
                    <a:pt x="183" y="61"/>
                    <a:pt x="126" y="61"/>
                  </a:cubicBezTo>
                  <a:cubicBezTo>
                    <a:pt x="114" y="61"/>
                    <a:pt x="102" y="61"/>
                    <a:pt x="90" y="60"/>
                  </a:cubicBezTo>
                  <a:cubicBezTo>
                    <a:pt x="54" y="64"/>
                    <a:pt x="21" y="85"/>
                    <a:pt x="0" y="117"/>
                  </a:cubicBezTo>
                  <a:cubicBezTo>
                    <a:pt x="17" y="138"/>
                    <a:pt x="29" y="167"/>
                    <a:pt x="45" y="167"/>
                  </a:cubicBezTo>
                  <a:cubicBezTo>
                    <a:pt x="63" y="170"/>
                    <a:pt x="80" y="171"/>
                    <a:pt x="99" y="171"/>
                  </a:cubicBezTo>
                  <a:cubicBezTo>
                    <a:pt x="128" y="171"/>
                    <a:pt x="159" y="168"/>
                    <a:pt x="189" y="163"/>
                  </a:cubicBezTo>
                  <a:cubicBezTo>
                    <a:pt x="215" y="151"/>
                    <a:pt x="243" y="144"/>
                    <a:pt x="270" y="144"/>
                  </a:cubicBezTo>
                  <a:cubicBezTo>
                    <a:pt x="290" y="144"/>
                    <a:pt x="310" y="148"/>
                    <a:pt x="328" y="154"/>
                  </a:cubicBezTo>
                  <a:cubicBezTo>
                    <a:pt x="337" y="158"/>
                    <a:pt x="345" y="158"/>
                    <a:pt x="357" y="158"/>
                  </a:cubicBezTo>
                  <a:cubicBezTo>
                    <a:pt x="509" y="158"/>
                    <a:pt x="661" y="163"/>
                    <a:pt x="817" y="163"/>
                  </a:cubicBezTo>
                  <a:cubicBezTo>
                    <a:pt x="821" y="163"/>
                    <a:pt x="826" y="164"/>
                    <a:pt x="831" y="164"/>
                  </a:cubicBezTo>
                  <a:cubicBezTo>
                    <a:pt x="871" y="164"/>
                    <a:pt x="908" y="133"/>
                    <a:pt x="919" y="93"/>
                  </a:cubicBezTo>
                  <a:cubicBezTo>
                    <a:pt x="907" y="15"/>
                    <a:pt x="870" y="15"/>
                    <a:pt x="841" y="15"/>
                  </a:cubicBezTo>
                  <a:cubicBezTo>
                    <a:pt x="740" y="15"/>
                    <a:pt x="636" y="1"/>
                    <a:pt x="53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7" name="Google Shape;677;p39"/>
            <p:cNvSpPr/>
            <p:nvPr/>
          </p:nvSpPr>
          <p:spPr>
            <a:xfrm>
              <a:off x="1487475" y="4972225"/>
              <a:ext cx="11825" cy="5450"/>
            </a:xfrm>
            <a:custGeom>
              <a:avLst/>
              <a:gdLst/>
              <a:ahLst/>
              <a:cxnLst/>
              <a:rect l="l" t="t" r="r" b="b"/>
              <a:pathLst>
                <a:path w="473" h="218" extrusionOk="0">
                  <a:moveTo>
                    <a:pt x="344" y="0"/>
                  </a:moveTo>
                  <a:cubicBezTo>
                    <a:pt x="236" y="0"/>
                    <a:pt x="130" y="25"/>
                    <a:pt x="33" y="72"/>
                  </a:cubicBezTo>
                  <a:cubicBezTo>
                    <a:pt x="21" y="80"/>
                    <a:pt x="9" y="105"/>
                    <a:pt x="1" y="121"/>
                  </a:cubicBezTo>
                  <a:lnTo>
                    <a:pt x="5" y="162"/>
                  </a:lnTo>
                  <a:cubicBezTo>
                    <a:pt x="8" y="162"/>
                    <a:pt x="12" y="162"/>
                    <a:pt x="16" y="162"/>
                  </a:cubicBezTo>
                  <a:cubicBezTo>
                    <a:pt x="137" y="162"/>
                    <a:pt x="254" y="217"/>
                    <a:pt x="374" y="217"/>
                  </a:cubicBezTo>
                  <a:cubicBezTo>
                    <a:pt x="396" y="217"/>
                    <a:pt x="418" y="216"/>
                    <a:pt x="440" y="211"/>
                  </a:cubicBezTo>
                  <a:cubicBezTo>
                    <a:pt x="452" y="207"/>
                    <a:pt x="464" y="207"/>
                    <a:pt x="472" y="203"/>
                  </a:cubicBezTo>
                  <a:lnTo>
                    <a:pt x="472" y="43"/>
                  </a:lnTo>
                  <a:cubicBezTo>
                    <a:pt x="448" y="23"/>
                    <a:pt x="419" y="10"/>
                    <a:pt x="390" y="2"/>
                  </a:cubicBezTo>
                  <a:cubicBezTo>
                    <a:pt x="375" y="1"/>
                    <a:pt x="359" y="0"/>
                    <a:pt x="34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8" name="Google Shape;678;p39"/>
            <p:cNvSpPr/>
            <p:nvPr/>
          </p:nvSpPr>
          <p:spPr>
            <a:xfrm>
              <a:off x="1492700" y="4917075"/>
              <a:ext cx="6600" cy="3825"/>
            </a:xfrm>
            <a:custGeom>
              <a:avLst/>
              <a:gdLst/>
              <a:ahLst/>
              <a:cxnLst/>
              <a:rect l="l" t="t" r="r" b="b"/>
              <a:pathLst>
                <a:path w="264" h="153" extrusionOk="0">
                  <a:moveTo>
                    <a:pt x="231" y="0"/>
                  </a:moveTo>
                  <a:cubicBezTo>
                    <a:pt x="169" y="9"/>
                    <a:pt x="103" y="13"/>
                    <a:pt x="38" y="21"/>
                  </a:cubicBezTo>
                  <a:cubicBezTo>
                    <a:pt x="25" y="25"/>
                    <a:pt x="13" y="46"/>
                    <a:pt x="1" y="62"/>
                  </a:cubicBezTo>
                  <a:cubicBezTo>
                    <a:pt x="13" y="128"/>
                    <a:pt x="42" y="144"/>
                    <a:pt x="75" y="144"/>
                  </a:cubicBezTo>
                  <a:cubicBezTo>
                    <a:pt x="80" y="145"/>
                    <a:pt x="84" y="145"/>
                    <a:pt x="89" y="145"/>
                  </a:cubicBezTo>
                  <a:cubicBezTo>
                    <a:pt x="113" y="145"/>
                    <a:pt x="139" y="139"/>
                    <a:pt x="163" y="139"/>
                  </a:cubicBezTo>
                  <a:cubicBezTo>
                    <a:pt x="168" y="139"/>
                    <a:pt x="173" y="139"/>
                    <a:pt x="177" y="140"/>
                  </a:cubicBezTo>
                  <a:cubicBezTo>
                    <a:pt x="206" y="140"/>
                    <a:pt x="235" y="144"/>
                    <a:pt x="263" y="152"/>
                  </a:cubicBezTo>
                  <a:lnTo>
                    <a:pt x="263" y="9"/>
                  </a:lnTo>
                  <a:cubicBezTo>
                    <a:pt x="255" y="0"/>
                    <a:pt x="243" y="0"/>
                    <a:pt x="23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9" name="Google Shape;679;p39"/>
            <p:cNvSpPr/>
            <p:nvPr/>
          </p:nvSpPr>
          <p:spPr>
            <a:xfrm>
              <a:off x="1495075" y="4946100"/>
              <a:ext cx="4225" cy="4125"/>
            </a:xfrm>
            <a:custGeom>
              <a:avLst/>
              <a:gdLst/>
              <a:ahLst/>
              <a:cxnLst/>
              <a:rect l="l" t="t" r="r" b="b"/>
              <a:pathLst>
                <a:path w="169" h="165" extrusionOk="0">
                  <a:moveTo>
                    <a:pt x="168" y="1"/>
                  </a:moveTo>
                  <a:cubicBezTo>
                    <a:pt x="123" y="1"/>
                    <a:pt x="70" y="34"/>
                    <a:pt x="21" y="42"/>
                  </a:cubicBezTo>
                  <a:cubicBezTo>
                    <a:pt x="13" y="42"/>
                    <a:pt x="0" y="70"/>
                    <a:pt x="0" y="91"/>
                  </a:cubicBezTo>
                  <a:cubicBezTo>
                    <a:pt x="0" y="107"/>
                    <a:pt x="4" y="124"/>
                    <a:pt x="17" y="140"/>
                  </a:cubicBezTo>
                  <a:cubicBezTo>
                    <a:pt x="25" y="152"/>
                    <a:pt x="41" y="161"/>
                    <a:pt x="58" y="165"/>
                  </a:cubicBezTo>
                  <a:cubicBezTo>
                    <a:pt x="95" y="165"/>
                    <a:pt x="132" y="161"/>
                    <a:pt x="168" y="152"/>
                  </a:cubicBezTo>
                  <a:lnTo>
                    <a:pt x="168" y="1"/>
                  </a:lnTo>
                  <a:close/>
                </a:path>
              </a:pathLst>
            </a:custGeom>
            <a:solidFill>
              <a:srgbClr val="482400"/>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627356" y="1121530"/>
            <a:ext cx="2439945" cy="1246495"/>
          </a:xfrm>
          <a:prstGeom prst="rect">
            <a:avLst/>
          </a:prstGeom>
        </p:spPr>
        <p:txBody>
          <a:bodyPr wrap="square">
            <a:spAutoFit/>
          </a:bodyPr>
          <a:lstStyle/>
          <a:p>
            <a:pPr algn="r">
              <a:lnSpc>
                <a:spcPts val="3000"/>
              </a:lnSpc>
            </a:pPr>
            <a:r>
              <a:rPr lang="vi-VN" sz="1800" dirty="0"/>
              <a:t>Làm 5 phần như bước 4, ghép lại và trang trí hộp bút.</a:t>
            </a:r>
            <a:endParaRPr lang="en-US" sz="1800" dirty="0"/>
          </a:p>
        </p:txBody>
      </p:sp>
      <p:sp>
        <p:nvSpPr>
          <p:cNvPr id="3" name="TextBox 2"/>
          <p:cNvSpPr txBox="1"/>
          <p:nvPr/>
        </p:nvSpPr>
        <p:spPr>
          <a:xfrm>
            <a:off x="4871405" y="2934107"/>
            <a:ext cx="1924372" cy="861774"/>
          </a:xfrm>
          <a:prstGeom prst="rect">
            <a:avLst/>
          </a:prstGeom>
          <a:noFill/>
        </p:spPr>
        <p:txBody>
          <a:bodyPr wrap="square" rtlCol="0">
            <a:spAutoFit/>
          </a:bodyPr>
          <a:lstStyle/>
          <a:p>
            <a:pPr>
              <a:lnSpc>
                <a:spcPts val="3000"/>
              </a:lnSpc>
            </a:pPr>
            <a:r>
              <a:rPr lang="en-US" sz="1800" dirty="0" err="1"/>
              <a:t>Hoàn</a:t>
            </a:r>
            <a:r>
              <a:rPr lang="en-US" sz="1800" dirty="0"/>
              <a:t> </a:t>
            </a:r>
            <a:r>
              <a:rPr lang="en-US" sz="1800" dirty="0" err="1"/>
              <a:t>thiện</a:t>
            </a:r>
            <a:r>
              <a:rPr lang="en-US" sz="1800" dirty="0"/>
              <a:t> </a:t>
            </a:r>
            <a:r>
              <a:rPr lang="en-US" sz="1800" dirty="0" err="1"/>
              <a:t>và</a:t>
            </a:r>
            <a:r>
              <a:rPr lang="en-US" sz="1800" dirty="0"/>
              <a:t> </a:t>
            </a:r>
            <a:r>
              <a:rPr lang="en-US" sz="1800" dirty="0" err="1"/>
              <a:t>sử</a:t>
            </a:r>
            <a:r>
              <a:rPr lang="en-US" sz="1800" dirty="0"/>
              <a:t> </a:t>
            </a:r>
            <a:r>
              <a:rPr lang="en-US" sz="1800" dirty="0" err="1"/>
              <a:t>dụng</a:t>
            </a:r>
            <a:r>
              <a:rPr lang="en-US" sz="1800" dirty="0"/>
              <a:t> </a:t>
            </a:r>
            <a:r>
              <a:rPr lang="en-US" sz="1800" dirty="0" err="1"/>
              <a:t>sản</a:t>
            </a:r>
            <a:r>
              <a:rPr lang="en-US" sz="1800" dirty="0"/>
              <a:t> </a:t>
            </a:r>
            <a:r>
              <a:rPr lang="en-US" sz="1800" dirty="0" err="1"/>
              <a:t>phẩm</a:t>
            </a:r>
            <a:r>
              <a:rPr lang="en-US" sz="1800"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600" b="9201"/>
          <a:stretch/>
        </p:blipFill>
        <p:spPr>
          <a:xfrm>
            <a:off x="111446" y="673681"/>
            <a:ext cx="1674382" cy="231051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895"/>
          <a:stretch/>
        </p:blipFill>
        <p:spPr>
          <a:xfrm>
            <a:off x="6956985" y="1264844"/>
            <a:ext cx="1892083" cy="2680245"/>
          </a:xfrm>
          <a:prstGeom prst="rect">
            <a:avLst/>
          </a:prstGeom>
          <a:ln>
            <a:noFill/>
          </a:ln>
          <a:effectLst>
            <a:outerShdw blurRad="190500" algn="tl" rotWithShape="0">
              <a:srgbClr val="000000">
                <a:alpha val="70000"/>
              </a:srgbClr>
            </a:outerShdw>
          </a:effectLst>
        </p:spPr>
      </p:pic>
      <p:pic>
        <p:nvPicPr>
          <p:cNvPr id="186" name="Google Shape;1257;p48"/>
          <p:cNvPicPr preferRelativeResize="0"/>
          <p:nvPr/>
        </p:nvPicPr>
        <p:blipFill>
          <a:blip r:embed="rId5">
            <a:alphaModFix/>
          </a:blip>
          <a:stretch>
            <a:fillRect/>
          </a:stretch>
        </p:blipFill>
        <p:spPr>
          <a:xfrm>
            <a:off x="2546087" y="3275676"/>
            <a:ext cx="981275" cy="1338825"/>
          </a:xfrm>
          <a:prstGeom prst="rect">
            <a:avLst/>
          </a:prstGeom>
          <a:noFill/>
          <a:ln>
            <a:noFill/>
          </a:ln>
        </p:spPr>
      </p:pic>
      <p:pic>
        <p:nvPicPr>
          <p:cNvPr id="187" name="Google Shape;1256;p48"/>
          <p:cNvPicPr preferRelativeResize="0"/>
          <p:nvPr/>
        </p:nvPicPr>
        <p:blipFill>
          <a:blip r:embed="rId6">
            <a:alphaModFix/>
          </a:blip>
          <a:stretch>
            <a:fillRect/>
          </a:stretch>
        </p:blipFill>
        <p:spPr>
          <a:xfrm>
            <a:off x="5293849" y="737758"/>
            <a:ext cx="1101825" cy="1333789"/>
          </a:xfrm>
          <a:prstGeom prst="rect">
            <a:avLst/>
          </a:prstGeom>
          <a:noFill/>
          <a:ln>
            <a:noFill/>
          </a:ln>
        </p:spPr>
      </p:pic>
    </p:spTree>
    <p:extLst>
      <p:ext uri="{BB962C8B-B14F-4D97-AF65-F5344CB8AC3E}">
        <p14:creationId xmlns:p14="http://schemas.microsoft.com/office/powerpoint/2010/main" val="37821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strips(upRight)">
                                      <p:cBhvr>
                                        <p:cTn id="7" dur="5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9"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upLeft)">
                                      <p:cBhvr>
                                        <p:cTn id="18" dur="500"/>
                                        <p:tgtEl>
                                          <p:spTgt spid="2"/>
                                        </p:tgtEl>
                                      </p:cBhvr>
                                    </p:animEffect>
                                  </p:childTnLst>
                                </p:cTn>
                              </p:par>
                              <p:par>
                                <p:cTn id="19" presetID="18" presetClass="entr" presetSubtype="9" fill="hold" grpId="0" nodeType="withEffect">
                                  <p:stCondLst>
                                    <p:cond delay="0"/>
                                  </p:stCondLst>
                                  <p:childTnLst>
                                    <p:set>
                                      <p:cBhvr>
                                        <p:cTn id="20" dur="1" fill="hold">
                                          <p:stCondLst>
                                            <p:cond delay="0"/>
                                          </p:stCondLst>
                                        </p:cTn>
                                        <p:tgtEl>
                                          <p:spTgt spid="507"/>
                                        </p:tgtEl>
                                        <p:attrNameLst>
                                          <p:attrName>style.visibility</p:attrName>
                                        </p:attrNameLst>
                                      </p:cBhvr>
                                      <p:to>
                                        <p:strVal val="visible"/>
                                      </p:to>
                                    </p:set>
                                    <p:animEffect transition="in" filter="strips(upLeft)">
                                      <p:cBhvr>
                                        <p:cTn id="21" dur="500"/>
                                        <p:tgtEl>
                                          <p:spTgt spid="507"/>
                                        </p:tgtEl>
                                      </p:cBhvr>
                                    </p:animEffect>
                                  </p:childTnLst>
                                </p:cTn>
                              </p:par>
                              <p:par>
                                <p:cTn id="22" presetID="2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grpId="0" nodeType="clickEffect">
                                  <p:stCondLst>
                                    <p:cond delay="0"/>
                                  </p:stCondLst>
                                  <p:childTnLst>
                                    <p:set>
                                      <p:cBhvr>
                                        <p:cTn id="28" dur="1" fill="hold">
                                          <p:stCondLst>
                                            <p:cond delay="0"/>
                                          </p:stCondLst>
                                        </p:cTn>
                                        <p:tgtEl>
                                          <p:spTgt spid="509"/>
                                        </p:tgtEl>
                                        <p:attrNameLst>
                                          <p:attrName>style.visibility</p:attrName>
                                        </p:attrNameLst>
                                      </p:cBhvr>
                                      <p:to>
                                        <p:strVal val="visible"/>
                                      </p:to>
                                    </p:set>
                                    <p:animEffect transition="in" filter="strips(upRight)">
                                      <p:cBhvr>
                                        <p:cTn id="29" dur="500"/>
                                        <p:tgtEl>
                                          <p:spTgt spid="509"/>
                                        </p:tgtEl>
                                      </p:cBhvr>
                                    </p:animEffect>
                                  </p:childTnLst>
                                </p:cTn>
                              </p:par>
                              <p:par>
                                <p:cTn id="30" presetID="18" presetClass="entr" presetSubtype="3"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upRight)">
                                      <p:cBhvr>
                                        <p:cTn id="32" dur="500"/>
                                        <p:tgtEl>
                                          <p:spTgt spid="3"/>
                                        </p:tgtEl>
                                      </p:cBhvr>
                                    </p:animEffect>
                                  </p:childTnLst>
                                </p:cTn>
                              </p:par>
                              <p:par>
                                <p:cTn id="33" presetID="2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P spid="509"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41"/>
          <p:cNvPicPr preferRelativeResize="0"/>
          <p:nvPr/>
        </p:nvPicPr>
        <p:blipFill rotWithShape="1">
          <a:blip r:embed="rId3">
            <a:alphaModFix/>
          </a:blip>
          <a:srcRect t="1047" b="1047"/>
          <a:stretch/>
        </p:blipFill>
        <p:spPr>
          <a:xfrm>
            <a:off x="2807321" y="540000"/>
            <a:ext cx="6979474" cy="4403598"/>
          </a:xfrm>
          <a:prstGeom prst="rect">
            <a:avLst/>
          </a:prstGeom>
          <a:noFill/>
          <a:ln>
            <a:noFill/>
          </a:ln>
        </p:spPr>
      </p:pic>
      <p:sp>
        <p:nvSpPr>
          <p:cNvPr id="4" name="Oval 3"/>
          <p:cNvSpPr/>
          <p:nvPr/>
        </p:nvSpPr>
        <p:spPr>
          <a:xfrm>
            <a:off x="518042" y="948219"/>
            <a:ext cx="4434719" cy="3587160"/>
          </a:xfrm>
          <a:prstGeom prst="ellipse">
            <a:avLst/>
          </a:prstGeom>
          <a:solidFill>
            <a:schemeClr val="accent4"/>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3133" y="1910667"/>
            <a:ext cx="3788377" cy="1477328"/>
          </a:xfrm>
          <a:prstGeom prst="rect">
            <a:avLst/>
          </a:prstGeom>
          <a:noFill/>
        </p:spPr>
        <p:txBody>
          <a:bodyPr wrap="square" rtlCol="0">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mô</a:t>
            </a:r>
            <a:r>
              <a:rPr lang="en-US" sz="2000" dirty="0"/>
              <a:t> </a:t>
            </a:r>
            <a:r>
              <a:rPr lang="en-US" sz="2000" dirty="0" err="1"/>
              <a:t>phỏng</a:t>
            </a:r>
            <a:r>
              <a:rPr lang="en-US" sz="2000" dirty="0"/>
              <a:t> </a:t>
            </a:r>
            <a:r>
              <a:rPr lang="en-US" sz="2000" dirty="0" err="1"/>
              <a:t>một</a:t>
            </a:r>
            <a:r>
              <a:rPr lang="en-US" sz="2000" dirty="0"/>
              <a:t> di </a:t>
            </a:r>
            <a:r>
              <a:rPr lang="en-US" sz="2000" dirty="0" err="1"/>
              <a:t>sản</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bằng</a:t>
            </a:r>
            <a:r>
              <a:rPr lang="en-US" sz="2000" dirty="0"/>
              <a:t> </a:t>
            </a:r>
            <a:r>
              <a:rPr lang="en-US" sz="2000" dirty="0" err="1"/>
              <a:t>hình</a:t>
            </a:r>
            <a:r>
              <a:rPr lang="en-US" sz="2000" dirty="0"/>
              <a:t> </a:t>
            </a:r>
            <a:r>
              <a:rPr lang="en-US" sz="2000" dirty="0" err="1"/>
              <a:t>vẽ</a:t>
            </a:r>
            <a:r>
              <a:rPr lang="en-US" sz="2000" dirty="0"/>
              <a:t> </a:t>
            </a:r>
            <a:r>
              <a:rPr lang="en-US" sz="2000" dirty="0" err="1"/>
              <a:t>hoặc</a:t>
            </a:r>
            <a:r>
              <a:rPr lang="en-US" sz="2000" dirty="0"/>
              <a:t> </a:t>
            </a:r>
            <a:r>
              <a:rPr lang="en-US" sz="2000" dirty="0" err="1"/>
              <a:t>đất</a:t>
            </a:r>
            <a:r>
              <a:rPr lang="en-US" sz="2000" dirty="0"/>
              <a:t> </a:t>
            </a:r>
            <a:r>
              <a:rPr lang="en-US" sz="2000" dirty="0" err="1"/>
              <a:t>nặn</a:t>
            </a:r>
            <a:r>
              <a:rPr lang="en-US" sz="2000" dirty="0"/>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7079">
            <a:off x="3335247" y="348068"/>
            <a:ext cx="535700" cy="1725370"/>
          </a:xfrm>
          <a:prstGeom prst="rect">
            <a:avLst/>
          </a:prstGeom>
        </p:spPr>
      </p:pic>
    </p:spTree>
  </p:cSld>
  <p:clrMapOvr>
    <a:masterClrMapping/>
  </p:clrMapOvr>
  <p:transition spd="slow">
    <p:comb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106202" y="377557"/>
            <a:ext cx="5054886" cy="818173"/>
          </a:xfrm>
          <a:prstGeom prst="rect">
            <a:avLst/>
          </a:prstGeom>
          <a:noFill/>
        </p:spPr>
        <p:txBody>
          <a:bodyPr wrap="square" rtlCol="0">
            <a:spAutoFit/>
          </a:bodyPr>
          <a:lstStyle/>
          <a:p>
            <a:pPr>
              <a:lnSpc>
                <a:spcPts val="3000"/>
              </a:lnSpc>
            </a:pPr>
            <a:r>
              <a:rPr lang="en-US" sz="1800" b="1" dirty="0" err="1"/>
              <a:t>Một</a:t>
            </a:r>
            <a:r>
              <a:rPr lang="en-US" sz="1800" b="1" dirty="0"/>
              <a:t> </a:t>
            </a:r>
            <a:r>
              <a:rPr lang="en-US" sz="1800" b="1" dirty="0" err="1"/>
              <a:t>số</a:t>
            </a:r>
            <a:r>
              <a:rPr lang="en-US" sz="1800" b="1" dirty="0"/>
              <a:t> </a:t>
            </a:r>
            <a:r>
              <a:rPr lang="en-US" sz="1800" b="1" dirty="0" err="1"/>
              <a:t>sản</a:t>
            </a:r>
            <a:r>
              <a:rPr lang="en-US" sz="1800" b="1" dirty="0"/>
              <a:t> </a:t>
            </a:r>
            <a:r>
              <a:rPr lang="en-US" sz="1800" b="1" dirty="0" err="1"/>
              <a:t>phẩm</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mô</a:t>
            </a:r>
            <a:r>
              <a:rPr lang="en-US" sz="1800" b="1" dirty="0"/>
              <a:t> </a:t>
            </a:r>
            <a:r>
              <a:rPr lang="en-US" sz="1800" b="1" dirty="0" err="1"/>
              <a:t>phỏng</a:t>
            </a:r>
            <a:r>
              <a:rPr lang="en-US" sz="1800" b="1" dirty="0"/>
              <a:t> di </a:t>
            </a:r>
            <a:r>
              <a:rPr lang="en-US" sz="1800" b="1" dirty="0" err="1"/>
              <a:t>sản</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thế</a:t>
            </a:r>
            <a:r>
              <a:rPr lang="en-US" sz="1800" b="1" dirty="0"/>
              <a:t> </a:t>
            </a:r>
            <a:r>
              <a:rPr lang="en-US" sz="1800" b="1" dirty="0" err="1"/>
              <a:t>giới</a:t>
            </a:r>
            <a:r>
              <a:rPr lang="en-US" sz="1800" b="1" dirty="0"/>
              <a:t> </a:t>
            </a:r>
            <a:r>
              <a:rPr lang="en-US" sz="1800" b="1" dirty="0" err="1"/>
              <a:t>thời</a:t>
            </a:r>
            <a:r>
              <a:rPr lang="en-US" sz="1800" b="1" dirty="0"/>
              <a:t> </a:t>
            </a:r>
            <a:r>
              <a:rPr lang="en-US" sz="1800" b="1" dirty="0" err="1"/>
              <a:t>kì</a:t>
            </a:r>
            <a:r>
              <a:rPr lang="en-US" sz="1800" b="1" dirty="0"/>
              <a:t> </a:t>
            </a:r>
            <a:r>
              <a:rPr lang="en-US" sz="1800" b="1" dirty="0" err="1"/>
              <a:t>cổ</a:t>
            </a:r>
            <a:r>
              <a:rPr lang="en-US" sz="1800" b="1" dirty="0"/>
              <a:t> </a:t>
            </a:r>
            <a:r>
              <a:rPr lang="en-US" sz="1800" b="1" dirty="0" err="1"/>
              <a:t>đại</a:t>
            </a:r>
            <a:r>
              <a:rPr lang="en-US" sz="1800" b="1" dirty="0"/>
              <a:t> </a:t>
            </a:r>
            <a:r>
              <a:rPr lang="en-US" sz="1800" b="1" dirty="0" err="1"/>
              <a:t>của</a:t>
            </a:r>
            <a:r>
              <a:rPr lang="en-US" sz="1800" b="1" dirty="0"/>
              <a:t> </a:t>
            </a:r>
            <a:r>
              <a:rPr lang="en-US" sz="1800" b="1" dirty="0" err="1"/>
              <a:t>học</a:t>
            </a:r>
            <a:r>
              <a:rPr lang="en-US" sz="1800" b="1" dirty="0"/>
              <a:t> </a:t>
            </a:r>
            <a:r>
              <a:rPr lang="en-US" sz="1800" b="1" dirty="0" err="1"/>
              <a:t>sinh</a:t>
            </a:r>
            <a:endParaRPr lang="en-US" sz="1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15" y="1482259"/>
            <a:ext cx="3989374" cy="3083641"/>
          </a:xfrm>
          <a:prstGeom prst="rect">
            <a:avLst/>
          </a:prstGeom>
        </p:spPr>
      </p:pic>
      <p:pic>
        <p:nvPicPr>
          <p:cNvPr id="328" name="Picture 327"/>
          <p:cNvPicPr>
            <a:picLocks noChangeAspect="1"/>
          </p:cNvPicPr>
          <p:nvPr/>
        </p:nvPicPr>
        <p:blipFill>
          <a:blip r:embed="rId4"/>
          <a:stretch>
            <a:fillRect/>
          </a:stretch>
        </p:blipFill>
        <p:spPr>
          <a:xfrm>
            <a:off x="4477793" y="1560845"/>
            <a:ext cx="4215845" cy="2137852"/>
          </a:xfrm>
          <a:prstGeom prst="rect">
            <a:avLst/>
          </a:prstGeom>
        </p:spPr>
      </p:pic>
    </p:spTree>
    <p:extLst>
      <p:ext uri="{BB962C8B-B14F-4D97-AF65-F5344CB8AC3E}">
        <p14:creationId xmlns:p14="http://schemas.microsoft.com/office/powerpoint/2010/main" val="1080933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106202" y="377557"/>
            <a:ext cx="5054886" cy="818173"/>
          </a:xfrm>
          <a:prstGeom prst="rect">
            <a:avLst/>
          </a:prstGeom>
          <a:noFill/>
        </p:spPr>
        <p:txBody>
          <a:bodyPr wrap="square" rtlCol="0">
            <a:spAutoFit/>
          </a:bodyPr>
          <a:lstStyle/>
          <a:p>
            <a:pPr>
              <a:lnSpc>
                <a:spcPts val="3000"/>
              </a:lnSpc>
            </a:pPr>
            <a:r>
              <a:rPr lang="en-US" sz="1800" b="1" dirty="0" err="1"/>
              <a:t>Một</a:t>
            </a:r>
            <a:r>
              <a:rPr lang="en-US" sz="1800" b="1" dirty="0"/>
              <a:t> </a:t>
            </a:r>
            <a:r>
              <a:rPr lang="en-US" sz="1800" b="1" dirty="0" err="1"/>
              <a:t>số</a:t>
            </a:r>
            <a:r>
              <a:rPr lang="en-US" sz="1800" b="1" dirty="0"/>
              <a:t> </a:t>
            </a:r>
            <a:r>
              <a:rPr lang="en-US" sz="1800" b="1" dirty="0" err="1"/>
              <a:t>sản</a:t>
            </a:r>
            <a:r>
              <a:rPr lang="en-US" sz="1800" b="1" dirty="0"/>
              <a:t> </a:t>
            </a:r>
            <a:r>
              <a:rPr lang="en-US" sz="1800" b="1" dirty="0" err="1"/>
              <a:t>phẩm</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mô</a:t>
            </a:r>
            <a:r>
              <a:rPr lang="en-US" sz="1800" b="1" dirty="0"/>
              <a:t> </a:t>
            </a:r>
            <a:r>
              <a:rPr lang="en-US" sz="1800" b="1" dirty="0" err="1"/>
              <a:t>phỏng</a:t>
            </a:r>
            <a:r>
              <a:rPr lang="en-US" sz="1800" b="1" dirty="0"/>
              <a:t> di </a:t>
            </a:r>
            <a:r>
              <a:rPr lang="en-US" sz="1800" b="1" dirty="0" err="1"/>
              <a:t>sản</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thế</a:t>
            </a:r>
            <a:r>
              <a:rPr lang="en-US" sz="1800" b="1" dirty="0"/>
              <a:t> </a:t>
            </a:r>
            <a:r>
              <a:rPr lang="en-US" sz="1800" b="1" dirty="0" err="1"/>
              <a:t>giới</a:t>
            </a:r>
            <a:r>
              <a:rPr lang="en-US" sz="1800" b="1" dirty="0"/>
              <a:t> </a:t>
            </a:r>
            <a:r>
              <a:rPr lang="en-US" sz="1800" b="1" dirty="0" err="1"/>
              <a:t>thời</a:t>
            </a:r>
            <a:r>
              <a:rPr lang="en-US" sz="1800" b="1" dirty="0"/>
              <a:t> </a:t>
            </a:r>
            <a:r>
              <a:rPr lang="en-US" sz="1800" b="1" dirty="0" err="1"/>
              <a:t>kì</a:t>
            </a:r>
            <a:r>
              <a:rPr lang="en-US" sz="1800" b="1" dirty="0"/>
              <a:t> </a:t>
            </a:r>
            <a:r>
              <a:rPr lang="en-US" sz="1800" b="1" dirty="0" err="1"/>
              <a:t>cổ</a:t>
            </a:r>
            <a:r>
              <a:rPr lang="en-US" sz="1800" b="1" dirty="0"/>
              <a:t> </a:t>
            </a:r>
            <a:r>
              <a:rPr lang="en-US" sz="1800" b="1" dirty="0" err="1"/>
              <a:t>đại</a:t>
            </a:r>
            <a:r>
              <a:rPr lang="en-US" sz="1800" b="1" dirty="0"/>
              <a:t> </a:t>
            </a:r>
            <a:r>
              <a:rPr lang="en-US" sz="1800" b="1" dirty="0" err="1"/>
              <a:t>của</a:t>
            </a:r>
            <a:r>
              <a:rPr lang="en-US" sz="1800" b="1" dirty="0"/>
              <a:t> </a:t>
            </a:r>
            <a:r>
              <a:rPr lang="en-US" sz="1800" b="1" dirty="0" err="1"/>
              <a:t>học</a:t>
            </a:r>
            <a:r>
              <a:rPr lang="en-US" sz="1800" b="1" dirty="0"/>
              <a:t> </a:t>
            </a:r>
            <a:r>
              <a:rPr lang="en-US" sz="1800" b="1" dirty="0" err="1"/>
              <a:t>sinh</a:t>
            </a:r>
            <a:endParaRPr lang="en-US" sz="18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672"/>
          <a:stretch/>
        </p:blipFill>
        <p:spPr>
          <a:xfrm>
            <a:off x="491442" y="1335675"/>
            <a:ext cx="4288648" cy="3064439"/>
          </a:xfrm>
          <a:prstGeom prst="rect">
            <a:avLst/>
          </a:prstGeom>
        </p:spPr>
      </p:pic>
      <p:pic>
        <p:nvPicPr>
          <p:cNvPr id="328" name="Picture 327"/>
          <p:cNvPicPr>
            <a:picLocks noChangeAspect="1"/>
          </p:cNvPicPr>
          <p:nvPr/>
        </p:nvPicPr>
        <p:blipFill>
          <a:blip r:embed="rId4"/>
          <a:stretch>
            <a:fillRect/>
          </a:stretch>
        </p:blipFill>
        <p:spPr>
          <a:xfrm>
            <a:off x="4958215" y="1376346"/>
            <a:ext cx="3646969" cy="2923603"/>
          </a:xfrm>
          <a:prstGeom prst="rect">
            <a:avLst/>
          </a:prstGeom>
        </p:spPr>
      </p:pic>
    </p:spTree>
    <p:extLst>
      <p:ext uri="{BB962C8B-B14F-4D97-AF65-F5344CB8AC3E}">
        <p14:creationId xmlns:p14="http://schemas.microsoft.com/office/powerpoint/2010/main" val="1359291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163297"/>
            <a:ext cx="4315974" cy="286263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163297"/>
            <a:ext cx="4272591" cy="286263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ppt_x</p:attrName>
                                        </p:attrNameLst>
                                      </p:cBhvr>
                                      <p:tavLst>
                                        <p:tav tm="0">
                                          <p:val>
                                            <p:strVal val="#ppt_x"/>
                                          </p:val>
                                        </p:tav>
                                        <p:tav tm="100000">
                                          <p:val>
                                            <p:strVal val="#ppt_x"/>
                                          </p:val>
                                        </p:tav>
                                      </p:tavLst>
                                    </p:anim>
                                    <p:anim calcmode="lin" valueType="num">
                                      <p:cBhvr>
                                        <p:cTn id="20"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a:blip r:embed="rId3">
            <a:extLst>
              <a:ext uri="{28A0092B-C50C-407E-A947-70E740481C1C}">
                <a14:useLocalDpi xmlns:a14="http://schemas.microsoft.com/office/drawing/2010/main" val="0"/>
              </a:ext>
            </a:extLst>
          </a:blip>
          <a:stretch>
            <a:fillRect/>
          </a:stretch>
        </p:blipFill>
        <p:spPr>
          <a:xfrm>
            <a:off x="4420598" y="1392622"/>
            <a:ext cx="3583862" cy="3393808"/>
          </a:xfrm>
          <a:prstGeom prst="rect">
            <a:avLst/>
          </a:prstGeom>
          <a:noFill/>
          <a:ln>
            <a:noFill/>
          </a:ln>
        </p:spPr>
      </p:pic>
      <p:sp>
        <p:nvSpPr>
          <p:cNvPr id="455" name="Google Shape;455;p36"/>
          <p:cNvSpPr txBox="1">
            <a:spLocks noGrp="1"/>
          </p:cNvSpPr>
          <p:nvPr>
            <p:ph type="title"/>
          </p:nvPr>
        </p:nvSpPr>
        <p:spPr>
          <a:xfrm>
            <a:off x="3025050" y="368825"/>
            <a:ext cx="309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C00000"/>
                </a:solidFill>
                <a:latin typeface="+mn-lt"/>
              </a:rPr>
              <a:t>4. VẬN DỤNG</a:t>
            </a:r>
            <a:endParaRPr sz="3200" b="1" dirty="0">
              <a:solidFill>
                <a:srgbClr val="C00000"/>
              </a:solidFill>
              <a:latin typeface="+mn-lt"/>
            </a:endParaRPr>
          </a:p>
        </p:txBody>
      </p:sp>
      <p:grpSp>
        <p:nvGrpSpPr>
          <p:cNvPr id="457" name="Google Shape;457;p36"/>
          <p:cNvGrpSpPr/>
          <p:nvPr/>
        </p:nvGrpSpPr>
        <p:grpSpPr>
          <a:xfrm>
            <a:off x="4284325" y="1253447"/>
            <a:ext cx="3835952" cy="3667873"/>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71516" y="1559263"/>
            <a:ext cx="2940791" cy="2343655"/>
          </a:xfrm>
          <a:prstGeom prst="rect">
            <a:avLst/>
          </a:prstGeom>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sử</a:t>
            </a:r>
            <a:r>
              <a:rPr lang="en-US" sz="2000" dirty="0"/>
              <a:t> </a:t>
            </a:r>
            <a:r>
              <a:rPr lang="en-US" sz="2000" dirty="0" err="1"/>
              <a:t>dụng</a:t>
            </a:r>
            <a:r>
              <a:rPr lang="en-US" sz="2000" dirty="0"/>
              <a:t> </a:t>
            </a:r>
            <a:r>
              <a:rPr lang="en-US" sz="2000" dirty="0" err="1"/>
              <a:t>hoa</a:t>
            </a:r>
            <a:r>
              <a:rPr lang="en-US" sz="2000" dirty="0"/>
              <a:t> </a:t>
            </a:r>
            <a:r>
              <a:rPr lang="en-US" sz="2000" dirty="0" err="1"/>
              <a:t>văn</a:t>
            </a:r>
            <a:r>
              <a:rPr lang="en-US" sz="2000" dirty="0"/>
              <a:t>, </a:t>
            </a:r>
            <a:r>
              <a:rPr lang="en-US" sz="2000" dirty="0" err="1"/>
              <a:t>tạo</a:t>
            </a:r>
            <a:r>
              <a:rPr lang="en-US" sz="2000" dirty="0"/>
              <a:t> </a:t>
            </a:r>
            <a:r>
              <a:rPr lang="en-US" sz="2000" dirty="0" err="1"/>
              <a:t>hình</a:t>
            </a:r>
            <a:r>
              <a:rPr lang="en-US" sz="2000" dirty="0"/>
              <a:t> </a:t>
            </a:r>
            <a:r>
              <a:rPr lang="en-US" sz="2000" dirty="0" err="1"/>
              <a:t>của</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để</a:t>
            </a:r>
            <a:r>
              <a:rPr lang="en-US" sz="2000" dirty="0"/>
              <a:t> </a:t>
            </a:r>
            <a:r>
              <a:rPr lang="en-US" sz="2000" dirty="0" err="1"/>
              <a:t>trang</a:t>
            </a:r>
            <a:r>
              <a:rPr lang="en-US" sz="2000" dirty="0"/>
              <a:t> </a:t>
            </a:r>
            <a:r>
              <a:rPr lang="en-US" sz="2000" dirty="0" err="1"/>
              <a:t>trí</a:t>
            </a:r>
            <a:r>
              <a:rPr lang="en-US" sz="2000" dirty="0"/>
              <a:t> </a:t>
            </a:r>
            <a:r>
              <a:rPr lang="en-US" sz="2000" dirty="0" err="1"/>
              <a:t>thẻ</a:t>
            </a:r>
            <a:r>
              <a:rPr lang="en-US" sz="2000" dirty="0"/>
              <a:t> </a:t>
            </a:r>
            <a:r>
              <a:rPr lang="en-US" sz="2000" dirty="0" err="1"/>
              <a:t>đánh</a:t>
            </a:r>
            <a:r>
              <a:rPr lang="en-US" sz="2000" dirty="0"/>
              <a:t> </a:t>
            </a:r>
            <a:r>
              <a:rPr lang="en-US" sz="2000" dirty="0" err="1"/>
              <a:t>dấu</a:t>
            </a:r>
            <a:r>
              <a:rPr lang="en-US" sz="2000" dirty="0"/>
              <a:t> </a:t>
            </a:r>
            <a:r>
              <a:rPr lang="en-US" sz="2000" dirty="0" err="1"/>
              <a:t>sách</a:t>
            </a:r>
            <a:r>
              <a:rPr lang="en-US" sz="2000" dirty="0"/>
              <a:t>.</a:t>
            </a:r>
          </a:p>
        </p:txBody>
      </p:sp>
      <p:pic>
        <p:nvPicPr>
          <p:cNvPr id="24" name="Google Shape;1264;p48"/>
          <p:cNvPicPr preferRelativeResize="0"/>
          <p:nvPr/>
        </p:nvPicPr>
        <p:blipFill>
          <a:blip r:embed="rId4">
            <a:alphaModFix/>
          </a:blip>
          <a:stretch>
            <a:fillRect/>
          </a:stretch>
        </p:blipFill>
        <p:spPr>
          <a:xfrm rot="3247164">
            <a:off x="7861547" y="4261848"/>
            <a:ext cx="446861" cy="883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animEffect transition="in" filter="checkerboard(across)">
                                      <p:cBhvr>
                                        <p:cTn id="17" dur="500"/>
                                        <p:tgtEl>
                                          <p:spTgt spid="454"/>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400657"/>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Mĩ</a:t>
            </a:r>
            <a:r>
              <a:rPr lang="en-US" sz="1800" dirty="0"/>
              <a:t> </a:t>
            </a:r>
            <a:r>
              <a:rPr lang="en-US" sz="1800" dirty="0" err="1"/>
              <a:t>thuật</a:t>
            </a:r>
            <a:r>
              <a:rPr lang="en-US" sz="1800" dirty="0"/>
              <a:t> </a:t>
            </a:r>
            <a:r>
              <a:rPr lang="en-US" sz="1800" dirty="0" err="1"/>
              <a:t>thời</a:t>
            </a:r>
            <a:r>
              <a:rPr lang="en-US" sz="1800" dirty="0"/>
              <a:t> </a:t>
            </a:r>
            <a:r>
              <a:rPr lang="en-US" sz="1800" dirty="0" err="1"/>
              <a:t>kì</a:t>
            </a:r>
            <a:r>
              <a:rPr lang="en-US" sz="1800" dirty="0"/>
              <a:t> </a:t>
            </a:r>
            <a:r>
              <a:rPr lang="en-US" sz="1800" dirty="0" err="1"/>
              <a:t>tiền</a:t>
            </a:r>
            <a:r>
              <a:rPr lang="en-US" sz="1800" dirty="0"/>
              <a:t> </a:t>
            </a:r>
            <a:r>
              <a:rPr lang="en-US" sz="1800" dirty="0" err="1"/>
              <a:t>sử</a:t>
            </a:r>
            <a:r>
              <a:rPr lang="en-US" sz="1800" dirty="0"/>
              <a:t> </a:t>
            </a:r>
            <a:r>
              <a:rPr lang="en-US" sz="1800" dirty="0" err="1"/>
              <a:t>diễn</a:t>
            </a:r>
            <a:r>
              <a:rPr lang="en-US" sz="1800" dirty="0"/>
              <a:t> </a:t>
            </a:r>
            <a:r>
              <a:rPr lang="en-US" sz="1800" dirty="0" err="1"/>
              <a:t>tả</a:t>
            </a:r>
            <a:r>
              <a:rPr lang="en-US" sz="1800" dirty="0"/>
              <a:t> </a:t>
            </a:r>
            <a:r>
              <a:rPr lang="en-US" sz="1800" dirty="0" err="1"/>
              <a:t>đối</a:t>
            </a:r>
            <a:r>
              <a:rPr lang="en-US" sz="1800" dirty="0"/>
              <a:t> </a:t>
            </a:r>
            <a:r>
              <a:rPr lang="en-US" sz="1800" dirty="0" err="1"/>
              <a:t>tượng</a:t>
            </a:r>
            <a:r>
              <a:rPr lang="en-US" sz="1800" dirty="0"/>
              <a:t> </a:t>
            </a:r>
            <a:r>
              <a:rPr lang="en-US" sz="1800" dirty="0" err="1"/>
              <a:t>một</a:t>
            </a:r>
            <a:r>
              <a:rPr lang="en-US" sz="1800" dirty="0"/>
              <a:t> </a:t>
            </a:r>
            <a:r>
              <a:rPr lang="en-US" sz="1800" dirty="0" err="1"/>
              <a:t>cách</a:t>
            </a:r>
            <a:r>
              <a:rPr lang="en-US" sz="1800" dirty="0"/>
              <a:t> </a:t>
            </a:r>
            <a:r>
              <a:rPr lang="en-US" sz="1800" dirty="0" err="1"/>
              <a:t>sống</a:t>
            </a:r>
            <a:r>
              <a:rPr lang="en-US" sz="1800" dirty="0"/>
              <a:t> </a:t>
            </a:r>
            <a:r>
              <a:rPr lang="en-US" sz="1800" dirty="0" err="1"/>
              <a:t>động</a:t>
            </a:r>
            <a:r>
              <a:rPr lang="en-US" sz="1800" dirty="0"/>
              <a:t> </a:t>
            </a:r>
            <a:r>
              <a:rPr lang="en-US" sz="1800" dirty="0" err="1"/>
              <a:t>thông</a:t>
            </a:r>
            <a:r>
              <a:rPr lang="en-US" sz="1800" dirty="0"/>
              <a:t> qua </a:t>
            </a:r>
            <a:r>
              <a:rPr lang="en-US" sz="1800" dirty="0" err="1"/>
              <a:t>tạo</a:t>
            </a:r>
            <a:r>
              <a:rPr lang="en-US" sz="1800" dirty="0"/>
              <a:t> </a:t>
            </a:r>
            <a:r>
              <a:rPr lang="en-US" sz="1800" dirty="0" err="1"/>
              <a:t>hình</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cách</a:t>
            </a:r>
            <a:r>
              <a:rPr lang="en-US" sz="1800" dirty="0"/>
              <a:t> </a:t>
            </a:r>
            <a:r>
              <a:rPr lang="en-US" sz="1800" dirty="0" err="1"/>
              <a:t>điệu</a:t>
            </a:r>
            <a:r>
              <a:rPr lang="en-US" sz="1800" dirty="0"/>
              <a:t>.</a:t>
            </a:r>
          </a:p>
          <a:p>
            <a:pPr marL="285750" indent="-285750">
              <a:lnSpc>
                <a:spcPts val="3000"/>
              </a:lnSpc>
              <a:buFont typeface="Wingdings" panose="05000000000000000000" pitchFamily="2" charset="2"/>
              <a:buChar char="§"/>
            </a:pPr>
            <a:r>
              <a:rPr lang="en-US" sz="1800" dirty="0" err="1"/>
              <a:t>Các</a:t>
            </a:r>
            <a:r>
              <a:rPr lang="en-US" sz="1800" dirty="0"/>
              <a:t> </a:t>
            </a:r>
            <a:r>
              <a:rPr lang="en-US" sz="1800" dirty="0" err="1"/>
              <a:t>bức</a:t>
            </a:r>
            <a:r>
              <a:rPr lang="en-US" sz="1800" dirty="0"/>
              <a:t> </a:t>
            </a:r>
            <a:r>
              <a:rPr lang="en-US" sz="1800" dirty="0" err="1"/>
              <a:t>vẽ</a:t>
            </a:r>
            <a:r>
              <a:rPr lang="en-US" sz="1800" dirty="0"/>
              <a:t> </a:t>
            </a:r>
            <a:r>
              <a:rPr lang="en-US" sz="1800" dirty="0" err="1"/>
              <a:t>trên</a:t>
            </a:r>
            <a:r>
              <a:rPr lang="en-US" sz="1800" dirty="0"/>
              <a:t> </a:t>
            </a:r>
            <a:r>
              <a:rPr lang="en-US" sz="1800" dirty="0" err="1"/>
              <a:t>đá</a:t>
            </a:r>
            <a:r>
              <a:rPr lang="en-US" sz="1800" dirty="0"/>
              <a:t> </a:t>
            </a:r>
            <a:r>
              <a:rPr lang="en-US" sz="1800" dirty="0" err="1"/>
              <a:t>thường</a:t>
            </a:r>
            <a:r>
              <a:rPr lang="en-US" sz="1800" dirty="0"/>
              <a:t> </a:t>
            </a:r>
            <a:r>
              <a:rPr lang="en-US" sz="1800" dirty="0" err="1"/>
              <a:t>được</a:t>
            </a:r>
            <a:r>
              <a:rPr lang="en-US" sz="1800" dirty="0"/>
              <a:t> </a:t>
            </a:r>
            <a:r>
              <a:rPr lang="en-US" sz="1800" dirty="0" err="1"/>
              <a:t>thể</a:t>
            </a:r>
            <a:r>
              <a:rPr lang="en-US" sz="1800" dirty="0"/>
              <a:t> </a:t>
            </a:r>
            <a:r>
              <a:rPr lang="en-US" sz="1800" dirty="0" err="1"/>
              <a:t>hiện</a:t>
            </a:r>
            <a:r>
              <a:rPr lang="en-US" sz="1800" dirty="0"/>
              <a:t> </a:t>
            </a:r>
            <a:r>
              <a:rPr lang="en-US" sz="1800" dirty="0" err="1"/>
              <a:t>bằng</a:t>
            </a:r>
            <a:r>
              <a:rPr lang="en-US" sz="1800" dirty="0"/>
              <a:t> </a:t>
            </a:r>
            <a:r>
              <a:rPr lang="en-US" sz="1800" dirty="0" err="1"/>
              <a:t>những</a:t>
            </a:r>
            <a:r>
              <a:rPr lang="en-US" sz="1800" dirty="0"/>
              <a:t> </a:t>
            </a:r>
            <a:r>
              <a:rPr lang="en-US" sz="1800" dirty="0" err="1"/>
              <a:t>đường</a:t>
            </a:r>
            <a:r>
              <a:rPr lang="en-US" sz="1800" dirty="0"/>
              <a:t> </a:t>
            </a:r>
            <a:r>
              <a:rPr lang="en-US" sz="1800" dirty="0" err="1"/>
              <a:t>nét</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trang</a:t>
            </a:r>
            <a:r>
              <a:rPr lang="en-US" sz="1800" dirty="0"/>
              <a:t> </a:t>
            </a:r>
            <a:r>
              <a:rPr lang="en-US" sz="1800" dirty="0" err="1"/>
              <a:t>trí</a:t>
            </a:r>
            <a:r>
              <a:rPr lang="en-US" sz="1800" dirty="0"/>
              <a:t> </a:t>
            </a:r>
            <a:r>
              <a:rPr lang="en-US" sz="1800" dirty="0" err="1"/>
              <a:t>và</a:t>
            </a:r>
            <a:r>
              <a:rPr lang="en-US" sz="1800" dirty="0"/>
              <a:t> </a:t>
            </a:r>
            <a:r>
              <a:rPr lang="en-US" sz="1800" dirty="0" err="1"/>
              <a:t>đôi</a:t>
            </a:r>
            <a:r>
              <a:rPr lang="en-US" sz="1800" dirty="0"/>
              <a:t> </a:t>
            </a:r>
            <a:r>
              <a:rPr lang="en-US" sz="1800" dirty="0" err="1"/>
              <a:t>khi</a:t>
            </a:r>
            <a:r>
              <a:rPr lang="en-US" sz="1800" dirty="0"/>
              <a:t> </a:t>
            </a:r>
            <a:r>
              <a:rPr lang="en-US" sz="1800" dirty="0" err="1"/>
              <a:t>sử</a:t>
            </a:r>
            <a:r>
              <a:rPr lang="en-US" sz="1800" dirty="0"/>
              <a:t> </a:t>
            </a:r>
            <a:r>
              <a:rPr lang="en-US" sz="1800" dirty="0" err="1"/>
              <a:t>dụng</a:t>
            </a:r>
            <a:r>
              <a:rPr lang="en-US" sz="1800" dirty="0"/>
              <a:t> </a:t>
            </a:r>
            <a:r>
              <a:rPr lang="en-US" sz="1800" dirty="0" err="1"/>
              <a:t>các</a:t>
            </a:r>
            <a:r>
              <a:rPr lang="en-US" sz="1800" dirty="0"/>
              <a:t> </a:t>
            </a:r>
            <a:r>
              <a:rPr lang="en-US" sz="1800" dirty="0" err="1"/>
              <a:t>kĩ</a:t>
            </a:r>
            <a:r>
              <a:rPr lang="en-US" sz="1800" dirty="0"/>
              <a:t> </a:t>
            </a:r>
            <a:r>
              <a:rPr lang="en-US" sz="1800" dirty="0" err="1"/>
              <a:t>thuật</a:t>
            </a:r>
            <a:r>
              <a:rPr lang="en-US" sz="1800" dirty="0"/>
              <a:t> </a:t>
            </a:r>
            <a:r>
              <a:rPr lang="en-US" sz="1800" dirty="0" err="1"/>
              <a:t>chấm</a:t>
            </a:r>
            <a:r>
              <a:rPr lang="en-US" sz="1800" dirty="0"/>
              <a:t> </a:t>
            </a:r>
            <a:r>
              <a:rPr lang="en-US" sz="1800" dirty="0" err="1"/>
              <a:t>nối</a:t>
            </a:r>
            <a:r>
              <a:rPr lang="en-US" sz="1800" dirty="0"/>
              <a:t> </a:t>
            </a:r>
            <a:r>
              <a:rPr lang="en-US" sz="1800" dirty="0" err="1"/>
              <a:t>để</a:t>
            </a:r>
            <a:r>
              <a:rPr lang="en-US" sz="1800" dirty="0"/>
              <a:t> </a:t>
            </a:r>
            <a:r>
              <a:rPr lang="en-US" sz="1800" dirty="0" err="1"/>
              <a:t>tạo</a:t>
            </a:r>
            <a:r>
              <a:rPr lang="en-US" sz="1800" dirty="0"/>
              <a:t> </a:t>
            </a:r>
            <a:r>
              <a:rPr lang="en-US" sz="1800" dirty="0" err="1"/>
              <a:t>nét</a:t>
            </a:r>
            <a:r>
              <a:rPr lang="en-US" sz="1800" dirty="0"/>
              <a:t>.</a:t>
            </a:r>
          </a:p>
        </p:txBody>
      </p:sp>
      <p:pic>
        <p:nvPicPr>
          <p:cNvPr id="184" name="Google Shape;1263;p48"/>
          <p:cNvPicPr preferRelativeResize="0"/>
          <p:nvPr/>
        </p:nvPicPr>
        <p:blipFill>
          <a:blip r:embed="rId3">
            <a:alphaModFix/>
          </a:blip>
          <a:stretch>
            <a:fillRect/>
          </a:stretch>
        </p:blipFill>
        <p:spPr>
          <a:xfrm>
            <a:off x="247193" y="893240"/>
            <a:ext cx="892297" cy="883451"/>
          </a:xfrm>
          <a:prstGeom prst="rect">
            <a:avLst/>
          </a:prstGeom>
          <a:noFill/>
          <a:ln>
            <a:noFill/>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p:cTn id="7" dur="500" fill="hold"/>
                                        <p:tgtEl>
                                          <p:spTgt spid="684"/>
                                        </p:tgtEl>
                                        <p:attrNameLst>
                                          <p:attrName>ppt_w</p:attrName>
                                        </p:attrNameLst>
                                      </p:cBhvr>
                                      <p:tavLst>
                                        <p:tav tm="0">
                                          <p:val>
                                            <p:fltVal val="0"/>
                                          </p:val>
                                        </p:tav>
                                        <p:tav tm="100000">
                                          <p:val>
                                            <p:strVal val="#ppt_w"/>
                                          </p:val>
                                        </p:tav>
                                      </p:tavLst>
                                    </p:anim>
                                    <p:anim calcmode="lin" valueType="num">
                                      <p:cBhvr>
                                        <p:cTn id="8" dur="500" fill="hold"/>
                                        <p:tgtEl>
                                          <p:spTgt spid="684"/>
                                        </p:tgtEl>
                                        <p:attrNameLst>
                                          <p:attrName>ppt_h</p:attrName>
                                        </p:attrNameLst>
                                      </p:cBhvr>
                                      <p:tavLst>
                                        <p:tav tm="0">
                                          <p:val>
                                            <p:fltVal val="0"/>
                                          </p:val>
                                        </p:tav>
                                        <p:tav tm="100000">
                                          <p:val>
                                            <p:strVal val="#ppt_h"/>
                                          </p:val>
                                        </p:tav>
                                      </p:tavLst>
                                    </p:anim>
                                    <p:animEffect transition="in" filter="fade">
                                      <p:cBhvr>
                                        <p:cTn id="9" dur="500"/>
                                        <p:tgtEl>
                                          <p:spTgt spid="68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6"/>
                                        </p:tgtEl>
                                        <p:attrNameLst>
                                          <p:attrName>style.visibility</p:attrName>
                                        </p:attrNameLst>
                                      </p:cBhvr>
                                      <p:to>
                                        <p:strVal val="visible"/>
                                      </p:to>
                                    </p:set>
                                    <p:animEffect transition="in" filter="fade">
                                      <p:cBhvr>
                                        <p:cTn id="14" dur="500"/>
                                        <p:tgtEl>
                                          <p:spTgt spid="686"/>
                                        </p:tgtEl>
                                      </p:cBhvr>
                                    </p:animEffect>
                                  </p:childTnLst>
                                </p:cTn>
                              </p:par>
                              <p:par>
                                <p:cTn id="15" presetID="10"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fade">
                                      <p:cBhvr>
                                        <p:cTn id="17" dur="500"/>
                                        <p:tgtEl>
                                          <p:spTgt spid="18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21"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p:cTn id="27" dur="500" fill="hold"/>
                                        <p:tgtEl>
                                          <p:spTgt spid="2">
                                            <p:txEl>
                                              <p:pRg st="1" end="1"/>
                                            </p:txEl>
                                          </p:spTgt>
                                        </p:tgtEl>
                                        <p:attrNameLst>
                                          <p:attrName>ppt_w</p:attrName>
                                        </p:attrNameLst>
                                      </p:cBhvr>
                                      <p:tavLst>
                                        <p:tav tm="0">
                                          <p:val>
                                            <p:strVal val="#ppt_w+.3"/>
                                          </p:val>
                                        </p:tav>
                                        <p:tav tm="100000">
                                          <p:val>
                                            <p:strVal val="#ppt_w"/>
                                          </p:val>
                                        </p:tav>
                                      </p:tavLst>
                                    </p:anim>
                                    <p:anim calcmode="lin" valueType="num">
                                      <p:cBhvr>
                                        <p:cTn id="28" dur="5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015936"/>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Tượng</a:t>
            </a:r>
            <a:r>
              <a:rPr lang="en-US" sz="1800" dirty="0"/>
              <a:t> </a:t>
            </a:r>
            <a:r>
              <a:rPr lang="en-US" sz="1800" dirty="0" err="1"/>
              <a:t>thời</a:t>
            </a:r>
            <a:r>
              <a:rPr lang="en-US" sz="1800" dirty="0"/>
              <a:t> </a:t>
            </a:r>
            <a:r>
              <a:rPr lang="en-US" sz="1800" dirty="0" err="1"/>
              <a:t>kì</a:t>
            </a:r>
            <a:r>
              <a:rPr lang="en-US" sz="1800" dirty="0"/>
              <a:t> </a:t>
            </a:r>
            <a:r>
              <a:rPr lang="en-US" sz="1800" dirty="0" err="1"/>
              <a:t>này</a:t>
            </a:r>
            <a:r>
              <a:rPr lang="en-US" sz="1800" dirty="0"/>
              <a:t> </a:t>
            </a:r>
            <a:r>
              <a:rPr lang="en-US" sz="1800" dirty="0" err="1"/>
              <a:t>thường</a:t>
            </a:r>
            <a:r>
              <a:rPr lang="en-US" sz="1800" dirty="0"/>
              <a:t> </a:t>
            </a:r>
            <a:r>
              <a:rPr lang="en-US" sz="1800" dirty="0" err="1"/>
              <a:t>có</a:t>
            </a:r>
            <a:r>
              <a:rPr lang="en-US" sz="1800" dirty="0"/>
              <a:t> </a:t>
            </a:r>
            <a:r>
              <a:rPr lang="en-US" sz="1800" dirty="0" err="1"/>
              <a:t>dạng</a:t>
            </a:r>
            <a:r>
              <a:rPr lang="en-US" sz="1800" dirty="0"/>
              <a:t> </a:t>
            </a:r>
            <a:r>
              <a:rPr lang="en-US" sz="1800" dirty="0" err="1"/>
              <a:t>khối</a:t>
            </a:r>
            <a:r>
              <a:rPr lang="en-US" sz="1800" dirty="0"/>
              <a:t> </a:t>
            </a:r>
            <a:r>
              <a:rPr lang="en-US" sz="1800" dirty="0" err="1"/>
              <a:t>nổi</a:t>
            </a:r>
            <a:r>
              <a:rPr lang="en-US" sz="1800" dirty="0"/>
              <a:t>, </a:t>
            </a:r>
            <a:r>
              <a:rPr lang="en-US" sz="1800" dirty="0" err="1"/>
              <a:t>khối</a:t>
            </a:r>
            <a:r>
              <a:rPr lang="en-US" sz="1800" dirty="0"/>
              <a:t> </a:t>
            </a:r>
            <a:r>
              <a:rPr lang="en-US" sz="1800" dirty="0" err="1"/>
              <a:t>động</a:t>
            </a:r>
            <a:r>
              <a:rPr lang="en-US" sz="1800" dirty="0"/>
              <a:t>; </a:t>
            </a:r>
            <a:r>
              <a:rPr lang="en-US" sz="1800" dirty="0" err="1"/>
              <a:t>nhiều</a:t>
            </a:r>
            <a:r>
              <a:rPr lang="en-US" sz="1800" dirty="0"/>
              <a:t> </a:t>
            </a:r>
            <a:r>
              <a:rPr lang="en-US" sz="1800" dirty="0" err="1"/>
              <a:t>bức</a:t>
            </a:r>
            <a:r>
              <a:rPr lang="en-US" sz="1800" dirty="0"/>
              <a:t> </a:t>
            </a:r>
            <a:r>
              <a:rPr lang="en-US" sz="1800" dirty="0" err="1"/>
              <a:t>tượng</a:t>
            </a:r>
            <a:r>
              <a:rPr lang="en-US" sz="1800" dirty="0"/>
              <a:t> </a:t>
            </a:r>
            <a:r>
              <a:rPr lang="en-US" sz="1800" dirty="0" err="1"/>
              <a:t>được</a:t>
            </a:r>
            <a:r>
              <a:rPr lang="en-US" sz="1800" dirty="0"/>
              <a:t> </a:t>
            </a:r>
            <a:r>
              <a:rPr lang="en-US" sz="1800" dirty="0" err="1"/>
              <a:t>đẽo</a:t>
            </a:r>
            <a:r>
              <a:rPr lang="en-US" sz="1800" dirty="0"/>
              <a:t> </a:t>
            </a:r>
            <a:r>
              <a:rPr lang="en-US" sz="1800" dirty="0" err="1"/>
              <a:t>gọt</a:t>
            </a:r>
            <a:r>
              <a:rPr lang="en-US" sz="1800" dirty="0"/>
              <a:t> </a:t>
            </a:r>
            <a:r>
              <a:rPr lang="en-US" sz="1800" dirty="0" err="1"/>
              <a:t>rõ</a:t>
            </a:r>
            <a:r>
              <a:rPr lang="en-US" sz="1800" dirty="0"/>
              <a:t> </a:t>
            </a:r>
            <a:r>
              <a:rPr lang="en-US" sz="1800" dirty="0" err="1"/>
              <a:t>nét</a:t>
            </a:r>
            <a:r>
              <a:rPr lang="en-US" sz="1800" dirty="0"/>
              <a:t>, </a:t>
            </a:r>
            <a:r>
              <a:rPr lang="en-US" sz="1800" dirty="0" err="1"/>
              <a:t>thậm</a:t>
            </a:r>
            <a:r>
              <a:rPr lang="en-US" sz="1800" dirty="0"/>
              <a:t> </a:t>
            </a:r>
            <a:r>
              <a:rPr lang="en-US" sz="1800" dirty="0" err="1"/>
              <a:t>chí</a:t>
            </a:r>
            <a:r>
              <a:rPr lang="en-US" sz="1800" dirty="0"/>
              <a:t> </a:t>
            </a:r>
            <a:r>
              <a:rPr lang="en-US" sz="1800" dirty="0" err="1"/>
              <a:t>phóng</a:t>
            </a:r>
            <a:r>
              <a:rPr lang="en-US" sz="1800" dirty="0"/>
              <a:t> </a:t>
            </a:r>
            <a:r>
              <a:rPr lang="en-US" sz="1800" dirty="0" err="1"/>
              <a:t>đại</a:t>
            </a:r>
            <a:r>
              <a:rPr lang="en-US" sz="1800" dirty="0"/>
              <a:t> </a:t>
            </a:r>
            <a:r>
              <a:rPr lang="en-US" sz="1800" dirty="0" err="1"/>
              <a:t>một</a:t>
            </a:r>
            <a:r>
              <a:rPr lang="en-US" sz="1800" dirty="0"/>
              <a:t> </a:t>
            </a:r>
            <a:r>
              <a:rPr lang="en-US" sz="1800" dirty="0" err="1"/>
              <a:t>số</a:t>
            </a:r>
            <a:r>
              <a:rPr lang="en-US" sz="1800" dirty="0"/>
              <a:t> chi </a:t>
            </a:r>
            <a:r>
              <a:rPr lang="en-US" sz="1800" dirty="0" err="1"/>
              <a:t>tiết</a:t>
            </a:r>
            <a:r>
              <a:rPr lang="en-US" sz="1800" dirty="0"/>
              <a:t> </a:t>
            </a:r>
            <a:r>
              <a:rPr lang="en-US" sz="1800" dirty="0" err="1"/>
              <a:t>thể</a:t>
            </a:r>
            <a:r>
              <a:rPr lang="en-US" sz="1800" dirty="0"/>
              <a:t> </a:t>
            </a:r>
            <a:r>
              <a:rPr lang="en-US" sz="1800" dirty="0" err="1"/>
              <a:t>hiện</a:t>
            </a:r>
            <a:r>
              <a:rPr lang="en-US" sz="1800" dirty="0"/>
              <a:t> </a:t>
            </a:r>
            <a:r>
              <a:rPr lang="en-US" sz="1800" dirty="0" err="1"/>
              <a:t>quan</a:t>
            </a:r>
            <a:r>
              <a:rPr lang="en-US" sz="1800" dirty="0"/>
              <a:t> </a:t>
            </a:r>
            <a:r>
              <a:rPr lang="en-US" sz="1800" dirty="0" err="1"/>
              <a:t>niệm</a:t>
            </a:r>
            <a:r>
              <a:rPr lang="en-US" sz="1800" dirty="0"/>
              <a:t> </a:t>
            </a:r>
            <a:r>
              <a:rPr lang="en-US" sz="1800" dirty="0" err="1"/>
              <a:t>của</a:t>
            </a:r>
            <a:r>
              <a:rPr lang="en-US" sz="1800" dirty="0"/>
              <a:t> </a:t>
            </a:r>
            <a:r>
              <a:rPr lang="en-US" sz="1800" dirty="0" err="1"/>
              <a:t>người</a:t>
            </a:r>
            <a:r>
              <a:rPr lang="en-US" sz="1800" dirty="0"/>
              <a:t> </a:t>
            </a:r>
            <a:r>
              <a:rPr lang="en-US" sz="1800" dirty="0" err="1"/>
              <a:t>phong</a:t>
            </a:r>
            <a:r>
              <a:rPr lang="en-US" sz="1800" dirty="0"/>
              <a:t> </a:t>
            </a:r>
            <a:r>
              <a:rPr lang="en-US" sz="1800" dirty="0" err="1"/>
              <a:t>thủy</a:t>
            </a:r>
            <a:r>
              <a:rPr lang="en-US" sz="1800" dirty="0"/>
              <a:t> </a:t>
            </a:r>
            <a:r>
              <a:rPr lang="en-US" sz="1800" dirty="0" err="1"/>
              <a:t>về</a:t>
            </a:r>
            <a:r>
              <a:rPr lang="en-US" sz="1800" dirty="0"/>
              <a:t> </a:t>
            </a:r>
            <a:r>
              <a:rPr lang="en-US" sz="1800" dirty="0" err="1"/>
              <a:t>sức</a:t>
            </a:r>
            <a:r>
              <a:rPr lang="en-US" sz="1800" dirty="0"/>
              <a:t> </a:t>
            </a:r>
            <a:r>
              <a:rPr lang="en-US" sz="1800" dirty="0" err="1"/>
              <a:t>mạnh</a:t>
            </a:r>
            <a:r>
              <a:rPr lang="en-US" sz="1800" dirty="0"/>
              <a:t> </a:t>
            </a:r>
            <a:r>
              <a:rPr lang="en-US" sz="1800" dirty="0" err="1"/>
              <a:t>của</a:t>
            </a:r>
            <a:r>
              <a:rPr lang="en-US" sz="1800" dirty="0"/>
              <a:t> </a:t>
            </a:r>
            <a:r>
              <a:rPr lang="en-US" sz="1800" dirty="0" err="1"/>
              <a:t>đối</a:t>
            </a:r>
            <a:r>
              <a:rPr lang="en-US" sz="1800" dirty="0"/>
              <a:t> </a:t>
            </a:r>
            <a:r>
              <a:rPr lang="en-US" sz="1800" dirty="0" err="1"/>
              <a:t>tượng</a:t>
            </a:r>
            <a:r>
              <a:rPr lang="en-US" sz="1800" dirty="0"/>
              <a:t> </a:t>
            </a:r>
            <a:r>
              <a:rPr lang="en-US" sz="1800" dirty="0" err="1"/>
              <a:t>cần</a:t>
            </a:r>
            <a:r>
              <a:rPr lang="en-US" sz="1800" dirty="0"/>
              <a:t> </a:t>
            </a:r>
            <a:r>
              <a:rPr lang="en-US" sz="1800" dirty="0" err="1"/>
              <a:t>thể</a:t>
            </a:r>
            <a:r>
              <a:rPr lang="en-US" sz="1800" dirty="0"/>
              <a:t> </a:t>
            </a:r>
            <a:r>
              <a:rPr lang="en-US" sz="1800" dirty="0" err="1"/>
              <a:t>hiện</a:t>
            </a:r>
            <a:r>
              <a:rPr lang="en-US" sz="1800" dirty="0"/>
              <a:t>.</a:t>
            </a:r>
          </a:p>
        </p:txBody>
      </p:sp>
      <p:pic>
        <p:nvPicPr>
          <p:cNvPr id="183" name="Google Shape;1261;p48"/>
          <p:cNvPicPr preferRelativeResize="0"/>
          <p:nvPr/>
        </p:nvPicPr>
        <p:blipFill>
          <a:blip r:embed="rId3">
            <a:alphaModFix/>
          </a:blip>
          <a:stretch>
            <a:fillRect/>
          </a:stretch>
        </p:blipFill>
        <p:spPr>
          <a:xfrm>
            <a:off x="5463025" y="3355190"/>
            <a:ext cx="1101824" cy="1674169"/>
          </a:xfrm>
          <a:prstGeom prst="rect">
            <a:avLst/>
          </a:prstGeom>
          <a:noFill/>
          <a:ln>
            <a:noFill/>
          </a:ln>
        </p:spPr>
      </p:pic>
    </p:spTree>
    <p:extLst>
      <p:ext uri="{BB962C8B-B14F-4D97-AF65-F5344CB8AC3E}">
        <p14:creationId xmlns:p14="http://schemas.microsoft.com/office/powerpoint/2010/main" val="7767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2">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pic>
        <p:nvPicPr>
          <p:cNvPr id="3537" name="Google Shape;3537;p42"/>
          <p:cNvPicPr preferRelativeResize="0"/>
          <p:nvPr/>
        </p:nvPicPr>
        <p:blipFill rotWithShape="1">
          <a:blip r:embed="rId3">
            <a:extLst>
              <a:ext uri="{28A0092B-C50C-407E-A947-70E740481C1C}">
                <a14:useLocalDpi xmlns:a14="http://schemas.microsoft.com/office/drawing/2010/main" val="0"/>
              </a:ext>
            </a:extLst>
          </a:blip>
          <a:srcRect r="33916"/>
          <a:stretch/>
        </p:blipFill>
        <p:spPr>
          <a:xfrm>
            <a:off x="4184699" y="0"/>
            <a:ext cx="4965762" cy="5143500"/>
          </a:xfrm>
          <a:prstGeom prst="rect">
            <a:avLst/>
          </a:prstGeom>
          <a:noFill/>
          <a:ln>
            <a:noFill/>
          </a:ln>
        </p:spPr>
      </p:pic>
      <p:grpSp>
        <p:nvGrpSpPr>
          <p:cNvPr id="3540" name="Google Shape;3540;p42"/>
          <p:cNvGrpSpPr/>
          <p:nvPr/>
        </p:nvGrpSpPr>
        <p:grpSpPr>
          <a:xfrm>
            <a:off x="3930016" y="545754"/>
            <a:ext cx="548733" cy="498301"/>
            <a:chOff x="3652400" y="3788700"/>
            <a:chExt cx="700450" cy="636075"/>
          </a:xfrm>
        </p:grpSpPr>
        <p:sp>
          <p:nvSpPr>
            <p:cNvPr id="3541" name="Google Shape;3541;p4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2" name="Google Shape;3542;p4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3" name="Google Shape;3543;p4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4" name="Google Shape;3544;p4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5" name="Google Shape;3545;p4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6" name="Google Shape;3546;p4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7" name="Google Shape;3547;p4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8" name="Google Shape;3548;p4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9" name="Google Shape;3549;p4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0" name="Google Shape;3550;p4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1" name="Google Shape;3551;p4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2" name="Google Shape;3552;p4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3" name="Google Shape;3553;p4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4" name="Google Shape;3554;p4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5" name="Google Shape;3555;p4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3556" name="Google Shape;3556;p42"/>
          <p:cNvSpPr/>
          <p:nvPr/>
        </p:nvSpPr>
        <p:spPr>
          <a:xfrm>
            <a:off x="4015088" y="444453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 name="Line Callout 1 (Border and Accent Bar) 3"/>
          <p:cNvSpPr/>
          <p:nvPr/>
        </p:nvSpPr>
        <p:spPr>
          <a:xfrm>
            <a:off x="414669" y="280379"/>
            <a:ext cx="2828261" cy="661970"/>
          </a:xfrm>
          <a:prstGeom prst="accentBorderCallout1">
            <a:avLst>
              <a:gd name="adj1" fmla="val 18750"/>
              <a:gd name="adj2" fmla="val -8333"/>
              <a:gd name="adj3" fmla="val 19340"/>
              <a:gd name="adj4" fmla="val -150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FF"/>
                </a:solidFill>
              </a:rPr>
              <a:t>Một</a:t>
            </a:r>
            <a:r>
              <a:rPr lang="en-US" sz="2000" dirty="0">
                <a:solidFill>
                  <a:srgbClr val="FFFFFF"/>
                </a:solidFill>
              </a:rPr>
              <a:t> </a:t>
            </a:r>
            <a:r>
              <a:rPr lang="en-US" sz="2000" dirty="0" err="1">
                <a:solidFill>
                  <a:srgbClr val="FFFFFF"/>
                </a:solidFill>
              </a:rPr>
              <a:t>số</a:t>
            </a:r>
            <a:r>
              <a:rPr lang="en-US" sz="2000" dirty="0">
                <a:solidFill>
                  <a:srgbClr val="FFFFFF"/>
                </a:solidFill>
              </a:rPr>
              <a:t> </a:t>
            </a:r>
            <a:r>
              <a:rPr lang="en-US" sz="2000" dirty="0" err="1">
                <a:solidFill>
                  <a:srgbClr val="FFFFFF"/>
                </a:solidFill>
              </a:rPr>
              <a:t>bức</a:t>
            </a:r>
            <a:r>
              <a:rPr lang="en-US" sz="2000" dirty="0">
                <a:solidFill>
                  <a:srgbClr val="FFFFFF"/>
                </a:solidFill>
              </a:rPr>
              <a:t> </a:t>
            </a:r>
            <a:r>
              <a:rPr lang="en-US" sz="2000" dirty="0" err="1">
                <a:solidFill>
                  <a:srgbClr val="FFFFFF"/>
                </a:solidFill>
              </a:rPr>
              <a:t>tượng</a:t>
            </a:r>
            <a:r>
              <a:rPr lang="en-US" sz="2000" dirty="0">
                <a:solidFill>
                  <a:srgbClr val="FFFFFF"/>
                </a:solidFill>
              </a:rPr>
              <a:t> </a:t>
            </a:r>
            <a:r>
              <a:rPr lang="en-US" sz="2000" dirty="0" err="1">
                <a:solidFill>
                  <a:srgbClr val="FFFFFF"/>
                </a:solidFill>
              </a:rPr>
              <a:t>thời</a:t>
            </a:r>
            <a:r>
              <a:rPr lang="en-US" sz="2000" dirty="0">
                <a:solidFill>
                  <a:srgbClr val="FFFFFF"/>
                </a:solidFill>
              </a:rPr>
              <a:t> </a:t>
            </a:r>
            <a:r>
              <a:rPr lang="en-US" sz="2000" dirty="0" err="1">
                <a:solidFill>
                  <a:srgbClr val="FFFFFF"/>
                </a:solidFill>
              </a:rPr>
              <a:t>tiền</a:t>
            </a:r>
            <a:r>
              <a:rPr lang="en-US" sz="2000" dirty="0">
                <a:solidFill>
                  <a:srgbClr val="FFFFFF"/>
                </a:solidFill>
              </a:rPr>
              <a:t> </a:t>
            </a:r>
            <a:r>
              <a:rPr lang="en-US" sz="2000" dirty="0" err="1">
                <a:solidFill>
                  <a:srgbClr val="FFFFFF"/>
                </a:solidFill>
              </a:rPr>
              <a:t>sử</a:t>
            </a:r>
            <a:endParaRPr lang="en-US" sz="2000" dirty="0">
              <a:solidFill>
                <a:srgbClr val="FFFFFF"/>
              </a:solidFill>
            </a:endParaRPr>
          </a:p>
        </p:txBody>
      </p:sp>
      <p:sp>
        <p:nvSpPr>
          <p:cNvPr id="6" name="Rectangle 5"/>
          <p:cNvSpPr/>
          <p:nvPr/>
        </p:nvSpPr>
        <p:spPr>
          <a:xfrm>
            <a:off x="1083995" y="2139540"/>
            <a:ext cx="3401548" cy="1202893"/>
          </a:xfrm>
          <a:prstGeom prst="rect">
            <a:avLst/>
          </a:prstGeom>
          <a:solidFill>
            <a:schemeClr val="tx2"/>
          </a:solidFill>
        </p:spPr>
        <p:txBody>
          <a:bodyPr wrap="square">
            <a:spAutoFit/>
          </a:bodyPr>
          <a:lstStyle/>
          <a:p>
            <a:pPr algn="ctr">
              <a:lnSpc>
                <a:spcPts val="3000"/>
              </a:lnSpc>
            </a:pPr>
            <a:r>
              <a:rPr lang="en-US" sz="1800" dirty="0"/>
              <a:t>T</a:t>
            </a:r>
            <a:r>
              <a:rPr lang="vi-VN" sz="1800" dirty="0"/>
              <a:t>ượng người – sư tử ở động Hohlenstein, Swabian Jura, Tây Nam Đức</a:t>
            </a:r>
            <a:r>
              <a:rPr lang="en-US" sz="1800" dirty="0"/>
              <a:t>, 40.000 </a:t>
            </a:r>
            <a:r>
              <a:rPr lang="en-US" sz="1800" dirty="0" err="1"/>
              <a:t>năm</a:t>
            </a:r>
            <a:r>
              <a:rPr lang="en-US" sz="1800" dirty="0"/>
              <a:t> </a:t>
            </a:r>
            <a:r>
              <a:rPr lang="en-US" sz="1800" dirty="0" err="1"/>
              <a:t>tuổi</a:t>
            </a:r>
            <a:endParaRPr lang="en-US" sz="1800" dirty="0"/>
          </a:p>
        </p:txBody>
      </p:sp>
    </p:spTree>
    <p:extLst>
      <p:ext uri="{BB962C8B-B14F-4D97-AF65-F5344CB8AC3E}">
        <p14:creationId xmlns:p14="http://schemas.microsoft.com/office/powerpoint/2010/main" val="67104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537"/>
                                        </p:tgtEl>
                                        <p:attrNameLst>
                                          <p:attrName>style.visibility</p:attrName>
                                        </p:attrNameLst>
                                      </p:cBhvr>
                                      <p:to>
                                        <p:strVal val="visible"/>
                                      </p:to>
                                    </p:set>
                                    <p:anim calcmode="lin" valueType="num">
                                      <p:cBhvr additive="base">
                                        <p:cTn id="15" dur="500" fill="hold"/>
                                        <p:tgtEl>
                                          <p:spTgt spid="3537"/>
                                        </p:tgtEl>
                                        <p:attrNameLst>
                                          <p:attrName>ppt_x</p:attrName>
                                        </p:attrNameLst>
                                      </p:cBhvr>
                                      <p:tavLst>
                                        <p:tav tm="0">
                                          <p:val>
                                            <p:strVal val="1+#ppt_w/2"/>
                                          </p:val>
                                        </p:tav>
                                        <p:tav tm="100000">
                                          <p:val>
                                            <p:strVal val="#ppt_x"/>
                                          </p:val>
                                        </p:tav>
                                      </p:tavLst>
                                    </p:anim>
                                    <p:anim calcmode="lin" valueType="num">
                                      <p:cBhvr additive="base">
                                        <p:cTn id="16" dur="500" fill="hold"/>
                                        <p:tgtEl>
                                          <p:spTgt spid="353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867" r="18057"/>
          <a:stretch/>
        </p:blipFill>
        <p:spPr>
          <a:xfrm>
            <a:off x="310267" y="1318652"/>
            <a:ext cx="4299911" cy="303373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572" r="19723"/>
          <a:stretch/>
        </p:blipFill>
        <p:spPr>
          <a:xfrm>
            <a:off x="4788528" y="1318652"/>
            <a:ext cx="4073747" cy="3033737"/>
          </a:xfrm>
          <a:prstGeom prst="rect">
            <a:avLst/>
          </a:prstGeom>
        </p:spPr>
      </p:pic>
      <p:pic>
        <p:nvPicPr>
          <p:cNvPr id="5" name="Google Shape;368;p32"/>
          <p:cNvPicPr preferRelativeResize="0"/>
          <p:nvPr/>
        </p:nvPicPr>
        <p:blipFill>
          <a:blip r:embed="rId4">
            <a:alphaModFix/>
          </a:blip>
          <a:stretch>
            <a:fillRect/>
          </a:stretch>
        </p:blipFill>
        <p:spPr>
          <a:xfrm>
            <a:off x="3135049" y="472611"/>
            <a:ext cx="2909161" cy="490980"/>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45" y="1124484"/>
            <a:ext cx="972701" cy="6271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924" y="4080350"/>
            <a:ext cx="972701" cy="627100"/>
          </a:xfrm>
          <a:prstGeom prst="rect">
            <a:avLst/>
          </a:prstGeom>
        </p:spPr>
      </p:pic>
    </p:spTree>
    <p:extLst>
      <p:ext uri="{BB962C8B-B14F-4D97-AF65-F5344CB8AC3E}">
        <p14:creationId xmlns:p14="http://schemas.microsoft.com/office/powerpoint/2010/main" val="27852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8"/>
          <p:cNvSpPr txBox="1">
            <a:spLocks noGrp="1"/>
          </p:cNvSpPr>
          <p:nvPr>
            <p:ph type="ctrTitle" idx="6"/>
          </p:nvPr>
        </p:nvSpPr>
        <p:spPr>
          <a:xfrm>
            <a:off x="0" y="359450"/>
            <a:ext cx="9144000" cy="969000"/>
          </a:xfrm>
          <a:prstGeom prst="rect">
            <a:avLst/>
          </a:prstGeom>
          <a:solidFill>
            <a:schemeClr val="accent4">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mn-lt"/>
              </a:rPr>
              <a:t>HƯỚNG DẪN VỀ NHÀ</a:t>
            </a:r>
            <a:endParaRPr sz="3200" b="1" dirty="0">
              <a:solidFill>
                <a:schemeClr val="bg1"/>
              </a:solidFill>
              <a:latin typeface="+mn-lt"/>
            </a:endParaRPr>
          </a:p>
        </p:txBody>
      </p:sp>
      <p:sp>
        <p:nvSpPr>
          <p:cNvPr id="493" name="Google Shape;493;p38"/>
          <p:cNvSpPr txBox="1">
            <a:spLocks noGrp="1"/>
          </p:cNvSpPr>
          <p:nvPr>
            <p:ph type="ctrTitle" idx="4"/>
          </p:nvPr>
        </p:nvSpPr>
        <p:spPr>
          <a:xfrm>
            <a:off x="1495174"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01</a:t>
            </a:r>
            <a:endParaRPr sz="2400" b="1" dirty="0">
              <a:solidFill>
                <a:schemeClr val="dk1"/>
              </a:solidFill>
              <a:latin typeface="+mn-lt"/>
            </a:endParaRPr>
          </a:p>
        </p:txBody>
      </p:sp>
      <p:sp>
        <p:nvSpPr>
          <p:cNvPr id="494" name="Google Shape;494;p38"/>
          <p:cNvSpPr txBox="1">
            <a:spLocks noGrp="1"/>
          </p:cNvSpPr>
          <p:nvPr>
            <p:ph type="ctrTitle" idx="4"/>
          </p:nvPr>
        </p:nvSpPr>
        <p:spPr>
          <a:xfrm>
            <a:off x="3874207"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02</a:t>
            </a:r>
            <a:endParaRPr sz="2400" b="1" dirty="0">
              <a:solidFill>
                <a:schemeClr val="dk1"/>
              </a:solidFill>
              <a:latin typeface="+mn-lt"/>
            </a:endParaRPr>
          </a:p>
        </p:txBody>
      </p:sp>
      <p:sp>
        <p:nvSpPr>
          <p:cNvPr id="496" name="Google Shape;496;p38"/>
          <p:cNvSpPr/>
          <p:nvPr/>
        </p:nvSpPr>
        <p:spPr>
          <a:xfrm>
            <a:off x="1242844"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3621876"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2048074"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4427107"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226;p45"/>
          <p:cNvPicPr preferRelativeResize="0"/>
          <p:nvPr/>
        </p:nvPicPr>
        <p:blipFill>
          <a:blip r:embed="rId3">
            <a:alphaModFix/>
          </a:blip>
          <a:stretch>
            <a:fillRect/>
          </a:stretch>
        </p:blipFill>
        <p:spPr>
          <a:xfrm>
            <a:off x="5824176" y="2186469"/>
            <a:ext cx="3104066" cy="2163118"/>
          </a:xfrm>
          <a:prstGeom prst="rect">
            <a:avLst/>
          </a:prstGeom>
          <a:noFill/>
          <a:ln>
            <a:noFill/>
          </a:ln>
        </p:spPr>
      </p:pic>
      <p:sp>
        <p:nvSpPr>
          <p:cNvPr id="9" name="TextBox 8"/>
          <p:cNvSpPr txBox="1"/>
          <p:nvPr/>
        </p:nvSpPr>
        <p:spPr>
          <a:xfrm>
            <a:off x="1495174" y="2486346"/>
            <a:ext cx="1383000" cy="1420325"/>
          </a:xfrm>
          <a:prstGeom prst="rect">
            <a:avLst/>
          </a:prstGeom>
          <a:noFill/>
        </p:spPr>
        <p:txBody>
          <a:bodyPr wrap="square" rtlCol="0">
            <a:spAutoFit/>
          </a:bodyPr>
          <a:lstStyle/>
          <a:p>
            <a:pPr algn="just">
              <a:lnSpc>
                <a:spcPct val="150000"/>
              </a:lnSpc>
            </a:pPr>
            <a:r>
              <a:rPr lang="en-US" sz="2000" dirty="0" err="1"/>
              <a:t>Đọc</a:t>
            </a:r>
            <a:r>
              <a:rPr lang="en-US" sz="2000" dirty="0"/>
              <a:t> </a:t>
            </a:r>
            <a:r>
              <a:rPr lang="en-US" sz="2000" dirty="0" err="1"/>
              <a:t>trước</a:t>
            </a:r>
            <a:r>
              <a:rPr lang="en-US" sz="2000" dirty="0"/>
              <a:t> </a:t>
            </a:r>
            <a:r>
              <a:rPr lang="en-US" sz="2000" dirty="0" err="1"/>
              <a:t>bài</a:t>
            </a:r>
            <a:r>
              <a:rPr lang="en-US" sz="2000" dirty="0"/>
              <a:t> 8 SGK </a:t>
            </a:r>
            <a:r>
              <a:rPr lang="en-US" sz="2000" dirty="0" err="1"/>
              <a:t>Mĩ</a:t>
            </a:r>
            <a:r>
              <a:rPr lang="en-US" sz="2000" dirty="0"/>
              <a:t> </a:t>
            </a:r>
            <a:r>
              <a:rPr lang="en-US" sz="2000" dirty="0" err="1"/>
              <a:t>thuật</a:t>
            </a:r>
            <a:r>
              <a:rPr lang="en-US" sz="2000" dirty="0"/>
              <a:t> 6.</a:t>
            </a:r>
          </a:p>
        </p:txBody>
      </p:sp>
      <p:sp>
        <p:nvSpPr>
          <p:cNvPr id="27" name="TextBox 26"/>
          <p:cNvSpPr txBox="1"/>
          <p:nvPr/>
        </p:nvSpPr>
        <p:spPr>
          <a:xfrm>
            <a:off x="3720620" y="2483249"/>
            <a:ext cx="1726174" cy="1477328"/>
          </a:xfrm>
          <a:prstGeom prst="rect">
            <a:avLst/>
          </a:prstGeom>
          <a:noFill/>
        </p:spPr>
        <p:txBody>
          <a:bodyPr wrap="square" rtlCol="0">
            <a:spAutoFit/>
          </a:bodyPr>
          <a:lstStyle/>
          <a:p>
            <a:pPr algn="just">
              <a:lnSpc>
                <a:spcPct val="150000"/>
              </a:lnSpc>
            </a:pPr>
            <a:r>
              <a:rPr lang="en-US" sz="2000" dirty="0" err="1"/>
              <a:t>Chuẩn</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a:t> </a:t>
            </a:r>
            <a:r>
              <a:rPr lang="en-US" sz="2000" dirty="0" err="1"/>
              <a:t>học</a:t>
            </a:r>
            <a:r>
              <a:rPr lang="en-US" sz="2000" dirty="0"/>
              <a:t> </a:t>
            </a:r>
            <a:r>
              <a:rPr lang="en-US" sz="2000" dirty="0" err="1"/>
              <a:t>tập</a:t>
            </a:r>
            <a:r>
              <a:rPr lang="en-US" sz="2000" dirty="0"/>
              <a:t> </a:t>
            </a:r>
            <a:r>
              <a:rPr lang="en-US" sz="2000" dirty="0" err="1"/>
              <a:t>cho</a:t>
            </a:r>
            <a:r>
              <a:rPr lang="en-US" sz="2000" dirty="0"/>
              <a:t> </a:t>
            </a:r>
            <a:r>
              <a:rPr lang="en-US" sz="2000" dirty="0" err="1"/>
              <a:t>bài</a:t>
            </a:r>
            <a:r>
              <a:rPr lang="en-US" sz="2000" dirty="0"/>
              <a:t> 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wipe(up)">
                                      <p:cBhvr>
                                        <p:cTn id="12" dur="500"/>
                                        <p:tgtEl>
                                          <p:spTgt spid="49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animEffect transition="in" filter="wipe(up)">
                                      <p:cBhvr>
                                        <p:cTn id="15" dur="500"/>
                                        <p:tgtEl>
                                          <p:spTgt spid="49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96"/>
                                        </p:tgtEl>
                                        <p:attrNameLst>
                                          <p:attrName>style.visibility</p:attrName>
                                        </p:attrNameLst>
                                      </p:cBhvr>
                                      <p:to>
                                        <p:strVal val="visible"/>
                                      </p:to>
                                    </p:set>
                                    <p:animEffect transition="in" filter="wipe(up)">
                                      <p:cBhvr>
                                        <p:cTn id="18" dur="500"/>
                                        <p:tgtEl>
                                          <p:spTgt spid="49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00"/>
                                        </p:tgtEl>
                                        <p:attrNameLst>
                                          <p:attrName>style.visibility</p:attrName>
                                        </p:attrNameLst>
                                      </p:cBhvr>
                                      <p:to>
                                        <p:strVal val="visible"/>
                                      </p:to>
                                    </p:set>
                                    <p:animEffect transition="in" filter="wipe(up)">
                                      <p:cBhvr>
                                        <p:cTn id="26" dur="500"/>
                                        <p:tgtEl>
                                          <p:spTgt spid="50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4"/>
                                        </p:tgtEl>
                                        <p:attrNameLst>
                                          <p:attrName>style.visibility</p:attrName>
                                        </p:attrNameLst>
                                      </p:cBhvr>
                                      <p:to>
                                        <p:strVal val="visible"/>
                                      </p:to>
                                    </p:set>
                                    <p:animEffect transition="in" filter="wipe(up)">
                                      <p:cBhvr>
                                        <p:cTn id="29" dur="500"/>
                                        <p:tgtEl>
                                          <p:spTgt spid="49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97"/>
                                        </p:tgtEl>
                                        <p:attrNameLst>
                                          <p:attrName>style.visibility</p:attrName>
                                        </p:attrNameLst>
                                      </p:cBhvr>
                                      <p:to>
                                        <p:strVal val="visible"/>
                                      </p:to>
                                    </p:set>
                                    <p:animEffect transition="in" filter="wipe(up)">
                                      <p:cBhvr>
                                        <p:cTn id="32" dur="500"/>
                                        <p:tgtEl>
                                          <p:spTgt spid="49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4" grpId="0"/>
      <p:bldP spid="496" grpId="0" animBg="1"/>
      <p:bldP spid="497" grpId="0" animBg="1"/>
      <p:bldP spid="499" grpId="0" animBg="1"/>
      <p:bldP spid="500" grpId="0" animBg="1"/>
      <p:bldP spid="9"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SPACE0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
            <a:ext cx="6858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57200"/>
            <a:ext cx="1485900" cy="145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Firewrk8"/>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5878116" y="3063478"/>
            <a:ext cx="1951434" cy="19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286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Firewr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0050"/>
            <a:ext cx="1628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914650"/>
            <a:ext cx="157043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Rectangle 11"/>
          <p:cNvSpPr>
            <a:spLocks noChangeArrowheads="1"/>
          </p:cNvSpPr>
          <p:nvPr/>
        </p:nvSpPr>
        <p:spPr bwMode="auto">
          <a:xfrm>
            <a:off x="1073944" y="1321594"/>
            <a:ext cx="6743700" cy="97155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75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6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5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4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4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buFontTx/>
              <a:buNone/>
            </a:pPr>
            <a:r>
              <a:rPr lang="vi-VN" altLang="en-US" sz="4950">
                <a:solidFill>
                  <a:srgbClr val="FFFF00"/>
                </a:solidFill>
                <a:latin typeface="Times New Roman" panose="02020603050405020304" pitchFamily="18" charset="0"/>
              </a:rPr>
              <a:t>TIẾT HỌC KẾT THÚC</a:t>
            </a:r>
          </a:p>
          <a:p>
            <a:pPr algn="ctr" eaLnBrk="1" hangingPunct="1">
              <a:lnSpc>
                <a:spcPct val="90000"/>
              </a:lnSpc>
              <a:buFontTx/>
              <a:buNone/>
            </a:pPr>
            <a:r>
              <a:rPr lang="en-US" altLang="en-US" sz="6000">
                <a:solidFill>
                  <a:srgbClr val="FFFF00"/>
                </a:solidFill>
                <a:latin typeface="Times New Roman" panose="02020603050405020304" pitchFamily="18" charset="0"/>
              </a:rPr>
              <a:t>CHÚC CÁC EM HỌC TỐT</a:t>
            </a:r>
          </a:p>
        </p:txBody>
      </p:sp>
      <p:pic>
        <p:nvPicPr>
          <p:cNvPr id="90128" name="hey-hello.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001000" y="51435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697691"/>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0128"/>
                                        </p:tgtEl>
                                      </p:cBhvr>
                                    </p:cmd>
                                  </p:childTnLst>
                                </p:cTn>
                              </p:par>
                              <p:par>
                                <p:cTn id="7" presetID="23" presetClass="entr" presetSubtype="16" repeatCount="indefinite" fill="hold" nodeType="withEffect">
                                  <p:stCondLst>
                                    <p:cond delay="500"/>
                                  </p:stCondLst>
                                  <p:endCondLst>
                                    <p:cond evt="onNext" delay="0">
                                      <p:tgtEl>
                                        <p:sldTgt/>
                                      </p:tgtEl>
                                    </p:cond>
                                  </p:endCondLst>
                                  <p:childTnLst>
                                    <p:set>
                                      <p:cBhvr>
                                        <p:cTn id="8" dur="1" fill="hold">
                                          <p:stCondLst>
                                            <p:cond delay="0"/>
                                          </p:stCondLst>
                                        </p:cTn>
                                        <p:tgtEl>
                                          <p:spTgt spid="90121"/>
                                        </p:tgtEl>
                                        <p:attrNameLst>
                                          <p:attrName>style.visibility</p:attrName>
                                        </p:attrNameLst>
                                      </p:cBhvr>
                                      <p:to>
                                        <p:strVal val="visible"/>
                                      </p:to>
                                    </p:set>
                                    <p:anim calcmode="lin" valueType="num">
                                      <p:cBhvr>
                                        <p:cTn id="9" dur="3000" fill="hold"/>
                                        <p:tgtEl>
                                          <p:spTgt spid="90121"/>
                                        </p:tgtEl>
                                        <p:attrNameLst>
                                          <p:attrName>ppt_w</p:attrName>
                                        </p:attrNameLst>
                                      </p:cBhvr>
                                      <p:tavLst>
                                        <p:tav tm="0">
                                          <p:val>
                                            <p:fltVal val="0"/>
                                          </p:val>
                                        </p:tav>
                                        <p:tav tm="100000">
                                          <p:val>
                                            <p:strVal val="#ppt_w"/>
                                          </p:val>
                                        </p:tav>
                                      </p:tavLst>
                                    </p:anim>
                                    <p:anim calcmode="lin" valueType="num">
                                      <p:cBhvr>
                                        <p:cTn id="10" dur="3000" fill="hold"/>
                                        <p:tgtEl>
                                          <p:spTgt spid="90121"/>
                                        </p:tgtEl>
                                        <p:attrNameLst>
                                          <p:attrName>ppt_h</p:attrName>
                                        </p:attrNameLst>
                                      </p:cBhvr>
                                      <p:tavLst>
                                        <p:tav tm="0">
                                          <p:val>
                                            <p:fltVal val="0"/>
                                          </p:val>
                                        </p:tav>
                                        <p:tav tm="100000">
                                          <p:val>
                                            <p:strVal val="#ppt_h"/>
                                          </p:val>
                                        </p:tav>
                                      </p:tavLst>
                                    </p:anim>
                                  </p:childTnLst>
                                </p:cTn>
                              </p:par>
                              <p:par>
                                <p:cTn id="11" presetID="23" presetClass="entr" presetSubtype="16" repeatCount="indefinite" fill="hold" nodeType="withEffect">
                                  <p:stCondLst>
                                    <p:cond delay="500"/>
                                  </p:stCondLst>
                                  <p:endCondLst>
                                    <p:cond evt="onNext" delay="0">
                                      <p:tgtEl>
                                        <p:sldTgt/>
                                      </p:tgtEl>
                                    </p:cond>
                                  </p:endCondLst>
                                  <p:childTnLst>
                                    <p:set>
                                      <p:cBhvr>
                                        <p:cTn id="12" dur="1" fill="hold">
                                          <p:stCondLst>
                                            <p:cond delay="0"/>
                                          </p:stCondLst>
                                        </p:cTn>
                                        <p:tgtEl>
                                          <p:spTgt spid="90122"/>
                                        </p:tgtEl>
                                        <p:attrNameLst>
                                          <p:attrName>style.visibility</p:attrName>
                                        </p:attrNameLst>
                                      </p:cBhvr>
                                      <p:to>
                                        <p:strVal val="visible"/>
                                      </p:to>
                                    </p:set>
                                    <p:anim calcmode="lin" valueType="num">
                                      <p:cBhvr>
                                        <p:cTn id="13" dur="3000" fill="hold"/>
                                        <p:tgtEl>
                                          <p:spTgt spid="90122"/>
                                        </p:tgtEl>
                                        <p:attrNameLst>
                                          <p:attrName>ppt_w</p:attrName>
                                        </p:attrNameLst>
                                      </p:cBhvr>
                                      <p:tavLst>
                                        <p:tav tm="0">
                                          <p:val>
                                            <p:fltVal val="0"/>
                                          </p:val>
                                        </p:tav>
                                        <p:tav tm="100000">
                                          <p:val>
                                            <p:strVal val="#ppt_w"/>
                                          </p:val>
                                        </p:tav>
                                      </p:tavLst>
                                    </p:anim>
                                    <p:anim calcmode="lin" valueType="num">
                                      <p:cBhvr>
                                        <p:cTn id="14" dur="3000" fill="hold"/>
                                        <p:tgtEl>
                                          <p:spTgt spid="90122"/>
                                        </p:tgtEl>
                                        <p:attrNameLst>
                                          <p:attrName>ppt_h</p:attrName>
                                        </p:attrNameLst>
                                      </p:cBhvr>
                                      <p:tavLst>
                                        <p:tav tm="0">
                                          <p:val>
                                            <p:fltVal val="0"/>
                                          </p:val>
                                        </p:tav>
                                        <p:tav tm="100000">
                                          <p:val>
                                            <p:strVal val="#ppt_h"/>
                                          </p:val>
                                        </p:tav>
                                      </p:tavLst>
                                    </p:anim>
                                  </p:childTnLst>
                                </p:cTn>
                              </p:par>
                              <p:par>
                                <p:cTn id="15" presetID="35" presetClass="entr" presetSubtype="0" repeatCount="indefinite" fill="hold" nodeType="withEffect">
                                  <p:stCondLst>
                                    <p:cond delay="500"/>
                                  </p:stCondLst>
                                  <p:childTnLst>
                                    <p:set>
                                      <p:cBhvr>
                                        <p:cTn id="16" dur="1" fill="hold">
                                          <p:stCondLst>
                                            <p:cond delay="0"/>
                                          </p:stCondLst>
                                        </p:cTn>
                                        <p:tgtEl>
                                          <p:spTgt spid="90120"/>
                                        </p:tgtEl>
                                        <p:attrNameLst>
                                          <p:attrName>style.visibility</p:attrName>
                                        </p:attrNameLst>
                                      </p:cBhvr>
                                      <p:to>
                                        <p:strVal val="visible"/>
                                      </p:to>
                                    </p:set>
                                    <p:animEffect transition="in" filter="fade">
                                      <p:cBhvr>
                                        <p:cTn id="17" dur="5000"/>
                                        <p:tgtEl>
                                          <p:spTgt spid="90120"/>
                                        </p:tgtEl>
                                      </p:cBhvr>
                                    </p:animEffect>
                                    <p:anim calcmode="lin" valueType="num">
                                      <p:cBhvr>
                                        <p:cTn id="18" dur="5000" fill="hold"/>
                                        <p:tgtEl>
                                          <p:spTgt spid="90120"/>
                                        </p:tgtEl>
                                        <p:attrNameLst>
                                          <p:attrName>style.rotation</p:attrName>
                                        </p:attrNameLst>
                                      </p:cBhvr>
                                      <p:tavLst>
                                        <p:tav tm="0">
                                          <p:val>
                                            <p:fltVal val="720"/>
                                          </p:val>
                                        </p:tav>
                                        <p:tav tm="100000">
                                          <p:val>
                                            <p:fltVal val="0"/>
                                          </p:val>
                                        </p:tav>
                                      </p:tavLst>
                                    </p:anim>
                                    <p:anim calcmode="lin" valueType="num">
                                      <p:cBhvr>
                                        <p:cTn id="19" dur="5000" fill="hold"/>
                                        <p:tgtEl>
                                          <p:spTgt spid="90120"/>
                                        </p:tgtEl>
                                        <p:attrNameLst>
                                          <p:attrName>ppt_h</p:attrName>
                                        </p:attrNameLst>
                                      </p:cBhvr>
                                      <p:tavLst>
                                        <p:tav tm="0">
                                          <p:val>
                                            <p:fltVal val="0"/>
                                          </p:val>
                                        </p:tav>
                                        <p:tav tm="100000">
                                          <p:val>
                                            <p:strVal val="#ppt_h"/>
                                          </p:val>
                                        </p:tav>
                                      </p:tavLst>
                                    </p:anim>
                                    <p:anim calcmode="lin" valueType="num">
                                      <p:cBhvr>
                                        <p:cTn id="20" dur="5000" fill="hold"/>
                                        <p:tgtEl>
                                          <p:spTgt spid="90120"/>
                                        </p:tgtEl>
                                        <p:attrNameLst>
                                          <p:attrName>ppt_w</p:attrName>
                                        </p:attrNameLst>
                                      </p:cBhvr>
                                      <p:tavLst>
                                        <p:tav tm="0">
                                          <p:val>
                                            <p:fltVal val="0"/>
                                          </p:val>
                                        </p:tav>
                                        <p:tav tm="100000">
                                          <p:val>
                                            <p:strVal val="#ppt_w"/>
                                          </p:val>
                                        </p:tav>
                                      </p:tavLst>
                                    </p:anim>
                                  </p:childTnLst>
                                </p:cTn>
                              </p:par>
                              <p:par>
                                <p:cTn id="21" presetID="49" presetClass="entr" presetSubtype="0" repeatCount="indefinite" decel="100000" fill="hold" nodeType="withEffect">
                                  <p:stCondLst>
                                    <p:cond delay="500"/>
                                  </p:stCondLst>
                                  <p:childTnLst>
                                    <p:set>
                                      <p:cBhvr>
                                        <p:cTn id="22" dur="1" fill="hold">
                                          <p:stCondLst>
                                            <p:cond delay="0"/>
                                          </p:stCondLst>
                                        </p:cTn>
                                        <p:tgtEl>
                                          <p:spTgt spid="90118"/>
                                        </p:tgtEl>
                                        <p:attrNameLst>
                                          <p:attrName>style.visibility</p:attrName>
                                        </p:attrNameLst>
                                      </p:cBhvr>
                                      <p:to>
                                        <p:strVal val="visible"/>
                                      </p:to>
                                    </p:set>
                                    <p:anim calcmode="lin" valueType="num">
                                      <p:cBhvr>
                                        <p:cTn id="23" dur="3000" fill="hold"/>
                                        <p:tgtEl>
                                          <p:spTgt spid="90118"/>
                                        </p:tgtEl>
                                        <p:attrNameLst>
                                          <p:attrName>ppt_w</p:attrName>
                                        </p:attrNameLst>
                                      </p:cBhvr>
                                      <p:tavLst>
                                        <p:tav tm="0">
                                          <p:val>
                                            <p:fltVal val="0"/>
                                          </p:val>
                                        </p:tav>
                                        <p:tav tm="100000">
                                          <p:val>
                                            <p:strVal val="#ppt_w"/>
                                          </p:val>
                                        </p:tav>
                                      </p:tavLst>
                                    </p:anim>
                                    <p:anim calcmode="lin" valueType="num">
                                      <p:cBhvr>
                                        <p:cTn id="24" dur="3000" fill="hold"/>
                                        <p:tgtEl>
                                          <p:spTgt spid="90118"/>
                                        </p:tgtEl>
                                        <p:attrNameLst>
                                          <p:attrName>ppt_h</p:attrName>
                                        </p:attrNameLst>
                                      </p:cBhvr>
                                      <p:tavLst>
                                        <p:tav tm="0">
                                          <p:val>
                                            <p:fltVal val="0"/>
                                          </p:val>
                                        </p:tav>
                                        <p:tav tm="100000">
                                          <p:val>
                                            <p:strVal val="#ppt_h"/>
                                          </p:val>
                                        </p:tav>
                                      </p:tavLst>
                                    </p:anim>
                                    <p:anim calcmode="lin" valueType="num">
                                      <p:cBhvr>
                                        <p:cTn id="25" dur="3000" fill="hold"/>
                                        <p:tgtEl>
                                          <p:spTgt spid="90118"/>
                                        </p:tgtEl>
                                        <p:attrNameLst>
                                          <p:attrName>style.rotation</p:attrName>
                                        </p:attrNameLst>
                                      </p:cBhvr>
                                      <p:tavLst>
                                        <p:tav tm="0">
                                          <p:val>
                                            <p:fltVal val="360"/>
                                          </p:val>
                                        </p:tav>
                                        <p:tav tm="100000">
                                          <p:val>
                                            <p:fltVal val="0"/>
                                          </p:val>
                                        </p:tav>
                                      </p:tavLst>
                                    </p:anim>
                                    <p:animEffect transition="in" filter="fade">
                                      <p:cBhvr>
                                        <p:cTn id="26" dur="3000"/>
                                        <p:tgtEl>
                                          <p:spTgt spid="90118"/>
                                        </p:tgtEl>
                                      </p:cBhvr>
                                    </p:animEffect>
                                  </p:childTnLst>
                                </p:cTn>
                              </p:par>
                              <p:par>
                                <p:cTn id="27" presetID="31" presetClass="entr" presetSubtype="0" repeatCount="indefinite" fill="hold" nodeType="withEffect">
                                  <p:stCondLst>
                                    <p:cond delay="500"/>
                                  </p:stCondLst>
                                  <p:iterate type="lt">
                                    <p:tmPct val="5000"/>
                                  </p:iterate>
                                  <p:childTnLst>
                                    <p:set>
                                      <p:cBhvr>
                                        <p:cTn id="28" dur="1" fill="hold">
                                          <p:stCondLst>
                                            <p:cond delay="0"/>
                                          </p:stCondLst>
                                        </p:cTn>
                                        <p:tgtEl>
                                          <p:spTgt spid="90119"/>
                                        </p:tgtEl>
                                        <p:attrNameLst>
                                          <p:attrName>style.visibility</p:attrName>
                                        </p:attrNameLst>
                                      </p:cBhvr>
                                      <p:to>
                                        <p:strVal val="visible"/>
                                      </p:to>
                                    </p:set>
                                    <p:anim calcmode="lin" valueType="num">
                                      <p:cBhvr>
                                        <p:cTn id="29" dur="3000" fill="hold"/>
                                        <p:tgtEl>
                                          <p:spTgt spid="90119"/>
                                        </p:tgtEl>
                                        <p:attrNameLst>
                                          <p:attrName>ppt_w</p:attrName>
                                        </p:attrNameLst>
                                      </p:cBhvr>
                                      <p:tavLst>
                                        <p:tav tm="0">
                                          <p:val>
                                            <p:fltVal val="0"/>
                                          </p:val>
                                        </p:tav>
                                        <p:tav tm="100000">
                                          <p:val>
                                            <p:strVal val="#ppt_w"/>
                                          </p:val>
                                        </p:tav>
                                      </p:tavLst>
                                    </p:anim>
                                    <p:anim calcmode="lin" valueType="num">
                                      <p:cBhvr>
                                        <p:cTn id="30" dur="3000" fill="hold"/>
                                        <p:tgtEl>
                                          <p:spTgt spid="90119"/>
                                        </p:tgtEl>
                                        <p:attrNameLst>
                                          <p:attrName>ppt_h</p:attrName>
                                        </p:attrNameLst>
                                      </p:cBhvr>
                                      <p:tavLst>
                                        <p:tav tm="0">
                                          <p:val>
                                            <p:fltVal val="0"/>
                                          </p:val>
                                        </p:tav>
                                        <p:tav tm="100000">
                                          <p:val>
                                            <p:strVal val="#ppt_h"/>
                                          </p:val>
                                        </p:tav>
                                      </p:tavLst>
                                    </p:anim>
                                    <p:anim calcmode="lin" valueType="num">
                                      <p:cBhvr>
                                        <p:cTn id="31" dur="3000" fill="hold"/>
                                        <p:tgtEl>
                                          <p:spTgt spid="90119"/>
                                        </p:tgtEl>
                                        <p:attrNameLst>
                                          <p:attrName>style.rotation</p:attrName>
                                        </p:attrNameLst>
                                      </p:cBhvr>
                                      <p:tavLst>
                                        <p:tav tm="0">
                                          <p:val>
                                            <p:fltVal val="90"/>
                                          </p:val>
                                        </p:tav>
                                        <p:tav tm="100000">
                                          <p:val>
                                            <p:fltVal val="0"/>
                                          </p:val>
                                        </p:tav>
                                      </p:tavLst>
                                    </p:anim>
                                    <p:animEffect transition="in" filter="fade">
                                      <p:cBhvr>
                                        <p:cTn id="32" dur="3000"/>
                                        <p:tgtEl>
                                          <p:spTgt spid="90119"/>
                                        </p:tgtEl>
                                      </p:cBhvr>
                                    </p:animEffect>
                                  </p:childTnLst>
                                </p:cTn>
                              </p:par>
                            </p:childTnLst>
                          </p:cTn>
                        </p:par>
                        <p:par>
                          <p:cTn id="33" fill="hold" nodeType="afterGroup">
                            <p:stCondLst>
                              <p:cond delay="5500"/>
                            </p:stCondLst>
                            <p:childTnLst>
                              <p:par>
                                <p:cTn id="34" presetID="23" presetClass="entr" presetSubtype="16" repeatCount="3000" fill="hold" grpId="0" nodeType="afterEffect">
                                  <p:stCondLst>
                                    <p:cond delay="500"/>
                                  </p:stCondLst>
                                  <p:iterate type="lt">
                                    <p:tmPct val="0"/>
                                  </p:iterate>
                                  <p:childTnLst>
                                    <p:set>
                                      <p:cBhvr>
                                        <p:cTn id="35" dur="1" fill="hold">
                                          <p:stCondLst>
                                            <p:cond delay="0"/>
                                          </p:stCondLst>
                                        </p:cTn>
                                        <p:tgtEl>
                                          <p:spTgt spid="90123"/>
                                        </p:tgtEl>
                                        <p:attrNameLst>
                                          <p:attrName>style.visibility</p:attrName>
                                        </p:attrNameLst>
                                      </p:cBhvr>
                                      <p:to>
                                        <p:strVal val="visible"/>
                                      </p:to>
                                    </p:set>
                                    <p:anim calcmode="lin" valueType="num">
                                      <p:cBhvr>
                                        <p:cTn id="36" dur="2000" fill="hold"/>
                                        <p:tgtEl>
                                          <p:spTgt spid="90123"/>
                                        </p:tgtEl>
                                        <p:attrNameLst>
                                          <p:attrName>ppt_w</p:attrName>
                                        </p:attrNameLst>
                                      </p:cBhvr>
                                      <p:tavLst>
                                        <p:tav tm="0">
                                          <p:val>
                                            <p:fltVal val="0"/>
                                          </p:val>
                                        </p:tav>
                                        <p:tav tm="100000">
                                          <p:val>
                                            <p:strVal val="#ppt_w"/>
                                          </p:val>
                                        </p:tav>
                                      </p:tavLst>
                                    </p:anim>
                                    <p:anim calcmode="lin" valueType="num">
                                      <p:cBhvr>
                                        <p:cTn id="37" dur="2000" fill="hold"/>
                                        <p:tgtEl>
                                          <p:spTgt spid="9012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2000"/>
                            </p:stCondLst>
                            <p:childTnLst>
                              <p:par>
                                <p:cTn id="39" presetID="34" presetClass="emph" presetSubtype="0" fill="hold" grpId="1" nodeType="afterEffect">
                                  <p:stCondLst>
                                    <p:cond delay="1000"/>
                                  </p:stCondLst>
                                  <p:iterate type="lt">
                                    <p:tmPct val="10000"/>
                                  </p:iterate>
                                  <p:childTnLst>
                                    <p:animMotion origin="layout" path="M 2.77778E-6 1.11111E-6 L 2.77778E-6 -0.06667 " pathEditMode="relative" rAng="0" ptsTypes="AA">
                                      <p:cBhvr>
                                        <p:cTn id="40" dur="250" accel="50000" decel="50000" autoRev="1" fill="hold">
                                          <p:stCondLst>
                                            <p:cond delay="0"/>
                                          </p:stCondLst>
                                        </p:cTn>
                                        <p:tgtEl>
                                          <p:spTgt spid="90123"/>
                                        </p:tgtEl>
                                        <p:attrNameLst>
                                          <p:attrName>ppt_x</p:attrName>
                                          <p:attrName>ppt_y</p:attrName>
                                        </p:attrNameLst>
                                      </p:cBhvr>
                                      <p:rCtr x="0" y="-3333"/>
                                    </p:animMotion>
                                    <p:animRot by="1500000">
                                      <p:cBhvr>
                                        <p:cTn id="41" dur="125" fill="hold">
                                          <p:stCondLst>
                                            <p:cond delay="0"/>
                                          </p:stCondLst>
                                        </p:cTn>
                                        <p:tgtEl>
                                          <p:spTgt spid="90123"/>
                                        </p:tgtEl>
                                        <p:attrNameLst>
                                          <p:attrName>r</p:attrName>
                                        </p:attrNameLst>
                                      </p:cBhvr>
                                    </p:animRot>
                                    <p:animRot by="-1500000">
                                      <p:cBhvr>
                                        <p:cTn id="42" dur="125" fill="hold">
                                          <p:stCondLst>
                                            <p:cond delay="125"/>
                                          </p:stCondLst>
                                        </p:cTn>
                                        <p:tgtEl>
                                          <p:spTgt spid="90123"/>
                                        </p:tgtEl>
                                        <p:attrNameLst>
                                          <p:attrName>r</p:attrName>
                                        </p:attrNameLst>
                                      </p:cBhvr>
                                    </p:animRot>
                                    <p:animRot by="-1500000">
                                      <p:cBhvr>
                                        <p:cTn id="43" dur="125" fill="hold">
                                          <p:stCondLst>
                                            <p:cond delay="250"/>
                                          </p:stCondLst>
                                        </p:cTn>
                                        <p:tgtEl>
                                          <p:spTgt spid="90123"/>
                                        </p:tgtEl>
                                        <p:attrNameLst>
                                          <p:attrName>r</p:attrName>
                                        </p:attrNameLst>
                                      </p:cBhvr>
                                    </p:animRot>
                                    <p:animRot by="1500000">
                                      <p:cBhvr>
                                        <p:cTn id="44" dur="125" fill="hold">
                                          <p:stCondLst>
                                            <p:cond delay="375"/>
                                          </p:stCondLst>
                                        </p:cTn>
                                        <p:tgtEl>
                                          <p:spTgt spid="90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Prev" delay="0">
                      <p:tgtEl>
                        <p:sldTgt/>
                      </p:tgtEl>
                    </p:cond>
                    <p:cond evt="onStopAudio" delay="0">
                      <p:tgtEl>
                        <p:sldTgt/>
                      </p:tgtEl>
                    </p:cond>
                  </p:endCondLst>
                </p:cTn>
                <p:tgtEl>
                  <p:spTgt spid="90128"/>
                </p:tgtEl>
              </p:cMediaNode>
            </p:audio>
          </p:childTnLst>
        </p:cTn>
      </p:par>
    </p:tnLst>
    <p:bldLst>
      <p:bldP spid="90123" grpId="0"/>
      <p:bldP spid="901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467177"/>
            <a:ext cx="4315974" cy="22548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461143"/>
            <a:ext cx="4272591" cy="2266944"/>
          </a:xfrm>
          <a:prstGeom prst="rect">
            <a:avLst/>
          </a:prstGeom>
        </p:spPr>
      </p:pic>
      <p:sp>
        <p:nvSpPr>
          <p:cNvPr id="2" name="Rounded Rectangle 1"/>
          <p:cNvSpPr/>
          <p:nvPr/>
        </p:nvSpPr>
        <p:spPr>
          <a:xfrm>
            <a:off x="3398175" y="3008661"/>
            <a:ext cx="2347647" cy="91440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err="1"/>
              <a:t>Đáp</a:t>
            </a:r>
            <a:r>
              <a:rPr lang="en-US" sz="2000" dirty="0"/>
              <a:t> </a:t>
            </a:r>
            <a:r>
              <a:rPr lang="en-US" sz="2000" dirty="0" err="1"/>
              <a:t>án</a:t>
            </a:r>
            <a:r>
              <a:rPr lang="en-US" sz="2000" dirty="0"/>
              <a:t>: </a:t>
            </a:r>
          </a:p>
          <a:p>
            <a:pPr algn="ctr">
              <a:lnSpc>
                <a:spcPts val="3000"/>
              </a:lnSpc>
            </a:pPr>
            <a:r>
              <a:rPr lang="en-US" sz="2000" b="1" dirty="0"/>
              <a:t>THỜI KÌ TIỀN SỬ</a:t>
            </a:r>
          </a:p>
        </p:txBody>
      </p:sp>
    </p:spTree>
    <p:extLst>
      <p:ext uri="{BB962C8B-B14F-4D97-AF65-F5344CB8AC3E}">
        <p14:creationId xmlns:p14="http://schemas.microsoft.com/office/powerpoint/2010/main" val="22109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2109408" y="465730"/>
            <a:ext cx="4440450" cy="2217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200" b="1" dirty="0" err="1" smtClean="0">
                <a:latin typeface="+mn-lt"/>
              </a:rPr>
              <a:t>Chủ</a:t>
            </a:r>
            <a:r>
              <a:rPr lang="en-US" sz="3200" b="1" dirty="0" smtClean="0">
                <a:latin typeface="+mn-lt"/>
              </a:rPr>
              <a:t> </a:t>
            </a:r>
            <a:r>
              <a:rPr lang="en-US" sz="3200" b="1" smtClean="0">
                <a:latin typeface="+mn-lt"/>
              </a:rPr>
              <a:t>đề </a:t>
            </a:r>
            <a:r>
              <a:rPr lang="en-US" sz="3200" b="1" dirty="0">
                <a:latin typeface="+mn-lt"/>
              </a:rPr>
              <a:t>4: MĨ THUẬT THỜI KÌ TIỀN SỬ</a:t>
            </a:r>
            <a:endParaRPr sz="3200" b="1" dirty="0">
              <a:latin typeface="+mn-lt"/>
            </a:endParaRPr>
          </a:p>
        </p:txBody>
      </p:sp>
      <p:pic>
        <p:nvPicPr>
          <p:cNvPr id="117" name="Google Shape;117;p26"/>
          <p:cNvPicPr preferRelativeResize="0"/>
          <p:nvPr/>
        </p:nvPicPr>
        <p:blipFill>
          <a:blip r:embed="rId3">
            <a:alphaModFix/>
          </a:blip>
          <a:stretch>
            <a:fillRect/>
          </a:stretch>
        </p:blipFill>
        <p:spPr>
          <a:xfrm>
            <a:off x="-685419" y="3529150"/>
            <a:ext cx="3216325" cy="2149201"/>
          </a:xfrm>
          <a:prstGeom prst="rect">
            <a:avLst/>
          </a:prstGeom>
          <a:noFill/>
          <a:ln>
            <a:noFill/>
          </a:ln>
        </p:spPr>
      </p:pic>
      <p:pic>
        <p:nvPicPr>
          <p:cNvPr id="118" name="Google Shape;118;p26"/>
          <p:cNvPicPr preferRelativeResize="0"/>
          <p:nvPr/>
        </p:nvPicPr>
        <p:blipFill>
          <a:blip r:embed="rId4">
            <a:alphaModFix/>
          </a:blip>
          <a:stretch>
            <a:fillRect/>
          </a:stretch>
        </p:blipFill>
        <p:spPr>
          <a:xfrm flipH="1">
            <a:off x="6549858" y="-633086"/>
            <a:ext cx="3633526" cy="3183950"/>
          </a:xfrm>
          <a:prstGeom prst="rect">
            <a:avLst/>
          </a:prstGeom>
          <a:noFill/>
          <a:ln>
            <a:noFill/>
          </a:ln>
        </p:spPr>
      </p:pic>
      <p:grpSp>
        <p:nvGrpSpPr>
          <p:cNvPr id="119" name="Google Shape;119;p26"/>
          <p:cNvGrpSpPr/>
          <p:nvPr/>
        </p:nvGrpSpPr>
        <p:grpSpPr>
          <a:xfrm>
            <a:off x="3201682" y="2055360"/>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Google Shape;122;p26"/>
          <p:cNvPicPr preferRelativeResize="0"/>
          <p:nvPr/>
        </p:nvPicPr>
        <p:blipFill rotWithShape="1">
          <a:blip r:embed="rId5">
            <a:alphaModFix/>
          </a:blip>
          <a:srcRect t="199" b="199"/>
          <a:stretch/>
        </p:blipFill>
        <p:spPr>
          <a:xfrm rot="902439">
            <a:off x="7565560" y="3530672"/>
            <a:ext cx="1432117" cy="1957549"/>
          </a:xfrm>
          <a:prstGeom prst="rect">
            <a:avLst/>
          </a:prstGeom>
          <a:noFill/>
          <a:ln>
            <a:noFill/>
          </a:ln>
        </p:spPr>
      </p:pic>
      <p:pic>
        <p:nvPicPr>
          <p:cNvPr id="123" name="Google Shape;123;p26"/>
          <p:cNvPicPr preferRelativeResize="0"/>
          <p:nvPr/>
        </p:nvPicPr>
        <p:blipFill>
          <a:blip r:embed="rId6">
            <a:alphaModFix/>
          </a:blip>
          <a:stretch>
            <a:fillRect/>
          </a:stretch>
        </p:blipFill>
        <p:spPr>
          <a:xfrm rot="723688">
            <a:off x="188651" y="-625684"/>
            <a:ext cx="2255899" cy="2953635"/>
          </a:xfrm>
          <a:prstGeom prst="rect">
            <a:avLst/>
          </a:prstGeom>
          <a:noFill/>
          <a:ln>
            <a:noFill/>
          </a:ln>
        </p:spPr>
      </p:pic>
      <p:sp>
        <p:nvSpPr>
          <p:cNvPr id="3" name="TextBox 2"/>
          <p:cNvSpPr txBox="1"/>
          <p:nvPr/>
        </p:nvSpPr>
        <p:spPr>
          <a:xfrm>
            <a:off x="462195" y="2410761"/>
            <a:ext cx="7972746" cy="1478418"/>
          </a:xfrm>
          <a:prstGeom prst="rect">
            <a:avLst/>
          </a:prstGeom>
          <a:noFill/>
        </p:spPr>
        <p:txBody>
          <a:bodyPr wrap="square" rtlCol="0">
            <a:spAutoFit/>
          </a:bodyPr>
          <a:lstStyle/>
          <a:p>
            <a:pPr algn="ctr">
              <a:lnSpc>
                <a:spcPct val="150000"/>
              </a:lnSpc>
            </a:pPr>
            <a:r>
              <a:rPr lang="en-US" sz="3200" b="1" dirty="0"/>
              <a:t>BÀI 7: MĨ THUẬT THẾ GIỚI THỜI KÌ TIỀN SỬ (2 </a:t>
            </a:r>
            <a:r>
              <a:rPr lang="en-US" sz="3200" b="1" dirty="0" err="1"/>
              <a:t>Tiết</a:t>
            </a:r>
            <a:r>
              <a:rPr lang="en-US" sz="3200" b="1" dirty="0"/>
              <a:t>)</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27775" y="265575"/>
            <a:ext cx="8088449" cy="2658050"/>
          </a:xfrm>
          <a:prstGeom prst="rect">
            <a:avLst/>
          </a:prstGeom>
          <a:noFill/>
          <a:ln>
            <a:noFill/>
          </a:ln>
        </p:spPr>
      </p:pic>
      <p:sp>
        <p:nvSpPr>
          <p:cNvPr id="135" name="Google Shape;135;p28"/>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Quan</a:t>
            </a:r>
            <a:r>
              <a:rPr lang="en-US" dirty="0">
                <a:latin typeface="+mn-lt"/>
              </a:rPr>
              <a:t> </a:t>
            </a:r>
            <a:r>
              <a:rPr lang="en-US" dirty="0" err="1">
                <a:latin typeface="+mn-lt"/>
              </a:rPr>
              <a:t>sát</a:t>
            </a:r>
            <a:endParaRPr dirty="0">
              <a:latin typeface="+mn-lt"/>
            </a:endParaRPr>
          </a:p>
        </p:txBody>
      </p:sp>
      <p:sp>
        <p:nvSpPr>
          <p:cNvPr id="136" name="Google Shape;136;p28"/>
          <p:cNvSpPr txBox="1">
            <a:spLocks noGrp="1"/>
          </p:cNvSpPr>
          <p:nvPr>
            <p:ph type="title" idx="2"/>
          </p:nvPr>
        </p:nvSpPr>
        <p:spPr>
          <a:xfrm>
            <a:off x="833369" y="2433088"/>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01</a:t>
            </a:r>
            <a:endParaRPr dirty="0">
              <a:latin typeface="+mn-lt"/>
            </a:endParaRPr>
          </a:p>
        </p:txBody>
      </p:sp>
      <p:sp>
        <p:nvSpPr>
          <p:cNvPr id="137" name="Google Shape;137;p28"/>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Thể</a:t>
            </a:r>
            <a:r>
              <a:rPr lang="en-US" dirty="0">
                <a:latin typeface="+mn-lt"/>
              </a:rPr>
              <a:t> </a:t>
            </a:r>
            <a:r>
              <a:rPr lang="en-US" dirty="0" err="1">
                <a:latin typeface="+mn-lt"/>
              </a:rPr>
              <a:t>hiện</a:t>
            </a:r>
            <a:endParaRPr dirty="0">
              <a:latin typeface="+mn-lt"/>
            </a:endParaRPr>
          </a:p>
        </p:txBody>
      </p:sp>
      <p:sp>
        <p:nvSpPr>
          <p:cNvPr id="138" name="Google Shape;138;p28"/>
          <p:cNvSpPr txBox="1">
            <a:spLocks noGrp="1"/>
          </p:cNvSpPr>
          <p:nvPr>
            <p:ph type="title" idx="4"/>
          </p:nvPr>
        </p:nvSpPr>
        <p:spPr>
          <a:xfrm>
            <a:off x="860394" y="3475257"/>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02</a:t>
            </a:r>
            <a:endParaRPr dirty="0">
              <a:latin typeface="+mn-lt"/>
            </a:endParaRPr>
          </a:p>
        </p:txBody>
      </p:sp>
      <p:sp>
        <p:nvSpPr>
          <p:cNvPr id="139" name="Google Shape;139;p28"/>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Thảo</a:t>
            </a:r>
            <a:r>
              <a:rPr lang="en-US" dirty="0">
                <a:latin typeface="+mn-lt"/>
              </a:rPr>
              <a:t> </a:t>
            </a:r>
            <a:r>
              <a:rPr lang="en-US" dirty="0" err="1">
                <a:latin typeface="+mn-lt"/>
              </a:rPr>
              <a:t>luận</a:t>
            </a:r>
            <a:endParaRPr dirty="0">
              <a:latin typeface="+mn-lt"/>
            </a:endParaRPr>
          </a:p>
        </p:txBody>
      </p:sp>
      <p:sp>
        <p:nvSpPr>
          <p:cNvPr id="140" name="Google Shape;140;p28"/>
          <p:cNvSpPr txBox="1">
            <a:spLocks noGrp="1"/>
          </p:cNvSpPr>
          <p:nvPr>
            <p:ph type="title" idx="6"/>
          </p:nvPr>
        </p:nvSpPr>
        <p:spPr>
          <a:xfrm>
            <a:off x="4734144" y="2439329"/>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03</a:t>
            </a:r>
            <a:endParaRPr dirty="0">
              <a:latin typeface="+mn-lt"/>
            </a:endParaRPr>
          </a:p>
        </p:txBody>
      </p:sp>
      <p:sp>
        <p:nvSpPr>
          <p:cNvPr id="141" name="Google Shape;141;p28"/>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Vận</a:t>
            </a:r>
            <a:r>
              <a:rPr lang="en-US" dirty="0">
                <a:latin typeface="+mn-lt"/>
              </a:rPr>
              <a:t> </a:t>
            </a:r>
            <a:r>
              <a:rPr lang="en-US" dirty="0" err="1">
                <a:latin typeface="+mn-lt"/>
              </a:rPr>
              <a:t>dụng</a:t>
            </a:r>
            <a:endParaRPr dirty="0">
              <a:latin typeface="+mn-lt"/>
            </a:endParaRPr>
          </a:p>
        </p:txBody>
      </p:sp>
      <p:sp>
        <p:nvSpPr>
          <p:cNvPr id="142" name="Google Shape;142;p28"/>
          <p:cNvSpPr txBox="1">
            <a:spLocks noGrp="1"/>
          </p:cNvSpPr>
          <p:nvPr>
            <p:ph type="title" idx="8"/>
          </p:nvPr>
        </p:nvSpPr>
        <p:spPr>
          <a:xfrm>
            <a:off x="4752253" y="3444056"/>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n-lt"/>
              </a:rPr>
              <a:t>04</a:t>
            </a:r>
            <a:endParaRPr>
              <a:latin typeface="+mn-lt"/>
            </a:endParaRPr>
          </a:p>
        </p:txBody>
      </p:sp>
      <p:sp>
        <p:nvSpPr>
          <p:cNvPr id="2" name="TextBox 1"/>
          <p:cNvSpPr txBox="1"/>
          <p:nvPr/>
        </p:nvSpPr>
        <p:spPr>
          <a:xfrm>
            <a:off x="2332234" y="1140431"/>
            <a:ext cx="4366517" cy="584775"/>
          </a:xfrm>
          <a:prstGeom prst="rect">
            <a:avLst/>
          </a:prstGeom>
          <a:solidFill>
            <a:schemeClr val="accent2">
              <a:lumMod val="40000"/>
              <a:lumOff val="60000"/>
            </a:schemeClr>
          </a:solidFill>
        </p:spPr>
        <p:txBody>
          <a:bodyPr wrap="square" rtlCol="0">
            <a:spAutoFit/>
          </a:bodyPr>
          <a:lstStyle/>
          <a:p>
            <a:pPr algn="ctr"/>
            <a:r>
              <a:rPr lang="en-US" sz="3200" b="1" dirty="0">
                <a:solidFill>
                  <a:srgbClr val="C00000"/>
                </a:solidFill>
              </a:rPr>
              <a:t>NỘI DUNG BÀI HỌC</a:t>
            </a:r>
            <a:endParaRPr lang="en-US" sz="3600" b="1" dirty="0">
              <a:solidFill>
                <a:srgbClr val="C000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strVal val="#ppt_w+.3"/>
                                          </p:val>
                                        </p:tav>
                                        <p:tav tm="100000">
                                          <p:val>
                                            <p:strVal val="#ppt_w"/>
                                          </p:val>
                                        </p:tav>
                                      </p:tavLst>
                                    </p:anim>
                                    <p:anim calcmode="lin" valueType="num">
                                      <p:cBhvr>
                                        <p:cTn id="8" dur="500" fill="hold"/>
                                        <p:tgtEl>
                                          <p:spTgt spid="136"/>
                                        </p:tgtEl>
                                        <p:attrNameLst>
                                          <p:attrName>ppt_h</p:attrName>
                                        </p:attrNameLst>
                                      </p:cBhvr>
                                      <p:tavLst>
                                        <p:tav tm="0">
                                          <p:val>
                                            <p:strVal val="#ppt_h"/>
                                          </p:val>
                                        </p:tav>
                                        <p:tav tm="100000">
                                          <p:val>
                                            <p:strVal val="#ppt_h"/>
                                          </p:val>
                                        </p:tav>
                                      </p:tavLst>
                                    </p:anim>
                                    <p:animEffect transition="in" filter="fade">
                                      <p:cBhvr>
                                        <p:cTn id="9" dur="500"/>
                                        <p:tgtEl>
                                          <p:spTgt spid="13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500" fill="hold"/>
                                        <p:tgtEl>
                                          <p:spTgt spid="135"/>
                                        </p:tgtEl>
                                        <p:attrNameLst>
                                          <p:attrName>ppt_w</p:attrName>
                                        </p:attrNameLst>
                                      </p:cBhvr>
                                      <p:tavLst>
                                        <p:tav tm="0">
                                          <p:val>
                                            <p:strVal val="#ppt_w+.3"/>
                                          </p:val>
                                        </p:tav>
                                        <p:tav tm="100000">
                                          <p:val>
                                            <p:strVal val="#ppt_w"/>
                                          </p:val>
                                        </p:tav>
                                      </p:tavLst>
                                    </p:anim>
                                    <p:anim calcmode="lin" valueType="num">
                                      <p:cBhvr>
                                        <p:cTn id="13" dur="500" fill="hold"/>
                                        <p:tgtEl>
                                          <p:spTgt spid="135"/>
                                        </p:tgtEl>
                                        <p:attrNameLst>
                                          <p:attrName>ppt_h</p:attrName>
                                        </p:attrNameLst>
                                      </p:cBhvr>
                                      <p:tavLst>
                                        <p:tav tm="0">
                                          <p:val>
                                            <p:strVal val="#ppt_h"/>
                                          </p:val>
                                        </p:tav>
                                        <p:tav tm="100000">
                                          <p:val>
                                            <p:strVal val="#ppt_h"/>
                                          </p:val>
                                        </p:tav>
                                      </p:tavLst>
                                    </p:anim>
                                    <p:animEffect transition="in" filter="fade">
                                      <p:cBhvr>
                                        <p:cTn id="14" dur="500"/>
                                        <p:tgtEl>
                                          <p:spTgt spid="13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 calcmode="lin" valueType="num">
                                      <p:cBhvr>
                                        <p:cTn id="19" dur="500" fill="hold"/>
                                        <p:tgtEl>
                                          <p:spTgt spid="137"/>
                                        </p:tgtEl>
                                        <p:attrNameLst>
                                          <p:attrName>ppt_w</p:attrName>
                                        </p:attrNameLst>
                                      </p:cBhvr>
                                      <p:tavLst>
                                        <p:tav tm="0">
                                          <p:val>
                                            <p:strVal val="#ppt_w+.3"/>
                                          </p:val>
                                        </p:tav>
                                        <p:tav tm="100000">
                                          <p:val>
                                            <p:strVal val="#ppt_w"/>
                                          </p:val>
                                        </p:tav>
                                      </p:tavLst>
                                    </p:anim>
                                    <p:anim calcmode="lin" valueType="num">
                                      <p:cBhvr>
                                        <p:cTn id="20" dur="500" fill="hold"/>
                                        <p:tgtEl>
                                          <p:spTgt spid="137"/>
                                        </p:tgtEl>
                                        <p:attrNameLst>
                                          <p:attrName>ppt_h</p:attrName>
                                        </p:attrNameLst>
                                      </p:cBhvr>
                                      <p:tavLst>
                                        <p:tav tm="0">
                                          <p:val>
                                            <p:strVal val="#ppt_h"/>
                                          </p:val>
                                        </p:tav>
                                        <p:tav tm="100000">
                                          <p:val>
                                            <p:strVal val="#ppt_h"/>
                                          </p:val>
                                        </p:tav>
                                      </p:tavLst>
                                    </p:anim>
                                    <p:animEffect transition="in" filter="fade">
                                      <p:cBhvr>
                                        <p:cTn id="21" dur="500"/>
                                        <p:tgtEl>
                                          <p:spTgt spid="13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 calcmode="lin" valueType="num">
                                      <p:cBhvr>
                                        <p:cTn id="24" dur="500" fill="hold"/>
                                        <p:tgtEl>
                                          <p:spTgt spid="138"/>
                                        </p:tgtEl>
                                        <p:attrNameLst>
                                          <p:attrName>ppt_w</p:attrName>
                                        </p:attrNameLst>
                                      </p:cBhvr>
                                      <p:tavLst>
                                        <p:tav tm="0">
                                          <p:val>
                                            <p:strVal val="#ppt_w+.3"/>
                                          </p:val>
                                        </p:tav>
                                        <p:tav tm="100000">
                                          <p:val>
                                            <p:strVal val="#ppt_w"/>
                                          </p:val>
                                        </p:tav>
                                      </p:tavLst>
                                    </p:anim>
                                    <p:anim calcmode="lin" valueType="num">
                                      <p:cBhvr>
                                        <p:cTn id="25" dur="500" fill="hold"/>
                                        <p:tgtEl>
                                          <p:spTgt spid="138"/>
                                        </p:tgtEl>
                                        <p:attrNameLst>
                                          <p:attrName>ppt_h</p:attrName>
                                        </p:attrNameLst>
                                      </p:cBhvr>
                                      <p:tavLst>
                                        <p:tav tm="0">
                                          <p:val>
                                            <p:strVal val="#ppt_h"/>
                                          </p:val>
                                        </p:tav>
                                        <p:tav tm="100000">
                                          <p:val>
                                            <p:strVal val="#ppt_h"/>
                                          </p:val>
                                        </p:tav>
                                      </p:tavLst>
                                    </p:anim>
                                    <p:animEffect transition="in" filter="fade">
                                      <p:cBhvr>
                                        <p:cTn id="26" dur="500"/>
                                        <p:tgtEl>
                                          <p:spTgt spid="138"/>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0"/>
                                        </p:tgtEl>
                                        <p:attrNameLst>
                                          <p:attrName>style.visibility</p:attrName>
                                        </p:attrNameLst>
                                      </p:cBhvr>
                                      <p:to>
                                        <p:strVal val="visible"/>
                                      </p:to>
                                    </p:set>
                                    <p:anim calcmode="lin" valueType="num">
                                      <p:cBhvr>
                                        <p:cTn id="31" dur="500" fill="hold"/>
                                        <p:tgtEl>
                                          <p:spTgt spid="140"/>
                                        </p:tgtEl>
                                        <p:attrNameLst>
                                          <p:attrName>ppt_w</p:attrName>
                                        </p:attrNameLst>
                                      </p:cBhvr>
                                      <p:tavLst>
                                        <p:tav tm="0">
                                          <p:val>
                                            <p:strVal val="#ppt_w+.3"/>
                                          </p:val>
                                        </p:tav>
                                        <p:tav tm="100000">
                                          <p:val>
                                            <p:strVal val="#ppt_w"/>
                                          </p:val>
                                        </p:tav>
                                      </p:tavLst>
                                    </p:anim>
                                    <p:anim calcmode="lin" valueType="num">
                                      <p:cBhvr>
                                        <p:cTn id="32" dur="500" fill="hold"/>
                                        <p:tgtEl>
                                          <p:spTgt spid="140"/>
                                        </p:tgtEl>
                                        <p:attrNameLst>
                                          <p:attrName>ppt_h</p:attrName>
                                        </p:attrNameLst>
                                      </p:cBhvr>
                                      <p:tavLst>
                                        <p:tav tm="0">
                                          <p:val>
                                            <p:strVal val="#ppt_h"/>
                                          </p:val>
                                        </p:tav>
                                        <p:tav tm="100000">
                                          <p:val>
                                            <p:strVal val="#ppt_h"/>
                                          </p:val>
                                        </p:tav>
                                      </p:tavLst>
                                    </p:anim>
                                    <p:animEffect transition="in" filter="fade">
                                      <p:cBhvr>
                                        <p:cTn id="33" dur="500"/>
                                        <p:tgtEl>
                                          <p:spTgt spid="140"/>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39"/>
                                        </p:tgtEl>
                                        <p:attrNameLst>
                                          <p:attrName>style.visibility</p:attrName>
                                        </p:attrNameLst>
                                      </p:cBhvr>
                                      <p:to>
                                        <p:strVal val="visible"/>
                                      </p:to>
                                    </p:set>
                                    <p:anim calcmode="lin" valueType="num">
                                      <p:cBhvr>
                                        <p:cTn id="36" dur="500" fill="hold"/>
                                        <p:tgtEl>
                                          <p:spTgt spid="139"/>
                                        </p:tgtEl>
                                        <p:attrNameLst>
                                          <p:attrName>ppt_w</p:attrName>
                                        </p:attrNameLst>
                                      </p:cBhvr>
                                      <p:tavLst>
                                        <p:tav tm="0">
                                          <p:val>
                                            <p:strVal val="#ppt_w+.3"/>
                                          </p:val>
                                        </p:tav>
                                        <p:tav tm="100000">
                                          <p:val>
                                            <p:strVal val="#ppt_w"/>
                                          </p:val>
                                        </p:tav>
                                      </p:tavLst>
                                    </p:anim>
                                    <p:anim calcmode="lin" valueType="num">
                                      <p:cBhvr>
                                        <p:cTn id="37" dur="500" fill="hold"/>
                                        <p:tgtEl>
                                          <p:spTgt spid="139"/>
                                        </p:tgtEl>
                                        <p:attrNameLst>
                                          <p:attrName>ppt_h</p:attrName>
                                        </p:attrNameLst>
                                      </p:cBhvr>
                                      <p:tavLst>
                                        <p:tav tm="0">
                                          <p:val>
                                            <p:strVal val="#ppt_h"/>
                                          </p:val>
                                        </p:tav>
                                        <p:tav tm="100000">
                                          <p:val>
                                            <p:strVal val="#ppt_h"/>
                                          </p:val>
                                        </p:tav>
                                      </p:tavLst>
                                    </p:anim>
                                    <p:animEffect transition="in" filter="fade">
                                      <p:cBhvr>
                                        <p:cTn id="38" dur="5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anim calcmode="lin" valueType="num">
                                      <p:cBhvr>
                                        <p:cTn id="43" dur="500" fill="hold"/>
                                        <p:tgtEl>
                                          <p:spTgt spid="142"/>
                                        </p:tgtEl>
                                        <p:attrNameLst>
                                          <p:attrName>ppt_w</p:attrName>
                                        </p:attrNameLst>
                                      </p:cBhvr>
                                      <p:tavLst>
                                        <p:tav tm="0">
                                          <p:val>
                                            <p:strVal val="#ppt_w+.3"/>
                                          </p:val>
                                        </p:tav>
                                        <p:tav tm="100000">
                                          <p:val>
                                            <p:strVal val="#ppt_w"/>
                                          </p:val>
                                        </p:tav>
                                      </p:tavLst>
                                    </p:anim>
                                    <p:anim calcmode="lin" valueType="num">
                                      <p:cBhvr>
                                        <p:cTn id="44" dur="500" fill="hold"/>
                                        <p:tgtEl>
                                          <p:spTgt spid="142"/>
                                        </p:tgtEl>
                                        <p:attrNameLst>
                                          <p:attrName>ppt_h</p:attrName>
                                        </p:attrNameLst>
                                      </p:cBhvr>
                                      <p:tavLst>
                                        <p:tav tm="0">
                                          <p:val>
                                            <p:strVal val="#ppt_h"/>
                                          </p:val>
                                        </p:tav>
                                        <p:tav tm="100000">
                                          <p:val>
                                            <p:strVal val="#ppt_h"/>
                                          </p:val>
                                        </p:tav>
                                      </p:tavLst>
                                    </p:anim>
                                    <p:animEffect transition="in" filter="fade">
                                      <p:cBhvr>
                                        <p:cTn id="45" dur="500"/>
                                        <p:tgtEl>
                                          <p:spTgt spid="142"/>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1"/>
                                        </p:tgtEl>
                                        <p:attrNameLst>
                                          <p:attrName>style.visibility</p:attrName>
                                        </p:attrNameLst>
                                      </p:cBhvr>
                                      <p:to>
                                        <p:strVal val="visible"/>
                                      </p:to>
                                    </p:set>
                                    <p:anim calcmode="lin" valueType="num">
                                      <p:cBhvr>
                                        <p:cTn id="48" dur="500" fill="hold"/>
                                        <p:tgtEl>
                                          <p:spTgt spid="141"/>
                                        </p:tgtEl>
                                        <p:attrNameLst>
                                          <p:attrName>ppt_w</p:attrName>
                                        </p:attrNameLst>
                                      </p:cBhvr>
                                      <p:tavLst>
                                        <p:tav tm="0">
                                          <p:val>
                                            <p:strVal val="#ppt_w+.3"/>
                                          </p:val>
                                        </p:tav>
                                        <p:tav tm="100000">
                                          <p:val>
                                            <p:strVal val="#ppt_w"/>
                                          </p:val>
                                        </p:tav>
                                      </p:tavLst>
                                    </p:anim>
                                    <p:anim calcmode="lin" valueType="num">
                                      <p:cBhvr>
                                        <p:cTn id="49" dur="500" fill="hold"/>
                                        <p:tgtEl>
                                          <p:spTgt spid="141"/>
                                        </p:tgtEl>
                                        <p:attrNameLst>
                                          <p:attrName>ppt_h</p:attrName>
                                        </p:attrNameLst>
                                      </p:cBhvr>
                                      <p:tavLst>
                                        <p:tav tm="0">
                                          <p:val>
                                            <p:strVal val="#ppt_h"/>
                                          </p:val>
                                        </p:tav>
                                        <p:tav tm="100000">
                                          <p:val>
                                            <p:strVal val="#ppt_h"/>
                                          </p:val>
                                        </p:tav>
                                      </p:tavLst>
                                    </p:anim>
                                    <p:animEffect transition="in" filter="fade">
                                      <p:cBhvr>
                                        <p:cTn id="5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30"/>
          <p:cNvSpPr txBox="1">
            <a:spLocks noGrp="1"/>
          </p:cNvSpPr>
          <p:nvPr>
            <p:ph type="title"/>
          </p:nvPr>
        </p:nvSpPr>
        <p:spPr>
          <a:xfrm>
            <a:off x="1018835" y="682917"/>
            <a:ext cx="3037200" cy="5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mn-lt"/>
              </a:rPr>
              <a:t>1. QUAN SÁT</a:t>
            </a:r>
            <a:endParaRPr sz="3200" b="1" dirty="0">
              <a:latin typeface="+mn-lt"/>
            </a:endParaRPr>
          </a:p>
        </p:txBody>
      </p:sp>
      <p:pic>
        <p:nvPicPr>
          <p:cNvPr id="334" name="Google Shape;334;p30"/>
          <p:cNvPicPr preferRelativeResize="0"/>
          <p:nvPr/>
        </p:nvPicPr>
        <p:blipFill>
          <a:blip r:embed="rId3">
            <a:alphaModFix amt="96000"/>
          </a:blip>
          <a:stretch>
            <a:fillRect/>
          </a:stretch>
        </p:blipFill>
        <p:spPr>
          <a:xfrm>
            <a:off x="5003075" y="433150"/>
            <a:ext cx="3390725" cy="4277203"/>
          </a:xfrm>
          <a:prstGeom prst="rect">
            <a:avLst/>
          </a:prstGeom>
          <a:noFill/>
          <a:ln>
            <a:noFill/>
          </a:ln>
        </p:spPr>
      </p:pic>
      <p:sp>
        <p:nvSpPr>
          <p:cNvPr id="2" name="Rectangle 1"/>
          <p:cNvSpPr/>
          <p:nvPr/>
        </p:nvSpPr>
        <p:spPr>
          <a:xfrm>
            <a:off x="431075" y="1437464"/>
            <a:ext cx="4572000" cy="2949525"/>
          </a:xfrm>
          <a:prstGeom prst="rect">
            <a:avLst/>
          </a:prstGeom>
        </p:spPr>
        <p:txBody>
          <a:bodyPr>
            <a:spAutoFit/>
          </a:bodyPr>
          <a:lstStyle/>
          <a:p>
            <a:pPr algn="just">
              <a:lnSpc>
                <a:spcPct val="150000"/>
              </a:lnSpc>
            </a:pPr>
            <a:r>
              <a:rPr lang="vi-VN" sz="1800" dirty="0"/>
              <a:t>Thời kì tiền sử là thuật ngữ thường được dùng để mô tả các thời kì bắt đầu có sự sống trên Trái Đắt, từ thời đại đồ đá cho đến khi xuất hiện các nền văn minh. Những thông tin mà chúng ta biết về mĩ thuật thời kì này chủ yếu là qua hiện vật tìm được của ngành Khảo cổ học.</a:t>
            </a:r>
            <a:endParaRPr lang="en-US"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fade">
                                      <p:cBhvr>
                                        <p:cTn id="10" dur="500"/>
                                        <p:tgtEl>
                                          <p:spTgt spid="33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1015663"/>
          </a:xfrm>
          <a:prstGeom prst="rect">
            <a:avLst/>
          </a:prstGeom>
        </p:spPr>
        <p:txBody>
          <a:bodyPr wrap="square">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tranh</a:t>
            </a:r>
            <a:r>
              <a:rPr lang="en-US" sz="2000" i="1" dirty="0"/>
              <a:t> hang </a:t>
            </a:r>
            <a:r>
              <a:rPr lang="en-US" sz="2000" i="1" dirty="0" err="1"/>
              <a:t>động</a:t>
            </a:r>
            <a:r>
              <a:rPr lang="en-US" sz="2000" i="1" dirty="0"/>
              <a:t> </a:t>
            </a:r>
            <a:r>
              <a:rPr lang="en-US" sz="2000" i="1" dirty="0" err="1"/>
              <a:t>và</a:t>
            </a:r>
            <a:r>
              <a:rPr lang="en-US" sz="2000" i="1" dirty="0"/>
              <a:t> </a:t>
            </a:r>
            <a:r>
              <a:rPr lang="en-US" sz="2000" i="1" dirty="0" err="1"/>
              <a:t>khắc</a:t>
            </a:r>
            <a:r>
              <a:rPr lang="en-US" sz="2000" i="1" dirty="0"/>
              <a:t> </a:t>
            </a:r>
            <a:r>
              <a:rPr lang="en-US" sz="2000" i="1" dirty="0" err="1"/>
              <a:t>trên</a:t>
            </a:r>
            <a:r>
              <a:rPr lang="en-US" sz="2000" i="1" dirty="0"/>
              <a:t> </a:t>
            </a:r>
            <a:r>
              <a:rPr lang="en-US" sz="2000" i="1" dirty="0" err="1"/>
              <a:t>đá</a:t>
            </a:r>
            <a:r>
              <a:rPr lang="en-US" sz="2000" i="1" dirty="0"/>
              <a:t> </a:t>
            </a:r>
            <a:r>
              <a:rPr lang="en-US" sz="2000" i="1" dirty="0" err="1"/>
              <a:t>thời</a:t>
            </a:r>
            <a:r>
              <a:rPr lang="en-US" sz="2000" i="1" dirty="0"/>
              <a:t> </a:t>
            </a:r>
            <a:r>
              <a:rPr lang="en-US" sz="2000" i="1" dirty="0" err="1"/>
              <a:t>kì</a:t>
            </a:r>
            <a:r>
              <a:rPr lang="en-US" sz="2000" i="1" dirty="0"/>
              <a:t> </a:t>
            </a:r>
            <a:r>
              <a:rPr lang="en-US" sz="2000" i="1" dirty="0" err="1"/>
              <a:t>tiền</a:t>
            </a:r>
            <a:r>
              <a:rPr lang="en-US" sz="2000" i="1" dirty="0"/>
              <a:t> </a:t>
            </a:r>
            <a:r>
              <a:rPr lang="en-US" sz="2000" i="1" dirty="0" err="1"/>
              <a:t>sử</a:t>
            </a:r>
            <a:r>
              <a:rPr lang="en-US" sz="2000" i="1" dirty="0"/>
              <a:t> </a:t>
            </a:r>
            <a:r>
              <a:rPr lang="en-US" sz="2000" i="1" dirty="0" err="1"/>
              <a:t>trang</a:t>
            </a:r>
            <a:r>
              <a:rPr lang="en-US" sz="2000" i="1" dirty="0"/>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62" y="1536567"/>
            <a:ext cx="7677556" cy="31365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882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958660"/>
          </a:xfrm>
          <a:prstGeom prst="rect">
            <a:avLst/>
          </a:prstGeom>
        </p:spPr>
        <p:txBody>
          <a:bodyPr wrap="square">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tranh</a:t>
            </a:r>
            <a:r>
              <a:rPr lang="en-US" sz="2000" i="1" dirty="0"/>
              <a:t> hang </a:t>
            </a:r>
            <a:r>
              <a:rPr lang="en-US" sz="2000" i="1" dirty="0" err="1"/>
              <a:t>động</a:t>
            </a:r>
            <a:r>
              <a:rPr lang="en-US" sz="2000" i="1" dirty="0"/>
              <a:t> </a:t>
            </a:r>
            <a:r>
              <a:rPr lang="en-US" sz="2000" i="1" dirty="0" err="1"/>
              <a:t>và</a:t>
            </a:r>
            <a:r>
              <a:rPr lang="en-US" sz="2000" i="1" dirty="0"/>
              <a:t> </a:t>
            </a:r>
            <a:r>
              <a:rPr lang="en-US" sz="2000" i="1" dirty="0" err="1"/>
              <a:t>khắc</a:t>
            </a:r>
            <a:r>
              <a:rPr lang="en-US" sz="2000" i="1" dirty="0"/>
              <a:t> </a:t>
            </a:r>
            <a:r>
              <a:rPr lang="en-US" sz="2000" i="1" dirty="0" err="1"/>
              <a:t>trên</a:t>
            </a:r>
            <a:r>
              <a:rPr lang="en-US" sz="2000" i="1" dirty="0"/>
              <a:t> </a:t>
            </a:r>
            <a:r>
              <a:rPr lang="en-US" sz="2000" i="1" dirty="0" err="1"/>
              <a:t>đá</a:t>
            </a:r>
            <a:r>
              <a:rPr lang="en-US" sz="2000" i="1" dirty="0"/>
              <a:t> </a:t>
            </a:r>
            <a:r>
              <a:rPr lang="en-US" sz="2000" i="1" dirty="0" err="1"/>
              <a:t>thời</a:t>
            </a:r>
            <a:r>
              <a:rPr lang="en-US" sz="2000" i="1" dirty="0"/>
              <a:t> </a:t>
            </a:r>
            <a:r>
              <a:rPr lang="en-US" sz="2000" i="1" dirty="0" err="1"/>
              <a:t>kì</a:t>
            </a:r>
            <a:r>
              <a:rPr lang="en-US" sz="2000" i="1" dirty="0"/>
              <a:t> </a:t>
            </a:r>
            <a:r>
              <a:rPr lang="en-US" sz="2000" i="1" dirty="0" err="1"/>
              <a:t>tiền</a:t>
            </a:r>
            <a:r>
              <a:rPr lang="en-US" sz="2000" i="1" dirty="0"/>
              <a:t> </a:t>
            </a:r>
            <a:r>
              <a:rPr lang="en-US" sz="2000" i="1" dirty="0" err="1"/>
              <a:t>sử</a:t>
            </a:r>
            <a:r>
              <a:rPr lang="en-US" sz="2000" i="1" dirty="0"/>
              <a:t> </a:t>
            </a:r>
            <a:r>
              <a:rPr lang="en-US" sz="2000" i="1" dirty="0" err="1"/>
              <a:t>trang</a:t>
            </a:r>
            <a:r>
              <a:rPr lang="en-US" sz="2000" i="1" dirty="0"/>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283" y="1441634"/>
            <a:ext cx="6211514" cy="3354947"/>
          </a:xfrm>
          <a:prstGeom prst="rect">
            <a:avLst/>
          </a:prstGeom>
        </p:spPr>
      </p:pic>
      <p:pic>
        <p:nvPicPr>
          <p:cNvPr id="328" name="Picture 3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64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505164" y="778673"/>
            <a:ext cx="6364840" cy="2585323"/>
          </a:xfrm>
          <a:prstGeom prst="rect">
            <a:avLst/>
          </a:prstGeom>
        </p:spPr>
        <p:txBody>
          <a:bodyPr wrap="square">
            <a:spAutoFit/>
          </a:bodyPr>
          <a:lstStyle/>
          <a:p>
            <a:pPr algn="just">
              <a:lnSpc>
                <a:spcPct val="150000"/>
              </a:lnSpc>
            </a:pPr>
            <a:r>
              <a:rPr lang="en-US" sz="1800" b="1" i="1" dirty="0" err="1"/>
              <a:t>Dựa</a:t>
            </a:r>
            <a:r>
              <a:rPr lang="en-US" sz="1800" b="1" i="1" dirty="0"/>
              <a:t> </a:t>
            </a:r>
            <a:r>
              <a:rPr lang="en-US" sz="1800" b="1" i="1" dirty="0" err="1"/>
              <a:t>vào</a:t>
            </a:r>
            <a:r>
              <a:rPr lang="en-US" sz="1800" b="1" i="1" dirty="0"/>
              <a:t> </a:t>
            </a:r>
            <a:r>
              <a:rPr lang="en-US" sz="1800" b="1" i="1" dirty="0" err="1"/>
              <a:t>những</a:t>
            </a:r>
            <a:r>
              <a:rPr lang="en-US" sz="1800" b="1" i="1" dirty="0"/>
              <a:t> </a:t>
            </a:r>
            <a:r>
              <a:rPr lang="en-US" sz="1800" b="1" i="1" dirty="0" err="1"/>
              <a:t>hình</a:t>
            </a:r>
            <a:r>
              <a:rPr lang="en-US" sz="1800" b="1" i="1" dirty="0"/>
              <a:t> </a:t>
            </a:r>
            <a:r>
              <a:rPr lang="en-US" sz="1800" b="1" i="1" dirty="0" err="1"/>
              <a:t>ảnh</a:t>
            </a:r>
            <a:r>
              <a:rPr lang="en-US" sz="1800" b="1" i="1" dirty="0"/>
              <a:t> </a:t>
            </a:r>
            <a:r>
              <a:rPr lang="en-US" sz="1800" b="1" i="1" dirty="0" err="1"/>
              <a:t>vừa</a:t>
            </a:r>
            <a:r>
              <a:rPr lang="en-US" sz="1800" b="1" i="1" dirty="0"/>
              <a:t> </a:t>
            </a:r>
            <a:r>
              <a:rPr lang="en-US" sz="1800" b="1" i="1" dirty="0" err="1"/>
              <a:t>quan</a:t>
            </a:r>
            <a:r>
              <a:rPr lang="en-US" sz="1800" b="1" i="1" dirty="0"/>
              <a:t> </a:t>
            </a:r>
            <a:r>
              <a:rPr lang="en-US" sz="1800" b="1" i="1" dirty="0" err="1"/>
              <a:t>sát</a:t>
            </a:r>
            <a:r>
              <a:rPr lang="en-US" sz="1800" b="1" i="1" dirty="0"/>
              <a:t> </a:t>
            </a:r>
            <a:r>
              <a:rPr lang="en-US" sz="1800" b="1" i="1" dirty="0" err="1"/>
              <a:t>và</a:t>
            </a:r>
            <a:r>
              <a:rPr lang="en-US" sz="1800" b="1" i="1" dirty="0"/>
              <a:t> </a:t>
            </a:r>
            <a:r>
              <a:rPr lang="en-US" sz="1800" b="1" i="1" dirty="0" err="1"/>
              <a:t>cho</a:t>
            </a:r>
            <a:r>
              <a:rPr lang="en-US" sz="1800" b="1" i="1" dirty="0"/>
              <a:t> </a:t>
            </a:r>
            <a:r>
              <a:rPr lang="en-US" sz="1800" b="1" i="1" dirty="0" err="1"/>
              <a:t>biết</a:t>
            </a:r>
            <a:r>
              <a:rPr lang="en-US" sz="1800" dirty="0"/>
              <a:t>:</a:t>
            </a:r>
          </a:p>
          <a:p>
            <a:pPr algn="just">
              <a:lnSpc>
                <a:spcPct val="150000"/>
              </a:lnSpc>
            </a:pPr>
            <a:r>
              <a:rPr lang="vi-VN" sz="1800" dirty="0"/>
              <a:t>+ Hình vẽ trong hang động và khắc trên đá thời kì </a:t>
            </a:r>
            <a:r>
              <a:rPr lang="vi-VN" sz="1800" dirty="0" smtClean="0"/>
              <a:t>ti</a:t>
            </a:r>
            <a:r>
              <a:rPr lang="en-US" sz="1800" dirty="0" smtClean="0"/>
              <a:t>ề</a:t>
            </a:r>
            <a:r>
              <a:rPr lang="vi-VN" sz="1800" dirty="0" smtClean="0"/>
              <a:t>n </a:t>
            </a:r>
            <a:r>
              <a:rPr lang="vi-VN" sz="1800" dirty="0"/>
              <a:t>sử diễn tả những hình tượng gì?</a:t>
            </a:r>
          </a:p>
          <a:p>
            <a:pPr algn="just">
              <a:lnSpc>
                <a:spcPct val="150000"/>
              </a:lnSpc>
            </a:pPr>
            <a:r>
              <a:rPr lang="vi-VN" sz="1800" dirty="0"/>
              <a:t>+ Màu sắc trong tranh hang động như thế nào?</a:t>
            </a:r>
          </a:p>
          <a:p>
            <a:pPr algn="just">
              <a:lnSpc>
                <a:spcPct val="150000"/>
              </a:lnSpc>
            </a:pPr>
            <a:r>
              <a:rPr lang="vi-VN" sz="1800" dirty="0"/>
              <a:t>+ Những hình ảnh được thể hiện có đặc điểm gì?</a:t>
            </a:r>
          </a:p>
          <a:p>
            <a:pPr algn="just">
              <a:lnSpc>
                <a:spcPct val="150000"/>
              </a:lnSpc>
            </a:pPr>
            <a:r>
              <a:rPr lang="vi-VN" sz="1800" dirty="0"/>
              <a:t>+ Tượng đá tìm thấy tại Willendorƒ (Áo) có tạo hình thế nào?</a:t>
            </a:r>
          </a:p>
        </p:txBody>
      </p:sp>
      <p:pic>
        <p:nvPicPr>
          <p:cNvPr id="328" name="Google Shape;1259;p48"/>
          <p:cNvPicPr preferRelativeResize="0"/>
          <p:nvPr/>
        </p:nvPicPr>
        <p:blipFill>
          <a:blip r:embed="rId3">
            <a:alphaModFix/>
          </a:blip>
          <a:stretch>
            <a:fillRect/>
          </a:stretch>
        </p:blipFill>
        <p:spPr>
          <a:xfrm>
            <a:off x="3751563" y="3504303"/>
            <a:ext cx="1428650" cy="1215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Effect transition="in" filter="fade">
                                      <p:cBhvr>
                                        <p:cTn id="10" dur="500"/>
                                        <p:tgtEl>
                                          <p:spTgt spid="328"/>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strVal val="#ppt_h"/>
                                          </p:val>
                                        </p:tav>
                                        <p:tav tm="100000">
                                          <p:val>
                                            <p:strVal val="#ppt_h"/>
                                          </p:val>
                                        </p:tav>
                                      </p:tavLst>
                                    </p:anim>
                                  </p:childTnLst>
                                </p:cTn>
                              </p:par>
                              <p:par>
                                <p:cTn id="25" presetID="17" presetClass="entr" presetSubtype="8"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ppt_x</p:attrName>
                                        </p:attrNameLst>
                                      </p:cBhvr>
                                      <p:tavLst>
                                        <p:tav tm="0">
                                          <p:val>
                                            <p:strVal val="#ppt_x-#ppt_w/2"/>
                                          </p:val>
                                        </p:tav>
                                        <p:tav tm="100000">
                                          <p:val>
                                            <p:strVal val="#ppt_x"/>
                                          </p:val>
                                        </p:tav>
                                      </p:tavLst>
                                    </p:anim>
                                    <p:anim calcmode="lin" valueType="num">
                                      <p:cBhvr>
                                        <p:cTn id="28"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strVal val="#ppt_h"/>
                                          </p:val>
                                        </p:tav>
                                        <p:tav tm="100000">
                                          <p:val>
                                            <p:strVal val="#ppt_h"/>
                                          </p:val>
                                        </p:tav>
                                      </p:tavLst>
                                    </p:anim>
                                  </p:childTnLst>
                                </p:cTn>
                              </p:par>
                              <p:par>
                                <p:cTn id="31" presetID="17" presetClass="entr" presetSubtype="8"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ppt_x</p:attrName>
                                        </p:attrNameLst>
                                      </p:cBhvr>
                                      <p:tavLst>
                                        <p:tav tm="0">
                                          <p:val>
                                            <p:strVal val="#ppt_x-#ppt_w/2"/>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851</Words>
  <Application>Microsoft Office PowerPoint</Application>
  <PresentationFormat>On-screen Show (16:9)</PresentationFormat>
  <Paragraphs>79</Paragraphs>
  <Slides>26</Slides>
  <Notes>21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Calibri</vt:lpstr>
      <vt:lpstr>Roboto Slab Regular</vt:lpstr>
      <vt:lpstr>Times New Roman</vt:lpstr>
      <vt:lpstr>Muli</vt:lpstr>
      <vt:lpstr>Wingdings</vt:lpstr>
      <vt:lpstr>Redressed</vt:lpstr>
      <vt:lpstr>Livvic Medium</vt:lpstr>
      <vt:lpstr>Arial</vt:lpstr>
      <vt:lpstr>Fira Sans Extra Condensed Medium</vt:lpstr>
      <vt:lpstr>Livvic</vt:lpstr>
      <vt:lpstr>Livvic Light</vt:lpstr>
      <vt:lpstr>Papyrus History Lesson by Slidesgo</vt:lpstr>
      <vt:lpstr>PowerPoint Presentation</vt:lpstr>
      <vt:lpstr>PowerPoint Presentation</vt:lpstr>
      <vt:lpstr>PowerPoint Presentation</vt:lpstr>
      <vt:lpstr>Chủ đề 4: MĨ THUẬT THỜI KÌ TIỀN SỬ</vt:lpstr>
      <vt:lpstr>Quan sát</vt:lpstr>
      <vt:lpstr>1. QUAN SÁT</vt:lpstr>
      <vt:lpstr>PowerPoint Presentation</vt:lpstr>
      <vt:lpstr>PowerPoint Presentation</vt:lpstr>
      <vt:lpstr>PowerPoint Presentation</vt:lpstr>
      <vt:lpstr>PowerPoint Presentation</vt:lpstr>
      <vt:lpstr>KẾT LUẬN</vt:lpstr>
      <vt:lpstr>Một số hình ảnh nghệ thuật tạo hình  thời kì tiền sử</vt:lpstr>
      <vt:lpstr>PowerPoint Presentation</vt:lpstr>
      <vt:lpstr>PowerPoint Presentation</vt:lpstr>
      <vt:lpstr>01</vt:lpstr>
      <vt:lpstr>05</vt:lpstr>
      <vt:lpstr>PowerPoint Presentation</vt:lpstr>
      <vt:lpstr>PowerPoint Presentation</vt:lpstr>
      <vt:lpstr>PowerPoint Presentation</vt:lpstr>
      <vt:lpstr>4. VẬN DỤNG</vt:lpstr>
      <vt:lpstr>Em có biết?</vt:lpstr>
      <vt:lpstr>Em có biết?</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PAPYRUS HISTORY LESSON</dc:title>
  <dc:creator>User</dc:creator>
  <cp:lastModifiedBy>Windows User</cp:lastModifiedBy>
  <cp:revision>26</cp:revision>
  <dcterms:modified xsi:type="dcterms:W3CDTF">2021-12-05T13:35:17Z</dcterms:modified>
</cp:coreProperties>
</file>