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2"/>
  </p:notesMasterIdLst>
  <p:sldIdLst>
    <p:sldId id="343" r:id="rId2"/>
    <p:sldId id="344" r:id="rId3"/>
    <p:sldId id="257" r:id="rId4"/>
    <p:sldId id="322" r:id="rId5"/>
    <p:sldId id="323" r:id="rId6"/>
    <p:sldId id="324" r:id="rId7"/>
    <p:sldId id="326" r:id="rId8"/>
    <p:sldId id="338" r:id="rId9"/>
    <p:sldId id="345" r:id="rId10"/>
    <p:sldId id="327" r:id="rId11"/>
    <p:sldId id="339" r:id="rId12"/>
    <p:sldId id="346" r:id="rId13"/>
    <p:sldId id="340" r:id="rId14"/>
    <p:sldId id="328" r:id="rId15"/>
    <p:sldId id="279" r:id="rId16"/>
    <p:sldId id="329" r:id="rId17"/>
    <p:sldId id="330" r:id="rId18"/>
    <p:sldId id="341" r:id="rId19"/>
    <p:sldId id="342" r:id="rId20"/>
    <p:sldId id="347" r:id="rId21"/>
    <p:sldId id="331" r:id="rId22"/>
    <p:sldId id="332" r:id="rId23"/>
    <p:sldId id="261" r:id="rId24"/>
    <p:sldId id="337" r:id="rId25"/>
    <p:sldId id="333" r:id="rId26"/>
    <p:sldId id="334" r:id="rId27"/>
    <p:sldId id="260" r:id="rId28"/>
    <p:sldId id="335" r:id="rId29"/>
    <p:sldId id="286" r:id="rId30"/>
    <p:sldId id="276" r:id="rId31"/>
  </p:sldIdLst>
  <p:sldSz cx="9144000" cy="5143500" type="screen16x9"/>
  <p:notesSz cx="6858000" cy="9144000"/>
  <p:embeddedFontLst>
    <p:embeddedFont>
      <p:font typeface="Comfortaa" panose="020B0604020202020204" charset="0"/>
      <p:regular r:id="rId33"/>
      <p:bold r:id="rId34"/>
    </p:embeddedFont>
    <p:embeddedFont>
      <p:font typeface="Catamaran" panose="020B0604020202020204" charset="0"/>
      <p:regular r:id="rId35"/>
      <p:bold r:id="rId36"/>
    </p:embeddedFont>
    <p:embeddedFont>
      <p:font typeface="Roboto Slab Regular" pitchFamily="2" charset="0"/>
      <p:regular r:id="rId37"/>
    </p:embeddedFont>
    <p:embeddedFont>
      <p:font typeface="Vibur"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610201-EA41-45FD-9E82-D0831EE0904B}">
  <a:tblStyle styleId="{E3610201-EA41-45FD-9E82-D0831EE090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13541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7238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2"/>
        <p:cNvGrpSpPr/>
        <p:nvPr/>
      </p:nvGrpSpPr>
      <p:grpSpPr>
        <a:xfrm>
          <a:off x="0" y="0"/>
          <a:ext cx="0" cy="0"/>
          <a:chOff x="0" y="0"/>
          <a:chExt cx="0" cy="0"/>
        </a:xfrm>
      </p:grpSpPr>
      <p:sp>
        <p:nvSpPr>
          <p:cNvPr id="2513" name="Google Shape;2513;gd768e69cfa_0_7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4" name="Google Shape;2514;gd768e69cfa_0_7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95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64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826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283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d768e69cfa_0_8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d768e69cfa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76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d768e69cfa_0_8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d768e69cfa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015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d38073794d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 name="Google Shape;1725;gd38073794d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919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gba464eb60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3" name="Google Shape;1673;gba464eb60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4419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9"/>
        <p:cNvGrpSpPr/>
        <p:nvPr/>
      </p:nvGrpSpPr>
      <p:grpSpPr>
        <a:xfrm>
          <a:off x="0" y="0"/>
          <a:ext cx="0" cy="0"/>
          <a:chOff x="0" y="0"/>
          <a:chExt cx="0" cy="0"/>
        </a:xfrm>
      </p:grpSpPr>
      <p:sp>
        <p:nvSpPr>
          <p:cNvPr id="3950" name="Google Shape;3950;gd768e69cfa_0_10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1" name="Google Shape;3951;gd768e69cfa_0_10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947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753825" y="1084825"/>
            <a:ext cx="7590300" cy="34872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chemeClr val="lt1"/>
              </a:buClr>
              <a:buSzPts val="2400"/>
              <a:buFont typeface="Work Sans"/>
              <a:buAutoNum type="arabicPeriod"/>
              <a:defRPr sz="1100">
                <a:solidFill>
                  <a:schemeClr val="dk1"/>
                </a:solidFill>
                <a:latin typeface="Comfortaa"/>
                <a:ea typeface="Comfortaa"/>
                <a:cs typeface="Comfortaa"/>
                <a:sym typeface="Comfortaa"/>
              </a:defRPr>
            </a:lvl1pPr>
            <a:lvl2pPr marL="914400" lvl="1" indent="-317500"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371600" lvl="2" indent="-317500"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1828800" lvl="3" indent="-317500"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2286000" lvl="4" indent="-317500"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2743200" lvl="5" indent="-317500"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3200400" lvl="6" indent="-317500"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3657600" lvl="7" indent="-317500"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4114800" lvl="8" indent="-317500"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a:endParaRPr/>
          </a:p>
        </p:txBody>
      </p:sp>
      <p:sp>
        <p:nvSpPr>
          <p:cNvPr id="109" name="Google Shape;109;p4"/>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7844079" y="226728"/>
            <a:ext cx="1373387" cy="1246991"/>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4"/>
          <p:cNvGrpSpPr/>
          <p:nvPr/>
        </p:nvGrpSpPr>
        <p:grpSpPr>
          <a:xfrm>
            <a:off x="91757" y="3957734"/>
            <a:ext cx="708344" cy="1228537"/>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a:off x="8410820" y="4473980"/>
            <a:ext cx="537853" cy="555858"/>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4"/>
          <p:cNvGrpSpPr/>
          <p:nvPr/>
        </p:nvGrpSpPr>
        <p:grpSpPr>
          <a:xfrm>
            <a:off x="122839" y="125316"/>
            <a:ext cx="604654" cy="578037"/>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
    <p:bg>
      <p:bgPr>
        <a:blipFill>
          <a:blip r:embed="rId2">
            <a:alphaModFix/>
          </a:blip>
          <a:stretch>
            <a:fillRect/>
          </a:stretch>
        </a:blipFill>
        <a:effectLst/>
      </p:bgPr>
    </p:bg>
    <p:spTree>
      <p:nvGrpSpPr>
        <p:cNvPr id="1" name="Shape 891"/>
        <p:cNvGrpSpPr/>
        <p:nvPr/>
      </p:nvGrpSpPr>
      <p:grpSpPr>
        <a:xfrm>
          <a:off x="0" y="0"/>
          <a:ext cx="0" cy="0"/>
          <a:chOff x="0" y="0"/>
          <a:chExt cx="0" cy="0"/>
        </a:xfrm>
      </p:grpSpPr>
      <p:sp>
        <p:nvSpPr>
          <p:cNvPr id="892" name="Google Shape;892;p21"/>
          <p:cNvSpPr txBox="1">
            <a:spLocks noGrp="1"/>
          </p:cNvSpPr>
          <p:nvPr>
            <p:ph type="subTitle" idx="1"/>
          </p:nvPr>
        </p:nvSpPr>
        <p:spPr>
          <a:xfrm>
            <a:off x="1915200" y="1881226"/>
            <a:ext cx="5313600" cy="94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solidFill>
                  <a:schemeClr val="dk1"/>
                </a:solidFill>
                <a:latin typeface="Comfortaa"/>
                <a:ea typeface="Comfortaa"/>
                <a:cs typeface="Comfortaa"/>
                <a:sym typeface="Comfortaa"/>
              </a:defRPr>
            </a:lvl1pPr>
            <a:lvl2pPr lvl="1" algn="ctr" rtl="0">
              <a:lnSpc>
                <a:spcPct val="100000"/>
              </a:lnSpc>
              <a:spcBef>
                <a:spcPts val="0"/>
              </a:spcBef>
              <a:spcAft>
                <a:spcPts val="0"/>
              </a:spcAft>
              <a:buNone/>
              <a:defRPr sz="1800">
                <a:solidFill>
                  <a:schemeClr val="dk1"/>
                </a:solidFill>
                <a:latin typeface="Comfortaa"/>
                <a:ea typeface="Comfortaa"/>
                <a:cs typeface="Comfortaa"/>
                <a:sym typeface="Comfortaa"/>
              </a:defRPr>
            </a:lvl2pPr>
            <a:lvl3pPr lvl="2" algn="ctr" rtl="0">
              <a:lnSpc>
                <a:spcPct val="100000"/>
              </a:lnSpc>
              <a:spcBef>
                <a:spcPts val="0"/>
              </a:spcBef>
              <a:spcAft>
                <a:spcPts val="0"/>
              </a:spcAft>
              <a:buNone/>
              <a:defRPr sz="1800">
                <a:solidFill>
                  <a:schemeClr val="dk1"/>
                </a:solidFill>
                <a:latin typeface="Comfortaa"/>
                <a:ea typeface="Comfortaa"/>
                <a:cs typeface="Comfortaa"/>
                <a:sym typeface="Comfortaa"/>
              </a:defRPr>
            </a:lvl3pPr>
            <a:lvl4pPr lvl="3" algn="ctr" rtl="0">
              <a:lnSpc>
                <a:spcPct val="100000"/>
              </a:lnSpc>
              <a:spcBef>
                <a:spcPts val="0"/>
              </a:spcBef>
              <a:spcAft>
                <a:spcPts val="0"/>
              </a:spcAft>
              <a:buNone/>
              <a:defRPr sz="1800">
                <a:solidFill>
                  <a:schemeClr val="dk1"/>
                </a:solidFill>
                <a:latin typeface="Comfortaa"/>
                <a:ea typeface="Comfortaa"/>
                <a:cs typeface="Comfortaa"/>
                <a:sym typeface="Comfortaa"/>
              </a:defRPr>
            </a:lvl4pPr>
            <a:lvl5pPr lvl="4" algn="ctr" rtl="0">
              <a:lnSpc>
                <a:spcPct val="100000"/>
              </a:lnSpc>
              <a:spcBef>
                <a:spcPts val="0"/>
              </a:spcBef>
              <a:spcAft>
                <a:spcPts val="0"/>
              </a:spcAft>
              <a:buNone/>
              <a:defRPr sz="1800">
                <a:solidFill>
                  <a:schemeClr val="dk1"/>
                </a:solidFill>
                <a:latin typeface="Comfortaa"/>
                <a:ea typeface="Comfortaa"/>
                <a:cs typeface="Comfortaa"/>
                <a:sym typeface="Comfortaa"/>
              </a:defRPr>
            </a:lvl5pPr>
            <a:lvl6pPr lvl="5" algn="ctr" rtl="0">
              <a:lnSpc>
                <a:spcPct val="100000"/>
              </a:lnSpc>
              <a:spcBef>
                <a:spcPts val="0"/>
              </a:spcBef>
              <a:spcAft>
                <a:spcPts val="0"/>
              </a:spcAft>
              <a:buNone/>
              <a:defRPr sz="1800">
                <a:solidFill>
                  <a:schemeClr val="dk1"/>
                </a:solidFill>
                <a:latin typeface="Comfortaa"/>
                <a:ea typeface="Comfortaa"/>
                <a:cs typeface="Comfortaa"/>
                <a:sym typeface="Comfortaa"/>
              </a:defRPr>
            </a:lvl6pPr>
            <a:lvl7pPr lvl="6" algn="ctr" rtl="0">
              <a:lnSpc>
                <a:spcPct val="100000"/>
              </a:lnSpc>
              <a:spcBef>
                <a:spcPts val="0"/>
              </a:spcBef>
              <a:spcAft>
                <a:spcPts val="0"/>
              </a:spcAft>
              <a:buNone/>
              <a:defRPr sz="1800">
                <a:solidFill>
                  <a:schemeClr val="dk1"/>
                </a:solidFill>
                <a:latin typeface="Comfortaa"/>
                <a:ea typeface="Comfortaa"/>
                <a:cs typeface="Comfortaa"/>
                <a:sym typeface="Comfortaa"/>
              </a:defRPr>
            </a:lvl7pPr>
            <a:lvl8pPr lvl="7" algn="ctr" rtl="0">
              <a:lnSpc>
                <a:spcPct val="100000"/>
              </a:lnSpc>
              <a:spcBef>
                <a:spcPts val="0"/>
              </a:spcBef>
              <a:spcAft>
                <a:spcPts val="0"/>
              </a:spcAft>
              <a:buNone/>
              <a:defRPr sz="1800">
                <a:solidFill>
                  <a:schemeClr val="dk1"/>
                </a:solidFill>
                <a:latin typeface="Comfortaa"/>
                <a:ea typeface="Comfortaa"/>
                <a:cs typeface="Comfortaa"/>
                <a:sym typeface="Comfortaa"/>
              </a:defRPr>
            </a:lvl8pPr>
            <a:lvl9pPr lvl="8" algn="ctr" rtl="0">
              <a:lnSpc>
                <a:spcPct val="100000"/>
              </a:lnSpc>
              <a:spcBef>
                <a:spcPts val="0"/>
              </a:spcBef>
              <a:spcAft>
                <a:spcPts val="0"/>
              </a:spcAft>
              <a:buNone/>
              <a:defRPr sz="1800">
                <a:solidFill>
                  <a:schemeClr val="dk1"/>
                </a:solidFill>
                <a:latin typeface="Comfortaa"/>
                <a:ea typeface="Comfortaa"/>
                <a:cs typeface="Comfortaa"/>
                <a:sym typeface="Comfortaa"/>
              </a:defRPr>
            </a:lvl9pPr>
          </a:lstStyle>
          <a:p>
            <a:endParaRPr/>
          </a:p>
        </p:txBody>
      </p:sp>
      <p:sp>
        <p:nvSpPr>
          <p:cNvPr id="893" name="Google Shape;893;p21"/>
          <p:cNvSpPr txBox="1">
            <a:spLocks noGrp="1"/>
          </p:cNvSpPr>
          <p:nvPr>
            <p:ph type="subTitle" idx="2"/>
          </p:nvPr>
        </p:nvSpPr>
        <p:spPr>
          <a:xfrm>
            <a:off x="2596800" y="2771613"/>
            <a:ext cx="3950400" cy="45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3000">
                <a:solidFill>
                  <a:schemeClr val="dk1"/>
                </a:solidFill>
                <a:latin typeface="Vibur"/>
                <a:ea typeface="Vibur"/>
                <a:cs typeface="Vibur"/>
                <a:sym typeface="Vibur"/>
              </a:defRPr>
            </a:lvl1pPr>
            <a:lvl2pPr lvl="1" algn="ctr" rtl="0">
              <a:lnSpc>
                <a:spcPct val="100000"/>
              </a:lnSpc>
              <a:spcBef>
                <a:spcPts val="0"/>
              </a:spcBef>
              <a:spcAft>
                <a:spcPts val="0"/>
              </a:spcAft>
              <a:buNone/>
              <a:defRPr sz="3000">
                <a:solidFill>
                  <a:schemeClr val="dk1"/>
                </a:solidFill>
                <a:latin typeface="Vibur"/>
                <a:ea typeface="Vibur"/>
                <a:cs typeface="Vibur"/>
                <a:sym typeface="Vibur"/>
              </a:defRPr>
            </a:lvl2pPr>
            <a:lvl3pPr lvl="2" algn="ctr" rtl="0">
              <a:lnSpc>
                <a:spcPct val="100000"/>
              </a:lnSpc>
              <a:spcBef>
                <a:spcPts val="0"/>
              </a:spcBef>
              <a:spcAft>
                <a:spcPts val="0"/>
              </a:spcAft>
              <a:buNone/>
              <a:defRPr sz="3000">
                <a:solidFill>
                  <a:schemeClr val="dk1"/>
                </a:solidFill>
                <a:latin typeface="Vibur"/>
                <a:ea typeface="Vibur"/>
                <a:cs typeface="Vibur"/>
                <a:sym typeface="Vibur"/>
              </a:defRPr>
            </a:lvl3pPr>
            <a:lvl4pPr lvl="3" algn="ctr" rtl="0">
              <a:lnSpc>
                <a:spcPct val="100000"/>
              </a:lnSpc>
              <a:spcBef>
                <a:spcPts val="0"/>
              </a:spcBef>
              <a:spcAft>
                <a:spcPts val="0"/>
              </a:spcAft>
              <a:buNone/>
              <a:defRPr sz="3000">
                <a:solidFill>
                  <a:schemeClr val="dk1"/>
                </a:solidFill>
                <a:latin typeface="Vibur"/>
                <a:ea typeface="Vibur"/>
                <a:cs typeface="Vibur"/>
                <a:sym typeface="Vibur"/>
              </a:defRPr>
            </a:lvl4pPr>
            <a:lvl5pPr lvl="4" algn="ctr" rtl="0">
              <a:lnSpc>
                <a:spcPct val="100000"/>
              </a:lnSpc>
              <a:spcBef>
                <a:spcPts val="0"/>
              </a:spcBef>
              <a:spcAft>
                <a:spcPts val="0"/>
              </a:spcAft>
              <a:buNone/>
              <a:defRPr sz="3000">
                <a:solidFill>
                  <a:schemeClr val="dk1"/>
                </a:solidFill>
                <a:latin typeface="Vibur"/>
                <a:ea typeface="Vibur"/>
                <a:cs typeface="Vibur"/>
                <a:sym typeface="Vibur"/>
              </a:defRPr>
            </a:lvl5pPr>
            <a:lvl6pPr lvl="5" algn="ctr" rtl="0">
              <a:lnSpc>
                <a:spcPct val="100000"/>
              </a:lnSpc>
              <a:spcBef>
                <a:spcPts val="0"/>
              </a:spcBef>
              <a:spcAft>
                <a:spcPts val="0"/>
              </a:spcAft>
              <a:buNone/>
              <a:defRPr sz="3000">
                <a:solidFill>
                  <a:schemeClr val="dk1"/>
                </a:solidFill>
                <a:latin typeface="Vibur"/>
                <a:ea typeface="Vibur"/>
                <a:cs typeface="Vibur"/>
                <a:sym typeface="Vibur"/>
              </a:defRPr>
            </a:lvl6pPr>
            <a:lvl7pPr lvl="6" algn="ctr" rtl="0">
              <a:lnSpc>
                <a:spcPct val="100000"/>
              </a:lnSpc>
              <a:spcBef>
                <a:spcPts val="0"/>
              </a:spcBef>
              <a:spcAft>
                <a:spcPts val="0"/>
              </a:spcAft>
              <a:buNone/>
              <a:defRPr sz="3000">
                <a:solidFill>
                  <a:schemeClr val="dk1"/>
                </a:solidFill>
                <a:latin typeface="Vibur"/>
                <a:ea typeface="Vibur"/>
                <a:cs typeface="Vibur"/>
                <a:sym typeface="Vibur"/>
              </a:defRPr>
            </a:lvl7pPr>
            <a:lvl8pPr lvl="7" algn="ctr" rtl="0">
              <a:lnSpc>
                <a:spcPct val="100000"/>
              </a:lnSpc>
              <a:spcBef>
                <a:spcPts val="0"/>
              </a:spcBef>
              <a:spcAft>
                <a:spcPts val="0"/>
              </a:spcAft>
              <a:buNone/>
              <a:defRPr sz="3000">
                <a:solidFill>
                  <a:schemeClr val="dk1"/>
                </a:solidFill>
                <a:latin typeface="Vibur"/>
                <a:ea typeface="Vibur"/>
                <a:cs typeface="Vibur"/>
                <a:sym typeface="Vibur"/>
              </a:defRPr>
            </a:lvl8pPr>
            <a:lvl9pPr lvl="8" algn="ctr" rtl="0">
              <a:lnSpc>
                <a:spcPct val="100000"/>
              </a:lnSpc>
              <a:spcBef>
                <a:spcPts val="0"/>
              </a:spcBef>
              <a:spcAft>
                <a:spcPts val="0"/>
              </a:spcAft>
              <a:buNone/>
              <a:defRPr sz="3000">
                <a:solidFill>
                  <a:schemeClr val="dk1"/>
                </a:solidFill>
                <a:latin typeface="Vibur"/>
                <a:ea typeface="Vibur"/>
                <a:cs typeface="Vibur"/>
                <a:sym typeface="Vibur"/>
              </a:defRPr>
            </a:lvl9pPr>
          </a:lstStyle>
          <a:p>
            <a:endParaRPr/>
          </a:p>
        </p:txBody>
      </p:sp>
      <p:grpSp>
        <p:nvGrpSpPr>
          <p:cNvPr id="894" name="Google Shape;894;p21"/>
          <p:cNvGrpSpPr/>
          <p:nvPr/>
        </p:nvGrpSpPr>
        <p:grpSpPr>
          <a:xfrm>
            <a:off x="7989005" y="225890"/>
            <a:ext cx="1210420" cy="868635"/>
            <a:chOff x="6102329" y="3283426"/>
            <a:chExt cx="654776" cy="469888"/>
          </a:xfrm>
        </p:grpSpPr>
        <p:sp>
          <p:nvSpPr>
            <p:cNvPr id="895" name="Google Shape;895;p21"/>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1"/>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1"/>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1"/>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1"/>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1"/>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1"/>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1"/>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21"/>
          <p:cNvGrpSpPr/>
          <p:nvPr/>
        </p:nvGrpSpPr>
        <p:grpSpPr>
          <a:xfrm rot="-1272558" flipH="1">
            <a:off x="7105331" y="3178663"/>
            <a:ext cx="1415633" cy="2385311"/>
            <a:chOff x="-653265" y="1899986"/>
            <a:chExt cx="171302" cy="288619"/>
          </a:xfrm>
        </p:grpSpPr>
        <p:sp>
          <p:nvSpPr>
            <p:cNvPr id="907" name="Google Shape;907;p21"/>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1"/>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1"/>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1"/>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1"/>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21"/>
          <p:cNvGrpSpPr/>
          <p:nvPr/>
        </p:nvGrpSpPr>
        <p:grpSpPr>
          <a:xfrm flipH="1">
            <a:off x="8065063" y="1808493"/>
            <a:ext cx="1277992" cy="1010253"/>
            <a:chOff x="855987" y="2204128"/>
            <a:chExt cx="1217483" cy="962421"/>
          </a:xfrm>
        </p:grpSpPr>
        <p:grpSp>
          <p:nvGrpSpPr>
            <p:cNvPr id="913" name="Google Shape;913;p21"/>
            <p:cNvGrpSpPr/>
            <p:nvPr/>
          </p:nvGrpSpPr>
          <p:grpSpPr>
            <a:xfrm>
              <a:off x="855987" y="2204128"/>
              <a:ext cx="1146639" cy="962421"/>
              <a:chOff x="958238" y="2157575"/>
              <a:chExt cx="1115191" cy="936025"/>
            </a:xfrm>
          </p:grpSpPr>
          <p:sp>
            <p:nvSpPr>
              <p:cNvPr id="914" name="Google Shape;914;p2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2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21"/>
          <p:cNvGrpSpPr/>
          <p:nvPr/>
        </p:nvGrpSpPr>
        <p:grpSpPr>
          <a:xfrm>
            <a:off x="431221" y="571494"/>
            <a:ext cx="1860621" cy="811048"/>
            <a:chOff x="3965010" y="571479"/>
            <a:chExt cx="1651683" cy="719972"/>
          </a:xfrm>
        </p:grpSpPr>
        <p:grpSp>
          <p:nvGrpSpPr>
            <p:cNvPr id="922" name="Google Shape;922;p21"/>
            <p:cNvGrpSpPr/>
            <p:nvPr/>
          </p:nvGrpSpPr>
          <p:grpSpPr>
            <a:xfrm>
              <a:off x="3965010" y="571479"/>
              <a:ext cx="1446820" cy="719972"/>
              <a:chOff x="3953250" y="571500"/>
              <a:chExt cx="1383325" cy="766825"/>
            </a:xfrm>
          </p:grpSpPr>
          <p:grpSp>
            <p:nvGrpSpPr>
              <p:cNvPr id="923" name="Google Shape;923;p21"/>
              <p:cNvGrpSpPr/>
              <p:nvPr/>
            </p:nvGrpSpPr>
            <p:grpSpPr>
              <a:xfrm>
                <a:off x="3953250" y="571500"/>
                <a:ext cx="1383166" cy="669650"/>
                <a:chOff x="897088" y="2374675"/>
                <a:chExt cx="1383166" cy="669650"/>
              </a:xfrm>
            </p:grpSpPr>
            <p:sp>
              <p:nvSpPr>
                <p:cNvPr id="924" name="Google Shape;924;p21"/>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1"/>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1"/>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1"/>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21"/>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9" name="Google Shape;929;p21"/>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0_1_1">
    <p:bg>
      <p:bgPr>
        <a:blipFill>
          <a:blip r:embed="rId2">
            <a:alphaModFix/>
          </a:blip>
          <a:stretch>
            <a:fillRect/>
          </a:stretch>
        </a:blipFill>
        <a:effectLst/>
      </p:bgPr>
    </p:bg>
    <p:spTree>
      <p:nvGrpSpPr>
        <p:cNvPr id="1" name="Shape 1145"/>
        <p:cNvGrpSpPr/>
        <p:nvPr/>
      </p:nvGrpSpPr>
      <p:grpSpPr>
        <a:xfrm>
          <a:off x="0" y="0"/>
          <a:ext cx="0" cy="0"/>
          <a:chOff x="0" y="0"/>
          <a:chExt cx="0" cy="0"/>
        </a:xfrm>
      </p:grpSpPr>
      <p:sp>
        <p:nvSpPr>
          <p:cNvPr id="1146" name="Google Shape;1146;p26"/>
          <p:cNvSpPr txBox="1">
            <a:spLocks noGrp="1"/>
          </p:cNvSpPr>
          <p:nvPr>
            <p:ph type="title"/>
          </p:nvPr>
        </p:nvSpPr>
        <p:spPr>
          <a:xfrm>
            <a:off x="1255000" y="1907800"/>
            <a:ext cx="2937600" cy="454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147" name="Google Shape;1147;p26"/>
          <p:cNvSpPr txBox="1">
            <a:spLocks noGrp="1"/>
          </p:cNvSpPr>
          <p:nvPr>
            <p:ph type="subTitle" idx="1"/>
          </p:nvPr>
        </p:nvSpPr>
        <p:spPr>
          <a:xfrm>
            <a:off x="1255001" y="2585850"/>
            <a:ext cx="2787300" cy="1175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Comfortaa"/>
                <a:ea typeface="Comfortaa"/>
                <a:cs typeface="Comfortaa"/>
                <a:sym typeface="Comfortaa"/>
              </a:defRPr>
            </a:lvl1pPr>
            <a:lvl2pPr lvl="1" rtl="0">
              <a:spcBef>
                <a:spcPts val="0"/>
              </a:spcBef>
              <a:spcAft>
                <a:spcPts val="0"/>
              </a:spcAft>
              <a:buNone/>
              <a:defRPr sz="1400">
                <a:solidFill>
                  <a:schemeClr val="dk1"/>
                </a:solidFill>
                <a:latin typeface="Comfortaa"/>
                <a:ea typeface="Comfortaa"/>
                <a:cs typeface="Comfortaa"/>
                <a:sym typeface="Comfortaa"/>
              </a:defRPr>
            </a:lvl2pPr>
            <a:lvl3pPr lvl="2" rtl="0">
              <a:spcBef>
                <a:spcPts val="0"/>
              </a:spcBef>
              <a:spcAft>
                <a:spcPts val="0"/>
              </a:spcAft>
              <a:buNone/>
              <a:defRPr sz="1400">
                <a:solidFill>
                  <a:schemeClr val="dk1"/>
                </a:solidFill>
                <a:latin typeface="Comfortaa"/>
                <a:ea typeface="Comfortaa"/>
                <a:cs typeface="Comfortaa"/>
                <a:sym typeface="Comfortaa"/>
              </a:defRPr>
            </a:lvl3pPr>
            <a:lvl4pPr lvl="3" rtl="0">
              <a:spcBef>
                <a:spcPts val="0"/>
              </a:spcBef>
              <a:spcAft>
                <a:spcPts val="0"/>
              </a:spcAft>
              <a:buNone/>
              <a:defRPr sz="1400">
                <a:solidFill>
                  <a:schemeClr val="dk1"/>
                </a:solidFill>
                <a:latin typeface="Comfortaa"/>
                <a:ea typeface="Comfortaa"/>
                <a:cs typeface="Comfortaa"/>
                <a:sym typeface="Comfortaa"/>
              </a:defRPr>
            </a:lvl4pPr>
            <a:lvl5pPr lvl="4" rtl="0">
              <a:spcBef>
                <a:spcPts val="0"/>
              </a:spcBef>
              <a:spcAft>
                <a:spcPts val="0"/>
              </a:spcAft>
              <a:buNone/>
              <a:defRPr sz="1400">
                <a:solidFill>
                  <a:schemeClr val="dk1"/>
                </a:solidFill>
                <a:latin typeface="Comfortaa"/>
                <a:ea typeface="Comfortaa"/>
                <a:cs typeface="Comfortaa"/>
                <a:sym typeface="Comfortaa"/>
              </a:defRPr>
            </a:lvl5pPr>
            <a:lvl6pPr lvl="5" rtl="0">
              <a:spcBef>
                <a:spcPts val="0"/>
              </a:spcBef>
              <a:spcAft>
                <a:spcPts val="0"/>
              </a:spcAft>
              <a:buNone/>
              <a:defRPr sz="1400">
                <a:solidFill>
                  <a:schemeClr val="dk1"/>
                </a:solidFill>
                <a:latin typeface="Comfortaa"/>
                <a:ea typeface="Comfortaa"/>
                <a:cs typeface="Comfortaa"/>
                <a:sym typeface="Comfortaa"/>
              </a:defRPr>
            </a:lvl6pPr>
            <a:lvl7pPr lvl="6" rtl="0">
              <a:spcBef>
                <a:spcPts val="0"/>
              </a:spcBef>
              <a:spcAft>
                <a:spcPts val="0"/>
              </a:spcAft>
              <a:buNone/>
              <a:defRPr sz="1400">
                <a:solidFill>
                  <a:schemeClr val="dk1"/>
                </a:solidFill>
                <a:latin typeface="Comfortaa"/>
                <a:ea typeface="Comfortaa"/>
                <a:cs typeface="Comfortaa"/>
                <a:sym typeface="Comfortaa"/>
              </a:defRPr>
            </a:lvl7pPr>
            <a:lvl8pPr lvl="7" rtl="0">
              <a:spcBef>
                <a:spcPts val="0"/>
              </a:spcBef>
              <a:spcAft>
                <a:spcPts val="0"/>
              </a:spcAft>
              <a:buNone/>
              <a:defRPr sz="1400">
                <a:solidFill>
                  <a:schemeClr val="dk1"/>
                </a:solidFill>
                <a:latin typeface="Comfortaa"/>
                <a:ea typeface="Comfortaa"/>
                <a:cs typeface="Comfortaa"/>
                <a:sym typeface="Comfortaa"/>
              </a:defRPr>
            </a:lvl8pPr>
            <a:lvl9pPr lvl="8" rtl="0">
              <a:spcBef>
                <a:spcPts val="0"/>
              </a:spcBef>
              <a:spcAft>
                <a:spcPts val="0"/>
              </a:spcAft>
              <a:buNone/>
              <a:defRPr sz="1400">
                <a:solidFill>
                  <a:schemeClr val="dk1"/>
                </a:solidFill>
                <a:latin typeface="Comfortaa"/>
                <a:ea typeface="Comfortaa"/>
                <a:cs typeface="Comfortaa"/>
                <a:sym typeface="Comfortaa"/>
              </a:defRPr>
            </a:lvl9pPr>
          </a:lstStyle>
          <a:p>
            <a:endParaRPr/>
          </a:p>
        </p:txBody>
      </p:sp>
      <p:grpSp>
        <p:nvGrpSpPr>
          <p:cNvPr id="1148" name="Google Shape;1148;p26"/>
          <p:cNvGrpSpPr/>
          <p:nvPr/>
        </p:nvGrpSpPr>
        <p:grpSpPr>
          <a:xfrm>
            <a:off x="8069369" y="226063"/>
            <a:ext cx="1130209" cy="811073"/>
            <a:chOff x="6102329" y="3283426"/>
            <a:chExt cx="654776" cy="469888"/>
          </a:xfrm>
        </p:grpSpPr>
        <p:sp>
          <p:nvSpPr>
            <p:cNvPr id="1149" name="Google Shape;1149;p26"/>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6"/>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6"/>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6"/>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6"/>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6"/>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6"/>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6"/>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6"/>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6"/>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6"/>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26"/>
          <p:cNvGrpSpPr/>
          <p:nvPr/>
        </p:nvGrpSpPr>
        <p:grpSpPr>
          <a:xfrm rot="2150482">
            <a:off x="1999164" y="3379352"/>
            <a:ext cx="1415632" cy="2385312"/>
            <a:chOff x="-653265" y="1899986"/>
            <a:chExt cx="171302" cy="288619"/>
          </a:xfrm>
        </p:grpSpPr>
        <p:sp>
          <p:nvSpPr>
            <p:cNvPr id="1161" name="Google Shape;1161;p26"/>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6"/>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6"/>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6"/>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6"/>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26"/>
          <p:cNvGrpSpPr/>
          <p:nvPr/>
        </p:nvGrpSpPr>
        <p:grpSpPr>
          <a:xfrm flipH="1">
            <a:off x="8168563" y="3756793"/>
            <a:ext cx="1277992" cy="1010253"/>
            <a:chOff x="855987" y="2204128"/>
            <a:chExt cx="1217483" cy="962421"/>
          </a:xfrm>
        </p:grpSpPr>
        <p:grpSp>
          <p:nvGrpSpPr>
            <p:cNvPr id="1167" name="Google Shape;1167;p26"/>
            <p:cNvGrpSpPr/>
            <p:nvPr/>
          </p:nvGrpSpPr>
          <p:grpSpPr>
            <a:xfrm>
              <a:off x="855987" y="2204128"/>
              <a:ext cx="1146639" cy="962421"/>
              <a:chOff x="958238" y="2157575"/>
              <a:chExt cx="1115191" cy="936025"/>
            </a:xfrm>
          </p:grpSpPr>
          <p:sp>
            <p:nvSpPr>
              <p:cNvPr id="1168" name="Google Shape;1168;p26"/>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6"/>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6"/>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6"/>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6"/>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6"/>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4" name="Google Shape;1174;p26"/>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 name="Google Shape;1175;p26"/>
          <p:cNvGrpSpPr/>
          <p:nvPr/>
        </p:nvGrpSpPr>
        <p:grpSpPr>
          <a:xfrm>
            <a:off x="431221" y="571494"/>
            <a:ext cx="1860621" cy="811048"/>
            <a:chOff x="3965010" y="571479"/>
            <a:chExt cx="1651683" cy="719972"/>
          </a:xfrm>
        </p:grpSpPr>
        <p:grpSp>
          <p:nvGrpSpPr>
            <p:cNvPr id="1176" name="Google Shape;1176;p26"/>
            <p:cNvGrpSpPr/>
            <p:nvPr/>
          </p:nvGrpSpPr>
          <p:grpSpPr>
            <a:xfrm>
              <a:off x="3965010" y="571479"/>
              <a:ext cx="1446820" cy="719972"/>
              <a:chOff x="3953250" y="571500"/>
              <a:chExt cx="1383325" cy="766825"/>
            </a:xfrm>
          </p:grpSpPr>
          <p:grpSp>
            <p:nvGrpSpPr>
              <p:cNvPr id="1177" name="Google Shape;1177;p26"/>
              <p:cNvGrpSpPr/>
              <p:nvPr/>
            </p:nvGrpSpPr>
            <p:grpSpPr>
              <a:xfrm>
                <a:off x="3953250" y="571500"/>
                <a:ext cx="1383166" cy="669650"/>
                <a:chOff x="897088" y="2374675"/>
                <a:chExt cx="1383166" cy="669650"/>
              </a:xfrm>
            </p:grpSpPr>
            <p:sp>
              <p:nvSpPr>
                <p:cNvPr id="1178" name="Google Shape;1178;p26"/>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6"/>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6"/>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6"/>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2" name="Google Shape;1182;p26"/>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3" name="Google Shape;1183;p26"/>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
  <p:cSld name="CUSTOM_5_1_1_1">
    <p:bg>
      <p:bgPr>
        <a:blipFill>
          <a:blip r:embed="rId2">
            <a:alphaModFix/>
          </a:blip>
          <a:stretch>
            <a:fillRect/>
          </a:stretch>
        </a:blipFill>
        <a:effectLst/>
      </p:bgPr>
    </p:bg>
    <p:spTree>
      <p:nvGrpSpPr>
        <p:cNvPr id="1" name="Shape 1352"/>
        <p:cNvGrpSpPr/>
        <p:nvPr/>
      </p:nvGrpSpPr>
      <p:grpSpPr>
        <a:xfrm>
          <a:off x="0" y="0"/>
          <a:ext cx="0" cy="0"/>
          <a:chOff x="0" y="0"/>
          <a:chExt cx="0" cy="0"/>
        </a:xfrm>
      </p:grpSpPr>
      <p:sp>
        <p:nvSpPr>
          <p:cNvPr id="1353" name="Google Shape;1353;p30"/>
          <p:cNvSpPr/>
          <p:nvPr/>
        </p:nvSpPr>
        <p:spPr>
          <a:xfrm>
            <a:off x="4888500" y="1110225"/>
            <a:ext cx="3381000" cy="3268200"/>
          </a:xfrm>
          <a:prstGeom prst="roundRect">
            <a:avLst>
              <a:gd name="adj" fmla="val 4556"/>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1072700" y="1110225"/>
            <a:ext cx="3381000" cy="3268200"/>
          </a:xfrm>
          <a:prstGeom prst="roundRect">
            <a:avLst>
              <a:gd name="adj" fmla="val 455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txBox="1">
            <a:spLocks noGrp="1"/>
          </p:cNvSpPr>
          <p:nvPr>
            <p:ph type="title" hasCustomPrompt="1"/>
          </p:nvPr>
        </p:nvSpPr>
        <p:spPr>
          <a:xfrm>
            <a:off x="898300" y="1496250"/>
            <a:ext cx="3529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56" name="Google Shape;1356;p30"/>
          <p:cNvSpPr txBox="1">
            <a:spLocks noGrp="1"/>
          </p:cNvSpPr>
          <p:nvPr>
            <p:ph type="subTitle" idx="1"/>
          </p:nvPr>
        </p:nvSpPr>
        <p:spPr>
          <a:xfrm>
            <a:off x="898300" y="2233725"/>
            <a:ext cx="35298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57" name="Google Shape;1357;p30"/>
          <p:cNvSpPr txBox="1">
            <a:spLocks noGrp="1"/>
          </p:cNvSpPr>
          <p:nvPr>
            <p:ph type="title" idx="2" hasCustomPrompt="1"/>
          </p:nvPr>
        </p:nvSpPr>
        <p:spPr>
          <a:xfrm>
            <a:off x="4714038" y="1496250"/>
            <a:ext cx="35298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58" name="Google Shape;1358;p30"/>
          <p:cNvSpPr txBox="1">
            <a:spLocks noGrp="1"/>
          </p:cNvSpPr>
          <p:nvPr>
            <p:ph type="subTitle" idx="3"/>
          </p:nvPr>
        </p:nvSpPr>
        <p:spPr>
          <a:xfrm>
            <a:off x="4714038" y="2233725"/>
            <a:ext cx="3529800" cy="44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1359" name="Google Shape;1359;p30"/>
          <p:cNvSpPr txBox="1">
            <a:spLocks noGrp="1"/>
          </p:cNvSpPr>
          <p:nvPr>
            <p:ph type="title" idx="4"/>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0" name="Google Shape;1360;p30"/>
          <p:cNvGrpSpPr/>
          <p:nvPr/>
        </p:nvGrpSpPr>
        <p:grpSpPr>
          <a:xfrm rot="1245393">
            <a:off x="7896274" y="202890"/>
            <a:ext cx="1373395" cy="1246998"/>
            <a:chOff x="7844079" y="226728"/>
            <a:chExt cx="1373387" cy="1246991"/>
          </a:xfrm>
        </p:grpSpPr>
        <p:sp>
          <p:nvSpPr>
            <p:cNvPr id="1361" name="Google Shape;1361;p30"/>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30"/>
          <p:cNvGrpSpPr/>
          <p:nvPr/>
        </p:nvGrpSpPr>
        <p:grpSpPr>
          <a:xfrm>
            <a:off x="-5013" y="3957734"/>
            <a:ext cx="708344" cy="1228537"/>
            <a:chOff x="-1056319" y="1385262"/>
            <a:chExt cx="212940" cy="369285"/>
          </a:xfrm>
        </p:grpSpPr>
        <p:sp>
          <p:nvSpPr>
            <p:cNvPr id="1375" name="Google Shape;1375;p30"/>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6" name="Google Shape;1386;p30"/>
          <p:cNvGrpSpPr/>
          <p:nvPr/>
        </p:nvGrpSpPr>
        <p:grpSpPr>
          <a:xfrm>
            <a:off x="8314050" y="4459555"/>
            <a:ext cx="537853" cy="555858"/>
            <a:chOff x="5294267" y="4624350"/>
            <a:chExt cx="383004" cy="395854"/>
          </a:xfrm>
        </p:grpSpPr>
        <p:sp>
          <p:nvSpPr>
            <p:cNvPr id="1387" name="Google Shape;1387;p30"/>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0"/>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0"/>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30"/>
          <p:cNvGrpSpPr/>
          <p:nvPr/>
        </p:nvGrpSpPr>
        <p:grpSpPr>
          <a:xfrm rot="7204672">
            <a:off x="-4531" y="285651"/>
            <a:ext cx="537851" cy="273046"/>
            <a:chOff x="5294267" y="4825749"/>
            <a:chExt cx="383004" cy="194455"/>
          </a:xfrm>
        </p:grpSpPr>
        <p:sp>
          <p:nvSpPr>
            <p:cNvPr id="1397" name="Google Shape;1397;p30"/>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0"/>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0"/>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0"/>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0"/>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0"/>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0"/>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5" name="Google Shape;1405;p30"/>
          <p:cNvSpPr/>
          <p:nvPr/>
        </p:nvSpPr>
        <p:spPr>
          <a:xfrm>
            <a:off x="4691850" y="1286150"/>
            <a:ext cx="3381000" cy="3268200"/>
          </a:xfrm>
          <a:prstGeom prst="roundRect">
            <a:avLst>
              <a:gd name="adj" fmla="val 455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876050" y="1286150"/>
            <a:ext cx="3381000" cy="3268200"/>
          </a:xfrm>
          <a:prstGeom prst="roundRect">
            <a:avLst>
              <a:gd name="adj" fmla="val 4556"/>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21_1_1_1">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7336950" y="5125975"/>
            <a:ext cx="109250" cy="17525"/>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4" name="Google Shape;1454;p32"/>
          <p:cNvGrpSpPr/>
          <p:nvPr/>
        </p:nvGrpSpPr>
        <p:grpSpPr>
          <a:xfrm flipH="1">
            <a:off x="-297197" y="926675"/>
            <a:ext cx="1025973" cy="811032"/>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32"/>
          <p:cNvGrpSpPr/>
          <p:nvPr/>
        </p:nvGrpSpPr>
        <p:grpSpPr>
          <a:xfrm rot="-3617422" flipH="1">
            <a:off x="8490995" y="4604956"/>
            <a:ext cx="639248" cy="382014"/>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32"/>
          <p:cNvGrpSpPr/>
          <p:nvPr/>
        </p:nvGrpSpPr>
        <p:grpSpPr>
          <a:xfrm flipH="1">
            <a:off x="62659" y="4194779"/>
            <a:ext cx="666115" cy="973447"/>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32"/>
          <p:cNvGrpSpPr/>
          <p:nvPr/>
        </p:nvGrpSpPr>
        <p:grpSpPr>
          <a:xfrm rot="10800000" flipH="1">
            <a:off x="7820175" y="-221970"/>
            <a:ext cx="1590405" cy="693261"/>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2"/>
          <p:cNvGrpSpPr/>
          <p:nvPr/>
        </p:nvGrpSpPr>
        <p:grpSpPr>
          <a:xfrm rot="2839265">
            <a:off x="571315" y="-170365"/>
            <a:ext cx="799290" cy="1039885"/>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21_1_1_1_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7532356" y="3641559"/>
            <a:ext cx="884679" cy="1501939"/>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33"/>
          <p:cNvGrpSpPr/>
          <p:nvPr/>
        </p:nvGrpSpPr>
        <p:grpSpPr>
          <a:xfrm flipH="1">
            <a:off x="7725441" y="1082982"/>
            <a:ext cx="2037701" cy="1610804"/>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33"/>
          <p:cNvGrpSpPr/>
          <p:nvPr/>
        </p:nvGrpSpPr>
        <p:grpSpPr>
          <a:xfrm flipH="1">
            <a:off x="2898506" y="-686743"/>
            <a:ext cx="2525833" cy="1610805"/>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7" name="Google Shape;1527;p33"/>
          <p:cNvGrpSpPr/>
          <p:nvPr/>
        </p:nvGrpSpPr>
        <p:grpSpPr>
          <a:xfrm rot="615299" flipH="1">
            <a:off x="279417" y="1059091"/>
            <a:ext cx="1651651" cy="1499645"/>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3"/>
          <p:cNvGrpSpPr/>
          <p:nvPr/>
        </p:nvGrpSpPr>
        <p:grpSpPr>
          <a:xfrm>
            <a:off x="875207" y="3470549"/>
            <a:ext cx="1020386" cy="1732392"/>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9" name="Google Shape;1549;p33"/>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3"/>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3"/>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3"/>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3"/>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3"/>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5">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59449" y="4092702"/>
            <a:ext cx="1068261" cy="957550"/>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0" name="Google Shape;1570;p34"/>
          <p:cNvGrpSpPr/>
          <p:nvPr/>
        </p:nvGrpSpPr>
        <p:grpSpPr>
          <a:xfrm rot="-4477981" flipH="1">
            <a:off x="8390416" y="4219637"/>
            <a:ext cx="799388" cy="704718"/>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34"/>
          <p:cNvGrpSpPr/>
          <p:nvPr/>
        </p:nvGrpSpPr>
        <p:grpSpPr>
          <a:xfrm flipH="1">
            <a:off x="366691" y="-180577"/>
            <a:ext cx="2121888" cy="141459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34"/>
          <p:cNvGrpSpPr/>
          <p:nvPr/>
        </p:nvGrpSpPr>
        <p:grpSpPr>
          <a:xfrm flipH="1">
            <a:off x="8230789" y="1786718"/>
            <a:ext cx="1277992" cy="1010253"/>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8" name="Google Shape;1598;p34"/>
          <p:cNvGrpSpPr/>
          <p:nvPr/>
        </p:nvGrpSpPr>
        <p:grpSpPr>
          <a:xfrm rot="10800000" flipH="1">
            <a:off x="3699498" y="-186820"/>
            <a:ext cx="1590405" cy="693261"/>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88EFD3CC-E74C-454E-AEC8-ADE3669C89A5}" type="datetimeFigureOut">
              <a:rPr lang="en-US" smtClean="0"/>
              <a:pPr/>
              <a:t>04/11/2022</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158069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88EFD3CC-E74C-454E-AEC8-ADE3669C89A5}" type="datetimeFigureOut">
              <a:rPr lang="en-US" smtClean="0"/>
              <a:pPr/>
              <a:t>04/11/2022</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73166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5"/>
          <p:cNvSpPr txBox="1">
            <a:spLocks noGrp="1"/>
          </p:cNvSpPr>
          <p:nvPr>
            <p:ph type="subTitle" idx="1"/>
          </p:nvPr>
        </p:nvSpPr>
        <p:spPr>
          <a:xfrm>
            <a:off x="872800" y="3903800"/>
            <a:ext cx="2651100" cy="84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sp>
        <p:nvSpPr>
          <p:cNvPr id="155" name="Google Shape;155;p5"/>
          <p:cNvSpPr txBox="1">
            <a:spLocks noGrp="1"/>
          </p:cNvSpPr>
          <p:nvPr>
            <p:ph type="subTitle" idx="2"/>
          </p:nvPr>
        </p:nvSpPr>
        <p:spPr>
          <a:xfrm>
            <a:off x="5620100" y="3903800"/>
            <a:ext cx="2651100" cy="84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Comfortaa"/>
                <a:ea typeface="Comfortaa"/>
                <a:cs typeface="Comfortaa"/>
                <a:sym typeface="Comfortaa"/>
              </a:defRPr>
            </a:lvl1pPr>
            <a:lvl2pPr lvl="1" algn="ctr" rtl="0">
              <a:spcBef>
                <a:spcPts val="0"/>
              </a:spcBef>
              <a:spcAft>
                <a:spcPts val="0"/>
              </a:spcAft>
              <a:buNone/>
              <a:defRPr sz="1400">
                <a:solidFill>
                  <a:schemeClr val="dk1"/>
                </a:solidFill>
                <a:latin typeface="Comfortaa"/>
                <a:ea typeface="Comfortaa"/>
                <a:cs typeface="Comfortaa"/>
                <a:sym typeface="Comfortaa"/>
              </a:defRPr>
            </a:lvl2pPr>
            <a:lvl3pPr lvl="2" algn="ctr" rtl="0">
              <a:spcBef>
                <a:spcPts val="0"/>
              </a:spcBef>
              <a:spcAft>
                <a:spcPts val="0"/>
              </a:spcAft>
              <a:buNone/>
              <a:defRPr sz="1400">
                <a:solidFill>
                  <a:schemeClr val="dk1"/>
                </a:solidFill>
                <a:latin typeface="Comfortaa"/>
                <a:ea typeface="Comfortaa"/>
                <a:cs typeface="Comfortaa"/>
                <a:sym typeface="Comfortaa"/>
              </a:defRPr>
            </a:lvl3pPr>
            <a:lvl4pPr lvl="3" algn="ctr" rtl="0">
              <a:spcBef>
                <a:spcPts val="0"/>
              </a:spcBef>
              <a:spcAft>
                <a:spcPts val="0"/>
              </a:spcAft>
              <a:buNone/>
              <a:defRPr sz="1400">
                <a:solidFill>
                  <a:schemeClr val="dk1"/>
                </a:solidFill>
                <a:latin typeface="Comfortaa"/>
                <a:ea typeface="Comfortaa"/>
                <a:cs typeface="Comfortaa"/>
                <a:sym typeface="Comfortaa"/>
              </a:defRPr>
            </a:lvl4pPr>
            <a:lvl5pPr lvl="4" algn="ctr" rtl="0">
              <a:spcBef>
                <a:spcPts val="0"/>
              </a:spcBef>
              <a:spcAft>
                <a:spcPts val="0"/>
              </a:spcAft>
              <a:buNone/>
              <a:defRPr sz="1400">
                <a:solidFill>
                  <a:schemeClr val="dk1"/>
                </a:solidFill>
                <a:latin typeface="Comfortaa"/>
                <a:ea typeface="Comfortaa"/>
                <a:cs typeface="Comfortaa"/>
                <a:sym typeface="Comfortaa"/>
              </a:defRPr>
            </a:lvl5pPr>
            <a:lvl6pPr lvl="5" algn="ctr" rtl="0">
              <a:spcBef>
                <a:spcPts val="0"/>
              </a:spcBef>
              <a:spcAft>
                <a:spcPts val="0"/>
              </a:spcAft>
              <a:buNone/>
              <a:defRPr sz="1400">
                <a:solidFill>
                  <a:schemeClr val="dk1"/>
                </a:solidFill>
                <a:latin typeface="Comfortaa"/>
                <a:ea typeface="Comfortaa"/>
                <a:cs typeface="Comfortaa"/>
                <a:sym typeface="Comfortaa"/>
              </a:defRPr>
            </a:lvl6pPr>
            <a:lvl7pPr lvl="6" algn="ctr" rtl="0">
              <a:spcBef>
                <a:spcPts val="0"/>
              </a:spcBef>
              <a:spcAft>
                <a:spcPts val="0"/>
              </a:spcAft>
              <a:buNone/>
              <a:defRPr sz="1400">
                <a:solidFill>
                  <a:schemeClr val="dk1"/>
                </a:solidFill>
                <a:latin typeface="Comfortaa"/>
                <a:ea typeface="Comfortaa"/>
                <a:cs typeface="Comfortaa"/>
                <a:sym typeface="Comfortaa"/>
              </a:defRPr>
            </a:lvl7pPr>
            <a:lvl8pPr lvl="7" algn="ctr" rtl="0">
              <a:spcBef>
                <a:spcPts val="0"/>
              </a:spcBef>
              <a:spcAft>
                <a:spcPts val="0"/>
              </a:spcAft>
              <a:buNone/>
              <a:defRPr sz="1400">
                <a:solidFill>
                  <a:schemeClr val="dk1"/>
                </a:solidFill>
                <a:latin typeface="Comfortaa"/>
                <a:ea typeface="Comfortaa"/>
                <a:cs typeface="Comfortaa"/>
                <a:sym typeface="Comfortaa"/>
              </a:defRPr>
            </a:lvl8pPr>
            <a:lvl9pPr lvl="8" algn="ctr" rtl="0">
              <a:spcBef>
                <a:spcPts val="0"/>
              </a:spcBef>
              <a:spcAft>
                <a:spcPts val="0"/>
              </a:spcAft>
              <a:buNone/>
              <a:defRPr sz="1400">
                <a:solidFill>
                  <a:schemeClr val="dk1"/>
                </a:solidFill>
                <a:latin typeface="Comfortaa"/>
                <a:ea typeface="Comfortaa"/>
                <a:cs typeface="Comfortaa"/>
                <a:sym typeface="Comfortaa"/>
              </a:defRPr>
            </a:lvl9pPr>
          </a:lstStyle>
          <a:p>
            <a:endParaRPr/>
          </a:p>
        </p:txBody>
      </p:sp>
      <p:grpSp>
        <p:nvGrpSpPr>
          <p:cNvPr id="156" name="Google Shape;156;p5"/>
          <p:cNvGrpSpPr/>
          <p:nvPr/>
        </p:nvGrpSpPr>
        <p:grpSpPr>
          <a:xfrm flipH="1">
            <a:off x="6927955" y="4"/>
            <a:ext cx="2010058" cy="1281879"/>
            <a:chOff x="7239867" y="1514545"/>
            <a:chExt cx="2525833" cy="1610805"/>
          </a:xfrm>
        </p:grpSpPr>
        <p:grpSp>
          <p:nvGrpSpPr>
            <p:cNvPr id="157" name="Google Shape;157;p5"/>
            <p:cNvGrpSpPr/>
            <p:nvPr/>
          </p:nvGrpSpPr>
          <p:grpSpPr>
            <a:xfrm>
              <a:off x="7346663" y="1514545"/>
              <a:ext cx="2419037" cy="1551678"/>
              <a:chOff x="7410211" y="1555302"/>
              <a:chExt cx="2355440" cy="1510884"/>
            </a:xfrm>
          </p:grpSpPr>
          <p:grpSp>
            <p:nvGrpSpPr>
              <p:cNvPr id="158" name="Google Shape;158;p5"/>
              <p:cNvGrpSpPr/>
              <p:nvPr/>
            </p:nvGrpSpPr>
            <p:grpSpPr>
              <a:xfrm>
                <a:off x="7410211" y="1555302"/>
                <a:ext cx="2355440" cy="1510884"/>
                <a:chOff x="761258" y="2062480"/>
                <a:chExt cx="1646470" cy="1056119"/>
              </a:xfrm>
            </p:grpSpPr>
            <p:sp>
              <p:nvSpPr>
                <p:cNvPr id="159" name="Google Shape;159;p5"/>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5"/>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5"/>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5"/>
          <p:cNvGrpSpPr/>
          <p:nvPr/>
        </p:nvGrpSpPr>
        <p:grpSpPr>
          <a:xfrm rot="2398771">
            <a:off x="-128570" y="4514541"/>
            <a:ext cx="1016105" cy="607224"/>
            <a:chOff x="1202177" y="4613417"/>
            <a:chExt cx="528376" cy="315757"/>
          </a:xfrm>
        </p:grpSpPr>
        <p:sp>
          <p:nvSpPr>
            <p:cNvPr id="169" name="Google Shape;169;p5"/>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5"/>
          <p:cNvGrpSpPr/>
          <p:nvPr/>
        </p:nvGrpSpPr>
        <p:grpSpPr>
          <a:xfrm flipH="1">
            <a:off x="186991" y="158430"/>
            <a:ext cx="495544" cy="469263"/>
            <a:chOff x="2736573" y="4286656"/>
            <a:chExt cx="316076" cy="299294"/>
          </a:xfrm>
        </p:grpSpPr>
        <p:sp>
          <p:nvSpPr>
            <p:cNvPr id="176" name="Google Shape;176;p5"/>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5"/>
          <p:cNvGrpSpPr/>
          <p:nvPr/>
        </p:nvGrpSpPr>
        <p:grpSpPr>
          <a:xfrm rot="3680024">
            <a:off x="8423761" y="4492528"/>
            <a:ext cx="761916" cy="546733"/>
            <a:chOff x="6102329" y="3283426"/>
            <a:chExt cx="654776" cy="469888"/>
          </a:xfrm>
        </p:grpSpPr>
        <p:sp>
          <p:nvSpPr>
            <p:cNvPr id="181" name="Google Shape;181;p5"/>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5"/>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6"/>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5" name="Google Shape;195;p6"/>
          <p:cNvGrpSpPr/>
          <p:nvPr/>
        </p:nvGrpSpPr>
        <p:grpSpPr>
          <a:xfrm rot="-1245393" flipH="1">
            <a:off x="-285816" y="202890"/>
            <a:ext cx="1373395" cy="1246998"/>
            <a:chOff x="7844079" y="226728"/>
            <a:chExt cx="1373387" cy="1246991"/>
          </a:xfrm>
        </p:grpSpPr>
        <p:sp>
          <p:nvSpPr>
            <p:cNvPr id="196" name="Google Shape;196;p6"/>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6"/>
          <p:cNvGrpSpPr/>
          <p:nvPr/>
        </p:nvGrpSpPr>
        <p:grpSpPr>
          <a:xfrm flipH="1">
            <a:off x="8280522" y="3957734"/>
            <a:ext cx="708344" cy="1228537"/>
            <a:chOff x="-1056319" y="1385262"/>
            <a:chExt cx="212940" cy="369285"/>
          </a:xfrm>
        </p:grpSpPr>
        <p:sp>
          <p:nvSpPr>
            <p:cNvPr id="210" name="Google Shape;210;p6"/>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6"/>
          <p:cNvGrpSpPr/>
          <p:nvPr/>
        </p:nvGrpSpPr>
        <p:grpSpPr>
          <a:xfrm flipH="1">
            <a:off x="131950" y="4459555"/>
            <a:ext cx="537853" cy="555858"/>
            <a:chOff x="5294267" y="4624350"/>
            <a:chExt cx="383004" cy="395854"/>
          </a:xfrm>
        </p:grpSpPr>
        <p:sp>
          <p:nvSpPr>
            <p:cNvPr id="222" name="Google Shape;22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6"/>
          <p:cNvGrpSpPr/>
          <p:nvPr/>
        </p:nvGrpSpPr>
        <p:grpSpPr>
          <a:xfrm rot="-7204672" flipH="1">
            <a:off x="8450532" y="285651"/>
            <a:ext cx="537851" cy="273046"/>
            <a:chOff x="5294267" y="4825749"/>
            <a:chExt cx="383004" cy="194455"/>
          </a:xfrm>
        </p:grpSpPr>
        <p:sp>
          <p:nvSpPr>
            <p:cNvPr id="232" name="Google Shape;23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56"/>
        <p:cNvGrpSpPr/>
        <p:nvPr/>
      </p:nvGrpSpPr>
      <p:grpSpPr>
        <a:xfrm>
          <a:off x="0" y="0"/>
          <a:ext cx="0" cy="0"/>
          <a:chOff x="0" y="0"/>
          <a:chExt cx="0" cy="0"/>
        </a:xfrm>
      </p:grpSpPr>
      <p:sp>
        <p:nvSpPr>
          <p:cNvPr id="357" name="Google Shape;357;p9"/>
          <p:cNvSpPr txBox="1">
            <a:spLocks noGrp="1"/>
          </p:cNvSpPr>
          <p:nvPr>
            <p:ph type="subTitle" idx="1"/>
          </p:nvPr>
        </p:nvSpPr>
        <p:spPr>
          <a:xfrm>
            <a:off x="4417600" y="2168750"/>
            <a:ext cx="3472500" cy="2189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dk1"/>
                </a:solidFill>
                <a:latin typeface="Comfortaa"/>
                <a:ea typeface="Comfortaa"/>
                <a:cs typeface="Comfortaa"/>
                <a:sym typeface="Comfortaa"/>
              </a:defRPr>
            </a:lvl1pPr>
            <a:lvl2pPr lvl="1" rtl="0">
              <a:spcBef>
                <a:spcPts val="1600"/>
              </a:spcBef>
              <a:spcAft>
                <a:spcPts val="0"/>
              </a:spcAft>
              <a:buNone/>
              <a:defRPr sz="1800">
                <a:solidFill>
                  <a:schemeClr val="dk1"/>
                </a:solidFill>
                <a:latin typeface="Comfortaa"/>
                <a:ea typeface="Comfortaa"/>
                <a:cs typeface="Comfortaa"/>
                <a:sym typeface="Comfortaa"/>
              </a:defRPr>
            </a:lvl2pPr>
            <a:lvl3pPr lvl="2" rtl="0">
              <a:spcBef>
                <a:spcPts val="1600"/>
              </a:spcBef>
              <a:spcAft>
                <a:spcPts val="0"/>
              </a:spcAft>
              <a:buNone/>
              <a:defRPr sz="1800">
                <a:solidFill>
                  <a:schemeClr val="dk1"/>
                </a:solidFill>
                <a:latin typeface="Comfortaa"/>
                <a:ea typeface="Comfortaa"/>
                <a:cs typeface="Comfortaa"/>
                <a:sym typeface="Comfortaa"/>
              </a:defRPr>
            </a:lvl3pPr>
            <a:lvl4pPr lvl="3" rtl="0">
              <a:spcBef>
                <a:spcPts val="1600"/>
              </a:spcBef>
              <a:spcAft>
                <a:spcPts val="0"/>
              </a:spcAft>
              <a:buNone/>
              <a:defRPr sz="1800">
                <a:solidFill>
                  <a:schemeClr val="dk1"/>
                </a:solidFill>
                <a:latin typeface="Comfortaa"/>
                <a:ea typeface="Comfortaa"/>
                <a:cs typeface="Comfortaa"/>
                <a:sym typeface="Comfortaa"/>
              </a:defRPr>
            </a:lvl4pPr>
            <a:lvl5pPr lvl="4" rtl="0">
              <a:spcBef>
                <a:spcPts val="1600"/>
              </a:spcBef>
              <a:spcAft>
                <a:spcPts val="0"/>
              </a:spcAft>
              <a:buNone/>
              <a:defRPr sz="1800">
                <a:solidFill>
                  <a:schemeClr val="dk1"/>
                </a:solidFill>
                <a:latin typeface="Comfortaa"/>
                <a:ea typeface="Comfortaa"/>
                <a:cs typeface="Comfortaa"/>
                <a:sym typeface="Comfortaa"/>
              </a:defRPr>
            </a:lvl5pPr>
            <a:lvl6pPr lvl="5" rtl="0">
              <a:spcBef>
                <a:spcPts val="1600"/>
              </a:spcBef>
              <a:spcAft>
                <a:spcPts val="0"/>
              </a:spcAft>
              <a:buNone/>
              <a:defRPr sz="1800">
                <a:solidFill>
                  <a:schemeClr val="dk1"/>
                </a:solidFill>
                <a:latin typeface="Comfortaa"/>
                <a:ea typeface="Comfortaa"/>
                <a:cs typeface="Comfortaa"/>
                <a:sym typeface="Comfortaa"/>
              </a:defRPr>
            </a:lvl6pPr>
            <a:lvl7pPr lvl="6" rtl="0">
              <a:spcBef>
                <a:spcPts val="1600"/>
              </a:spcBef>
              <a:spcAft>
                <a:spcPts val="0"/>
              </a:spcAft>
              <a:buNone/>
              <a:defRPr sz="1800">
                <a:solidFill>
                  <a:schemeClr val="dk1"/>
                </a:solidFill>
                <a:latin typeface="Comfortaa"/>
                <a:ea typeface="Comfortaa"/>
                <a:cs typeface="Comfortaa"/>
                <a:sym typeface="Comfortaa"/>
              </a:defRPr>
            </a:lvl7pPr>
            <a:lvl8pPr lvl="7" rtl="0">
              <a:spcBef>
                <a:spcPts val="1600"/>
              </a:spcBef>
              <a:spcAft>
                <a:spcPts val="0"/>
              </a:spcAft>
              <a:buNone/>
              <a:defRPr sz="1800">
                <a:solidFill>
                  <a:schemeClr val="dk1"/>
                </a:solidFill>
                <a:latin typeface="Comfortaa"/>
                <a:ea typeface="Comfortaa"/>
                <a:cs typeface="Comfortaa"/>
                <a:sym typeface="Comfortaa"/>
              </a:defRPr>
            </a:lvl8pPr>
            <a:lvl9pPr lvl="8" rtl="0">
              <a:spcBef>
                <a:spcPts val="1600"/>
              </a:spcBef>
              <a:spcAft>
                <a:spcPts val="1600"/>
              </a:spcAft>
              <a:buNone/>
              <a:defRPr sz="1800">
                <a:solidFill>
                  <a:schemeClr val="dk1"/>
                </a:solidFill>
                <a:latin typeface="Comfortaa"/>
                <a:ea typeface="Comfortaa"/>
                <a:cs typeface="Comfortaa"/>
                <a:sym typeface="Comfortaa"/>
              </a:defRPr>
            </a:lvl9pPr>
          </a:lstStyle>
          <a:p>
            <a:endParaRPr/>
          </a:p>
        </p:txBody>
      </p:sp>
      <p:sp>
        <p:nvSpPr>
          <p:cNvPr id="358" name="Google Shape;358;p9"/>
          <p:cNvSpPr txBox="1">
            <a:spLocks noGrp="1"/>
          </p:cNvSpPr>
          <p:nvPr>
            <p:ph type="title"/>
          </p:nvPr>
        </p:nvSpPr>
        <p:spPr>
          <a:xfrm>
            <a:off x="4417600" y="954100"/>
            <a:ext cx="3633300" cy="108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500"/>
              <a:buNone/>
              <a:defRPr b="0"/>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grpSp>
        <p:nvGrpSpPr>
          <p:cNvPr id="359" name="Google Shape;359;p9"/>
          <p:cNvGrpSpPr/>
          <p:nvPr/>
        </p:nvGrpSpPr>
        <p:grpSpPr>
          <a:xfrm>
            <a:off x="-362575" y="107879"/>
            <a:ext cx="2010058" cy="1281879"/>
            <a:chOff x="7239867" y="1514545"/>
            <a:chExt cx="2525833" cy="1610805"/>
          </a:xfrm>
        </p:grpSpPr>
        <p:grpSp>
          <p:nvGrpSpPr>
            <p:cNvPr id="360" name="Google Shape;360;p9"/>
            <p:cNvGrpSpPr/>
            <p:nvPr/>
          </p:nvGrpSpPr>
          <p:grpSpPr>
            <a:xfrm>
              <a:off x="7346663" y="1514545"/>
              <a:ext cx="2419037" cy="1551678"/>
              <a:chOff x="7410211" y="1555302"/>
              <a:chExt cx="2355440" cy="1510884"/>
            </a:xfrm>
          </p:grpSpPr>
          <p:grpSp>
            <p:nvGrpSpPr>
              <p:cNvPr id="361" name="Google Shape;361;p9"/>
              <p:cNvGrpSpPr/>
              <p:nvPr/>
            </p:nvGrpSpPr>
            <p:grpSpPr>
              <a:xfrm>
                <a:off x="7410211" y="1555302"/>
                <a:ext cx="2355440" cy="1510884"/>
                <a:chOff x="761258" y="2062480"/>
                <a:chExt cx="1646470" cy="1056119"/>
              </a:xfrm>
            </p:grpSpPr>
            <p:sp>
              <p:nvSpPr>
                <p:cNvPr id="362" name="Google Shape;362;p9"/>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9"/>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9"/>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9"/>
          <p:cNvGrpSpPr/>
          <p:nvPr/>
        </p:nvGrpSpPr>
        <p:grpSpPr>
          <a:xfrm rot="-2398771" flipH="1">
            <a:off x="8091903" y="4376591"/>
            <a:ext cx="1016105" cy="607224"/>
            <a:chOff x="1202177" y="4613417"/>
            <a:chExt cx="528376" cy="315757"/>
          </a:xfrm>
        </p:grpSpPr>
        <p:sp>
          <p:nvSpPr>
            <p:cNvPr id="372" name="Google Shape;372;p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9"/>
          <p:cNvGrpSpPr/>
          <p:nvPr/>
        </p:nvGrpSpPr>
        <p:grpSpPr>
          <a:xfrm>
            <a:off x="8434827" y="188005"/>
            <a:ext cx="495544" cy="469263"/>
            <a:chOff x="2736573" y="4286656"/>
            <a:chExt cx="316076" cy="299294"/>
          </a:xfrm>
        </p:grpSpPr>
        <p:sp>
          <p:nvSpPr>
            <p:cNvPr id="379" name="Google Shape;379;p9"/>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23"/>
        <p:cNvGrpSpPr/>
        <p:nvPr/>
      </p:nvGrpSpPr>
      <p:grpSpPr>
        <a:xfrm>
          <a:off x="0" y="0"/>
          <a:ext cx="0" cy="0"/>
          <a:chOff x="0" y="0"/>
          <a:chExt cx="0" cy="0"/>
        </a:xfrm>
      </p:grpSpPr>
      <p:grpSp>
        <p:nvGrpSpPr>
          <p:cNvPr id="424" name="Google Shape;424;p11"/>
          <p:cNvGrpSpPr/>
          <p:nvPr/>
        </p:nvGrpSpPr>
        <p:grpSpPr>
          <a:xfrm flipH="1">
            <a:off x="7532356" y="3641559"/>
            <a:ext cx="884679" cy="1501939"/>
            <a:chOff x="-1056319" y="1385262"/>
            <a:chExt cx="212940" cy="361495"/>
          </a:xfrm>
        </p:grpSpPr>
        <p:sp>
          <p:nvSpPr>
            <p:cNvPr id="425" name="Google Shape;425;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11"/>
          <p:cNvSpPr txBox="1">
            <a:spLocks noGrp="1"/>
          </p:cNvSpPr>
          <p:nvPr>
            <p:ph type="title" hasCustomPrompt="1"/>
          </p:nvPr>
        </p:nvSpPr>
        <p:spPr>
          <a:xfrm>
            <a:off x="1749750" y="1834775"/>
            <a:ext cx="5644500" cy="13212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81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432" name="Google Shape;432;p11"/>
          <p:cNvSpPr txBox="1">
            <a:spLocks noGrp="1"/>
          </p:cNvSpPr>
          <p:nvPr>
            <p:ph type="body" idx="1"/>
          </p:nvPr>
        </p:nvSpPr>
        <p:spPr>
          <a:xfrm>
            <a:off x="1542750" y="3211625"/>
            <a:ext cx="6058500" cy="530700"/>
          </a:xfrm>
          <a:prstGeom prst="rect">
            <a:avLst/>
          </a:prstGeom>
          <a:noFill/>
          <a:ln>
            <a:noFill/>
          </a:ln>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solidFill>
                  <a:schemeClr val="dk1"/>
                </a:solidFill>
                <a:latin typeface="Comfortaa"/>
                <a:ea typeface="Comfortaa"/>
                <a:cs typeface="Comfortaa"/>
                <a:sym typeface="Comfortaa"/>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433" name="Google Shape;433;p11"/>
          <p:cNvGrpSpPr/>
          <p:nvPr/>
        </p:nvGrpSpPr>
        <p:grpSpPr>
          <a:xfrm flipH="1">
            <a:off x="7725441" y="1082982"/>
            <a:ext cx="2037701" cy="1610804"/>
            <a:chOff x="855987" y="2204128"/>
            <a:chExt cx="1217483" cy="962421"/>
          </a:xfrm>
        </p:grpSpPr>
        <p:grpSp>
          <p:nvGrpSpPr>
            <p:cNvPr id="434" name="Google Shape;434;p11"/>
            <p:cNvGrpSpPr/>
            <p:nvPr/>
          </p:nvGrpSpPr>
          <p:grpSpPr>
            <a:xfrm>
              <a:off x="855987" y="2204128"/>
              <a:ext cx="1146639" cy="962421"/>
              <a:chOff x="958238" y="2157575"/>
              <a:chExt cx="1115191" cy="936025"/>
            </a:xfrm>
          </p:grpSpPr>
          <p:sp>
            <p:nvSpPr>
              <p:cNvPr id="435" name="Google Shape;435;p11"/>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11"/>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1"/>
          <p:cNvGrpSpPr/>
          <p:nvPr/>
        </p:nvGrpSpPr>
        <p:grpSpPr>
          <a:xfrm flipH="1">
            <a:off x="2898506" y="-686743"/>
            <a:ext cx="2525833" cy="1610805"/>
            <a:chOff x="7239867" y="1514545"/>
            <a:chExt cx="2525833" cy="1610805"/>
          </a:xfrm>
        </p:grpSpPr>
        <p:grpSp>
          <p:nvGrpSpPr>
            <p:cNvPr id="443" name="Google Shape;443;p11"/>
            <p:cNvGrpSpPr/>
            <p:nvPr/>
          </p:nvGrpSpPr>
          <p:grpSpPr>
            <a:xfrm>
              <a:off x="7346663" y="1514545"/>
              <a:ext cx="2419037" cy="1551678"/>
              <a:chOff x="7410211" y="1555302"/>
              <a:chExt cx="2355440" cy="1510884"/>
            </a:xfrm>
          </p:grpSpPr>
          <p:grpSp>
            <p:nvGrpSpPr>
              <p:cNvPr id="444" name="Google Shape;444;p11"/>
              <p:cNvGrpSpPr/>
              <p:nvPr/>
            </p:nvGrpSpPr>
            <p:grpSpPr>
              <a:xfrm>
                <a:off x="7410211" y="1555302"/>
                <a:ext cx="2355440" cy="1510884"/>
                <a:chOff x="761258" y="2062480"/>
                <a:chExt cx="1646470" cy="1056119"/>
              </a:xfrm>
            </p:grpSpPr>
            <p:sp>
              <p:nvSpPr>
                <p:cNvPr id="445" name="Google Shape;445;p11"/>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 name="Google Shape;451;p11"/>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1"/>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11"/>
          <p:cNvGrpSpPr/>
          <p:nvPr/>
        </p:nvGrpSpPr>
        <p:grpSpPr>
          <a:xfrm rot="615299" flipH="1">
            <a:off x="279417" y="1059091"/>
            <a:ext cx="1651651" cy="1499645"/>
            <a:chOff x="7844079" y="226728"/>
            <a:chExt cx="1373387" cy="1246991"/>
          </a:xfrm>
        </p:grpSpPr>
        <p:sp>
          <p:nvSpPr>
            <p:cNvPr id="455" name="Google Shape;455;p11"/>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11"/>
          <p:cNvGrpSpPr/>
          <p:nvPr/>
        </p:nvGrpSpPr>
        <p:grpSpPr>
          <a:xfrm>
            <a:off x="875207" y="3470549"/>
            <a:ext cx="1020386" cy="1732392"/>
            <a:chOff x="-1056319" y="1385262"/>
            <a:chExt cx="212940" cy="361495"/>
          </a:xfrm>
        </p:grpSpPr>
        <p:sp>
          <p:nvSpPr>
            <p:cNvPr id="470" name="Google Shape;470;p11"/>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11"/>
          <p:cNvSpPr/>
          <p:nvPr/>
        </p:nvSpPr>
        <p:spPr>
          <a:xfrm>
            <a:off x="-49275" y="4823551"/>
            <a:ext cx="1603944" cy="369024"/>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1506177"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6003929"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7532351" y="4823550"/>
            <a:ext cx="1696695" cy="369025"/>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3145661" y="4843706"/>
            <a:ext cx="1603952" cy="34887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669614" y="4886410"/>
            <a:ext cx="1407648" cy="30616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2368255" y="4960727"/>
            <a:ext cx="1065936" cy="231849"/>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3"/>
        <p:cNvGrpSpPr/>
        <p:nvPr/>
      </p:nvGrpSpPr>
      <p:grpSpPr>
        <a:xfrm>
          <a:off x="0" y="0"/>
          <a:ext cx="0" cy="0"/>
          <a:chOff x="0" y="0"/>
          <a:chExt cx="0" cy="0"/>
        </a:xfrm>
      </p:grpSpPr>
      <p:sp>
        <p:nvSpPr>
          <p:cNvPr id="484" name="Google Shape;484;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2"/>
          <p:cNvSpPr/>
          <p:nvPr/>
        </p:nvSpPr>
        <p:spPr>
          <a:xfrm>
            <a:off x="6745307" y="5203897"/>
            <a:ext cx="489268" cy="53825"/>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bg>
      <p:bgPr>
        <a:blipFill>
          <a:blip r:embed="rId2">
            <a:alphaModFix/>
          </a:blip>
          <a:stretch>
            <a:fillRect/>
          </a:stretch>
        </a:blipFill>
        <a:effectLst/>
      </p:bgPr>
    </p:bg>
    <p:spTree>
      <p:nvGrpSpPr>
        <p:cNvPr id="1" name="Shape 752"/>
        <p:cNvGrpSpPr/>
        <p:nvPr/>
      </p:nvGrpSpPr>
      <p:grpSpPr>
        <a:xfrm>
          <a:off x="0" y="0"/>
          <a:ext cx="0" cy="0"/>
          <a:chOff x="0" y="0"/>
          <a:chExt cx="0" cy="0"/>
        </a:xfrm>
      </p:grpSpPr>
      <p:sp>
        <p:nvSpPr>
          <p:cNvPr id="753" name="Google Shape;753;p18"/>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4" name="Google Shape;754;p18"/>
          <p:cNvGrpSpPr/>
          <p:nvPr/>
        </p:nvGrpSpPr>
        <p:grpSpPr>
          <a:xfrm rot="-2064066" flipH="1">
            <a:off x="-384575" y="3990582"/>
            <a:ext cx="1127055" cy="1010251"/>
            <a:chOff x="6787377" y="436188"/>
            <a:chExt cx="235647" cy="211226"/>
          </a:xfrm>
        </p:grpSpPr>
        <p:sp>
          <p:nvSpPr>
            <p:cNvPr id="755" name="Google Shape;755;p18"/>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8"/>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8"/>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8"/>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8"/>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8"/>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8"/>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18"/>
          <p:cNvGrpSpPr/>
          <p:nvPr/>
        </p:nvGrpSpPr>
        <p:grpSpPr>
          <a:xfrm rot="8099880">
            <a:off x="15664" y="52764"/>
            <a:ext cx="656126" cy="578423"/>
            <a:chOff x="4508023" y="3764622"/>
            <a:chExt cx="161487" cy="142362"/>
          </a:xfrm>
        </p:grpSpPr>
        <p:sp>
          <p:nvSpPr>
            <p:cNvPr id="768" name="Google Shape;768;p18"/>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18"/>
          <p:cNvGrpSpPr/>
          <p:nvPr/>
        </p:nvGrpSpPr>
        <p:grpSpPr>
          <a:xfrm>
            <a:off x="7113152" y="-180577"/>
            <a:ext cx="2121888" cy="1414590"/>
            <a:chOff x="6655952" y="-180577"/>
            <a:chExt cx="2121888" cy="1414590"/>
          </a:xfrm>
        </p:grpSpPr>
        <p:grpSp>
          <p:nvGrpSpPr>
            <p:cNvPr id="779" name="Google Shape;779;p18"/>
            <p:cNvGrpSpPr/>
            <p:nvPr/>
          </p:nvGrpSpPr>
          <p:grpSpPr>
            <a:xfrm rot="1685293">
              <a:off x="8051699" y="334351"/>
              <a:ext cx="652925" cy="474307"/>
              <a:chOff x="5211663" y="1358969"/>
              <a:chExt cx="483893" cy="351481"/>
            </a:xfrm>
          </p:grpSpPr>
          <p:sp>
            <p:nvSpPr>
              <p:cNvPr id="780" name="Google Shape;780;p18"/>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5" name="Google Shape;785;p18"/>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 name="Google Shape;786;p18"/>
          <p:cNvGrpSpPr/>
          <p:nvPr/>
        </p:nvGrpSpPr>
        <p:grpSpPr>
          <a:xfrm>
            <a:off x="8463951" y="3094293"/>
            <a:ext cx="1277992" cy="1010253"/>
            <a:chOff x="855987" y="2204128"/>
            <a:chExt cx="1217483" cy="962421"/>
          </a:xfrm>
        </p:grpSpPr>
        <p:grpSp>
          <p:nvGrpSpPr>
            <p:cNvPr id="787" name="Google Shape;787;p18"/>
            <p:cNvGrpSpPr/>
            <p:nvPr/>
          </p:nvGrpSpPr>
          <p:grpSpPr>
            <a:xfrm>
              <a:off x="855987" y="2204128"/>
              <a:ext cx="1146639" cy="962421"/>
              <a:chOff x="958238" y="2157575"/>
              <a:chExt cx="1115191" cy="936025"/>
            </a:xfrm>
          </p:grpSpPr>
          <p:sp>
            <p:nvSpPr>
              <p:cNvPr id="788" name="Google Shape;788;p1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1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18"/>
          <p:cNvGrpSpPr/>
          <p:nvPr/>
        </p:nvGrpSpPr>
        <p:grpSpPr>
          <a:xfrm rot="10800000">
            <a:off x="3577128" y="-256770"/>
            <a:ext cx="1590405" cy="693261"/>
            <a:chOff x="3965010" y="571479"/>
            <a:chExt cx="1651683" cy="719972"/>
          </a:xfrm>
        </p:grpSpPr>
        <p:grpSp>
          <p:nvGrpSpPr>
            <p:cNvPr id="796" name="Google Shape;796;p18"/>
            <p:cNvGrpSpPr/>
            <p:nvPr/>
          </p:nvGrpSpPr>
          <p:grpSpPr>
            <a:xfrm>
              <a:off x="3965010" y="571479"/>
              <a:ext cx="1446820" cy="719972"/>
              <a:chOff x="3953250" y="571500"/>
              <a:chExt cx="1383325" cy="766825"/>
            </a:xfrm>
          </p:grpSpPr>
          <p:grpSp>
            <p:nvGrpSpPr>
              <p:cNvPr id="797" name="Google Shape;797;p18"/>
              <p:cNvGrpSpPr/>
              <p:nvPr/>
            </p:nvGrpSpPr>
            <p:grpSpPr>
              <a:xfrm>
                <a:off x="3953250" y="571500"/>
                <a:ext cx="1383166" cy="669650"/>
                <a:chOff x="897088" y="2374675"/>
                <a:chExt cx="1383166" cy="669650"/>
              </a:xfrm>
            </p:grpSpPr>
            <p:sp>
              <p:nvSpPr>
                <p:cNvPr id="798" name="Google Shape;798;p1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1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1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1_1">
    <p:bg>
      <p:bgPr>
        <a:blipFill>
          <a:blip r:embed="rId2">
            <a:alphaModFix/>
          </a:blip>
          <a:stretch>
            <a:fillRect/>
          </a:stretch>
        </a:blipFill>
        <a:effectLst/>
      </p:bgPr>
    </p:bg>
    <p:spTree>
      <p:nvGrpSpPr>
        <p:cNvPr id="1" name="Shape 804"/>
        <p:cNvGrpSpPr/>
        <p:nvPr/>
      </p:nvGrpSpPr>
      <p:grpSpPr>
        <a:xfrm>
          <a:off x="0" y="0"/>
          <a:ext cx="0" cy="0"/>
          <a:chOff x="0" y="0"/>
          <a:chExt cx="0" cy="0"/>
        </a:xfrm>
      </p:grpSpPr>
      <p:sp>
        <p:nvSpPr>
          <p:cNvPr id="805" name="Google Shape;805;p19"/>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6" name="Google Shape;806;p19"/>
          <p:cNvGrpSpPr/>
          <p:nvPr/>
        </p:nvGrpSpPr>
        <p:grpSpPr>
          <a:xfrm>
            <a:off x="8460808" y="926675"/>
            <a:ext cx="1025973" cy="811032"/>
            <a:chOff x="855987" y="2204128"/>
            <a:chExt cx="1217483" cy="962421"/>
          </a:xfrm>
        </p:grpSpPr>
        <p:grpSp>
          <p:nvGrpSpPr>
            <p:cNvPr id="807" name="Google Shape;807;p19"/>
            <p:cNvGrpSpPr/>
            <p:nvPr/>
          </p:nvGrpSpPr>
          <p:grpSpPr>
            <a:xfrm>
              <a:off x="855987" y="2204128"/>
              <a:ext cx="1146639" cy="962421"/>
              <a:chOff x="958238" y="2157575"/>
              <a:chExt cx="1115191" cy="936025"/>
            </a:xfrm>
          </p:grpSpPr>
          <p:sp>
            <p:nvSpPr>
              <p:cNvPr id="808" name="Google Shape;808;p19"/>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4" name="Google Shape;814;p19"/>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19"/>
          <p:cNvGrpSpPr/>
          <p:nvPr/>
        </p:nvGrpSpPr>
        <p:grpSpPr>
          <a:xfrm rot="3617422">
            <a:off x="59341" y="4604956"/>
            <a:ext cx="639248" cy="382014"/>
            <a:chOff x="1202177" y="4613417"/>
            <a:chExt cx="528376" cy="315757"/>
          </a:xfrm>
        </p:grpSpPr>
        <p:sp>
          <p:nvSpPr>
            <p:cNvPr id="816" name="Google Shape;816;p1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9"/>
          <p:cNvGrpSpPr/>
          <p:nvPr/>
        </p:nvGrpSpPr>
        <p:grpSpPr>
          <a:xfrm>
            <a:off x="8460810" y="4194779"/>
            <a:ext cx="666115" cy="973447"/>
            <a:chOff x="-1047799" y="3300294"/>
            <a:chExt cx="439014" cy="641607"/>
          </a:xfrm>
        </p:grpSpPr>
        <p:sp>
          <p:nvSpPr>
            <p:cNvPr id="823" name="Google Shape;823;p19"/>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9"/>
          <p:cNvGrpSpPr/>
          <p:nvPr/>
        </p:nvGrpSpPr>
        <p:grpSpPr>
          <a:xfrm rot="10800000">
            <a:off x="-220997" y="-221970"/>
            <a:ext cx="1590405" cy="693261"/>
            <a:chOff x="3965010" y="571479"/>
            <a:chExt cx="1651683" cy="719972"/>
          </a:xfrm>
        </p:grpSpPr>
        <p:grpSp>
          <p:nvGrpSpPr>
            <p:cNvPr id="837" name="Google Shape;837;p19"/>
            <p:cNvGrpSpPr/>
            <p:nvPr/>
          </p:nvGrpSpPr>
          <p:grpSpPr>
            <a:xfrm>
              <a:off x="3965010" y="571479"/>
              <a:ext cx="1446820" cy="719972"/>
              <a:chOff x="3953250" y="571500"/>
              <a:chExt cx="1383325" cy="766825"/>
            </a:xfrm>
          </p:grpSpPr>
          <p:grpSp>
            <p:nvGrpSpPr>
              <p:cNvPr id="838" name="Google Shape;838;p19"/>
              <p:cNvGrpSpPr/>
              <p:nvPr/>
            </p:nvGrpSpPr>
            <p:grpSpPr>
              <a:xfrm>
                <a:off x="3953250" y="571500"/>
                <a:ext cx="1383166" cy="669650"/>
                <a:chOff x="897088" y="2374675"/>
                <a:chExt cx="1383166" cy="669650"/>
              </a:xfrm>
            </p:grpSpPr>
            <p:sp>
              <p:nvSpPr>
                <p:cNvPr id="839" name="Google Shape;839;p19"/>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9"/>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9"/>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19"/>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9"/>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19"/>
          <p:cNvGrpSpPr/>
          <p:nvPr/>
        </p:nvGrpSpPr>
        <p:grpSpPr>
          <a:xfrm rot="-2839265" flipH="1">
            <a:off x="7818980" y="-170365"/>
            <a:ext cx="799290" cy="1039885"/>
            <a:chOff x="4318023" y="4113296"/>
            <a:chExt cx="716422" cy="932073"/>
          </a:xfrm>
        </p:grpSpPr>
        <p:sp>
          <p:nvSpPr>
            <p:cNvPr id="846" name="Google Shape;846;p19"/>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9"/>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9"/>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9"/>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7">
    <p:bg>
      <p:bgPr>
        <a:blipFill>
          <a:blip r:embed="rId2">
            <a:alphaModFix/>
          </a:blip>
          <a:stretch>
            <a:fillRect/>
          </a:stretch>
        </a:blipFill>
        <a:effectLst/>
      </p:bgPr>
    </p:bg>
    <p:spTree>
      <p:nvGrpSpPr>
        <p:cNvPr id="1" name="Shape 850"/>
        <p:cNvGrpSpPr/>
        <p:nvPr/>
      </p:nvGrpSpPr>
      <p:grpSpPr>
        <a:xfrm>
          <a:off x="0" y="0"/>
          <a:ext cx="0" cy="0"/>
          <a:chOff x="0" y="0"/>
          <a:chExt cx="0" cy="0"/>
        </a:xfrm>
      </p:grpSpPr>
      <p:sp>
        <p:nvSpPr>
          <p:cNvPr id="851" name="Google Shape;851;p20"/>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52" name="Google Shape;852;p20"/>
          <p:cNvGrpSpPr/>
          <p:nvPr/>
        </p:nvGrpSpPr>
        <p:grpSpPr>
          <a:xfrm>
            <a:off x="-410092" y="165975"/>
            <a:ext cx="1025973" cy="811032"/>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20"/>
          <p:cNvGrpSpPr/>
          <p:nvPr/>
        </p:nvGrpSpPr>
        <p:grpSpPr>
          <a:xfrm flipH="1">
            <a:off x="7488815" y="243963"/>
            <a:ext cx="1724333" cy="472838"/>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20"/>
          <p:cNvGrpSpPr/>
          <p:nvPr/>
        </p:nvGrpSpPr>
        <p:grpSpPr>
          <a:xfrm rot="3617422">
            <a:off x="12541" y="4635556"/>
            <a:ext cx="639248" cy="382014"/>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20"/>
          <p:cNvGrpSpPr/>
          <p:nvPr/>
        </p:nvGrpSpPr>
        <p:grpSpPr>
          <a:xfrm>
            <a:off x="8487535" y="4225366"/>
            <a:ext cx="666115" cy="973447"/>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825" y="1161025"/>
            <a:ext cx="7630200" cy="34614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 id="2147483657" r:id="rId5"/>
    <p:sldLayoutId id="2147483658" r:id="rId6"/>
    <p:sldLayoutId id="2147483664" r:id="rId7"/>
    <p:sldLayoutId id="2147483665" r:id="rId8"/>
    <p:sldLayoutId id="2147483666" r:id="rId9"/>
    <p:sldLayoutId id="2147483667" r:id="rId10"/>
    <p:sldLayoutId id="2147483672" r:id="rId11"/>
    <p:sldLayoutId id="2147483676" r:id="rId12"/>
    <p:sldLayoutId id="2147483678" r:id="rId13"/>
    <p:sldLayoutId id="2147483679" r:id="rId14"/>
    <p:sldLayoutId id="2147483680" r:id="rId15"/>
    <p:sldLayoutId id="2147483696" r:id="rId16"/>
    <p:sldLayoutId id="214748369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wmf"/><Relationship Id="rId2" Type="http://schemas.openxmlformats.org/officeDocument/2006/relationships/audio" Target="file:///I:\T&#7892;NG%20H&#7906;P\NHAC%20MP3\canh%20chim%20bao%20tin%20vui.mp3" TargetMode="External"/><Relationship Id="rId1" Type="http://schemas.openxmlformats.org/officeDocument/2006/relationships/audio" Target="file:///D:\T&#7892;NG%20H&#7906;P\NHAC%20MP3\canh%20chim%20bao%20tin%20vui.mp3" TargetMode="External"/><Relationship Id="rId6" Type="http://schemas.openxmlformats.org/officeDocument/2006/relationships/image" Target="../media/image4.wm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canh chim bao tin vui.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486275" y="2486025"/>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canh chim bao tin vui.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4486275" y="2486025"/>
            <a:ext cx="1714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ttt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642938"/>
            <a:ext cx="51435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2600326" y="771525"/>
            <a:ext cx="3879056" cy="900113"/>
          </a:xfrm>
          <a:prstGeom prst="rect">
            <a:avLst/>
          </a:prstGeom>
        </p:spPr>
        <p:txBody>
          <a:bodyPr wrap="none" fromWordArt="1">
            <a:prstTxWarp prst="textPlain">
              <a:avLst>
                <a:gd name="adj" fmla="val 50000"/>
              </a:avLst>
            </a:prstTxWarp>
          </a:bodyPr>
          <a:lstStyle/>
          <a:p>
            <a:pPr algn="ctr"/>
            <a:r>
              <a:rPr lang="en-US" sz="2025"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CHÀO MỪNG </a:t>
            </a:r>
          </a:p>
          <a:p>
            <a:pPr algn="ctr"/>
            <a:r>
              <a:rPr lang="en-US" sz="2025"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QUÝ THẦY CÔ VÀ CÁC EM </a:t>
            </a:r>
          </a:p>
          <a:p>
            <a:pPr algn="ctr"/>
            <a:r>
              <a:rPr lang="en-US" sz="2025"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ĐẾN VỚI TIẾT HỌC </a:t>
            </a:r>
          </a:p>
        </p:txBody>
      </p:sp>
      <p:pic>
        <p:nvPicPr>
          <p:cNvPr id="5126" name="Picture 6" descr="ttt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43113" y="642938"/>
            <a:ext cx="51435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WordArt 8"/>
          <p:cNvSpPr>
            <a:spLocks noChangeArrowheads="1" noChangeShapeType="1" noTextEdit="1"/>
          </p:cNvSpPr>
          <p:nvPr/>
        </p:nvSpPr>
        <p:spPr bwMode="auto">
          <a:xfrm>
            <a:off x="2600325" y="1285875"/>
            <a:ext cx="3900488" cy="642938"/>
          </a:xfrm>
          <a:prstGeom prst="rect">
            <a:avLst/>
          </a:prstGeom>
        </p:spPr>
        <p:txBody>
          <a:bodyPr wrap="none" fromWordArt="1">
            <a:prstTxWarp prst="textPlain">
              <a:avLst>
                <a:gd name="adj" fmla="val 50000"/>
              </a:avLst>
            </a:prstTxWarp>
          </a:bodyPr>
          <a:lstStyle/>
          <a:p>
            <a:pPr algn="ctr"/>
            <a:r>
              <a:rPr lang="en-US" sz="2025" kern="10">
                <a:ln w="9525">
                  <a:solidFill>
                    <a:schemeClr val="tx1"/>
                  </a:solidFill>
                  <a:round/>
                  <a:headEnd/>
                  <a:tailEnd/>
                </a:ln>
                <a:solidFill>
                  <a:schemeClr val="accent1"/>
                </a:solidFill>
                <a:latin typeface="Times New Roman" panose="02020603050405020304" pitchFamily="18" charset="0"/>
                <a:cs typeface="Times New Roman" panose="02020603050405020304" pitchFamily="18" charset="0"/>
              </a:rPr>
              <a:t>QUÝ THẦY CÔ VÀ CÁC EM </a:t>
            </a:r>
          </a:p>
          <a:p>
            <a:pPr algn="ctr"/>
            <a:r>
              <a:rPr lang="en-US" sz="2025" kern="10">
                <a:ln w="9525">
                  <a:solidFill>
                    <a:schemeClr val="tx1"/>
                  </a:solidFill>
                  <a:round/>
                  <a:headEnd/>
                  <a:tailEnd/>
                </a:ln>
                <a:solidFill>
                  <a:schemeClr val="accent1"/>
                </a:solidFill>
                <a:latin typeface="Times New Roman" panose="02020603050405020304" pitchFamily="18" charset="0"/>
                <a:cs typeface="Times New Roman" panose="02020603050405020304" pitchFamily="18" charset="0"/>
              </a:rPr>
              <a:t>ĐẾN VỚI TIẾT HỌC </a:t>
            </a:r>
          </a:p>
        </p:txBody>
      </p:sp>
      <p:pic>
        <p:nvPicPr>
          <p:cNvPr id="90121" name="Picture 9"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6083" y="2828925"/>
            <a:ext cx="1337667"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0"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5857875" y="771525"/>
            <a:ext cx="857250" cy="79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1"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2000250" y="1371600"/>
            <a:ext cx="2443163"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2"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0250" y="642938"/>
            <a:ext cx="771525" cy="71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3"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9175" y="1928813"/>
            <a:ext cx="771525" cy="71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6" name="Picture 14"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4614863" y="2614613"/>
            <a:ext cx="2400300" cy="22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7" name="Picture 15"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1700" y="3300413"/>
            <a:ext cx="771525" cy="71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8" name="Picture 16"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2000250" y="3814763"/>
            <a:ext cx="857250" cy="79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9" name="Picture 17"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3188" y="3900488"/>
            <a:ext cx="771525" cy="71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WordArt 18"/>
          <p:cNvSpPr>
            <a:spLocks noChangeArrowheads="1" noChangeShapeType="1" noTextEdit="1"/>
          </p:cNvSpPr>
          <p:nvPr/>
        </p:nvSpPr>
        <p:spPr bwMode="auto">
          <a:xfrm>
            <a:off x="2986089" y="1028700"/>
            <a:ext cx="3021806" cy="171450"/>
          </a:xfrm>
          <a:prstGeom prst="rect">
            <a:avLst/>
          </a:prstGeom>
        </p:spPr>
        <p:txBody>
          <a:bodyPr wrap="none" fromWordArt="1">
            <a:prstTxWarp prst="textPlain">
              <a:avLst>
                <a:gd name="adj" fmla="val 50000"/>
              </a:avLst>
            </a:prstTxWarp>
          </a:bodyPr>
          <a:lstStyle/>
          <a:p>
            <a:pPr algn="ctr"/>
            <a:r>
              <a:rPr lang="en-US" sz="2025" b="1" kern="10">
                <a:ln w="9525">
                  <a:solidFill>
                    <a:schemeClr val="bg1"/>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5400000" scaled="1"/>
                </a:gradFill>
                <a:latin typeface="Times New Roman" panose="02020603050405020304" pitchFamily="18" charset="0"/>
                <a:cs typeface="Times New Roman" panose="02020603050405020304" pitchFamily="18" charset="0"/>
              </a:rPr>
              <a:t>CHÀO MỪNG </a:t>
            </a:r>
          </a:p>
        </p:txBody>
      </p:sp>
      <p:pic>
        <p:nvPicPr>
          <p:cNvPr id="90131" name="Picture 19"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2000250" y="1371600"/>
            <a:ext cx="2443163"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Text Box 22"/>
          <p:cNvSpPr txBox="1">
            <a:spLocks noChangeArrowheads="1"/>
          </p:cNvSpPr>
          <p:nvPr/>
        </p:nvSpPr>
        <p:spPr bwMode="auto">
          <a:xfrm>
            <a:off x="3210224" y="4083546"/>
            <a:ext cx="373692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75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6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5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4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4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350" b="1">
                <a:solidFill>
                  <a:srgbClr val="FF99CC"/>
                </a:solidFill>
                <a:latin typeface="Times New Roman" panose="02020603050405020304" pitchFamily="18" charset="0"/>
              </a:rPr>
              <a:t>Giáo viên thực hiện: NGUYỄN THỊ LIÊN NGA</a:t>
            </a:r>
          </a:p>
        </p:txBody>
      </p:sp>
      <p:sp>
        <p:nvSpPr>
          <p:cNvPr id="2" name="WordArt 5"/>
          <p:cNvSpPr>
            <a:spLocks noChangeArrowheads="1" noChangeShapeType="1" noTextEdit="1"/>
          </p:cNvSpPr>
          <p:nvPr/>
        </p:nvSpPr>
        <p:spPr bwMode="auto">
          <a:xfrm>
            <a:off x="2857501" y="771525"/>
            <a:ext cx="3161110" cy="128588"/>
          </a:xfrm>
          <a:prstGeom prst="rect">
            <a:avLst/>
          </a:prstGeom>
        </p:spPr>
        <p:txBody>
          <a:bodyPr wrap="none" fromWordArt="1">
            <a:prstTxWarp prst="textPlain">
              <a:avLst>
                <a:gd name="adj" fmla="val 50000"/>
              </a:avLst>
            </a:prstTxWarp>
          </a:bodyPr>
          <a:lstStyle/>
          <a:p>
            <a:pPr algn="ctr"/>
            <a:r>
              <a:rPr lang="vi-VN" sz="2025" b="1" kern="10">
                <a:ln w="9525">
                  <a:solidFill>
                    <a:srgbClr val="FF0000"/>
                  </a:solidFill>
                  <a:round/>
                  <a:headEnd/>
                  <a:tailEnd/>
                </a:ln>
                <a:solidFill>
                  <a:srgbClr val="FFFF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TRƯỜNG THCS LƯƠNG VĂN CHÁNH</a:t>
            </a:r>
            <a:endParaRPr lang="en-US" sz="2025" b="1" kern="10">
              <a:ln w="9525">
                <a:solidFill>
                  <a:srgbClr val="FF0000"/>
                </a:solidFill>
                <a:round/>
                <a:headEnd/>
                <a:tailEnd/>
              </a:ln>
              <a:solidFill>
                <a:srgbClr val="FFFF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56563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3" presetClass="entr" presetSubtype="16" repeatCount="indefinite" fill="hold" nodeType="withEffect">
                                  <p:stCondLst>
                                    <p:cond delay="500"/>
                                  </p:stCondLst>
                                  <p:endCondLst>
                                    <p:cond evt="onNext" delay="0">
                                      <p:tgtEl>
                                        <p:sldTgt/>
                                      </p:tgtEl>
                                    </p:cond>
                                  </p:endCondLst>
                                  <p:childTnLst>
                                    <p:set>
                                      <p:cBhvr>
                                        <p:cTn id="9" dur="1" fill="hold">
                                          <p:stCondLst>
                                            <p:cond delay="0"/>
                                          </p:stCondLst>
                                        </p:cTn>
                                        <p:tgtEl>
                                          <p:spTgt spid="90121"/>
                                        </p:tgtEl>
                                        <p:attrNameLst>
                                          <p:attrName>style.visibility</p:attrName>
                                        </p:attrNameLst>
                                      </p:cBhvr>
                                      <p:to>
                                        <p:strVal val="visible"/>
                                      </p:to>
                                    </p:set>
                                    <p:anim calcmode="lin" valueType="num">
                                      <p:cBhvr>
                                        <p:cTn id="10" dur="3000" fill="hold"/>
                                        <p:tgtEl>
                                          <p:spTgt spid="90121"/>
                                        </p:tgtEl>
                                        <p:attrNameLst>
                                          <p:attrName>ppt_w</p:attrName>
                                        </p:attrNameLst>
                                      </p:cBhvr>
                                      <p:tavLst>
                                        <p:tav tm="0">
                                          <p:val>
                                            <p:fltVal val="0"/>
                                          </p:val>
                                        </p:tav>
                                        <p:tav tm="100000">
                                          <p:val>
                                            <p:strVal val="#ppt_w"/>
                                          </p:val>
                                        </p:tav>
                                      </p:tavLst>
                                    </p:anim>
                                    <p:anim calcmode="lin" valueType="num">
                                      <p:cBhvr>
                                        <p:cTn id="11" dur="3000" fill="hold"/>
                                        <p:tgtEl>
                                          <p:spTgt spid="90121"/>
                                        </p:tgtEl>
                                        <p:attrNameLst>
                                          <p:attrName>ppt_h</p:attrName>
                                        </p:attrNameLst>
                                      </p:cBhvr>
                                      <p:tavLst>
                                        <p:tav tm="0">
                                          <p:val>
                                            <p:fltVal val="0"/>
                                          </p:val>
                                        </p:tav>
                                        <p:tav tm="100000">
                                          <p:val>
                                            <p:strVal val="#ppt_h"/>
                                          </p:val>
                                        </p:tav>
                                      </p:tavLst>
                                    </p:anim>
                                  </p:childTnLst>
                                </p:cTn>
                              </p:par>
                              <p:par>
                                <p:cTn id="12" presetID="31" presetClass="entr" presetSubtype="0" repeatCount="indefinite" fill="hold" nodeType="withEffect">
                                  <p:stCondLst>
                                    <p:cond delay="500"/>
                                  </p:stCondLst>
                                  <p:iterate type="lt">
                                    <p:tmPct val="5000"/>
                                  </p:iterate>
                                  <p:childTnLst>
                                    <p:set>
                                      <p:cBhvr>
                                        <p:cTn id="13" dur="1" fill="hold">
                                          <p:stCondLst>
                                            <p:cond delay="0"/>
                                          </p:stCondLst>
                                        </p:cTn>
                                        <p:tgtEl>
                                          <p:spTgt spid="90123"/>
                                        </p:tgtEl>
                                        <p:attrNameLst>
                                          <p:attrName>style.visibility</p:attrName>
                                        </p:attrNameLst>
                                      </p:cBhvr>
                                      <p:to>
                                        <p:strVal val="visible"/>
                                      </p:to>
                                    </p:set>
                                    <p:anim calcmode="lin" valueType="num">
                                      <p:cBhvr>
                                        <p:cTn id="14" dur="3000" fill="hold"/>
                                        <p:tgtEl>
                                          <p:spTgt spid="90123"/>
                                        </p:tgtEl>
                                        <p:attrNameLst>
                                          <p:attrName>ppt_w</p:attrName>
                                        </p:attrNameLst>
                                      </p:cBhvr>
                                      <p:tavLst>
                                        <p:tav tm="0">
                                          <p:val>
                                            <p:fltVal val="0"/>
                                          </p:val>
                                        </p:tav>
                                        <p:tav tm="100000">
                                          <p:val>
                                            <p:strVal val="#ppt_w"/>
                                          </p:val>
                                        </p:tav>
                                      </p:tavLst>
                                    </p:anim>
                                    <p:anim calcmode="lin" valueType="num">
                                      <p:cBhvr>
                                        <p:cTn id="15" dur="3000" fill="hold"/>
                                        <p:tgtEl>
                                          <p:spTgt spid="90123"/>
                                        </p:tgtEl>
                                        <p:attrNameLst>
                                          <p:attrName>ppt_h</p:attrName>
                                        </p:attrNameLst>
                                      </p:cBhvr>
                                      <p:tavLst>
                                        <p:tav tm="0">
                                          <p:val>
                                            <p:fltVal val="0"/>
                                          </p:val>
                                        </p:tav>
                                        <p:tav tm="100000">
                                          <p:val>
                                            <p:strVal val="#ppt_h"/>
                                          </p:val>
                                        </p:tav>
                                      </p:tavLst>
                                    </p:anim>
                                    <p:anim calcmode="lin" valueType="num">
                                      <p:cBhvr>
                                        <p:cTn id="16" dur="3000" fill="hold"/>
                                        <p:tgtEl>
                                          <p:spTgt spid="90123"/>
                                        </p:tgtEl>
                                        <p:attrNameLst>
                                          <p:attrName>style.rotation</p:attrName>
                                        </p:attrNameLst>
                                      </p:cBhvr>
                                      <p:tavLst>
                                        <p:tav tm="0">
                                          <p:val>
                                            <p:fltVal val="90"/>
                                          </p:val>
                                        </p:tav>
                                        <p:tav tm="100000">
                                          <p:val>
                                            <p:fltVal val="0"/>
                                          </p:val>
                                        </p:tav>
                                      </p:tavLst>
                                    </p:anim>
                                    <p:animEffect transition="in" filter="fade">
                                      <p:cBhvr>
                                        <p:cTn id="17" dur="3000"/>
                                        <p:tgtEl>
                                          <p:spTgt spid="90123"/>
                                        </p:tgtEl>
                                      </p:cBhvr>
                                    </p:animEffect>
                                  </p:childTnLst>
                                </p:cTn>
                              </p:par>
                              <p:par>
                                <p:cTn id="18" presetID="31" presetClass="entr" presetSubtype="0" repeatCount="indefinite" fill="hold" nodeType="withEffect">
                                  <p:stCondLst>
                                    <p:cond delay="500"/>
                                  </p:stCondLst>
                                  <p:iterate type="lt">
                                    <p:tmPct val="5000"/>
                                  </p:iterate>
                                  <p:childTnLst>
                                    <p:set>
                                      <p:cBhvr>
                                        <p:cTn id="19" dur="1" fill="hold">
                                          <p:stCondLst>
                                            <p:cond delay="0"/>
                                          </p:stCondLst>
                                        </p:cTn>
                                        <p:tgtEl>
                                          <p:spTgt spid="90122"/>
                                        </p:tgtEl>
                                        <p:attrNameLst>
                                          <p:attrName>style.visibility</p:attrName>
                                        </p:attrNameLst>
                                      </p:cBhvr>
                                      <p:to>
                                        <p:strVal val="visible"/>
                                      </p:to>
                                    </p:set>
                                    <p:anim calcmode="lin" valueType="num">
                                      <p:cBhvr>
                                        <p:cTn id="20" dur="3000" fill="hold"/>
                                        <p:tgtEl>
                                          <p:spTgt spid="90122"/>
                                        </p:tgtEl>
                                        <p:attrNameLst>
                                          <p:attrName>ppt_w</p:attrName>
                                        </p:attrNameLst>
                                      </p:cBhvr>
                                      <p:tavLst>
                                        <p:tav tm="0">
                                          <p:val>
                                            <p:fltVal val="0"/>
                                          </p:val>
                                        </p:tav>
                                        <p:tav tm="100000">
                                          <p:val>
                                            <p:strVal val="#ppt_w"/>
                                          </p:val>
                                        </p:tav>
                                      </p:tavLst>
                                    </p:anim>
                                    <p:anim calcmode="lin" valueType="num">
                                      <p:cBhvr>
                                        <p:cTn id="21" dur="3000" fill="hold"/>
                                        <p:tgtEl>
                                          <p:spTgt spid="90122"/>
                                        </p:tgtEl>
                                        <p:attrNameLst>
                                          <p:attrName>ppt_h</p:attrName>
                                        </p:attrNameLst>
                                      </p:cBhvr>
                                      <p:tavLst>
                                        <p:tav tm="0">
                                          <p:val>
                                            <p:fltVal val="0"/>
                                          </p:val>
                                        </p:tav>
                                        <p:tav tm="100000">
                                          <p:val>
                                            <p:strVal val="#ppt_h"/>
                                          </p:val>
                                        </p:tav>
                                      </p:tavLst>
                                    </p:anim>
                                    <p:anim calcmode="lin" valueType="num">
                                      <p:cBhvr>
                                        <p:cTn id="22" dur="3000" fill="hold"/>
                                        <p:tgtEl>
                                          <p:spTgt spid="90122"/>
                                        </p:tgtEl>
                                        <p:attrNameLst>
                                          <p:attrName>style.rotation</p:attrName>
                                        </p:attrNameLst>
                                      </p:cBhvr>
                                      <p:tavLst>
                                        <p:tav tm="0">
                                          <p:val>
                                            <p:fltVal val="90"/>
                                          </p:val>
                                        </p:tav>
                                        <p:tav tm="100000">
                                          <p:val>
                                            <p:fltVal val="0"/>
                                          </p:val>
                                        </p:tav>
                                      </p:tavLst>
                                    </p:anim>
                                    <p:animEffect transition="in" filter="fade">
                                      <p:cBhvr>
                                        <p:cTn id="23" dur="3000"/>
                                        <p:tgtEl>
                                          <p:spTgt spid="90122"/>
                                        </p:tgtEl>
                                      </p:cBhvr>
                                    </p:animEffect>
                                  </p:childTnLst>
                                </p:cTn>
                              </p:par>
                              <p:par>
                                <p:cTn id="24" presetID="23" presetClass="entr" presetSubtype="16" repeatCount="indefinite" fill="hold" nodeType="withEffect">
                                  <p:stCondLst>
                                    <p:cond delay="500"/>
                                  </p:stCondLst>
                                  <p:endCondLst>
                                    <p:cond evt="onNext" delay="0">
                                      <p:tgtEl>
                                        <p:sldTgt/>
                                      </p:tgtEl>
                                    </p:cond>
                                  </p:endCondLst>
                                  <p:childTnLst>
                                    <p:set>
                                      <p:cBhvr>
                                        <p:cTn id="25" dur="1" fill="hold">
                                          <p:stCondLst>
                                            <p:cond delay="0"/>
                                          </p:stCondLst>
                                        </p:cTn>
                                        <p:tgtEl>
                                          <p:spTgt spid="90124"/>
                                        </p:tgtEl>
                                        <p:attrNameLst>
                                          <p:attrName>style.visibility</p:attrName>
                                        </p:attrNameLst>
                                      </p:cBhvr>
                                      <p:to>
                                        <p:strVal val="visible"/>
                                      </p:to>
                                    </p:set>
                                    <p:anim calcmode="lin" valueType="num">
                                      <p:cBhvr>
                                        <p:cTn id="26" dur="3000" fill="hold"/>
                                        <p:tgtEl>
                                          <p:spTgt spid="90124"/>
                                        </p:tgtEl>
                                        <p:attrNameLst>
                                          <p:attrName>ppt_w</p:attrName>
                                        </p:attrNameLst>
                                      </p:cBhvr>
                                      <p:tavLst>
                                        <p:tav tm="0">
                                          <p:val>
                                            <p:fltVal val="0"/>
                                          </p:val>
                                        </p:tav>
                                        <p:tav tm="100000">
                                          <p:val>
                                            <p:strVal val="#ppt_w"/>
                                          </p:val>
                                        </p:tav>
                                      </p:tavLst>
                                    </p:anim>
                                    <p:anim calcmode="lin" valueType="num">
                                      <p:cBhvr>
                                        <p:cTn id="27" dur="3000" fill="hold"/>
                                        <p:tgtEl>
                                          <p:spTgt spid="90124"/>
                                        </p:tgtEl>
                                        <p:attrNameLst>
                                          <p:attrName>ppt_h</p:attrName>
                                        </p:attrNameLst>
                                      </p:cBhvr>
                                      <p:tavLst>
                                        <p:tav tm="0">
                                          <p:val>
                                            <p:fltVal val="0"/>
                                          </p:val>
                                        </p:tav>
                                        <p:tav tm="100000">
                                          <p:val>
                                            <p:strVal val="#ppt_h"/>
                                          </p:val>
                                        </p:tav>
                                      </p:tavLst>
                                    </p:anim>
                                  </p:childTnLst>
                                </p:cTn>
                              </p:par>
                              <p:par>
                                <p:cTn id="28" presetID="23" presetClass="entr" presetSubtype="16" repeatCount="indefinite" fill="hold" nodeType="withEffect">
                                  <p:stCondLst>
                                    <p:cond delay="500"/>
                                  </p:stCondLst>
                                  <p:endCondLst>
                                    <p:cond evt="onNext" delay="0">
                                      <p:tgtEl>
                                        <p:sldTgt/>
                                      </p:tgtEl>
                                    </p:cond>
                                  </p:endCondLst>
                                  <p:childTnLst>
                                    <p:set>
                                      <p:cBhvr>
                                        <p:cTn id="29" dur="1" fill="hold">
                                          <p:stCondLst>
                                            <p:cond delay="0"/>
                                          </p:stCondLst>
                                        </p:cTn>
                                        <p:tgtEl>
                                          <p:spTgt spid="90125"/>
                                        </p:tgtEl>
                                        <p:attrNameLst>
                                          <p:attrName>style.visibility</p:attrName>
                                        </p:attrNameLst>
                                      </p:cBhvr>
                                      <p:to>
                                        <p:strVal val="visible"/>
                                      </p:to>
                                    </p:set>
                                    <p:anim calcmode="lin" valueType="num">
                                      <p:cBhvr>
                                        <p:cTn id="30" dur="3000" fill="hold"/>
                                        <p:tgtEl>
                                          <p:spTgt spid="90125"/>
                                        </p:tgtEl>
                                        <p:attrNameLst>
                                          <p:attrName>ppt_w</p:attrName>
                                        </p:attrNameLst>
                                      </p:cBhvr>
                                      <p:tavLst>
                                        <p:tav tm="0">
                                          <p:val>
                                            <p:fltVal val="0"/>
                                          </p:val>
                                        </p:tav>
                                        <p:tav tm="100000">
                                          <p:val>
                                            <p:strVal val="#ppt_w"/>
                                          </p:val>
                                        </p:tav>
                                      </p:tavLst>
                                    </p:anim>
                                    <p:anim calcmode="lin" valueType="num">
                                      <p:cBhvr>
                                        <p:cTn id="31" dur="3000" fill="hold"/>
                                        <p:tgtEl>
                                          <p:spTgt spid="90125"/>
                                        </p:tgtEl>
                                        <p:attrNameLst>
                                          <p:attrName>ppt_h</p:attrName>
                                        </p:attrNameLst>
                                      </p:cBhvr>
                                      <p:tavLst>
                                        <p:tav tm="0">
                                          <p:val>
                                            <p:fltVal val="0"/>
                                          </p:val>
                                        </p:tav>
                                        <p:tav tm="100000">
                                          <p:val>
                                            <p:strVal val="#ppt_h"/>
                                          </p:val>
                                        </p:tav>
                                      </p:tavLst>
                                    </p:anim>
                                  </p:childTnLst>
                                </p:cTn>
                              </p:par>
                              <p:par>
                                <p:cTn id="32" presetID="31" presetClass="entr" presetSubtype="0" repeatCount="indefinite" fill="hold" nodeType="withEffect">
                                  <p:stCondLst>
                                    <p:cond delay="500"/>
                                  </p:stCondLst>
                                  <p:iterate type="lt">
                                    <p:tmPct val="5000"/>
                                  </p:iterate>
                                  <p:childTnLst>
                                    <p:set>
                                      <p:cBhvr>
                                        <p:cTn id="33" dur="1" fill="hold">
                                          <p:stCondLst>
                                            <p:cond delay="0"/>
                                          </p:stCondLst>
                                        </p:cTn>
                                        <p:tgtEl>
                                          <p:spTgt spid="90126"/>
                                        </p:tgtEl>
                                        <p:attrNameLst>
                                          <p:attrName>style.visibility</p:attrName>
                                        </p:attrNameLst>
                                      </p:cBhvr>
                                      <p:to>
                                        <p:strVal val="visible"/>
                                      </p:to>
                                    </p:set>
                                    <p:anim calcmode="lin" valueType="num">
                                      <p:cBhvr>
                                        <p:cTn id="34" dur="3000" fill="hold"/>
                                        <p:tgtEl>
                                          <p:spTgt spid="90126"/>
                                        </p:tgtEl>
                                        <p:attrNameLst>
                                          <p:attrName>ppt_w</p:attrName>
                                        </p:attrNameLst>
                                      </p:cBhvr>
                                      <p:tavLst>
                                        <p:tav tm="0">
                                          <p:val>
                                            <p:fltVal val="0"/>
                                          </p:val>
                                        </p:tav>
                                        <p:tav tm="100000">
                                          <p:val>
                                            <p:strVal val="#ppt_w"/>
                                          </p:val>
                                        </p:tav>
                                      </p:tavLst>
                                    </p:anim>
                                    <p:anim calcmode="lin" valueType="num">
                                      <p:cBhvr>
                                        <p:cTn id="35" dur="3000" fill="hold"/>
                                        <p:tgtEl>
                                          <p:spTgt spid="90126"/>
                                        </p:tgtEl>
                                        <p:attrNameLst>
                                          <p:attrName>ppt_h</p:attrName>
                                        </p:attrNameLst>
                                      </p:cBhvr>
                                      <p:tavLst>
                                        <p:tav tm="0">
                                          <p:val>
                                            <p:fltVal val="0"/>
                                          </p:val>
                                        </p:tav>
                                        <p:tav tm="100000">
                                          <p:val>
                                            <p:strVal val="#ppt_h"/>
                                          </p:val>
                                        </p:tav>
                                      </p:tavLst>
                                    </p:anim>
                                    <p:anim calcmode="lin" valueType="num">
                                      <p:cBhvr>
                                        <p:cTn id="36" dur="3000" fill="hold"/>
                                        <p:tgtEl>
                                          <p:spTgt spid="90126"/>
                                        </p:tgtEl>
                                        <p:attrNameLst>
                                          <p:attrName>style.rotation</p:attrName>
                                        </p:attrNameLst>
                                      </p:cBhvr>
                                      <p:tavLst>
                                        <p:tav tm="0">
                                          <p:val>
                                            <p:fltVal val="90"/>
                                          </p:val>
                                        </p:tav>
                                        <p:tav tm="100000">
                                          <p:val>
                                            <p:fltVal val="0"/>
                                          </p:val>
                                        </p:tav>
                                      </p:tavLst>
                                    </p:anim>
                                    <p:animEffect transition="in" filter="fade">
                                      <p:cBhvr>
                                        <p:cTn id="37" dur="3000"/>
                                        <p:tgtEl>
                                          <p:spTgt spid="90126"/>
                                        </p:tgtEl>
                                      </p:cBhvr>
                                    </p:animEffect>
                                  </p:childTnLst>
                                </p:cTn>
                              </p:par>
                              <p:par>
                                <p:cTn id="38" presetID="23" presetClass="entr" presetSubtype="16" repeatCount="indefinite" fill="hold" nodeType="withEffect">
                                  <p:stCondLst>
                                    <p:cond delay="500"/>
                                  </p:stCondLst>
                                  <p:endCondLst>
                                    <p:cond evt="onNext" delay="0">
                                      <p:tgtEl>
                                        <p:sldTgt/>
                                      </p:tgtEl>
                                    </p:cond>
                                  </p:endCondLst>
                                  <p:childTnLst>
                                    <p:set>
                                      <p:cBhvr>
                                        <p:cTn id="39" dur="1" fill="hold">
                                          <p:stCondLst>
                                            <p:cond delay="0"/>
                                          </p:stCondLst>
                                        </p:cTn>
                                        <p:tgtEl>
                                          <p:spTgt spid="90127"/>
                                        </p:tgtEl>
                                        <p:attrNameLst>
                                          <p:attrName>style.visibility</p:attrName>
                                        </p:attrNameLst>
                                      </p:cBhvr>
                                      <p:to>
                                        <p:strVal val="visible"/>
                                      </p:to>
                                    </p:set>
                                    <p:anim calcmode="lin" valueType="num">
                                      <p:cBhvr>
                                        <p:cTn id="40" dur="3000" fill="hold"/>
                                        <p:tgtEl>
                                          <p:spTgt spid="90127"/>
                                        </p:tgtEl>
                                        <p:attrNameLst>
                                          <p:attrName>ppt_w</p:attrName>
                                        </p:attrNameLst>
                                      </p:cBhvr>
                                      <p:tavLst>
                                        <p:tav tm="0">
                                          <p:val>
                                            <p:fltVal val="0"/>
                                          </p:val>
                                        </p:tav>
                                        <p:tav tm="100000">
                                          <p:val>
                                            <p:strVal val="#ppt_w"/>
                                          </p:val>
                                        </p:tav>
                                      </p:tavLst>
                                    </p:anim>
                                    <p:anim calcmode="lin" valueType="num">
                                      <p:cBhvr>
                                        <p:cTn id="41" dur="3000" fill="hold"/>
                                        <p:tgtEl>
                                          <p:spTgt spid="90127"/>
                                        </p:tgtEl>
                                        <p:attrNameLst>
                                          <p:attrName>ppt_h</p:attrName>
                                        </p:attrNameLst>
                                      </p:cBhvr>
                                      <p:tavLst>
                                        <p:tav tm="0">
                                          <p:val>
                                            <p:fltVal val="0"/>
                                          </p:val>
                                        </p:tav>
                                        <p:tav tm="100000">
                                          <p:val>
                                            <p:strVal val="#ppt_h"/>
                                          </p:val>
                                        </p:tav>
                                      </p:tavLst>
                                    </p:anim>
                                  </p:childTnLst>
                                </p:cTn>
                              </p:par>
                              <p:par>
                                <p:cTn id="42" presetID="31" presetClass="entr" presetSubtype="0" repeatCount="indefinite" fill="hold" nodeType="withEffect">
                                  <p:stCondLst>
                                    <p:cond delay="500"/>
                                  </p:stCondLst>
                                  <p:iterate type="lt">
                                    <p:tmPct val="5000"/>
                                  </p:iterate>
                                  <p:childTnLst>
                                    <p:set>
                                      <p:cBhvr>
                                        <p:cTn id="43" dur="1" fill="hold">
                                          <p:stCondLst>
                                            <p:cond delay="0"/>
                                          </p:stCondLst>
                                        </p:cTn>
                                        <p:tgtEl>
                                          <p:spTgt spid="90128"/>
                                        </p:tgtEl>
                                        <p:attrNameLst>
                                          <p:attrName>style.visibility</p:attrName>
                                        </p:attrNameLst>
                                      </p:cBhvr>
                                      <p:to>
                                        <p:strVal val="visible"/>
                                      </p:to>
                                    </p:set>
                                    <p:anim calcmode="lin" valueType="num">
                                      <p:cBhvr>
                                        <p:cTn id="44" dur="3000" fill="hold"/>
                                        <p:tgtEl>
                                          <p:spTgt spid="90128"/>
                                        </p:tgtEl>
                                        <p:attrNameLst>
                                          <p:attrName>ppt_w</p:attrName>
                                        </p:attrNameLst>
                                      </p:cBhvr>
                                      <p:tavLst>
                                        <p:tav tm="0">
                                          <p:val>
                                            <p:fltVal val="0"/>
                                          </p:val>
                                        </p:tav>
                                        <p:tav tm="100000">
                                          <p:val>
                                            <p:strVal val="#ppt_w"/>
                                          </p:val>
                                        </p:tav>
                                      </p:tavLst>
                                    </p:anim>
                                    <p:anim calcmode="lin" valueType="num">
                                      <p:cBhvr>
                                        <p:cTn id="45" dur="3000" fill="hold"/>
                                        <p:tgtEl>
                                          <p:spTgt spid="90128"/>
                                        </p:tgtEl>
                                        <p:attrNameLst>
                                          <p:attrName>ppt_h</p:attrName>
                                        </p:attrNameLst>
                                      </p:cBhvr>
                                      <p:tavLst>
                                        <p:tav tm="0">
                                          <p:val>
                                            <p:fltVal val="0"/>
                                          </p:val>
                                        </p:tav>
                                        <p:tav tm="100000">
                                          <p:val>
                                            <p:strVal val="#ppt_h"/>
                                          </p:val>
                                        </p:tav>
                                      </p:tavLst>
                                    </p:anim>
                                    <p:anim calcmode="lin" valueType="num">
                                      <p:cBhvr>
                                        <p:cTn id="46" dur="3000" fill="hold"/>
                                        <p:tgtEl>
                                          <p:spTgt spid="90128"/>
                                        </p:tgtEl>
                                        <p:attrNameLst>
                                          <p:attrName>style.rotation</p:attrName>
                                        </p:attrNameLst>
                                      </p:cBhvr>
                                      <p:tavLst>
                                        <p:tav tm="0">
                                          <p:val>
                                            <p:fltVal val="90"/>
                                          </p:val>
                                        </p:tav>
                                        <p:tav tm="100000">
                                          <p:val>
                                            <p:fltVal val="0"/>
                                          </p:val>
                                        </p:tav>
                                      </p:tavLst>
                                    </p:anim>
                                    <p:animEffect transition="in" filter="fade">
                                      <p:cBhvr>
                                        <p:cTn id="47" dur="3000"/>
                                        <p:tgtEl>
                                          <p:spTgt spid="90128"/>
                                        </p:tgtEl>
                                      </p:cBhvr>
                                    </p:animEffect>
                                  </p:childTnLst>
                                </p:cTn>
                              </p:par>
                              <p:par>
                                <p:cTn id="48" presetID="23" presetClass="entr" presetSubtype="16" repeatCount="indefinite" fill="hold" nodeType="withEffect">
                                  <p:stCondLst>
                                    <p:cond delay="500"/>
                                  </p:stCondLst>
                                  <p:endCondLst>
                                    <p:cond evt="onNext" delay="0">
                                      <p:tgtEl>
                                        <p:sldTgt/>
                                      </p:tgtEl>
                                    </p:cond>
                                  </p:endCondLst>
                                  <p:childTnLst>
                                    <p:set>
                                      <p:cBhvr>
                                        <p:cTn id="49" dur="1" fill="hold">
                                          <p:stCondLst>
                                            <p:cond delay="0"/>
                                          </p:stCondLst>
                                        </p:cTn>
                                        <p:tgtEl>
                                          <p:spTgt spid="90129"/>
                                        </p:tgtEl>
                                        <p:attrNameLst>
                                          <p:attrName>style.visibility</p:attrName>
                                        </p:attrNameLst>
                                      </p:cBhvr>
                                      <p:to>
                                        <p:strVal val="visible"/>
                                      </p:to>
                                    </p:set>
                                    <p:anim calcmode="lin" valueType="num">
                                      <p:cBhvr>
                                        <p:cTn id="50" dur="3000" fill="hold"/>
                                        <p:tgtEl>
                                          <p:spTgt spid="90129"/>
                                        </p:tgtEl>
                                        <p:attrNameLst>
                                          <p:attrName>ppt_w</p:attrName>
                                        </p:attrNameLst>
                                      </p:cBhvr>
                                      <p:tavLst>
                                        <p:tav tm="0">
                                          <p:val>
                                            <p:fltVal val="0"/>
                                          </p:val>
                                        </p:tav>
                                        <p:tav tm="100000">
                                          <p:val>
                                            <p:strVal val="#ppt_w"/>
                                          </p:val>
                                        </p:tav>
                                      </p:tavLst>
                                    </p:anim>
                                    <p:anim calcmode="lin" valueType="num">
                                      <p:cBhvr>
                                        <p:cTn id="51" dur="3000" fill="hold"/>
                                        <p:tgtEl>
                                          <p:spTgt spid="90129"/>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mediacall" presetSubtype="0" fill="hold" nodeType="clickEffect">
                                  <p:stCondLst>
                                    <p:cond delay="0"/>
                                  </p:stCondLst>
                                  <p:childTnLst>
                                    <p:cmd type="call" cmd="playFrom(0.0)">
                                      <p:cBhvr>
                                        <p:cTn id="55" dur="176596" fill="hold"/>
                                        <p:tgtEl>
                                          <p:spTgt spid="90114"/>
                                        </p:tgtEl>
                                      </p:cBhvr>
                                    </p:cmd>
                                  </p:childTnLst>
                                </p:cTn>
                              </p:par>
                              <p:par>
                                <p:cTn id="56" presetID="31" presetClass="entr" presetSubtype="0" repeatCount="indefinite" fill="hold" nodeType="withEffect">
                                  <p:stCondLst>
                                    <p:cond delay="500"/>
                                  </p:stCondLst>
                                  <p:iterate type="lt">
                                    <p:tmPct val="5000"/>
                                  </p:iterate>
                                  <p:childTnLst>
                                    <p:set>
                                      <p:cBhvr>
                                        <p:cTn id="57" dur="1" fill="hold">
                                          <p:stCondLst>
                                            <p:cond delay="0"/>
                                          </p:stCondLst>
                                        </p:cTn>
                                        <p:tgtEl>
                                          <p:spTgt spid="90131"/>
                                        </p:tgtEl>
                                        <p:attrNameLst>
                                          <p:attrName>style.visibility</p:attrName>
                                        </p:attrNameLst>
                                      </p:cBhvr>
                                      <p:to>
                                        <p:strVal val="visible"/>
                                      </p:to>
                                    </p:set>
                                    <p:anim calcmode="lin" valueType="num">
                                      <p:cBhvr>
                                        <p:cTn id="58" dur="3000" fill="hold"/>
                                        <p:tgtEl>
                                          <p:spTgt spid="90131"/>
                                        </p:tgtEl>
                                        <p:attrNameLst>
                                          <p:attrName>ppt_w</p:attrName>
                                        </p:attrNameLst>
                                      </p:cBhvr>
                                      <p:tavLst>
                                        <p:tav tm="0">
                                          <p:val>
                                            <p:fltVal val="0"/>
                                          </p:val>
                                        </p:tav>
                                        <p:tav tm="100000">
                                          <p:val>
                                            <p:strVal val="#ppt_w"/>
                                          </p:val>
                                        </p:tav>
                                      </p:tavLst>
                                    </p:anim>
                                    <p:anim calcmode="lin" valueType="num">
                                      <p:cBhvr>
                                        <p:cTn id="59" dur="3000" fill="hold"/>
                                        <p:tgtEl>
                                          <p:spTgt spid="90131"/>
                                        </p:tgtEl>
                                        <p:attrNameLst>
                                          <p:attrName>ppt_h</p:attrName>
                                        </p:attrNameLst>
                                      </p:cBhvr>
                                      <p:tavLst>
                                        <p:tav tm="0">
                                          <p:val>
                                            <p:fltVal val="0"/>
                                          </p:val>
                                        </p:tav>
                                        <p:tav tm="100000">
                                          <p:val>
                                            <p:strVal val="#ppt_h"/>
                                          </p:val>
                                        </p:tav>
                                      </p:tavLst>
                                    </p:anim>
                                    <p:anim calcmode="lin" valueType="num">
                                      <p:cBhvr>
                                        <p:cTn id="60" dur="3000" fill="hold"/>
                                        <p:tgtEl>
                                          <p:spTgt spid="90131"/>
                                        </p:tgtEl>
                                        <p:attrNameLst>
                                          <p:attrName>style.rotation</p:attrName>
                                        </p:attrNameLst>
                                      </p:cBhvr>
                                      <p:tavLst>
                                        <p:tav tm="0">
                                          <p:val>
                                            <p:fltVal val="90"/>
                                          </p:val>
                                        </p:tav>
                                        <p:tav tm="100000">
                                          <p:val>
                                            <p:fltVal val="0"/>
                                          </p:val>
                                        </p:tav>
                                      </p:tavLst>
                                    </p:anim>
                                    <p:animEffect transition="in" filter="fade">
                                      <p:cBhvr>
                                        <p:cTn id="61" dur="3000"/>
                                        <p:tgtEl>
                                          <p:spTgt spid="901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2" fill="hold" display="0">
                  <p:stCondLst>
                    <p:cond delay="indefinite"/>
                  </p:stCondLst>
                  <p:endCondLst>
                    <p:cond evt="onNext" delay="0">
                      <p:tgtEl>
                        <p:sldTgt/>
                      </p:tgtEl>
                    </p:cond>
                    <p:cond evt="onPrev" delay="0">
                      <p:tgtEl>
                        <p:sldTgt/>
                      </p:tgtEl>
                    </p:cond>
                    <p:cond evt="onStopAudio" delay="0">
                      <p:tgtEl>
                        <p:sldTgt/>
                      </p:tgtEl>
                    </p:cond>
                  </p:endCondLst>
                </p:cTn>
                <p:tgtEl>
                  <p:spTgt spid="90115"/>
                </p:tgtEl>
              </p:cMediaNode>
            </p:audio>
            <p:audio>
              <p:cMediaNode>
                <p:cTn id="63" fill="hold" display="0">
                  <p:stCondLst>
                    <p:cond delay="indefinite"/>
                  </p:stCondLst>
                  <p:endCondLst>
                    <p:cond evt="onNext" delay="0">
                      <p:tgtEl>
                        <p:sldTgt/>
                      </p:tgtEl>
                    </p:cond>
                    <p:cond evt="onPrev" delay="0">
                      <p:tgtEl>
                        <p:sldTgt/>
                      </p:tgtEl>
                    </p:cond>
                    <p:cond evt="onStopAudio" delay="0">
                      <p:tgtEl>
                        <p:sldTgt/>
                      </p:tgtEl>
                    </p:cond>
                  </p:endCondLst>
                </p:cTn>
                <p:tgtEl>
                  <p:spTgt spid="90114"/>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7343" y="851472"/>
            <a:ext cx="4572000" cy="1938992"/>
          </a:xfrm>
          <a:prstGeom prst="rect">
            <a:avLst/>
          </a:prstGeom>
        </p:spPr>
        <p:txBody>
          <a:bodyPr>
            <a:spAutoFit/>
          </a:bodyPr>
          <a:lstStyle/>
          <a:p>
            <a:pPr algn="just">
              <a:lnSpc>
                <a:spcPct val="150000"/>
              </a:lnSpc>
            </a:pPr>
            <a:r>
              <a:rPr lang="en-US" sz="2000" b="1" i="1" dirty="0" err="1"/>
              <a:t>Dựa</a:t>
            </a:r>
            <a:r>
              <a:rPr lang="en-US" sz="2000" b="1" i="1" dirty="0"/>
              <a:t> </a:t>
            </a:r>
            <a:r>
              <a:rPr lang="en-US" sz="2000" b="1" i="1" dirty="0" err="1"/>
              <a:t>vào</a:t>
            </a:r>
            <a:r>
              <a:rPr lang="en-US" sz="2000" b="1" i="1" dirty="0"/>
              <a:t> </a:t>
            </a:r>
            <a:r>
              <a:rPr lang="en-US" sz="2000" b="1" i="1" dirty="0" err="1"/>
              <a:t>các</a:t>
            </a:r>
            <a:r>
              <a:rPr lang="en-US" sz="2000" b="1" i="1" dirty="0"/>
              <a:t> </a:t>
            </a:r>
            <a:r>
              <a:rPr lang="en-US" sz="2000" b="1" i="1" dirty="0" err="1"/>
              <a:t>hình</a:t>
            </a:r>
            <a:r>
              <a:rPr lang="en-US" sz="2000" b="1" i="1" dirty="0"/>
              <a:t> </a:t>
            </a:r>
            <a:r>
              <a:rPr lang="en-US" sz="2000" b="1" i="1" dirty="0" err="1"/>
              <a:t>ảnh</a:t>
            </a:r>
            <a:r>
              <a:rPr lang="en-US" sz="2000" b="1" i="1" dirty="0"/>
              <a:t> </a:t>
            </a:r>
            <a:r>
              <a:rPr lang="en-US" sz="2000" b="1" i="1" dirty="0" err="1"/>
              <a:t>vừa</a:t>
            </a:r>
            <a:r>
              <a:rPr lang="en-US" sz="2000" b="1" i="1" dirty="0"/>
              <a:t> </a:t>
            </a:r>
            <a:r>
              <a:rPr lang="en-US" sz="2000" b="1" i="1" dirty="0" err="1"/>
              <a:t>quan</a:t>
            </a:r>
            <a:r>
              <a:rPr lang="en-US" sz="2000" b="1" i="1" dirty="0"/>
              <a:t> </a:t>
            </a:r>
            <a:r>
              <a:rPr lang="en-US" sz="2000" b="1" i="1" dirty="0" err="1"/>
              <a:t>sát</a:t>
            </a:r>
            <a:r>
              <a:rPr lang="en-US" sz="2000" b="1" i="1" dirty="0"/>
              <a:t>, </a:t>
            </a:r>
            <a:r>
              <a:rPr lang="en-US" sz="2000" b="1" i="1" dirty="0" err="1"/>
              <a:t>hãy</a:t>
            </a:r>
            <a:r>
              <a:rPr lang="en-US" sz="2000" b="1" i="1" dirty="0"/>
              <a:t> </a:t>
            </a:r>
            <a:r>
              <a:rPr lang="vi-VN" sz="2000" b="1" i="1" dirty="0"/>
              <a:t>trả lời các câu hỏi:</a:t>
            </a:r>
          </a:p>
          <a:p>
            <a:pPr algn="just">
              <a:lnSpc>
                <a:spcPct val="150000"/>
              </a:lnSpc>
            </a:pPr>
            <a:r>
              <a:rPr lang="vi-VN" sz="2000" dirty="0"/>
              <a:t>+ Kể tên những hoạt động học tập, thể thao, từ thiện,... ở trường </a:t>
            </a:r>
            <a:r>
              <a:rPr lang="en-US" sz="2000" dirty="0" err="1"/>
              <a:t>em</a:t>
            </a:r>
            <a:r>
              <a:rPr lang="vi-VN" sz="2000" dirty="0"/>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861" y="719192"/>
            <a:ext cx="3482140" cy="3482140"/>
          </a:xfrm>
          <a:prstGeom prst="rect">
            <a:avLst/>
          </a:prstGeom>
        </p:spPr>
      </p:pic>
      <p:sp>
        <p:nvSpPr>
          <p:cNvPr id="4" name="Title 1"/>
          <p:cNvSpPr>
            <a:spLocks noGrp="1"/>
          </p:cNvSpPr>
          <p:nvPr>
            <p:ph type="title"/>
          </p:nvPr>
        </p:nvSpPr>
        <p:spPr>
          <a:xfrm>
            <a:off x="753825" y="420100"/>
            <a:ext cx="7444800" cy="646500"/>
          </a:xfrm>
        </p:spPr>
        <p:txBody>
          <a:bodyPr/>
          <a:lstStyle/>
          <a:p>
            <a:pPr algn="ctr"/>
            <a:r>
              <a:rPr lang="en-US" sz="2800" b="1" dirty="0">
                <a:latin typeface="+mn-lt"/>
              </a:rPr>
              <a:t>1. QUAN SÁT</a:t>
            </a:r>
          </a:p>
        </p:txBody>
      </p:sp>
    </p:spTree>
    <p:extLst>
      <p:ext uri="{BB962C8B-B14F-4D97-AF65-F5344CB8AC3E}">
        <p14:creationId xmlns:p14="http://schemas.microsoft.com/office/powerpoint/2010/main" val="13387120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strips(downRigh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g-vien-xanh-truong-em-2.jpg"/>
          <p:cNvPicPr>
            <a:picLocks noChangeAspect="1"/>
          </p:cNvPicPr>
          <p:nvPr/>
        </p:nvPicPr>
        <p:blipFill>
          <a:blip r:embed="rId2"/>
          <a:stretch>
            <a:fillRect/>
          </a:stretch>
        </p:blipFill>
        <p:spPr>
          <a:xfrm>
            <a:off x="1619250" y="357187"/>
            <a:ext cx="5905500" cy="4429125"/>
          </a:xfrm>
          <a:prstGeom prst="rect">
            <a:avLst/>
          </a:prstGeom>
        </p:spPr>
      </p:pic>
      <p:pic>
        <p:nvPicPr>
          <p:cNvPr id="3" name="Picture 2" descr="em-hay-ve-mot-buc-tranh-de-tai-hoc-tap_104320767.jpg"/>
          <p:cNvPicPr>
            <a:picLocks noChangeAspect="1"/>
          </p:cNvPicPr>
          <p:nvPr/>
        </p:nvPicPr>
        <p:blipFill>
          <a:blip r:embed="rId3"/>
          <a:stretch>
            <a:fillRect/>
          </a:stretch>
        </p:blipFill>
        <p:spPr>
          <a:xfrm>
            <a:off x="1619479" y="373702"/>
            <a:ext cx="5871990" cy="4396602"/>
          </a:xfrm>
          <a:prstGeom prst="rect">
            <a:avLst/>
          </a:prstGeom>
        </p:spPr>
      </p:pic>
      <p:pic>
        <p:nvPicPr>
          <p:cNvPr id="4" name="Picture 3" descr="maxresdefault.jpg"/>
          <p:cNvPicPr>
            <a:picLocks noChangeAspect="1"/>
          </p:cNvPicPr>
          <p:nvPr/>
        </p:nvPicPr>
        <p:blipFill>
          <a:blip r:embed="rId4"/>
          <a:stretch>
            <a:fillRect/>
          </a:stretch>
        </p:blipFill>
        <p:spPr>
          <a:xfrm>
            <a:off x="0" y="0"/>
            <a:ext cx="9144000" cy="5143500"/>
          </a:xfrm>
          <a:prstGeom prst="rect">
            <a:avLst/>
          </a:prstGeom>
        </p:spPr>
      </p:pic>
      <p:pic>
        <p:nvPicPr>
          <p:cNvPr id="6" name="Picture 5" descr="ve-tranh-ve-de-tai-20-11-ngay-nha-giao-viet-nam.jpg"/>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3387120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2611" y="-233277"/>
            <a:ext cx="6986427" cy="5374174"/>
          </a:xfrm>
          <a:prstGeom prst="rect">
            <a:avLst/>
          </a:prstGeom>
        </p:spPr>
      </p:pic>
    </p:spTree>
    <p:extLst>
      <p:ext uri="{BB962C8B-B14F-4D97-AF65-F5344CB8AC3E}">
        <p14:creationId xmlns:p14="http://schemas.microsoft.com/office/powerpoint/2010/main" val="1762212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7343" y="851472"/>
            <a:ext cx="7711746" cy="3323987"/>
          </a:xfrm>
          <a:prstGeom prst="rect">
            <a:avLst/>
          </a:prstGeom>
        </p:spPr>
        <p:txBody>
          <a:bodyPr wrap="square">
            <a:spAutoFit/>
          </a:bodyPr>
          <a:lstStyle/>
          <a:p>
            <a:pPr algn="just">
              <a:lnSpc>
                <a:spcPct val="150000"/>
              </a:lnSpc>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hoạt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động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trong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trường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dạng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a:t>
            </a:r>
            <a:r>
              <a:rPr lang="en-US" sz="2000" b="1" dirty="0">
                <a:latin typeface="Times New Roman" pitchFamily="18" charset="0"/>
                <a:cs typeface="Times New Roman" pitchFamily="18" charset="0"/>
              </a:rPr>
              <a:t>:</a:t>
            </a:r>
          </a:p>
          <a:p>
            <a:pPr algn="just">
              <a:lnSpc>
                <a:spcPct val="150000"/>
              </a:lnSpc>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tập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ở </a:t>
            </a:r>
            <a:r>
              <a:rPr lang="en-US" sz="2000" b="1" dirty="0" err="1">
                <a:latin typeface="Times New Roman" pitchFamily="18" charset="0"/>
                <a:cs typeface="Times New Roman" pitchFamily="18" charset="0"/>
              </a:rPr>
              <a:t>sân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ở </a:t>
            </a:r>
            <a:r>
              <a:rPr lang="en-US" sz="2000" b="1" dirty="0" err="1">
                <a:latin typeface="Times New Roman" pitchFamily="18" charset="0"/>
                <a:cs typeface="Times New Roman" pitchFamily="18" charset="0"/>
              </a:rPr>
              <a:t>lớp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ở </a:t>
            </a:r>
            <a:r>
              <a:rPr lang="en-US" sz="2000" b="1" dirty="0" err="1">
                <a:latin typeface="Times New Roman" pitchFamily="18" charset="0"/>
                <a:cs typeface="Times New Roman" pitchFamily="18" charset="0"/>
              </a:rPr>
              <a:t>thư</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viện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phòng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thực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hành</a:t>
            </a:r>
            <a:r>
              <a:rPr lang="en-US" sz="2000" b="1" dirty="0">
                <a:latin typeface="Times New Roman" pitchFamily="18" charset="0"/>
                <a:cs typeface="Times New Roman" pitchFamily="18" charset="0"/>
              </a:rPr>
              <a:t>,….</a:t>
            </a:r>
          </a:p>
          <a:p>
            <a:pPr algn="just">
              <a:lnSpc>
                <a:spcPct val="150000"/>
              </a:lnSpc>
            </a:pPr>
            <a:r>
              <a:rPr lang="en-US" sz="2000" b="1" dirty="0">
                <a:latin typeface="Times New Roman" pitchFamily="18" charset="0"/>
                <a:cs typeface="Times New Roman" pitchFamily="18" charset="0"/>
              </a:rPr>
              <a:t>+ Lao </a:t>
            </a:r>
            <a:r>
              <a:rPr lang="en-US" sz="2000" b="1" dirty="0" err="1">
                <a:latin typeface="Times New Roman" pitchFamily="18" charset="0"/>
                <a:cs typeface="Times New Roman" pitchFamily="18" charset="0"/>
              </a:rPr>
              <a:t>động</a:t>
            </a:r>
            <a:endParaRPr lang="en-US" sz="2000" b="1" dirty="0">
              <a:latin typeface="Times New Roman" pitchFamily="18" charset="0"/>
              <a:cs typeface="Times New Roman" pitchFamily="18" charset="0"/>
            </a:endParaRPr>
          </a:p>
          <a:p>
            <a:pPr algn="just">
              <a:lnSpc>
                <a:spcPct val="150000"/>
              </a:lnSpc>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Giờ</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chơi</a:t>
            </a:r>
            <a:r>
              <a:rPr lang="en-US" sz="2000" b="1" dirty="0">
                <a:latin typeface="Times New Roman" pitchFamily="18" charset="0"/>
                <a:cs typeface="Times New Roman" pitchFamily="18" charset="0"/>
              </a:rPr>
              <a:t> </a:t>
            </a:r>
          </a:p>
          <a:p>
            <a:pPr algn="just">
              <a:lnSpc>
                <a:spcPct val="150000"/>
              </a:lnSpc>
            </a:pP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dịp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lễ</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Lễ</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khai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Lễ</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kỷ</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niệm</a:t>
            </a:r>
            <a:r>
              <a:rPr lang="en-US" sz="2000" b="1" dirty="0">
                <a:latin typeface="Times New Roman" pitchFamily="18" charset="0"/>
                <a:cs typeface="Times New Roman" pitchFamily="18" charset="0"/>
              </a:rPr>
              <a:t>,….</a:t>
            </a:r>
          </a:p>
          <a:p>
            <a:pPr algn="just">
              <a:lnSpc>
                <a:spcPct val="150000"/>
              </a:lnSpc>
            </a:pPr>
            <a:r>
              <a:rPr lang="en-US" sz="2000" b="1" dirty="0">
                <a:latin typeface="Times New Roman" pitchFamily="18" charset="0"/>
                <a:cs typeface="Times New Roman" pitchFamily="18" charset="0"/>
              </a:rPr>
              <a:t>……………………..</a:t>
            </a:r>
          </a:p>
          <a:p>
            <a:pPr algn="just">
              <a:lnSpc>
                <a:spcPct val="150000"/>
              </a:lnSpc>
            </a:pPr>
            <a:endParaRPr lang="vi-VN" sz="2000" dirty="0"/>
          </a:p>
        </p:txBody>
      </p:sp>
      <p:sp>
        <p:nvSpPr>
          <p:cNvPr id="4" name="Title 1"/>
          <p:cNvSpPr>
            <a:spLocks noGrp="1"/>
          </p:cNvSpPr>
          <p:nvPr>
            <p:ph type="title"/>
          </p:nvPr>
        </p:nvSpPr>
        <p:spPr>
          <a:xfrm>
            <a:off x="753825" y="420100"/>
            <a:ext cx="7444800" cy="646500"/>
          </a:xfrm>
        </p:spPr>
        <p:txBody>
          <a:bodyPr/>
          <a:lstStyle/>
          <a:p>
            <a:pPr algn="ctr"/>
            <a:r>
              <a:rPr lang="en-US" sz="2800" b="1" dirty="0">
                <a:latin typeface="+mn-lt"/>
              </a:rPr>
              <a:t>1. QUAN SÁT</a:t>
            </a:r>
          </a:p>
        </p:txBody>
      </p:sp>
    </p:spTree>
    <p:extLst>
      <p:ext uri="{BB962C8B-B14F-4D97-AF65-F5344CB8AC3E}">
        <p14:creationId xmlns:p14="http://schemas.microsoft.com/office/powerpoint/2010/main" val="13387120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5088" y="159250"/>
            <a:ext cx="3390234" cy="1015663"/>
          </a:xfrm>
          <a:prstGeom prst="rect">
            <a:avLst/>
          </a:prstGeom>
          <a:noFill/>
        </p:spPr>
        <p:txBody>
          <a:bodyPr wrap="square" rtlCol="0">
            <a:spAutoFit/>
          </a:bodyPr>
          <a:lstStyle/>
          <a:p>
            <a:pPr algn="just">
              <a:lnSpc>
                <a:spcPct val="150000"/>
              </a:lnSpc>
            </a:pPr>
            <a:r>
              <a:rPr lang="en-US" sz="2000" dirty="0" err="1"/>
              <a:t>Em</a:t>
            </a:r>
            <a:r>
              <a:rPr lang="en-US" sz="2000" dirty="0"/>
              <a:t> </a:t>
            </a:r>
            <a:r>
              <a:rPr lang="en-US" sz="2000" dirty="0" err="1"/>
              <a:t>có</a:t>
            </a:r>
            <a:r>
              <a:rPr lang="en-US" sz="2000" dirty="0"/>
              <a:t> </a:t>
            </a:r>
            <a:r>
              <a:rPr lang="en-US" sz="2000" dirty="0" err="1"/>
              <a:t>cảm</a:t>
            </a:r>
            <a:r>
              <a:rPr lang="en-US" sz="2000" dirty="0"/>
              <a:t> </a:t>
            </a:r>
            <a:r>
              <a:rPr lang="en-US" sz="2000" dirty="0" err="1"/>
              <a:t>nhận</a:t>
            </a:r>
            <a:r>
              <a:rPr lang="en-US" sz="2000" dirty="0"/>
              <a:t> </a:t>
            </a:r>
            <a:r>
              <a:rPr lang="en-US" sz="2000" dirty="0" err="1"/>
              <a:t>gì</a:t>
            </a:r>
            <a:r>
              <a:rPr lang="en-US" sz="2000" dirty="0"/>
              <a:t> </a:t>
            </a:r>
            <a:r>
              <a:rPr lang="en-US" sz="2000" dirty="0" err="1"/>
              <a:t>về</a:t>
            </a:r>
            <a:r>
              <a:rPr lang="en-US" sz="2000" dirty="0"/>
              <a:t> </a:t>
            </a:r>
            <a:r>
              <a:rPr lang="en-US" sz="2000" dirty="0" err="1"/>
              <a:t>hai</a:t>
            </a:r>
            <a:r>
              <a:rPr lang="en-US" sz="2000" dirty="0"/>
              <a:t> </a:t>
            </a:r>
            <a:r>
              <a:rPr lang="en-US" sz="2000" dirty="0" err="1"/>
              <a:t>bức</a:t>
            </a:r>
            <a:r>
              <a:rPr lang="en-US" sz="2000" dirty="0"/>
              <a:t> </a:t>
            </a:r>
            <a:r>
              <a:rPr lang="en-US" sz="2000" dirty="0" err="1"/>
              <a:t>tranh</a:t>
            </a:r>
            <a:r>
              <a:rPr lang="en-US" sz="2000" dirty="0"/>
              <a:t> </a:t>
            </a:r>
            <a:r>
              <a:rPr lang="en-US" sz="2000" dirty="0" err="1"/>
              <a:t>trên</a:t>
            </a:r>
            <a:r>
              <a:rPr lang="en-US" sz="2000" dirty="0"/>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7624" y="62792"/>
            <a:ext cx="3612929" cy="266837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624" y="2731165"/>
            <a:ext cx="3654041" cy="233399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107" y="2867638"/>
            <a:ext cx="2554412" cy="2554412"/>
          </a:xfrm>
          <a:prstGeom prst="rect">
            <a:avLst/>
          </a:prstGeom>
        </p:spPr>
      </p:pic>
    </p:spTree>
    <p:extLst>
      <p:ext uri="{BB962C8B-B14F-4D97-AF65-F5344CB8AC3E}">
        <p14:creationId xmlns:p14="http://schemas.microsoft.com/office/powerpoint/2010/main" val="327679885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60"/>
          <p:cNvSpPr txBox="1">
            <a:spLocks noGrp="1"/>
          </p:cNvSpPr>
          <p:nvPr>
            <p:ph type="title"/>
          </p:nvPr>
        </p:nvSpPr>
        <p:spPr>
          <a:xfrm>
            <a:off x="763997" y="290777"/>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latin typeface="+mn-lt"/>
              </a:rPr>
              <a:t>Bức</a:t>
            </a:r>
            <a:r>
              <a:rPr lang="en-US" sz="2000" b="1" dirty="0">
                <a:latin typeface="+mn-lt"/>
              </a:rPr>
              <a:t> </a:t>
            </a:r>
            <a:r>
              <a:rPr lang="en-US" sz="2000" b="1" dirty="0" err="1">
                <a:latin typeface="+mn-lt"/>
              </a:rPr>
              <a:t>tranh</a:t>
            </a:r>
            <a:r>
              <a:rPr lang="en-US" sz="2000" b="1" dirty="0">
                <a:latin typeface="+mn-lt"/>
              </a:rPr>
              <a:t> “</a:t>
            </a:r>
            <a:r>
              <a:rPr lang="en-US" sz="2000" b="1" dirty="0" err="1">
                <a:latin typeface="+mn-lt"/>
              </a:rPr>
              <a:t>Học</a:t>
            </a:r>
            <a:r>
              <a:rPr lang="en-US" sz="2000" b="1" dirty="0">
                <a:latin typeface="+mn-lt"/>
              </a:rPr>
              <a:t> </a:t>
            </a:r>
            <a:r>
              <a:rPr lang="en-US" sz="2000" b="1" dirty="0" err="1">
                <a:latin typeface="+mn-lt"/>
              </a:rPr>
              <a:t>tổ</a:t>
            </a:r>
            <a:r>
              <a:rPr lang="en-US" sz="2000" b="1" dirty="0">
                <a:latin typeface="+mn-lt"/>
              </a:rPr>
              <a:t>” – </a:t>
            </a:r>
            <a:r>
              <a:rPr lang="en-US" sz="2000" b="1" dirty="0" err="1">
                <a:latin typeface="+mn-lt"/>
              </a:rPr>
              <a:t>Họa</a:t>
            </a:r>
            <a:r>
              <a:rPr lang="en-US" sz="2000" b="1" dirty="0">
                <a:latin typeface="+mn-lt"/>
              </a:rPr>
              <a:t> </a:t>
            </a:r>
            <a:r>
              <a:rPr lang="en-US" sz="2000" b="1" dirty="0" err="1">
                <a:latin typeface="+mn-lt"/>
              </a:rPr>
              <a:t>sĩ</a:t>
            </a:r>
            <a:r>
              <a:rPr lang="en-US" sz="2000" b="1" dirty="0">
                <a:latin typeface="+mn-lt"/>
              </a:rPr>
              <a:t> </a:t>
            </a:r>
            <a:r>
              <a:rPr lang="en-US" sz="2000" b="1" dirty="0" err="1">
                <a:latin typeface="+mn-lt"/>
              </a:rPr>
              <a:t>Nguyễn</a:t>
            </a:r>
            <a:r>
              <a:rPr lang="en-US" sz="2000" b="1" dirty="0">
                <a:latin typeface="+mn-lt"/>
              </a:rPr>
              <a:t> </a:t>
            </a:r>
            <a:r>
              <a:rPr lang="en-US" sz="2000" b="1" dirty="0" err="1">
                <a:latin typeface="+mn-lt"/>
              </a:rPr>
              <a:t>Phan</a:t>
            </a:r>
            <a:r>
              <a:rPr lang="en-US" sz="2000" b="1" dirty="0">
                <a:latin typeface="+mn-lt"/>
              </a:rPr>
              <a:t> </a:t>
            </a:r>
            <a:r>
              <a:rPr lang="en-US" sz="2000" b="1" dirty="0" err="1">
                <a:latin typeface="+mn-lt"/>
              </a:rPr>
              <a:t>Chánh</a:t>
            </a:r>
            <a:endParaRPr sz="2000" b="1" dirty="0">
              <a:latin typeface="+mn-lt"/>
            </a:endParaRPr>
          </a:p>
        </p:txBody>
      </p:sp>
      <p:sp>
        <p:nvSpPr>
          <p:cNvPr id="2626" name="Google Shape;2626;p60"/>
          <p:cNvSpPr/>
          <p:nvPr/>
        </p:nvSpPr>
        <p:spPr>
          <a:xfrm>
            <a:off x="2002097" y="1099336"/>
            <a:ext cx="6206700" cy="3620939"/>
          </a:xfrm>
          <a:prstGeom prst="roundRect">
            <a:avLst>
              <a:gd name="adj" fmla="val 632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0"/>
          <p:cNvSpPr/>
          <p:nvPr/>
        </p:nvSpPr>
        <p:spPr>
          <a:xfrm>
            <a:off x="1824837" y="1284271"/>
            <a:ext cx="6189006" cy="3598063"/>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7" y="889171"/>
            <a:ext cx="2367408" cy="174847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764815" y="1422984"/>
            <a:ext cx="4823717" cy="3170099"/>
          </a:xfrm>
          <a:prstGeom prst="rect">
            <a:avLst/>
          </a:prstGeom>
        </p:spPr>
        <p:txBody>
          <a:bodyPr wrap="square">
            <a:spAutoFit/>
          </a:bodyPr>
          <a:lstStyle/>
          <a:p>
            <a:pPr marL="342900" indent="-342900" algn="just">
              <a:lnSpc>
                <a:spcPts val="3000"/>
              </a:lnSpc>
              <a:buFont typeface="Wingdings" panose="05000000000000000000" pitchFamily="2" charset="2"/>
              <a:buChar char="Ø"/>
            </a:pPr>
            <a:r>
              <a:rPr lang="en-US" sz="2000" dirty="0" err="1"/>
              <a:t>Tranh</a:t>
            </a:r>
            <a:r>
              <a:rPr lang="en-US" sz="2000" dirty="0"/>
              <a:t> </a:t>
            </a:r>
            <a:r>
              <a:rPr lang="vi-VN" sz="2000" dirty="0"/>
              <a:t>được vẽ bằng những mảng màu lớn, đơn giản. Bức tranh có sự cân đối giữa mảng sáng, mảng đậm. Ánh sáng tập trung trên các khuôn mặt và giữa tranh. </a:t>
            </a:r>
            <a:endParaRPr lang="en-US" sz="2000" dirty="0"/>
          </a:p>
          <a:p>
            <a:pPr marL="342900" indent="-342900" algn="just">
              <a:lnSpc>
                <a:spcPts val="3000"/>
              </a:lnSpc>
              <a:buFont typeface="Wingdings" panose="05000000000000000000" pitchFamily="2" charset="2"/>
              <a:buChar char="Ø"/>
            </a:pPr>
            <a:r>
              <a:rPr lang="vi-VN" sz="2000" dirty="0"/>
              <a:t>Bức tranh cho thấy vẻ đẹp mộc mạc, đơn giản, trong sáng và không khí học tập say sưa, chăm chỉ.</a:t>
            </a:r>
            <a:endParaRPr lang="en-US" sz="2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0056">
            <a:off x="44852" y="677020"/>
            <a:ext cx="612293" cy="597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624"/>
                                        </p:tgtEl>
                                        <p:attrNameLst>
                                          <p:attrName>style.visibility</p:attrName>
                                        </p:attrNameLst>
                                      </p:cBhvr>
                                      <p:to>
                                        <p:strVal val="visible"/>
                                      </p:to>
                                    </p:set>
                                    <p:anim calcmode="lin" valueType="num">
                                      <p:cBhvr additive="base">
                                        <p:cTn id="7" dur="500"/>
                                        <p:tgtEl>
                                          <p:spTgt spid="2624"/>
                                        </p:tgtEl>
                                        <p:attrNameLst>
                                          <p:attrName>ppt_y</p:attrName>
                                        </p:attrNameLst>
                                      </p:cBhvr>
                                      <p:tavLst>
                                        <p:tav tm="0">
                                          <p:val>
                                            <p:strVal val="#ppt_y-#ppt_h*1.125000"/>
                                          </p:val>
                                        </p:tav>
                                        <p:tav tm="100000">
                                          <p:val>
                                            <p:strVal val="#ppt_y"/>
                                          </p:val>
                                        </p:tav>
                                      </p:tavLst>
                                    </p:anim>
                                    <p:animEffect transition="in" filter="wipe(down)">
                                      <p:cBhvr>
                                        <p:cTn id="8" dur="500"/>
                                        <p:tgtEl>
                                          <p:spTgt spid="262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8" presetClass="entr" presetSubtype="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Righ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27"/>
                                        </p:tgtEl>
                                        <p:attrNameLst>
                                          <p:attrName>style.visibility</p:attrName>
                                        </p:attrNameLst>
                                      </p:cBhvr>
                                      <p:to>
                                        <p:strVal val="visible"/>
                                      </p:to>
                                    </p:set>
                                    <p:animEffect transition="in" filter="fade">
                                      <p:cBhvr>
                                        <p:cTn id="21" dur="500"/>
                                        <p:tgtEl>
                                          <p:spTgt spid="26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26"/>
                                        </p:tgtEl>
                                        <p:attrNameLst>
                                          <p:attrName>style.visibility</p:attrName>
                                        </p:attrNameLst>
                                      </p:cBhvr>
                                      <p:to>
                                        <p:strVal val="visible"/>
                                      </p:to>
                                    </p:set>
                                    <p:animEffect transition="in" filter="fade">
                                      <p:cBhvr>
                                        <p:cTn id="24" dur="500"/>
                                        <p:tgtEl>
                                          <p:spTgt spid="26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linds(horizont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linds(horizontal)">
                                      <p:cBhvr>
                                        <p:cTn id="3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4" grpId="0"/>
      <p:bldP spid="2626" grpId="0" animBg="1"/>
      <p:bldP spid="2627"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60"/>
          <p:cNvSpPr txBox="1">
            <a:spLocks noGrp="1"/>
          </p:cNvSpPr>
          <p:nvPr>
            <p:ph type="title"/>
          </p:nvPr>
        </p:nvSpPr>
        <p:spPr>
          <a:xfrm>
            <a:off x="763997" y="290777"/>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latin typeface="+mn-lt"/>
              </a:rPr>
              <a:t>Bức</a:t>
            </a:r>
            <a:r>
              <a:rPr lang="en-US" sz="2000" b="1" dirty="0">
                <a:latin typeface="+mn-lt"/>
              </a:rPr>
              <a:t> </a:t>
            </a:r>
            <a:r>
              <a:rPr lang="en-US" sz="2000" b="1" dirty="0" err="1">
                <a:latin typeface="+mn-lt"/>
              </a:rPr>
              <a:t>tranh</a:t>
            </a:r>
            <a:r>
              <a:rPr lang="en-US" sz="2000" b="1" dirty="0">
                <a:latin typeface="+mn-lt"/>
              </a:rPr>
              <a:t> “</a:t>
            </a:r>
            <a:r>
              <a:rPr lang="en-US" sz="2000" b="1" dirty="0" err="1">
                <a:latin typeface="+mn-lt"/>
              </a:rPr>
              <a:t>Về</a:t>
            </a:r>
            <a:r>
              <a:rPr lang="en-US" sz="2000" b="1" dirty="0">
                <a:latin typeface="+mn-lt"/>
              </a:rPr>
              <a:t> </a:t>
            </a:r>
            <a:r>
              <a:rPr lang="en-US" sz="2000" b="1" dirty="0" err="1">
                <a:latin typeface="+mn-lt"/>
              </a:rPr>
              <a:t>đích</a:t>
            </a:r>
            <a:r>
              <a:rPr lang="en-US" sz="2000" b="1" dirty="0">
                <a:latin typeface="+mn-lt"/>
              </a:rPr>
              <a:t>”</a:t>
            </a:r>
            <a:endParaRPr sz="2000" b="1" dirty="0">
              <a:latin typeface="+mn-lt"/>
            </a:endParaRPr>
          </a:p>
        </p:txBody>
      </p:sp>
      <p:sp>
        <p:nvSpPr>
          <p:cNvPr id="2626" name="Google Shape;2626;p60"/>
          <p:cNvSpPr/>
          <p:nvPr/>
        </p:nvSpPr>
        <p:spPr>
          <a:xfrm>
            <a:off x="2002097" y="1099336"/>
            <a:ext cx="6206700" cy="3620939"/>
          </a:xfrm>
          <a:prstGeom prst="roundRect">
            <a:avLst>
              <a:gd name="adj" fmla="val 6328"/>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60"/>
          <p:cNvSpPr/>
          <p:nvPr/>
        </p:nvSpPr>
        <p:spPr>
          <a:xfrm>
            <a:off x="1824837" y="1284271"/>
            <a:ext cx="6189006" cy="3598063"/>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46" y="1007327"/>
            <a:ext cx="2588959" cy="165368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809105" y="1564145"/>
            <a:ext cx="4823717" cy="2747612"/>
          </a:xfrm>
          <a:prstGeom prst="rect">
            <a:avLst/>
          </a:prstGeom>
        </p:spPr>
        <p:txBody>
          <a:bodyPr wrap="square">
            <a:spAutoFit/>
          </a:bodyPr>
          <a:lstStyle/>
          <a:p>
            <a:pPr marL="342900" indent="-342900" algn="just">
              <a:lnSpc>
                <a:spcPts val="3000"/>
              </a:lnSpc>
              <a:buFont typeface="Wingdings" panose="05000000000000000000" pitchFamily="2" charset="2"/>
              <a:buChar char="Ø"/>
            </a:pPr>
            <a:r>
              <a:rPr lang="en-US" sz="2000" dirty="0" err="1"/>
              <a:t>Tranh</a:t>
            </a:r>
            <a:r>
              <a:rPr lang="en-US" sz="2000" dirty="0"/>
              <a:t> </a:t>
            </a:r>
            <a:r>
              <a:rPr lang="vi-VN" sz="2000" dirty="0"/>
              <a:t>có vẻ đẹp khoẻ khoắn trong cách vẽ. Bức tranh được diễn tả bằng những vệt màu, nét bút mạnh mẽ. </a:t>
            </a:r>
            <a:endParaRPr lang="en-US" sz="2000" dirty="0"/>
          </a:p>
          <a:p>
            <a:pPr marL="342900" indent="-342900" algn="just">
              <a:lnSpc>
                <a:spcPts val="3000"/>
              </a:lnSpc>
              <a:buFont typeface="Wingdings" panose="05000000000000000000" pitchFamily="2" charset="2"/>
              <a:buChar char="Ø"/>
            </a:pPr>
            <a:r>
              <a:rPr lang="vi-VN" sz="2000" dirty="0"/>
              <a:t>Ánh sáng tập trung vào nhóm </a:t>
            </a:r>
            <a:r>
              <a:rPr lang="en-US" sz="2000" dirty="0" err="1"/>
              <a:t>học</a:t>
            </a:r>
            <a:r>
              <a:rPr lang="en-US" sz="2000" dirty="0"/>
              <a:t> </a:t>
            </a:r>
            <a:r>
              <a:rPr lang="en-US" sz="2000" dirty="0" err="1"/>
              <a:t>sinh</a:t>
            </a:r>
            <a:r>
              <a:rPr lang="vi-VN" sz="2000" dirty="0"/>
              <a:t> giữa tranh làm thu hút, hướng điểm nhìn của người xem tập trung vào nhóm nhân vật chính.</a:t>
            </a:r>
            <a:endParaRPr lang="en-US"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4175">
            <a:off x="105587" y="804348"/>
            <a:ext cx="604287" cy="589975"/>
          </a:xfrm>
          <a:prstGeom prst="rect">
            <a:avLst/>
          </a:prstGeom>
        </p:spPr>
      </p:pic>
    </p:spTree>
    <p:extLst>
      <p:ext uri="{BB962C8B-B14F-4D97-AF65-F5344CB8AC3E}">
        <p14:creationId xmlns:p14="http://schemas.microsoft.com/office/powerpoint/2010/main" val="30128497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624"/>
                                        </p:tgtEl>
                                        <p:attrNameLst>
                                          <p:attrName>style.visibility</p:attrName>
                                        </p:attrNameLst>
                                      </p:cBhvr>
                                      <p:to>
                                        <p:strVal val="visible"/>
                                      </p:to>
                                    </p:set>
                                    <p:anim calcmode="lin" valueType="num">
                                      <p:cBhvr additive="base">
                                        <p:cTn id="7" dur="500"/>
                                        <p:tgtEl>
                                          <p:spTgt spid="2624"/>
                                        </p:tgtEl>
                                        <p:attrNameLst>
                                          <p:attrName>ppt_y</p:attrName>
                                        </p:attrNameLst>
                                      </p:cBhvr>
                                      <p:tavLst>
                                        <p:tav tm="0">
                                          <p:val>
                                            <p:strVal val="#ppt_y-#ppt_h*1.125000"/>
                                          </p:val>
                                        </p:tav>
                                        <p:tav tm="100000">
                                          <p:val>
                                            <p:strVal val="#ppt_y"/>
                                          </p:val>
                                        </p:tav>
                                      </p:tavLst>
                                    </p:anim>
                                    <p:animEffect transition="in" filter="wipe(down)">
                                      <p:cBhvr>
                                        <p:cTn id="8" dur="500"/>
                                        <p:tgtEl>
                                          <p:spTgt spid="2624"/>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Right)">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27"/>
                                        </p:tgtEl>
                                        <p:attrNameLst>
                                          <p:attrName>style.visibility</p:attrName>
                                        </p:attrNameLst>
                                      </p:cBhvr>
                                      <p:to>
                                        <p:strVal val="visible"/>
                                      </p:to>
                                    </p:set>
                                    <p:animEffect transition="in" filter="fade">
                                      <p:cBhvr>
                                        <p:cTn id="21" dur="500"/>
                                        <p:tgtEl>
                                          <p:spTgt spid="26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26"/>
                                        </p:tgtEl>
                                        <p:attrNameLst>
                                          <p:attrName>style.visibility</p:attrName>
                                        </p:attrNameLst>
                                      </p:cBhvr>
                                      <p:to>
                                        <p:strVal val="visible"/>
                                      </p:to>
                                    </p:set>
                                    <p:animEffect transition="in" filter="fade">
                                      <p:cBhvr>
                                        <p:cTn id="24" dur="500"/>
                                        <p:tgtEl>
                                          <p:spTgt spid="2626"/>
                                        </p:tgtEl>
                                      </p:cBhvr>
                                    </p:animEffect>
                                  </p:childTnLst>
                                </p:cTn>
                              </p:par>
                              <p:par>
                                <p:cTn id="25" presetID="17" presetClass="entr" presetSubtype="8"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p:cTn id="27" dur="500" fill="hold"/>
                                        <p:tgtEl>
                                          <p:spTgt spid="4">
                                            <p:txEl>
                                              <p:pRg st="0" end="0"/>
                                            </p:txEl>
                                          </p:spTgt>
                                        </p:tgtEl>
                                        <p:attrNameLst>
                                          <p:attrName>ppt_x</p:attrName>
                                        </p:attrNameLst>
                                      </p:cBhvr>
                                      <p:tavLst>
                                        <p:tav tm="0">
                                          <p:val>
                                            <p:strVal val="#ppt_x-#ppt_w/2"/>
                                          </p:val>
                                        </p:tav>
                                        <p:tav tm="100000">
                                          <p:val>
                                            <p:strVal val="#ppt_x"/>
                                          </p:val>
                                        </p:tav>
                                      </p:tavLst>
                                    </p:anim>
                                    <p:anim calcmode="lin" valueType="num">
                                      <p:cBhvr>
                                        <p:cTn id="2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p:cTn id="35" dur="500" fill="hold"/>
                                        <p:tgtEl>
                                          <p:spTgt spid="4">
                                            <p:txEl>
                                              <p:pRg st="1" end="1"/>
                                            </p:txEl>
                                          </p:spTgt>
                                        </p:tgtEl>
                                        <p:attrNameLst>
                                          <p:attrName>ppt_x</p:attrName>
                                        </p:attrNameLst>
                                      </p:cBhvr>
                                      <p:tavLst>
                                        <p:tav tm="0">
                                          <p:val>
                                            <p:strVal val="#ppt_x-#ppt_w/2"/>
                                          </p:val>
                                        </p:tav>
                                        <p:tav tm="100000">
                                          <p:val>
                                            <p:strVal val="#ppt_x"/>
                                          </p:val>
                                        </p:tav>
                                      </p:tavLst>
                                    </p:anim>
                                    <p:anim calcmode="lin" valueType="num">
                                      <p:cBhvr>
                                        <p:cTn id="36"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4" grpId="0"/>
      <p:bldP spid="2626" grpId="0" animBg="1"/>
      <p:bldP spid="26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3050" y="552374"/>
            <a:ext cx="2767930" cy="523220"/>
          </a:xfrm>
          <a:prstGeom prst="rect">
            <a:avLst/>
          </a:prstGeom>
          <a:solidFill>
            <a:schemeClr val="tx2"/>
          </a:solidFill>
        </p:spPr>
        <p:txBody>
          <a:bodyPr wrap="square" rtlCol="0">
            <a:spAutoFit/>
          </a:bodyPr>
          <a:lstStyle/>
          <a:p>
            <a:pPr algn="ctr"/>
            <a:r>
              <a:rPr lang="en-US" sz="2800" b="1" dirty="0"/>
              <a:t>2. THỂ HIỆN</a:t>
            </a:r>
            <a:endParaRPr lang="en-US" sz="3200" b="1" dirty="0"/>
          </a:p>
        </p:txBody>
      </p:sp>
      <p:sp>
        <p:nvSpPr>
          <p:cNvPr id="6" name="Rectangle 5"/>
          <p:cNvSpPr/>
          <p:nvPr/>
        </p:nvSpPr>
        <p:spPr>
          <a:xfrm>
            <a:off x="508570" y="1318840"/>
            <a:ext cx="4423025" cy="3554819"/>
          </a:xfrm>
          <a:prstGeom prst="rect">
            <a:avLst/>
          </a:prstGeom>
        </p:spPr>
        <p:txBody>
          <a:bodyPr wrap="square">
            <a:spAutoFit/>
          </a:bodyPr>
          <a:lstStyle/>
          <a:p>
            <a:pPr algn="just">
              <a:lnSpc>
                <a:spcPts val="3000"/>
              </a:lnSpc>
            </a:pPr>
            <a:r>
              <a:rPr lang="en-US" sz="1800" i="1" dirty="0"/>
              <a:t>Q</a:t>
            </a:r>
            <a:r>
              <a:rPr lang="vi-VN" sz="1800" i="1" dirty="0"/>
              <a:t>uan sát hình minh hoạ </a:t>
            </a:r>
            <a:r>
              <a:rPr lang="en-US" sz="1800" i="1" dirty="0" err="1"/>
              <a:t>trong</a:t>
            </a:r>
            <a:r>
              <a:rPr lang="en-US" sz="1800" i="1" dirty="0"/>
              <a:t> SGK </a:t>
            </a:r>
            <a:r>
              <a:rPr lang="vi-VN" sz="1800" i="1" dirty="0"/>
              <a:t>về các bước thể hiện một</a:t>
            </a:r>
            <a:r>
              <a:rPr lang="en-US" sz="1800" i="1" dirty="0"/>
              <a:t> </a:t>
            </a:r>
            <a:r>
              <a:rPr lang="en-US" sz="1800" i="1" dirty="0" err="1"/>
              <a:t>sản</a:t>
            </a:r>
            <a:r>
              <a:rPr lang="en-US" sz="1800" i="1" dirty="0"/>
              <a:t> </a:t>
            </a:r>
            <a:r>
              <a:rPr lang="en-US" sz="1800" i="1" dirty="0" err="1"/>
              <a:t>phẩm</a:t>
            </a:r>
            <a:r>
              <a:rPr lang="en-US" sz="1800" i="1" dirty="0"/>
              <a:t> </a:t>
            </a:r>
            <a:r>
              <a:rPr lang="en-US" sz="1800" i="1" dirty="0" err="1"/>
              <a:t>mĩ</a:t>
            </a:r>
            <a:r>
              <a:rPr lang="en-US" sz="1800" i="1" dirty="0"/>
              <a:t> </a:t>
            </a:r>
            <a:r>
              <a:rPr lang="en-US" sz="1800" i="1" dirty="0" err="1"/>
              <a:t>thuật</a:t>
            </a:r>
            <a:r>
              <a:rPr lang="vi-VN" sz="1800" i="1" dirty="0"/>
              <a:t> theo hình thức phù điêu đắp nổi</a:t>
            </a:r>
            <a:r>
              <a:rPr lang="en-US" sz="1800" i="1" dirty="0"/>
              <a:t>, </a:t>
            </a:r>
            <a:r>
              <a:rPr lang="en-US" sz="1800" i="1" dirty="0" err="1"/>
              <a:t>em</a:t>
            </a:r>
            <a:r>
              <a:rPr lang="en-US" sz="1800" i="1" dirty="0"/>
              <a:t> </a:t>
            </a:r>
            <a:r>
              <a:rPr lang="en-US" sz="1800" i="1" dirty="0" err="1"/>
              <a:t>hãy</a:t>
            </a:r>
            <a:r>
              <a:rPr lang="en-US" sz="1800" i="1" dirty="0"/>
              <a:t> </a:t>
            </a:r>
            <a:r>
              <a:rPr lang="en-US" sz="1800" i="1" dirty="0" err="1"/>
              <a:t>cho</a:t>
            </a:r>
            <a:r>
              <a:rPr lang="en-US" sz="1800" i="1" dirty="0"/>
              <a:t> </a:t>
            </a:r>
            <a:r>
              <a:rPr lang="en-US" sz="1800" i="1" dirty="0" err="1"/>
              <a:t>biết</a:t>
            </a:r>
            <a:r>
              <a:rPr lang="en-US" sz="1800" i="1" dirty="0"/>
              <a:t>:</a:t>
            </a:r>
          </a:p>
          <a:p>
            <a:pPr marL="342900" indent="-342900" algn="just">
              <a:lnSpc>
                <a:spcPts val="3000"/>
              </a:lnSpc>
              <a:buFont typeface="Wingdings" panose="05000000000000000000" pitchFamily="2" charset="2"/>
              <a:buChar char="§"/>
            </a:pPr>
            <a:r>
              <a:rPr lang="vi-VN" sz="1800" dirty="0"/>
              <a:t>B</a:t>
            </a:r>
            <a:r>
              <a:rPr lang="en-US" sz="1800" dirty="0" err="1"/>
              <a:t>ức</a:t>
            </a:r>
            <a:r>
              <a:rPr lang="vi-VN" sz="1800" dirty="0"/>
              <a:t> phù điêu đắp nổi trong hình mình hoạ được làm bằng chất liệu gì?</a:t>
            </a:r>
          </a:p>
          <a:p>
            <a:pPr marL="342900" indent="-342900" algn="just">
              <a:lnSpc>
                <a:spcPts val="3000"/>
              </a:lnSpc>
              <a:buFont typeface="Wingdings" panose="05000000000000000000" pitchFamily="2" charset="2"/>
              <a:buChar char="§"/>
            </a:pPr>
            <a:r>
              <a:rPr lang="vi-VN" sz="1800" dirty="0"/>
              <a:t>Nêu các bước thể hiện sáng tạo phù điêu đắp nổi theo chủ đề.</a:t>
            </a:r>
          </a:p>
          <a:p>
            <a:pPr algn="just">
              <a:lnSpc>
                <a:spcPts val="3000"/>
              </a:lnSpc>
            </a:pPr>
            <a:endParaRPr lang="en-US"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730" y="1318840"/>
            <a:ext cx="3525369" cy="2180730"/>
          </a:xfrm>
          <a:prstGeom prst="rect">
            <a:avLst/>
          </a:prstGeom>
        </p:spPr>
      </p:pic>
      <p:pic>
        <p:nvPicPr>
          <p:cNvPr id="9" name="Picture 8"/>
          <p:cNvPicPr/>
          <p:nvPr/>
        </p:nvPicPr>
        <p:blipFill>
          <a:blip r:embed="rId3"/>
          <a:stretch>
            <a:fillRect/>
          </a:stretch>
        </p:blipFill>
        <p:spPr>
          <a:xfrm>
            <a:off x="5527496" y="3595954"/>
            <a:ext cx="2599363" cy="1540549"/>
          </a:xfrm>
          <a:prstGeom prst="rect">
            <a:avLst/>
          </a:prstGeom>
        </p:spPr>
      </p:pic>
      <p:grpSp>
        <p:nvGrpSpPr>
          <p:cNvPr id="10" name="Google Shape;4015;p67"/>
          <p:cNvGrpSpPr/>
          <p:nvPr/>
        </p:nvGrpSpPr>
        <p:grpSpPr>
          <a:xfrm>
            <a:off x="1485948" y="69853"/>
            <a:ext cx="1144237" cy="1248987"/>
            <a:chOff x="1120675" y="2678925"/>
            <a:chExt cx="2270175" cy="2334574"/>
          </a:xfrm>
        </p:grpSpPr>
        <p:sp>
          <p:nvSpPr>
            <p:cNvPr id="11" name="Google Shape;4016;p67"/>
            <p:cNvSpPr/>
            <p:nvPr/>
          </p:nvSpPr>
          <p:spPr>
            <a:xfrm>
              <a:off x="2688384" y="4581033"/>
              <a:ext cx="393673" cy="432466"/>
            </a:xfrm>
            <a:custGeom>
              <a:avLst/>
              <a:gdLst/>
              <a:ahLst/>
              <a:cxnLst/>
              <a:rect l="l" t="t" r="r" b="b"/>
              <a:pathLst>
                <a:path w="2537" h="2787" extrusionOk="0">
                  <a:moveTo>
                    <a:pt x="1922" y="1"/>
                  </a:moveTo>
                  <a:cubicBezTo>
                    <a:pt x="1287" y="1"/>
                    <a:pt x="288" y="279"/>
                    <a:pt x="174" y="409"/>
                  </a:cubicBezTo>
                  <a:cubicBezTo>
                    <a:pt x="0" y="561"/>
                    <a:pt x="304" y="2317"/>
                    <a:pt x="542" y="2620"/>
                  </a:cubicBezTo>
                  <a:cubicBezTo>
                    <a:pt x="645" y="2742"/>
                    <a:pt x="927" y="2787"/>
                    <a:pt x="1237" y="2787"/>
                  </a:cubicBezTo>
                  <a:cubicBezTo>
                    <a:pt x="1648" y="2787"/>
                    <a:pt x="2107" y="2707"/>
                    <a:pt x="2255" y="2620"/>
                  </a:cubicBezTo>
                  <a:cubicBezTo>
                    <a:pt x="2537" y="2447"/>
                    <a:pt x="2342" y="2382"/>
                    <a:pt x="2233" y="2230"/>
                  </a:cubicBezTo>
                  <a:cubicBezTo>
                    <a:pt x="2125" y="2057"/>
                    <a:pt x="2385" y="106"/>
                    <a:pt x="2385" y="106"/>
                  </a:cubicBezTo>
                  <a:cubicBezTo>
                    <a:pt x="2299" y="31"/>
                    <a:pt x="2130" y="1"/>
                    <a:pt x="1922"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17;p67"/>
            <p:cNvSpPr/>
            <p:nvPr/>
          </p:nvSpPr>
          <p:spPr>
            <a:xfrm>
              <a:off x="2991125" y="4928931"/>
              <a:ext cx="67500" cy="52138"/>
            </a:xfrm>
            <a:custGeom>
              <a:avLst/>
              <a:gdLst/>
              <a:ahLst/>
              <a:cxnLst/>
              <a:rect l="l" t="t" r="r" b="b"/>
              <a:pathLst>
                <a:path w="435" h="336" extrusionOk="0">
                  <a:moveTo>
                    <a:pt x="47" y="1"/>
                  </a:moveTo>
                  <a:cubicBezTo>
                    <a:pt x="33" y="1"/>
                    <a:pt x="22" y="16"/>
                    <a:pt x="22" y="32"/>
                  </a:cubicBezTo>
                  <a:cubicBezTo>
                    <a:pt x="1" y="53"/>
                    <a:pt x="22" y="75"/>
                    <a:pt x="44" y="97"/>
                  </a:cubicBezTo>
                  <a:cubicBezTo>
                    <a:pt x="152" y="118"/>
                    <a:pt x="369" y="205"/>
                    <a:pt x="369" y="292"/>
                  </a:cubicBezTo>
                  <a:cubicBezTo>
                    <a:pt x="369" y="313"/>
                    <a:pt x="369" y="335"/>
                    <a:pt x="412" y="335"/>
                  </a:cubicBezTo>
                  <a:lnTo>
                    <a:pt x="412" y="313"/>
                  </a:lnTo>
                  <a:cubicBezTo>
                    <a:pt x="434" y="313"/>
                    <a:pt x="434" y="292"/>
                    <a:pt x="434" y="270"/>
                  </a:cubicBezTo>
                  <a:cubicBezTo>
                    <a:pt x="434" y="118"/>
                    <a:pt x="109" y="10"/>
                    <a:pt x="66" y="10"/>
                  </a:cubicBezTo>
                  <a:cubicBezTo>
                    <a:pt x="59" y="4"/>
                    <a:pt x="5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18;p67"/>
            <p:cNvSpPr/>
            <p:nvPr/>
          </p:nvSpPr>
          <p:spPr>
            <a:xfrm>
              <a:off x="2947987" y="4946776"/>
              <a:ext cx="80379" cy="54466"/>
            </a:xfrm>
            <a:custGeom>
              <a:avLst/>
              <a:gdLst/>
              <a:ahLst/>
              <a:cxnLst/>
              <a:rect l="l" t="t" r="r" b="b"/>
              <a:pathLst>
                <a:path w="518" h="351" extrusionOk="0">
                  <a:moveTo>
                    <a:pt x="72" y="0"/>
                  </a:moveTo>
                  <a:cubicBezTo>
                    <a:pt x="33" y="0"/>
                    <a:pt x="1" y="90"/>
                    <a:pt x="40" y="90"/>
                  </a:cubicBezTo>
                  <a:cubicBezTo>
                    <a:pt x="213" y="155"/>
                    <a:pt x="430" y="263"/>
                    <a:pt x="430" y="307"/>
                  </a:cubicBezTo>
                  <a:cubicBezTo>
                    <a:pt x="430" y="329"/>
                    <a:pt x="452" y="350"/>
                    <a:pt x="474" y="350"/>
                  </a:cubicBezTo>
                  <a:cubicBezTo>
                    <a:pt x="495" y="350"/>
                    <a:pt x="517" y="329"/>
                    <a:pt x="517" y="307"/>
                  </a:cubicBezTo>
                  <a:cubicBezTo>
                    <a:pt x="495" y="177"/>
                    <a:pt x="170" y="47"/>
                    <a:pt x="83" y="3"/>
                  </a:cubicBezTo>
                  <a:cubicBezTo>
                    <a:pt x="79" y="1"/>
                    <a:pt x="76"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19;p67"/>
            <p:cNvSpPr/>
            <p:nvPr/>
          </p:nvSpPr>
          <p:spPr>
            <a:xfrm>
              <a:off x="2176935" y="4581033"/>
              <a:ext cx="393828" cy="432466"/>
            </a:xfrm>
            <a:custGeom>
              <a:avLst/>
              <a:gdLst/>
              <a:ahLst/>
              <a:cxnLst/>
              <a:rect l="l" t="t" r="r" b="b"/>
              <a:pathLst>
                <a:path w="2538" h="2787" extrusionOk="0">
                  <a:moveTo>
                    <a:pt x="604" y="1"/>
                  </a:moveTo>
                  <a:cubicBezTo>
                    <a:pt x="398" y="1"/>
                    <a:pt x="233" y="31"/>
                    <a:pt x="153" y="106"/>
                  </a:cubicBezTo>
                  <a:cubicBezTo>
                    <a:pt x="153" y="106"/>
                    <a:pt x="391" y="2057"/>
                    <a:pt x="304" y="2230"/>
                  </a:cubicBezTo>
                  <a:cubicBezTo>
                    <a:pt x="196" y="2382"/>
                    <a:pt x="1" y="2447"/>
                    <a:pt x="261" y="2620"/>
                  </a:cubicBezTo>
                  <a:cubicBezTo>
                    <a:pt x="409" y="2707"/>
                    <a:pt x="875" y="2787"/>
                    <a:pt x="1293" y="2787"/>
                  </a:cubicBezTo>
                  <a:cubicBezTo>
                    <a:pt x="1607" y="2787"/>
                    <a:pt x="1893" y="2742"/>
                    <a:pt x="1995" y="2620"/>
                  </a:cubicBezTo>
                  <a:cubicBezTo>
                    <a:pt x="2212" y="2317"/>
                    <a:pt x="2537" y="561"/>
                    <a:pt x="2364" y="409"/>
                  </a:cubicBezTo>
                  <a:cubicBezTo>
                    <a:pt x="2233" y="279"/>
                    <a:pt x="1231"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20;p67"/>
            <p:cNvSpPr/>
            <p:nvPr/>
          </p:nvSpPr>
          <p:spPr>
            <a:xfrm>
              <a:off x="2197107" y="4930327"/>
              <a:ext cx="67500" cy="50741"/>
            </a:xfrm>
            <a:custGeom>
              <a:avLst/>
              <a:gdLst/>
              <a:ahLst/>
              <a:cxnLst/>
              <a:rect l="l" t="t" r="r" b="b"/>
              <a:pathLst>
                <a:path w="435" h="327" extrusionOk="0">
                  <a:moveTo>
                    <a:pt x="391" y="1"/>
                  </a:moveTo>
                  <a:cubicBezTo>
                    <a:pt x="348" y="1"/>
                    <a:pt x="1" y="109"/>
                    <a:pt x="1" y="283"/>
                  </a:cubicBezTo>
                  <a:cubicBezTo>
                    <a:pt x="1" y="304"/>
                    <a:pt x="23" y="326"/>
                    <a:pt x="44" y="326"/>
                  </a:cubicBezTo>
                  <a:cubicBezTo>
                    <a:pt x="66" y="326"/>
                    <a:pt x="88" y="304"/>
                    <a:pt x="88" y="304"/>
                  </a:cubicBezTo>
                  <a:cubicBezTo>
                    <a:pt x="88" y="196"/>
                    <a:pt x="304" y="109"/>
                    <a:pt x="413" y="88"/>
                  </a:cubicBezTo>
                  <a:cubicBezTo>
                    <a:pt x="435" y="88"/>
                    <a:pt x="435" y="66"/>
                    <a:pt x="435" y="44"/>
                  </a:cubicBezTo>
                  <a:cubicBezTo>
                    <a:pt x="435" y="23"/>
                    <a:pt x="413"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1;p67"/>
            <p:cNvSpPr/>
            <p:nvPr/>
          </p:nvSpPr>
          <p:spPr>
            <a:xfrm>
              <a:off x="2230780" y="4947241"/>
              <a:ext cx="77586" cy="54000"/>
            </a:xfrm>
            <a:custGeom>
              <a:avLst/>
              <a:gdLst/>
              <a:ahLst/>
              <a:cxnLst/>
              <a:rect l="l" t="t" r="r" b="b"/>
              <a:pathLst>
                <a:path w="500" h="348" extrusionOk="0">
                  <a:moveTo>
                    <a:pt x="434" y="0"/>
                  </a:moveTo>
                  <a:cubicBezTo>
                    <a:pt x="348" y="44"/>
                    <a:pt x="22" y="174"/>
                    <a:pt x="1" y="304"/>
                  </a:cubicBezTo>
                  <a:cubicBezTo>
                    <a:pt x="1" y="326"/>
                    <a:pt x="22" y="347"/>
                    <a:pt x="44" y="347"/>
                  </a:cubicBezTo>
                  <a:cubicBezTo>
                    <a:pt x="66" y="347"/>
                    <a:pt x="87" y="326"/>
                    <a:pt x="87" y="304"/>
                  </a:cubicBezTo>
                  <a:cubicBezTo>
                    <a:pt x="87" y="260"/>
                    <a:pt x="304" y="152"/>
                    <a:pt x="478" y="87"/>
                  </a:cubicBezTo>
                  <a:cubicBezTo>
                    <a:pt x="499" y="65"/>
                    <a:pt x="499" y="44"/>
                    <a:pt x="499" y="22"/>
                  </a:cubicBezTo>
                  <a:cubicBezTo>
                    <a:pt x="478" y="0"/>
                    <a:pt x="456"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2;p67"/>
            <p:cNvSpPr/>
            <p:nvPr/>
          </p:nvSpPr>
          <p:spPr>
            <a:xfrm>
              <a:off x="1211451" y="3636341"/>
              <a:ext cx="1032983" cy="1045552"/>
            </a:xfrm>
            <a:custGeom>
              <a:avLst/>
              <a:gdLst/>
              <a:ahLst/>
              <a:cxnLst/>
              <a:rect l="l" t="t" r="r" b="b"/>
              <a:pathLst>
                <a:path w="6657" h="6738" extrusionOk="0">
                  <a:moveTo>
                    <a:pt x="1639" y="1"/>
                  </a:moveTo>
                  <a:cubicBezTo>
                    <a:pt x="1080" y="1"/>
                    <a:pt x="520" y="128"/>
                    <a:pt x="1" y="383"/>
                  </a:cubicBezTo>
                  <a:cubicBezTo>
                    <a:pt x="911" y="600"/>
                    <a:pt x="911" y="6215"/>
                    <a:pt x="3751" y="6671"/>
                  </a:cubicBezTo>
                  <a:cubicBezTo>
                    <a:pt x="4035" y="6717"/>
                    <a:pt x="4291" y="6737"/>
                    <a:pt x="4523" y="6737"/>
                  </a:cubicBezTo>
                  <a:cubicBezTo>
                    <a:pt x="6466" y="6737"/>
                    <a:pt x="6656" y="5283"/>
                    <a:pt x="6656" y="5283"/>
                  </a:cubicBezTo>
                  <a:lnTo>
                    <a:pt x="6179" y="4719"/>
                  </a:lnTo>
                  <a:cubicBezTo>
                    <a:pt x="5858" y="5182"/>
                    <a:pt x="5662" y="5376"/>
                    <a:pt x="5537" y="5376"/>
                  </a:cubicBezTo>
                  <a:cubicBezTo>
                    <a:pt x="5013" y="5376"/>
                    <a:pt x="5739" y="1957"/>
                    <a:pt x="3708" y="643"/>
                  </a:cubicBezTo>
                  <a:cubicBezTo>
                    <a:pt x="3084" y="215"/>
                    <a:pt x="2363" y="1"/>
                    <a:pt x="1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3;p67"/>
            <p:cNvSpPr/>
            <p:nvPr/>
          </p:nvSpPr>
          <p:spPr>
            <a:xfrm>
              <a:off x="1144106" y="3616324"/>
              <a:ext cx="717362" cy="568397"/>
            </a:xfrm>
            <a:custGeom>
              <a:avLst/>
              <a:gdLst/>
              <a:ahLst/>
              <a:cxnLst/>
              <a:rect l="l" t="t" r="r" b="b"/>
              <a:pathLst>
                <a:path w="4623" h="3663" extrusionOk="0">
                  <a:moveTo>
                    <a:pt x="2169" y="0"/>
                  </a:moveTo>
                  <a:cubicBezTo>
                    <a:pt x="1526" y="0"/>
                    <a:pt x="788" y="229"/>
                    <a:pt x="1" y="859"/>
                  </a:cubicBezTo>
                  <a:cubicBezTo>
                    <a:pt x="695" y="1336"/>
                    <a:pt x="1193" y="2051"/>
                    <a:pt x="1410" y="2854"/>
                  </a:cubicBezTo>
                  <a:cubicBezTo>
                    <a:pt x="1336" y="2909"/>
                    <a:pt x="1531" y="3663"/>
                    <a:pt x="2037" y="3663"/>
                  </a:cubicBezTo>
                  <a:cubicBezTo>
                    <a:pt x="2123" y="3663"/>
                    <a:pt x="2217" y="3641"/>
                    <a:pt x="2321" y="3591"/>
                  </a:cubicBezTo>
                  <a:cubicBezTo>
                    <a:pt x="2668" y="3417"/>
                    <a:pt x="2429" y="2442"/>
                    <a:pt x="2429" y="2442"/>
                  </a:cubicBezTo>
                  <a:lnTo>
                    <a:pt x="2429" y="2442"/>
                  </a:lnTo>
                  <a:cubicBezTo>
                    <a:pt x="2429" y="2442"/>
                    <a:pt x="3034" y="2824"/>
                    <a:pt x="3371" y="2824"/>
                  </a:cubicBezTo>
                  <a:cubicBezTo>
                    <a:pt x="3427" y="2824"/>
                    <a:pt x="3476" y="2813"/>
                    <a:pt x="3513" y="2789"/>
                  </a:cubicBezTo>
                  <a:cubicBezTo>
                    <a:pt x="3752" y="2637"/>
                    <a:pt x="3383" y="1748"/>
                    <a:pt x="3383" y="1748"/>
                  </a:cubicBezTo>
                  <a:lnTo>
                    <a:pt x="3383" y="1748"/>
                  </a:lnTo>
                  <a:cubicBezTo>
                    <a:pt x="3383" y="1748"/>
                    <a:pt x="3644" y="1810"/>
                    <a:pt x="3919" y="1810"/>
                  </a:cubicBezTo>
                  <a:cubicBezTo>
                    <a:pt x="4182" y="1810"/>
                    <a:pt x="4458" y="1754"/>
                    <a:pt x="4532" y="1531"/>
                  </a:cubicBezTo>
                  <a:cubicBezTo>
                    <a:pt x="4623" y="1214"/>
                    <a:pt x="3649" y="0"/>
                    <a:pt x="216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24;p67"/>
            <p:cNvSpPr/>
            <p:nvPr/>
          </p:nvSpPr>
          <p:spPr>
            <a:xfrm>
              <a:off x="1120675" y="3604376"/>
              <a:ext cx="652811" cy="522155"/>
            </a:xfrm>
            <a:custGeom>
              <a:avLst/>
              <a:gdLst/>
              <a:ahLst/>
              <a:cxnLst/>
              <a:rect l="l" t="t" r="r" b="b"/>
              <a:pathLst>
                <a:path w="4207" h="3365" extrusionOk="0">
                  <a:moveTo>
                    <a:pt x="2279" y="1"/>
                  </a:moveTo>
                  <a:cubicBezTo>
                    <a:pt x="1583" y="1"/>
                    <a:pt x="781" y="224"/>
                    <a:pt x="22" y="958"/>
                  </a:cubicBezTo>
                  <a:cubicBezTo>
                    <a:pt x="0" y="958"/>
                    <a:pt x="0" y="979"/>
                    <a:pt x="0" y="1001"/>
                  </a:cubicBezTo>
                  <a:cubicBezTo>
                    <a:pt x="0" y="1001"/>
                    <a:pt x="22" y="1023"/>
                    <a:pt x="22" y="1023"/>
                  </a:cubicBezTo>
                  <a:cubicBezTo>
                    <a:pt x="43" y="1023"/>
                    <a:pt x="1106" y="1261"/>
                    <a:pt x="1539" y="3321"/>
                  </a:cubicBezTo>
                  <a:cubicBezTo>
                    <a:pt x="1539" y="3343"/>
                    <a:pt x="1561" y="3343"/>
                    <a:pt x="1583" y="3364"/>
                  </a:cubicBezTo>
                  <a:lnTo>
                    <a:pt x="1583" y="3343"/>
                  </a:lnTo>
                  <a:cubicBezTo>
                    <a:pt x="1604" y="3343"/>
                    <a:pt x="1604" y="3321"/>
                    <a:pt x="1604" y="3299"/>
                  </a:cubicBezTo>
                  <a:cubicBezTo>
                    <a:pt x="1214" y="1478"/>
                    <a:pt x="369" y="1044"/>
                    <a:pt x="109" y="958"/>
                  </a:cubicBezTo>
                  <a:cubicBezTo>
                    <a:pt x="839" y="286"/>
                    <a:pt x="1605" y="79"/>
                    <a:pt x="2271" y="79"/>
                  </a:cubicBezTo>
                  <a:cubicBezTo>
                    <a:pt x="3325" y="79"/>
                    <a:pt x="4128" y="598"/>
                    <a:pt x="4141" y="611"/>
                  </a:cubicBezTo>
                  <a:lnTo>
                    <a:pt x="4184" y="611"/>
                  </a:lnTo>
                  <a:cubicBezTo>
                    <a:pt x="4206" y="589"/>
                    <a:pt x="4206" y="567"/>
                    <a:pt x="4184" y="546"/>
                  </a:cubicBezTo>
                  <a:cubicBezTo>
                    <a:pt x="4171" y="533"/>
                    <a:pt x="3352"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25;p67"/>
            <p:cNvSpPr/>
            <p:nvPr/>
          </p:nvSpPr>
          <p:spPr>
            <a:xfrm>
              <a:off x="1922297" y="2908426"/>
              <a:ext cx="396155" cy="338276"/>
            </a:xfrm>
            <a:custGeom>
              <a:avLst/>
              <a:gdLst/>
              <a:ahLst/>
              <a:cxnLst/>
              <a:rect l="l" t="t" r="r" b="b"/>
              <a:pathLst>
                <a:path w="2553" h="2180" extrusionOk="0">
                  <a:moveTo>
                    <a:pt x="422" y="1"/>
                  </a:moveTo>
                  <a:cubicBezTo>
                    <a:pt x="161" y="1"/>
                    <a:pt x="1" y="95"/>
                    <a:pt x="81" y="370"/>
                  </a:cubicBezTo>
                  <a:cubicBezTo>
                    <a:pt x="252" y="922"/>
                    <a:pt x="525" y="2180"/>
                    <a:pt x="1030" y="2180"/>
                  </a:cubicBezTo>
                  <a:cubicBezTo>
                    <a:pt x="1100" y="2180"/>
                    <a:pt x="1173" y="2156"/>
                    <a:pt x="1252" y="2104"/>
                  </a:cubicBezTo>
                  <a:cubicBezTo>
                    <a:pt x="1902" y="1670"/>
                    <a:pt x="2552" y="586"/>
                    <a:pt x="2097" y="478"/>
                  </a:cubicBezTo>
                  <a:cubicBezTo>
                    <a:pt x="2097" y="478"/>
                    <a:pt x="1008"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26;p67"/>
            <p:cNvSpPr/>
            <p:nvPr/>
          </p:nvSpPr>
          <p:spPr>
            <a:xfrm>
              <a:off x="2237607" y="2678925"/>
              <a:ext cx="420517" cy="355966"/>
            </a:xfrm>
            <a:custGeom>
              <a:avLst/>
              <a:gdLst/>
              <a:ahLst/>
              <a:cxnLst/>
              <a:rect l="l" t="t" r="r" b="b"/>
              <a:pathLst>
                <a:path w="2710" h="2294" extrusionOk="0">
                  <a:moveTo>
                    <a:pt x="1228" y="1"/>
                  </a:moveTo>
                  <a:cubicBezTo>
                    <a:pt x="1137" y="1"/>
                    <a:pt x="1057" y="60"/>
                    <a:pt x="997" y="201"/>
                  </a:cubicBezTo>
                  <a:cubicBezTo>
                    <a:pt x="737" y="786"/>
                    <a:pt x="0" y="2195"/>
                    <a:pt x="759" y="2282"/>
                  </a:cubicBezTo>
                  <a:cubicBezTo>
                    <a:pt x="827" y="2290"/>
                    <a:pt x="899" y="2293"/>
                    <a:pt x="972" y="2293"/>
                  </a:cubicBezTo>
                  <a:cubicBezTo>
                    <a:pt x="1737" y="2293"/>
                    <a:pt x="2709" y="1903"/>
                    <a:pt x="2472" y="1567"/>
                  </a:cubicBezTo>
                  <a:cubicBezTo>
                    <a:pt x="2472" y="1567"/>
                    <a:pt x="1696" y="1"/>
                    <a:pt x="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27;p67"/>
            <p:cNvSpPr/>
            <p:nvPr/>
          </p:nvSpPr>
          <p:spPr>
            <a:xfrm>
              <a:off x="2016486" y="2881581"/>
              <a:ext cx="1284363" cy="795414"/>
            </a:xfrm>
            <a:custGeom>
              <a:avLst/>
              <a:gdLst/>
              <a:ahLst/>
              <a:cxnLst/>
              <a:rect l="l" t="t" r="r" b="b"/>
              <a:pathLst>
                <a:path w="8277" h="5126" extrusionOk="0">
                  <a:moveTo>
                    <a:pt x="2581" y="1"/>
                  </a:moveTo>
                  <a:cubicBezTo>
                    <a:pt x="2372" y="1"/>
                    <a:pt x="2184" y="39"/>
                    <a:pt x="2032" y="131"/>
                  </a:cubicBezTo>
                  <a:cubicBezTo>
                    <a:pt x="189" y="1258"/>
                    <a:pt x="124" y="3426"/>
                    <a:pt x="124" y="3426"/>
                  </a:cubicBezTo>
                  <a:cubicBezTo>
                    <a:pt x="1" y="4601"/>
                    <a:pt x="803" y="5125"/>
                    <a:pt x="2452" y="5125"/>
                  </a:cubicBezTo>
                  <a:cubicBezTo>
                    <a:pt x="3116" y="5125"/>
                    <a:pt x="3917" y="5040"/>
                    <a:pt x="4851" y="4879"/>
                  </a:cubicBezTo>
                  <a:cubicBezTo>
                    <a:pt x="8081" y="4315"/>
                    <a:pt x="8276" y="2342"/>
                    <a:pt x="5523" y="1085"/>
                  </a:cubicBezTo>
                  <a:cubicBezTo>
                    <a:pt x="5022" y="852"/>
                    <a:pt x="3564"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28;p67"/>
            <p:cNvSpPr/>
            <p:nvPr/>
          </p:nvSpPr>
          <p:spPr>
            <a:xfrm>
              <a:off x="1874193" y="3402961"/>
              <a:ext cx="1483759" cy="1313070"/>
            </a:xfrm>
            <a:custGeom>
              <a:avLst/>
              <a:gdLst/>
              <a:ahLst/>
              <a:cxnLst/>
              <a:rect l="l" t="t" r="r" b="b"/>
              <a:pathLst>
                <a:path w="9562" h="8462" extrusionOk="0">
                  <a:moveTo>
                    <a:pt x="3188" y="1"/>
                  </a:moveTo>
                  <a:cubicBezTo>
                    <a:pt x="3188" y="1"/>
                    <a:pt x="1" y="7025"/>
                    <a:pt x="2450" y="8001"/>
                  </a:cubicBezTo>
                  <a:cubicBezTo>
                    <a:pt x="3212" y="8310"/>
                    <a:pt x="4115" y="8462"/>
                    <a:pt x="4989" y="8462"/>
                  </a:cubicBezTo>
                  <a:cubicBezTo>
                    <a:pt x="5831" y="8462"/>
                    <a:pt x="6647" y="8321"/>
                    <a:pt x="7285" y="8044"/>
                  </a:cubicBezTo>
                  <a:cubicBezTo>
                    <a:pt x="9562" y="7047"/>
                    <a:pt x="6266" y="1085"/>
                    <a:pt x="5334" y="651"/>
                  </a:cubicBezTo>
                  <a:cubicBezTo>
                    <a:pt x="4640" y="370"/>
                    <a:pt x="3925" y="153"/>
                    <a:pt x="3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29;p67"/>
            <p:cNvSpPr/>
            <p:nvPr/>
          </p:nvSpPr>
          <p:spPr>
            <a:xfrm>
              <a:off x="2771401" y="3651859"/>
              <a:ext cx="619449" cy="358914"/>
            </a:xfrm>
            <a:custGeom>
              <a:avLst/>
              <a:gdLst/>
              <a:ahLst/>
              <a:cxnLst/>
              <a:rect l="l" t="t" r="r" b="b"/>
              <a:pathLst>
                <a:path w="3992" h="2313" extrusionOk="0">
                  <a:moveTo>
                    <a:pt x="3559" y="0"/>
                  </a:moveTo>
                  <a:cubicBezTo>
                    <a:pt x="3553" y="0"/>
                    <a:pt x="3547" y="1"/>
                    <a:pt x="3541" y="1"/>
                  </a:cubicBezTo>
                  <a:cubicBezTo>
                    <a:pt x="2457" y="131"/>
                    <a:pt x="1395" y="413"/>
                    <a:pt x="376" y="847"/>
                  </a:cubicBezTo>
                  <a:cubicBezTo>
                    <a:pt x="376" y="847"/>
                    <a:pt x="1" y="2312"/>
                    <a:pt x="1094" y="2312"/>
                  </a:cubicBezTo>
                  <a:cubicBezTo>
                    <a:pt x="1234" y="2312"/>
                    <a:pt x="1398" y="2289"/>
                    <a:pt x="1590" y="2234"/>
                  </a:cubicBezTo>
                  <a:cubicBezTo>
                    <a:pt x="3773" y="1614"/>
                    <a:pt x="3991" y="0"/>
                    <a:pt x="3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30;p67"/>
            <p:cNvSpPr/>
            <p:nvPr/>
          </p:nvSpPr>
          <p:spPr>
            <a:xfrm>
              <a:off x="2341883" y="3223116"/>
              <a:ext cx="864156" cy="482742"/>
            </a:xfrm>
            <a:custGeom>
              <a:avLst/>
              <a:gdLst/>
              <a:ahLst/>
              <a:cxnLst/>
              <a:rect l="l" t="t" r="r" b="b"/>
              <a:pathLst>
                <a:path w="5569" h="3111" extrusionOk="0">
                  <a:moveTo>
                    <a:pt x="1141" y="1"/>
                  </a:moveTo>
                  <a:cubicBezTo>
                    <a:pt x="0" y="1"/>
                    <a:pt x="0" y="3068"/>
                    <a:pt x="0" y="3068"/>
                  </a:cubicBezTo>
                  <a:cubicBezTo>
                    <a:pt x="19" y="3098"/>
                    <a:pt x="100" y="3111"/>
                    <a:pt x="230" y="3111"/>
                  </a:cubicBezTo>
                  <a:cubicBezTo>
                    <a:pt x="853" y="3111"/>
                    <a:pt x="2588" y="2806"/>
                    <a:pt x="3773" y="2591"/>
                  </a:cubicBezTo>
                  <a:cubicBezTo>
                    <a:pt x="5568" y="2273"/>
                    <a:pt x="5427" y="373"/>
                    <a:pt x="5216" y="373"/>
                  </a:cubicBezTo>
                  <a:cubicBezTo>
                    <a:pt x="5182" y="373"/>
                    <a:pt x="5147" y="421"/>
                    <a:pt x="5117" y="531"/>
                  </a:cubicBezTo>
                  <a:cubicBezTo>
                    <a:pt x="5060" y="749"/>
                    <a:pt x="4851" y="832"/>
                    <a:pt x="4552" y="832"/>
                  </a:cubicBezTo>
                  <a:cubicBezTo>
                    <a:pt x="3719" y="832"/>
                    <a:pt x="2183" y="186"/>
                    <a:pt x="1258" y="11"/>
                  </a:cubicBezTo>
                  <a:cubicBezTo>
                    <a:pt x="1217" y="4"/>
                    <a:pt x="1178" y="1"/>
                    <a:pt x="1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31;p67"/>
            <p:cNvSpPr/>
            <p:nvPr/>
          </p:nvSpPr>
          <p:spPr>
            <a:xfrm>
              <a:off x="2964281" y="3163530"/>
              <a:ext cx="328500" cy="322138"/>
            </a:xfrm>
            <a:custGeom>
              <a:avLst/>
              <a:gdLst/>
              <a:ahLst/>
              <a:cxnLst/>
              <a:rect l="l" t="t" r="r" b="b"/>
              <a:pathLst>
                <a:path w="2117" h="2076" extrusionOk="0">
                  <a:moveTo>
                    <a:pt x="831" y="1"/>
                  </a:moveTo>
                  <a:cubicBezTo>
                    <a:pt x="821" y="1"/>
                    <a:pt x="811" y="2"/>
                    <a:pt x="802" y="5"/>
                  </a:cubicBezTo>
                  <a:cubicBezTo>
                    <a:pt x="325" y="135"/>
                    <a:pt x="0" y="612"/>
                    <a:pt x="108" y="1110"/>
                  </a:cubicBezTo>
                  <a:cubicBezTo>
                    <a:pt x="11" y="1324"/>
                    <a:pt x="661" y="2076"/>
                    <a:pt x="1016" y="2076"/>
                  </a:cubicBezTo>
                  <a:cubicBezTo>
                    <a:pt x="1058" y="2076"/>
                    <a:pt x="1096" y="2065"/>
                    <a:pt x="1127" y="2043"/>
                  </a:cubicBezTo>
                  <a:cubicBezTo>
                    <a:pt x="2117" y="1369"/>
                    <a:pt x="1165"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32;p67"/>
            <p:cNvSpPr/>
            <p:nvPr/>
          </p:nvSpPr>
          <p:spPr>
            <a:xfrm>
              <a:off x="2402401" y="3059564"/>
              <a:ext cx="121190" cy="131741"/>
            </a:xfrm>
            <a:custGeom>
              <a:avLst/>
              <a:gdLst/>
              <a:ahLst/>
              <a:cxnLst/>
              <a:rect l="l" t="t" r="r" b="b"/>
              <a:pathLst>
                <a:path w="781" h="849" extrusionOk="0">
                  <a:moveTo>
                    <a:pt x="591" y="1"/>
                  </a:moveTo>
                  <a:cubicBezTo>
                    <a:pt x="567" y="1"/>
                    <a:pt x="542" y="19"/>
                    <a:pt x="542" y="46"/>
                  </a:cubicBezTo>
                  <a:cubicBezTo>
                    <a:pt x="694" y="675"/>
                    <a:pt x="607" y="740"/>
                    <a:pt x="607" y="740"/>
                  </a:cubicBezTo>
                  <a:cubicBezTo>
                    <a:pt x="602" y="742"/>
                    <a:pt x="596" y="744"/>
                    <a:pt x="589" y="744"/>
                  </a:cubicBezTo>
                  <a:cubicBezTo>
                    <a:pt x="487" y="744"/>
                    <a:pt x="248" y="460"/>
                    <a:pt x="65" y="176"/>
                  </a:cubicBezTo>
                  <a:cubicBezTo>
                    <a:pt x="65" y="165"/>
                    <a:pt x="55" y="160"/>
                    <a:pt x="44" y="160"/>
                  </a:cubicBezTo>
                  <a:cubicBezTo>
                    <a:pt x="33" y="160"/>
                    <a:pt x="22" y="165"/>
                    <a:pt x="22" y="176"/>
                  </a:cubicBezTo>
                  <a:cubicBezTo>
                    <a:pt x="0" y="176"/>
                    <a:pt x="0" y="219"/>
                    <a:pt x="22" y="219"/>
                  </a:cubicBezTo>
                  <a:cubicBezTo>
                    <a:pt x="109" y="371"/>
                    <a:pt x="412" y="848"/>
                    <a:pt x="607" y="848"/>
                  </a:cubicBezTo>
                  <a:cubicBezTo>
                    <a:pt x="607" y="826"/>
                    <a:pt x="629" y="826"/>
                    <a:pt x="629" y="826"/>
                  </a:cubicBezTo>
                  <a:cubicBezTo>
                    <a:pt x="716" y="783"/>
                    <a:pt x="781" y="675"/>
                    <a:pt x="629" y="24"/>
                  </a:cubicBezTo>
                  <a:cubicBezTo>
                    <a:pt x="621" y="8"/>
                    <a:pt x="606" y="1"/>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33;p67"/>
            <p:cNvSpPr/>
            <p:nvPr/>
          </p:nvSpPr>
          <p:spPr>
            <a:xfrm>
              <a:off x="2594194" y="3016116"/>
              <a:ext cx="114517" cy="131431"/>
            </a:xfrm>
            <a:custGeom>
              <a:avLst/>
              <a:gdLst/>
              <a:ahLst/>
              <a:cxnLst/>
              <a:rect l="l" t="t" r="r" b="b"/>
              <a:pathLst>
                <a:path w="738" h="847" extrusionOk="0">
                  <a:moveTo>
                    <a:pt x="629" y="1"/>
                  </a:moveTo>
                  <a:cubicBezTo>
                    <a:pt x="607" y="22"/>
                    <a:pt x="586" y="22"/>
                    <a:pt x="586" y="66"/>
                  </a:cubicBezTo>
                  <a:cubicBezTo>
                    <a:pt x="629" y="369"/>
                    <a:pt x="607" y="738"/>
                    <a:pt x="521" y="760"/>
                  </a:cubicBezTo>
                  <a:cubicBezTo>
                    <a:pt x="517" y="763"/>
                    <a:pt x="513" y="765"/>
                    <a:pt x="506" y="765"/>
                  </a:cubicBezTo>
                  <a:cubicBezTo>
                    <a:pt x="464" y="765"/>
                    <a:pt x="347" y="685"/>
                    <a:pt x="87" y="239"/>
                  </a:cubicBezTo>
                  <a:cubicBezTo>
                    <a:pt x="72" y="224"/>
                    <a:pt x="56" y="209"/>
                    <a:pt x="41" y="209"/>
                  </a:cubicBezTo>
                  <a:cubicBezTo>
                    <a:pt x="35" y="209"/>
                    <a:pt x="28" y="211"/>
                    <a:pt x="22" y="218"/>
                  </a:cubicBezTo>
                  <a:cubicBezTo>
                    <a:pt x="0" y="218"/>
                    <a:pt x="0" y="261"/>
                    <a:pt x="0" y="283"/>
                  </a:cubicBezTo>
                  <a:cubicBezTo>
                    <a:pt x="239" y="673"/>
                    <a:pt x="390" y="846"/>
                    <a:pt x="521" y="846"/>
                  </a:cubicBezTo>
                  <a:lnTo>
                    <a:pt x="542" y="846"/>
                  </a:lnTo>
                  <a:cubicBezTo>
                    <a:pt x="737" y="781"/>
                    <a:pt x="672" y="174"/>
                    <a:pt x="672" y="44"/>
                  </a:cubicBezTo>
                  <a:cubicBezTo>
                    <a:pt x="672" y="22"/>
                    <a:pt x="651"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34;p67"/>
            <p:cNvSpPr/>
            <p:nvPr/>
          </p:nvSpPr>
          <p:spPr>
            <a:xfrm>
              <a:off x="2758987" y="3382789"/>
              <a:ext cx="128017" cy="195362"/>
            </a:xfrm>
            <a:custGeom>
              <a:avLst/>
              <a:gdLst/>
              <a:ahLst/>
              <a:cxnLst/>
              <a:rect l="l" t="t" r="r" b="b"/>
              <a:pathLst>
                <a:path w="825" h="1259" extrusionOk="0">
                  <a:moveTo>
                    <a:pt x="44" y="1"/>
                  </a:moveTo>
                  <a:cubicBezTo>
                    <a:pt x="22" y="1"/>
                    <a:pt x="1" y="23"/>
                    <a:pt x="1" y="44"/>
                  </a:cubicBezTo>
                  <a:cubicBezTo>
                    <a:pt x="22" y="326"/>
                    <a:pt x="109" y="1237"/>
                    <a:pt x="326" y="1258"/>
                  </a:cubicBezTo>
                  <a:cubicBezTo>
                    <a:pt x="434" y="1258"/>
                    <a:pt x="586" y="1128"/>
                    <a:pt x="824" y="174"/>
                  </a:cubicBezTo>
                  <a:cubicBezTo>
                    <a:pt x="824" y="153"/>
                    <a:pt x="803" y="131"/>
                    <a:pt x="781" y="131"/>
                  </a:cubicBezTo>
                  <a:cubicBezTo>
                    <a:pt x="775" y="125"/>
                    <a:pt x="768" y="122"/>
                    <a:pt x="763" y="122"/>
                  </a:cubicBezTo>
                  <a:cubicBezTo>
                    <a:pt x="749" y="122"/>
                    <a:pt x="738" y="137"/>
                    <a:pt x="738" y="153"/>
                  </a:cubicBezTo>
                  <a:cubicBezTo>
                    <a:pt x="499" y="1150"/>
                    <a:pt x="369" y="1172"/>
                    <a:pt x="347" y="1172"/>
                  </a:cubicBezTo>
                  <a:cubicBezTo>
                    <a:pt x="217" y="1172"/>
                    <a:pt x="131" y="586"/>
                    <a:pt x="87" y="44"/>
                  </a:cubicBezTo>
                  <a:cubicBezTo>
                    <a:pt x="87" y="23"/>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5;p67"/>
            <p:cNvSpPr/>
            <p:nvPr/>
          </p:nvSpPr>
          <p:spPr>
            <a:xfrm>
              <a:off x="2351970" y="3627652"/>
              <a:ext cx="564362" cy="507104"/>
            </a:xfrm>
            <a:custGeom>
              <a:avLst/>
              <a:gdLst/>
              <a:ahLst/>
              <a:cxnLst/>
              <a:rect l="l" t="t" r="r" b="b"/>
              <a:pathLst>
                <a:path w="3637" h="3268" extrusionOk="0">
                  <a:moveTo>
                    <a:pt x="2441" y="0"/>
                  </a:moveTo>
                  <a:cubicBezTo>
                    <a:pt x="1761" y="0"/>
                    <a:pt x="695" y="121"/>
                    <a:pt x="759" y="266"/>
                  </a:cubicBezTo>
                  <a:cubicBezTo>
                    <a:pt x="759" y="266"/>
                    <a:pt x="0" y="2824"/>
                    <a:pt x="2450" y="3258"/>
                  </a:cubicBezTo>
                  <a:cubicBezTo>
                    <a:pt x="2489" y="3265"/>
                    <a:pt x="2526" y="3268"/>
                    <a:pt x="2561" y="3268"/>
                  </a:cubicBezTo>
                  <a:cubicBezTo>
                    <a:pt x="3637" y="3268"/>
                    <a:pt x="3222" y="175"/>
                    <a:pt x="2949" y="49"/>
                  </a:cubicBezTo>
                  <a:cubicBezTo>
                    <a:pt x="2870" y="15"/>
                    <a:pt x="2679" y="0"/>
                    <a:pt x="244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6;p67"/>
            <p:cNvSpPr/>
            <p:nvPr/>
          </p:nvSpPr>
          <p:spPr>
            <a:xfrm>
              <a:off x="2698470" y="3354547"/>
              <a:ext cx="471104" cy="297621"/>
            </a:xfrm>
            <a:custGeom>
              <a:avLst/>
              <a:gdLst/>
              <a:ahLst/>
              <a:cxnLst/>
              <a:rect l="l" t="t" r="r" b="b"/>
              <a:pathLst>
                <a:path w="3036" h="1918" extrusionOk="0">
                  <a:moveTo>
                    <a:pt x="2903" y="0"/>
                  </a:moveTo>
                  <a:cubicBezTo>
                    <a:pt x="2897" y="0"/>
                    <a:pt x="2890" y="3"/>
                    <a:pt x="2884" y="9"/>
                  </a:cubicBezTo>
                  <a:cubicBezTo>
                    <a:pt x="2862" y="9"/>
                    <a:pt x="2862" y="31"/>
                    <a:pt x="2862" y="53"/>
                  </a:cubicBezTo>
                  <a:cubicBezTo>
                    <a:pt x="2949" y="378"/>
                    <a:pt x="2884" y="725"/>
                    <a:pt x="2710" y="985"/>
                  </a:cubicBezTo>
                  <a:cubicBezTo>
                    <a:pt x="2320" y="1527"/>
                    <a:pt x="1410" y="1831"/>
                    <a:pt x="44" y="1831"/>
                  </a:cubicBezTo>
                  <a:cubicBezTo>
                    <a:pt x="22" y="1831"/>
                    <a:pt x="0" y="1831"/>
                    <a:pt x="0" y="1874"/>
                  </a:cubicBezTo>
                  <a:cubicBezTo>
                    <a:pt x="0" y="1896"/>
                    <a:pt x="22" y="1896"/>
                    <a:pt x="44" y="1917"/>
                  </a:cubicBezTo>
                  <a:lnTo>
                    <a:pt x="65" y="1896"/>
                  </a:lnTo>
                  <a:cubicBezTo>
                    <a:pt x="1453" y="1896"/>
                    <a:pt x="2364" y="1592"/>
                    <a:pt x="2775" y="1028"/>
                  </a:cubicBezTo>
                  <a:cubicBezTo>
                    <a:pt x="2971" y="747"/>
                    <a:pt x="3036" y="378"/>
                    <a:pt x="2949" y="31"/>
                  </a:cubicBezTo>
                  <a:cubicBezTo>
                    <a:pt x="2934" y="16"/>
                    <a:pt x="2918" y="0"/>
                    <a:pt x="2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7;p67"/>
            <p:cNvSpPr/>
            <p:nvPr/>
          </p:nvSpPr>
          <p:spPr>
            <a:xfrm>
              <a:off x="3219850" y="3649531"/>
              <a:ext cx="131431" cy="56483"/>
            </a:xfrm>
            <a:custGeom>
              <a:avLst/>
              <a:gdLst/>
              <a:ahLst/>
              <a:cxnLst/>
              <a:rect l="l" t="t" r="r" b="b"/>
              <a:pathLst>
                <a:path w="847" h="364" extrusionOk="0">
                  <a:moveTo>
                    <a:pt x="731" y="1"/>
                  </a:moveTo>
                  <a:cubicBezTo>
                    <a:pt x="529" y="1"/>
                    <a:pt x="118" y="241"/>
                    <a:pt x="22" y="298"/>
                  </a:cubicBezTo>
                  <a:cubicBezTo>
                    <a:pt x="1" y="298"/>
                    <a:pt x="1" y="320"/>
                    <a:pt x="1" y="342"/>
                  </a:cubicBezTo>
                  <a:cubicBezTo>
                    <a:pt x="22" y="363"/>
                    <a:pt x="22" y="363"/>
                    <a:pt x="44" y="363"/>
                  </a:cubicBezTo>
                  <a:lnTo>
                    <a:pt x="66" y="363"/>
                  </a:lnTo>
                  <a:cubicBezTo>
                    <a:pt x="279" y="228"/>
                    <a:pt x="596" y="75"/>
                    <a:pt x="738" y="75"/>
                  </a:cubicBezTo>
                  <a:cubicBezTo>
                    <a:pt x="755" y="75"/>
                    <a:pt x="770" y="77"/>
                    <a:pt x="781" y="81"/>
                  </a:cubicBezTo>
                  <a:cubicBezTo>
                    <a:pt x="781" y="92"/>
                    <a:pt x="792" y="98"/>
                    <a:pt x="803" y="98"/>
                  </a:cubicBezTo>
                  <a:cubicBezTo>
                    <a:pt x="814" y="98"/>
                    <a:pt x="825" y="92"/>
                    <a:pt x="825" y="81"/>
                  </a:cubicBezTo>
                  <a:cubicBezTo>
                    <a:pt x="846" y="60"/>
                    <a:pt x="825" y="16"/>
                    <a:pt x="803" y="16"/>
                  </a:cubicBezTo>
                  <a:cubicBezTo>
                    <a:pt x="784" y="6"/>
                    <a:pt x="760"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8;p67"/>
            <p:cNvSpPr/>
            <p:nvPr/>
          </p:nvSpPr>
          <p:spPr>
            <a:xfrm>
              <a:off x="3256936" y="3677462"/>
              <a:ext cx="90931" cy="68897"/>
            </a:xfrm>
            <a:custGeom>
              <a:avLst/>
              <a:gdLst/>
              <a:ahLst/>
              <a:cxnLst/>
              <a:rect l="l" t="t" r="r" b="b"/>
              <a:pathLst>
                <a:path w="586" h="444" extrusionOk="0">
                  <a:moveTo>
                    <a:pt x="561" y="1"/>
                  </a:moveTo>
                  <a:cubicBezTo>
                    <a:pt x="555" y="1"/>
                    <a:pt x="549" y="3"/>
                    <a:pt x="542" y="10"/>
                  </a:cubicBezTo>
                  <a:cubicBezTo>
                    <a:pt x="347" y="96"/>
                    <a:pt x="174" y="227"/>
                    <a:pt x="22" y="378"/>
                  </a:cubicBezTo>
                  <a:cubicBezTo>
                    <a:pt x="0" y="378"/>
                    <a:pt x="0" y="400"/>
                    <a:pt x="22" y="422"/>
                  </a:cubicBezTo>
                  <a:cubicBezTo>
                    <a:pt x="22" y="443"/>
                    <a:pt x="44" y="443"/>
                    <a:pt x="44" y="443"/>
                  </a:cubicBezTo>
                  <a:cubicBezTo>
                    <a:pt x="65" y="443"/>
                    <a:pt x="65" y="443"/>
                    <a:pt x="65" y="422"/>
                  </a:cubicBezTo>
                  <a:cubicBezTo>
                    <a:pt x="217" y="292"/>
                    <a:pt x="369" y="183"/>
                    <a:pt x="542" y="75"/>
                  </a:cubicBezTo>
                  <a:cubicBezTo>
                    <a:pt x="564" y="75"/>
                    <a:pt x="586" y="53"/>
                    <a:pt x="586" y="31"/>
                  </a:cubicBezTo>
                  <a:cubicBezTo>
                    <a:pt x="586" y="16"/>
                    <a:pt x="575"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9;p67"/>
            <p:cNvSpPr/>
            <p:nvPr/>
          </p:nvSpPr>
          <p:spPr>
            <a:xfrm rot="-1351930">
              <a:off x="1920535" y="3637439"/>
              <a:ext cx="497949" cy="341070"/>
            </a:xfrm>
            <a:custGeom>
              <a:avLst/>
              <a:gdLst/>
              <a:ahLst/>
              <a:cxnLst/>
              <a:rect l="l" t="t" r="r" b="b"/>
              <a:pathLst>
                <a:path w="3209" h="2198" extrusionOk="0">
                  <a:moveTo>
                    <a:pt x="2695" y="1"/>
                  </a:moveTo>
                  <a:cubicBezTo>
                    <a:pt x="2057" y="1"/>
                    <a:pt x="671" y="800"/>
                    <a:pt x="671" y="800"/>
                  </a:cubicBezTo>
                  <a:cubicBezTo>
                    <a:pt x="0" y="1451"/>
                    <a:pt x="436" y="2198"/>
                    <a:pt x="1424" y="2198"/>
                  </a:cubicBezTo>
                  <a:cubicBezTo>
                    <a:pt x="1489" y="2198"/>
                    <a:pt x="1556" y="2195"/>
                    <a:pt x="1625" y="2188"/>
                  </a:cubicBezTo>
                  <a:cubicBezTo>
                    <a:pt x="2753" y="2079"/>
                    <a:pt x="3208" y="714"/>
                    <a:pt x="2991" y="150"/>
                  </a:cubicBezTo>
                  <a:cubicBezTo>
                    <a:pt x="2950" y="44"/>
                    <a:pt x="2843" y="1"/>
                    <a:pt x="2695"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40;p67"/>
            <p:cNvSpPr/>
            <p:nvPr/>
          </p:nvSpPr>
          <p:spPr>
            <a:xfrm rot="-1351930">
              <a:off x="2190286" y="3601017"/>
              <a:ext cx="121190" cy="69207"/>
            </a:xfrm>
            <a:custGeom>
              <a:avLst/>
              <a:gdLst/>
              <a:ahLst/>
              <a:cxnLst/>
              <a:rect l="l" t="t" r="r" b="b"/>
              <a:pathLst>
                <a:path w="781" h="446" extrusionOk="0">
                  <a:moveTo>
                    <a:pt x="669" y="1"/>
                  </a:moveTo>
                  <a:cubicBezTo>
                    <a:pt x="362" y="1"/>
                    <a:pt x="20" y="361"/>
                    <a:pt x="0" y="381"/>
                  </a:cubicBezTo>
                  <a:cubicBezTo>
                    <a:pt x="0" y="402"/>
                    <a:pt x="0" y="424"/>
                    <a:pt x="0" y="446"/>
                  </a:cubicBezTo>
                  <a:lnTo>
                    <a:pt x="65" y="446"/>
                  </a:lnTo>
                  <a:cubicBezTo>
                    <a:pt x="65" y="446"/>
                    <a:pt x="400" y="92"/>
                    <a:pt x="674" y="92"/>
                  </a:cubicBezTo>
                  <a:cubicBezTo>
                    <a:pt x="695" y="92"/>
                    <a:pt x="717" y="94"/>
                    <a:pt x="737" y="99"/>
                  </a:cubicBezTo>
                  <a:cubicBezTo>
                    <a:pt x="759" y="99"/>
                    <a:pt x="781" y="99"/>
                    <a:pt x="781" y="77"/>
                  </a:cubicBezTo>
                  <a:cubicBezTo>
                    <a:pt x="781" y="56"/>
                    <a:pt x="781" y="12"/>
                    <a:pt x="759" y="12"/>
                  </a:cubicBezTo>
                  <a:cubicBezTo>
                    <a:pt x="729" y="4"/>
                    <a:pt x="699" y="1"/>
                    <a:pt x="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41;p67"/>
            <p:cNvSpPr/>
            <p:nvPr/>
          </p:nvSpPr>
          <p:spPr>
            <a:xfrm rot="-1351930">
              <a:off x="2225647" y="3625681"/>
              <a:ext cx="124759" cy="67345"/>
            </a:xfrm>
            <a:custGeom>
              <a:avLst/>
              <a:gdLst/>
              <a:ahLst/>
              <a:cxnLst/>
              <a:rect l="l" t="t" r="r" b="b"/>
              <a:pathLst>
                <a:path w="804" h="434" extrusionOk="0">
                  <a:moveTo>
                    <a:pt x="675" y="0"/>
                  </a:moveTo>
                  <a:cubicBezTo>
                    <a:pt x="385" y="0"/>
                    <a:pt x="42" y="361"/>
                    <a:pt x="23" y="380"/>
                  </a:cubicBezTo>
                  <a:cubicBezTo>
                    <a:pt x="1" y="380"/>
                    <a:pt x="1" y="424"/>
                    <a:pt x="23" y="424"/>
                  </a:cubicBezTo>
                  <a:lnTo>
                    <a:pt x="44" y="424"/>
                  </a:lnTo>
                  <a:cubicBezTo>
                    <a:pt x="51" y="431"/>
                    <a:pt x="56" y="433"/>
                    <a:pt x="60" y="433"/>
                  </a:cubicBezTo>
                  <a:cubicBezTo>
                    <a:pt x="68" y="433"/>
                    <a:pt x="73" y="424"/>
                    <a:pt x="88" y="424"/>
                  </a:cubicBezTo>
                  <a:cubicBezTo>
                    <a:pt x="88" y="424"/>
                    <a:pt x="423" y="70"/>
                    <a:pt x="679" y="70"/>
                  </a:cubicBezTo>
                  <a:cubicBezTo>
                    <a:pt x="699" y="70"/>
                    <a:pt x="719" y="72"/>
                    <a:pt x="738" y="77"/>
                  </a:cubicBezTo>
                  <a:cubicBezTo>
                    <a:pt x="744" y="83"/>
                    <a:pt x="751" y="86"/>
                    <a:pt x="757" y="86"/>
                  </a:cubicBezTo>
                  <a:cubicBezTo>
                    <a:pt x="772" y="86"/>
                    <a:pt x="788" y="70"/>
                    <a:pt x="803" y="55"/>
                  </a:cubicBezTo>
                  <a:cubicBezTo>
                    <a:pt x="803" y="33"/>
                    <a:pt x="781" y="12"/>
                    <a:pt x="760" y="12"/>
                  </a:cubicBezTo>
                  <a:cubicBezTo>
                    <a:pt x="732" y="4"/>
                    <a:pt x="704" y="0"/>
                    <a:pt x="6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42;p67"/>
            <p:cNvSpPr/>
            <p:nvPr/>
          </p:nvSpPr>
          <p:spPr>
            <a:xfrm rot="-1351930">
              <a:off x="2018640" y="3869016"/>
              <a:ext cx="276052" cy="132673"/>
            </a:xfrm>
            <a:custGeom>
              <a:avLst/>
              <a:gdLst/>
              <a:ahLst/>
              <a:cxnLst/>
              <a:rect l="l" t="t" r="r" b="b"/>
              <a:pathLst>
                <a:path w="1779" h="855" extrusionOk="0">
                  <a:moveTo>
                    <a:pt x="62" y="0"/>
                  </a:moveTo>
                  <a:cubicBezTo>
                    <a:pt x="57" y="0"/>
                    <a:pt x="50" y="3"/>
                    <a:pt x="44" y="9"/>
                  </a:cubicBezTo>
                  <a:cubicBezTo>
                    <a:pt x="22" y="9"/>
                    <a:pt x="1" y="31"/>
                    <a:pt x="1" y="53"/>
                  </a:cubicBezTo>
                  <a:cubicBezTo>
                    <a:pt x="44" y="356"/>
                    <a:pt x="217" y="616"/>
                    <a:pt x="499" y="768"/>
                  </a:cubicBezTo>
                  <a:cubicBezTo>
                    <a:pt x="629" y="812"/>
                    <a:pt x="759" y="855"/>
                    <a:pt x="911" y="855"/>
                  </a:cubicBezTo>
                  <a:cubicBezTo>
                    <a:pt x="1193" y="833"/>
                    <a:pt x="1475" y="747"/>
                    <a:pt x="1735" y="616"/>
                  </a:cubicBezTo>
                  <a:cubicBezTo>
                    <a:pt x="1757" y="616"/>
                    <a:pt x="1778" y="595"/>
                    <a:pt x="1757" y="573"/>
                  </a:cubicBezTo>
                  <a:cubicBezTo>
                    <a:pt x="1757" y="558"/>
                    <a:pt x="1746" y="542"/>
                    <a:pt x="1732" y="542"/>
                  </a:cubicBezTo>
                  <a:cubicBezTo>
                    <a:pt x="1726" y="542"/>
                    <a:pt x="1720" y="545"/>
                    <a:pt x="1713" y="551"/>
                  </a:cubicBezTo>
                  <a:cubicBezTo>
                    <a:pt x="1697" y="551"/>
                    <a:pt x="1309" y="762"/>
                    <a:pt x="906" y="762"/>
                  </a:cubicBezTo>
                  <a:cubicBezTo>
                    <a:pt x="775" y="762"/>
                    <a:pt x="643" y="740"/>
                    <a:pt x="521" y="681"/>
                  </a:cubicBezTo>
                  <a:cubicBezTo>
                    <a:pt x="282" y="551"/>
                    <a:pt x="109" y="31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43;p67"/>
            <p:cNvSpPr/>
            <p:nvPr/>
          </p:nvSpPr>
          <p:spPr>
            <a:xfrm>
              <a:off x="2510090" y="4608344"/>
              <a:ext cx="461017" cy="120414"/>
            </a:xfrm>
            <a:custGeom>
              <a:avLst/>
              <a:gdLst/>
              <a:ahLst/>
              <a:cxnLst/>
              <a:rect l="l" t="t" r="r" b="b"/>
              <a:pathLst>
                <a:path w="2971" h="776" extrusionOk="0">
                  <a:moveTo>
                    <a:pt x="2919" y="0"/>
                  </a:moveTo>
                  <a:cubicBezTo>
                    <a:pt x="2911" y="0"/>
                    <a:pt x="2905" y="5"/>
                    <a:pt x="2905" y="16"/>
                  </a:cubicBezTo>
                  <a:cubicBezTo>
                    <a:pt x="2367" y="453"/>
                    <a:pt x="1701" y="684"/>
                    <a:pt x="1033" y="684"/>
                  </a:cubicBezTo>
                  <a:cubicBezTo>
                    <a:pt x="706" y="684"/>
                    <a:pt x="379" y="629"/>
                    <a:pt x="65" y="515"/>
                  </a:cubicBezTo>
                  <a:cubicBezTo>
                    <a:pt x="54" y="504"/>
                    <a:pt x="44" y="499"/>
                    <a:pt x="33" y="499"/>
                  </a:cubicBezTo>
                  <a:cubicBezTo>
                    <a:pt x="22" y="499"/>
                    <a:pt x="11" y="504"/>
                    <a:pt x="0" y="515"/>
                  </a:cubicBezTo>
                  <a:cubicBezTo>
                    <a:pt x="0" y="537"/>
                    <a:pt x="0" y="580"/>
                    <a:pt x="22" y="580"/>
                  </a:cubicBezTo>
                  <a:cubicBezTo>
                    <a:pt x="347" y="710"/>
                    <a:pt x="694" y="775"/>
                    <a:pt x="1041" y="775"/>
                  </a:cubicBezTo>
                  <a:cubicBezTo>
                    <a:pt x="1735" y="753"/>
                    <a:pt x="2407" y="515"/>
                    <a:pt x="2949" y="81"/>
                  </a:cubicBezTo>
                  <a:cubicBezTo>
                    <a:pt x="2970" y="60"/>
                    <a:pt x="2970" y="38"/>
                    <a:pt x="2949" y="16"/>
                  </a:cubicBezTo>
                  <a:cubicBezTo>
                    <a:pt x="2938" y="5"/>
                    <a:pt x="2927" y="0"/>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44;p67"/>
            <p:cNvSpPr/>
            <p:nvPr/>
          </p:nvSpPr>
          <p:spPr>
            <a:xfrm>
              <a:off x="2002055" y="2959012"/>
              <a:ext cx="173948" cy="185121"/>
            </a:xfrm>
            <a:custGeom>
              <a:avLst/>
              <a:gdLst/>
              <a:ahLst/>
              <a:cxnLst/>
              <a:rect l="l" t="t" r="r" b="b"/>
              <a:pathLst>
                <a:path w="1121" h="1193" extrusionOk="0">
                  <a:moveTo>
                    <a:pt x="196" y="0"/>
                  </a:moveTo>
                  <a:cubicBezTo>
                    <a:pt x="174" y="0"/>
                    <a:pt x="131" y="22"/>
                    <a:pt x="131" y="44"/>
                  </a:cubicBezTo>
                  <a:cubicBezTo>
                    <a:pt x="0" y="217"/>
                    <a:pt x="239" y="1019"/>
                    <a:pt x="282" y="1171"/>
                  </a:cubicBezTo>
                  <a:cubicBezTo>
                    <a:pt x="304" y="1193"/>
                    <a:pt x="304" y="1193"/>
                    <a:pt x="326" y="1193"/>
                  </a:cubicBezTo>
                  <a:lnTo>
                    <a:pt x="347" y="1193"/>
                  </a:lnTo>
                  <a:cubicBezTo>
                    <a:pt x="369" y="1193"/>
                    <a:pt x="391" y="1171"/>
                    <a:pt x="391" y="1149"/>
                  </a:cubicBezTo>
                  <a:cubicBezTo>
                    <a:pt x="261" y="759"/>
                    <a:pt x="131" y="195"/>
                    <a:pt x="196" y="87"/>
                  </a:cubicBezTo>
                  <a:lnTo>
                    <a:pt x="196" y="87"/>
                  </a:lnTo>
                  <a:cubicBezTo>
                    <a:pt x="477" y="130"/>
                    <a:pt x="781" y="217"/>
                    <a:pt x="1041" y="325"/>
                  </a:cubicBezTo>
                  <a:cubicBezTo>
                    <a:pt x="1048" y="333"/>
                    <a:pt x="1056" y="336"/>
                    <a:pt x="1062" y="336"/>
                  </a:cubicBezTo>
                  <a:cubicBezTo>
                    <a:pt x="1097" y="336"/>
                    <a:pt x="1121" y="260"/>
                    <a:pt x="1084" y="260"/>
                  </a:cubicBezTo>
                  <a:cubicBezTo>
                    <a:pt x="803" y="130"/>
                    <a:pt x="499" y="44"/>
                    <a:pt x="196"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45;p67"/>
            <p:cNvSpPr/>
            <p:nvPr/>
          </p:nvSpPr>
          <p:spPr>
            <a:xfrm>
              <a:off x="2395728" y="2757132"/>
              <a:ext cx="141362" cy="117931"/>
            </a:xfrm>
            <a:custGeom>
              <a:avLst/>
              <a:gdLst/>
              <a:ahLst/>
              <a:cxnLst/>
              <a:rect l="l" t="t" r="r" b="b"/>
              <a:pathLst>
                <a:path w="911" h="760" extrusionOk="0">
                  <a:moveTo>
                    <a:pt x="363" y="0"/>
                  </a:moveTo>
                  <a:cubicBezTo>
                    <a:pt x="333" y="0"/>
                    <a:pt x="241" y="19"/>
                    <a:pt x="0" y="521"/>
                  </a:cubicBezTo>
                  <a:cubicBezTo>
                    <a:pt x="0" y="542"/>
                    <a:pt x="0" y="564"/>
                    <a:pt x="22" y="564"/>
                  </a:cubicBezTo>
                  <a:cubicBezTo>
                    <a:pt x="28" y="570"/>
                    <a:pt x="34" y="573"/>
                    <a:pt x="41" y="573"/>
                  </a:cubicBezTo>
                  <a:cubicBezTo>
                    <a:pt x="56" y="573"/>
                    <a:pt x="71" y="558"/>
                    <a:pt x="87" y="542"/>
                  </a:cubicBezTo>
                  <a:cubicBezTo>
                    <a:pt x="152" y="391"/>
                    <a:pt x="239" y="217"/>
                    <a:pt x="347" y="87"/>
                  </a:cubicBezTo>
                  <a:cubicBezTo>
                    <a:pt x="520" y="282"/>
                    <a:pt x="672" y="521"/>
                    <a:pt x="802" y="737"/>
                  </a:cubicBezTo>
                  <a:cubicBezTo>
                    <a:pt x="824" y="759"/>
                    <a:pt x="824" y="759"/>
                    <a:pt x="846" y="759"/>
                  </a:cubicBezTo>
                  <a:lnTo>
                    <a:pt x="867" y="759"/>
                  </a:lnTo>
                  <a:cubicBezTo>
                    <a:pt x="889" y="737"/>
                    <a:pt x="911" y="716"/>
                    <a:pt x="889" y="694"/>
                  </a:cubicBezTo>
                  <a:cubicBezTo>
                    <a:pt x="737" y="456"/>
                    <a:pt x="585" y="217"/>
                    <a:pt x="369" y="0"/>
                  </a:cubicBezTo>
                  <a:cubicBezTo>
                    <a:pt x="367" y="0"/>
                    <a:pt x="365" y="0"/>
                    <a:pt x="36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6;p67"/>
            <p:cNvSpPr/>
            <p:nvPr/>
          </p:nvSpPr>
          <p:spPr>
            <a:xfrm>
              <a:off x="2748901" y="3796635"/>
              <a:ext cx="27000" cy="60672"/>
            </a:xfrm>
            <a:custGeom>
              <a:avLst/>
              <a:gdLst/>
              <a:ahLst/>
              <a:cxnLst/>
              <a:rect l="l" t="t" r="r" b="b"/>
              <a:pathLst>
                <a:path w="174" h="391" extrusionOk="0">
                  <a:moveTo>
                    <a:pt x="66" y="1"/>
                  </a:moveTo>
                  <a:cubicBezTo>
                    <a:pt x="22" y="1"/>
                    <a:pt x="22" y="22"/>
                    <a:pt x="22" y="44"/>
                  </a:cubicBezTo>
                  <a:cubicBezTo>
                    <a:pt x="66" y="152"/>
                    <a:pt x="66" y="282"/>
                    <a:pt x="22" y="326"/>
                  </a:cubicBezTo>
                  <a:cubicBezTo>
                    <a:pt x="1" y="347"/>
                    <a:pt x="1" y="369"/>
                    <a:pt x="22" y="391"/>
                  </a:cubicBezTo>
                  <a:lnTo>
                    <a:pt x="66" y="391"/>
                  </a:lnTo>
                  <a:cubicBezTo>
                    <a:pt x="174" y="304"/>
                    <a:pt x="109" y="66"/>
                    <a:pt x="109" y="22"/>
                  </a:cubicBezTo>
                  <a:cubicBezTo>
                    <a:pt x="109" y="1"/>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47;p67"/>
            <p:cNvSpPr/>
            <p:nvPr/>
          </p:nvSpPr>
          <p:spPr>
            <a:xfrm>
              <a:off x="2782573" y="3736117"/>
              <a:ext cx="23741" cy="64086"/>
            </a:xfrm>
            <a:custGeom>
              <a:avLst/>
              <a:gdLst/>
              <a:ahLst/>
              <a:cxnLst/>
              <a:rect l="l" t="t" r="r" b="b"/>
              <a:pathLst>
                <a:path w="153" h="413" extrusionOk="0">
                  <a:moveTo>
                    <a:pt x="44" y="0"/>
                  </a:moveTo>
                  <a:cubicBezTo>
                    <a:pt x="22" y="22"/>
                    <a:pt x="0" y="44"/>
                    <a:pt x="0" y="65"/>
                  </a:cubicBezTo>
                  <a:cubicBezTo>
                    <a:pt x="44" y="130"/>
                    <a:pt x="65" y="282"/>
                    <a:pt x="0" y="326"/>
                  </a:cubicBezTo>
                  <a:cubicBezTo>
                    <a:pt x="0" y="347"/>
                    <a:pt x="0" y="369"/>
                    <a:pt x="0" y="391"/>
                  </a:cubicBezTo>
                  <a:cubicBezTo>
                    <a:pt x="22" y="391"/>
                    <a:pt x="22" y="412"/>
                    <a:pt x="44" y="412"/>
                  </a:cubicBezTo>
                  <a:cubicBezTo>
                    <a:pt x="44" y="391"/>
                    <a:pt x="44" y="391"/>
                    <a:pt x="65" y="391"/>
                  </a:cubicBezTo>
                  <a:cubicBezTo>
                    <a:pt x="152" y="304"/>
                    <a:pt x="87" y="65"/>
                    <a:pt x="87" y="44"/>
                  </a:cubicBezTo>
                  <a:cubicBezTo>
                    <a:pt x="87" y="22"/>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48;p67"/>
            <p:cNvSpPr/>
            <p:nvPr/>
          </p:nvSpPr>
          <p:spPr>
            <a:xfrm>
              <a:off x="2772487" y="3882756"/>
              <a:ext cx="23741" cy="62069"/>
            </a:xfrm>
            <a:custGeom>
              <a:avLst/>
              <a:gdLst/>
              <a:ahLst/>
              <a:cxnLst/>
              <a:rect l="l" t="t" r="r" b="b"/>
              <a:pathLst>
                <a:path w="153" h="400" extrusionOk="0">
                  <a:moveTo>
                    <a:pt x="62" y="0"/>
                  </a:moveTo>
                  <a:cubicBezTo>
                    <a:pt x="56" y="0"/>
                    <a:pt x="50" y="3"/>
                    <a:pt x="44" y="9"/>
                  </a:cubicBezTo>
                  <a:cubicBezTo>
                    <a:pt x="22" y="9"/>
                    <a:pt x="0" y="31"/>
                    <a:pt x="22" y="53"/>
                  </a:cubicBezTo>
                  <a:cubicBezTo>
                    <a:pt x="44" y="118"/>
                    <a:pt x="65" y="291"/>
                    <a:pt x="22" y="334"/>
                  </a:cubicBezTo>
                  <a:cubicBezTo>
                    <a:pt x="0" y="334"/>
                    <a:pt x="0" y="356"/>
                    <a:pt x="22" y="378"/>
                  </a:cubicBezTo>
                  <a:cubicBezTo>
                    <a:pt x="22" y="400"/>
                    <a:pt x="22" y="400"/>
                    <a:pt x="44" y="400"/>
                  </a:cubicBezTo>
                  <a:cubicBezTo>
                    <a:pt x="44" y="400"/>
                    <a:pt x="44" y="400"/>
                    <a:pt x="65" y="378"/>
                  </a:cubicBezTo>
                  <a:cubicBezTo>
                    <a:pt x="152" y="313"/>
                    <a:pt x="87" y="5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49;p67"/>
            <p:cNvSpPr/>
            <p:nvPr/>
          </p:nvSpPr>
          <p:spPr>
            <a:xfrm>
              <a:off x="2701884" y="3906342"/>
              <a:ext cx="27000" cy="62069"/>
            </a:xfrm>
            <a:custGeom>
              <a:avLst/>
              <a:gdLst/>
              <a:ahLst/>
              <a:cxnLst/>
              <a:rect l="l" t="t" r="r" b="b"/>
              <a:pathLst>
                <a:path w="174" h="400" extrusionOk="0">
                  <a:moveTo>
                    <a:pt x="84" y="0"/>
                  </a:moveTo>
                  <a:cubicBezTo>
                    <a:pt x="78" y="0"/>
                    <a:pt x="71" y="3"/>
                    <a:pt x="65" y="9"/>
                  </a:cubicBezTo>
                  <a:cubicBezTo>
                    <a:pt x="43" y="9"/>
                    <a:pt x="22" y="31"/>
                    <a:pt x="22" y="52"/>
                  </a:cubicBezTo>
                  <a:cubicBezTo>
                    <a:pt x="65" y="139"/>
                    <a:pt x="65" y="291"/>
                    <a:pt x="22" y="313"/>
                  </a:cubicBezTo>
                  <a:cubicBezTo>
                    <a:pt x="0" y="334"/>
                    <a:pt x="0" y="356"/>
                    <a:pt x="22" y="378"/>
                  </a:cubicBezTo>
                  <a:cubicBezTo>
                    <a:pt x="43" y="399"/>
                    <a:pt x="43" y="399"/>
                    <a:pt x="65" y="399"/>
                  </a:cubicBezTo>
                  <a:cubicBezTo>
                    <a:pt x="65" y="399"/>
                    <a:pt x="65" y="378"/>
                    <a:pt x="65" y="378"/>
                  </a:cubicBezTo>
                  <a:cubicBezTo>
                    <a:pt x="173" y="291"/>
                    <a:pt x="108" y="52"/>
                    <a:pt x="108" y="31"/>
                  </a:cubicBezTo>
                  <a:cubicBezTo>
                    <a:pt x="108" y="15"/>
                    <a:pt x="98"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50;p67"/>
            <p:cNvSpPr/>
            <p:nvPr/>
          </p:nvSpPr>
          <p:spPr>
            <a:xfrm>
              <a:off x="2745487" y="3963446"/>
              <a:ext cx="27155" cy="62069"/>
            </a:xfrm>
            <a:custGeom>
              <a:avLst/>
              <a:gdLst/>
              <a:ahLst/>
              <a:cxnLst/>
              <a:rect l="l" t="t" r="r" b="b"/>
              <a:pathLst>
                <a:path w="175" h="400" extrusionOk="0">
                  <a:moveTo>
                    <a:pt x="63" y="1"/>
                  </a:moveTo>
                  <a:cubicBezTo>
                    <a:pt x="57" y="1"/>
                    <a:pt x="51" y="3"/>
                    <a:pt x="44" y="10"/>
                  </a:cubicBezTo>
                  <a:cubicBezTo>
                    <a:pt x="23" y="10"/>
                    <a:pt x="23" y="31"/>
                    <a:pt x="23" y="53"/>
                  </a:cubicBezTo>
                  <a:cubicBezTo>
                    <a:pt x="66" y="140"/>
                    <a:pt x="66" y="291"/>
                    <a:pt x="23" y="335"/>
                  </a:cubicBezTo>
                  <a:cubicBezTo>
                    <a:pt x="1" y="335"/>
                    <a:pt x="1" y="357"/>
                    <a:pt x="23" y="378"/>
                  </a:cubicBezTo>
                  <a:cubicBezTo>
                    <a:pt x="23" y="400"/>
                    <a:pt x="44" y="400"/>
                    <a:pt x="66" y="400"/>
                  </a:cubicBezTo>
                  <a:cubicBezTo>
                    <a:pt x="66" y="400"/>
                    <a:pt x="66" y="400"/>
                    <a:pt x="66" y="378"/>
                  </a:cubicBezTo>
                  <a:cubicBezTo>
                    <a:pt x="174" y="313"/>
                    <a:pt x="109" y="53"/>
                    <a:pt x="109" y="31"/>
                  </a:cubicBezTo>
                  <a:cubicBezTo>
                    <a:pt x="94" y="16"/>
                    <a:pt x="79"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51;p67"/>
            <p:cNvSpPr/>
            <p:nvPr/>
          </p:nvSpPr>
          <p:spPr>
            <a:xfrm>
              <a:off x="2705142" y="3813393"/>
              <a:ext cx="27155" cy="60828"/>
            </a:xfrm>
            <a:custGeom>
              <a:avLst/>
              <a:gdLst/>
              <a:ahLst/>
              <a:cxnLst/>
              <a:rect l="l" t="t" r="r" b="b"/>
              <a:pathLst>
                <a:path w="175" h="392" extrusionOk="0">
                  <a:moveTo>
                    <a:pt x="66" y="1"/>
                  </a:moveTo>
                  <a:cubicBezTo>
                    <a:pt x="22" y="23"/>
                    <a:pt x="22" y="44"/>
                    <a:pt x="22" y="66"/>
                  </a:cubicBezTo>
                  <a:cubicBezTo>
                    <a:pt x="66" y="153"/>
                    <a:pt x="66" y="305"/>
                    <a:pt x="22" y="326"/>
                  </a:cubicBezTo>
                  <a:cubicBezTo>
                    <a:pt x="1" y="348"/>
                    <a:pt x="1" y="370"/>
                    <a:pt x="22" y="391"/>
                  </a:cubicBezTo>
                  <a:lnTo>
                    <a:pt x="66" y="391"/>
                  </a:lnTo>
                  <a:cubicBezTo>
                    <a:pt x="174" y="305"/>
                    <a:pt x="109" y="66"/>
                    <a:pt x="109" y="44"/>
                  </a:cubicBezTo>
                  <a:cubicBezTo>
                    <a:pt x="109" y="23"/>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52;p67"/>
            <p:cNvSpPr/>
            <p:nvPr/>
          </p:nvSpPr>
          <p:spPr>
            <a:xfrm>
              <a:off x="2732142" y="3715945"/>
              <a:ext cx="27000" cy="60672"/>
            </a:xfrm>
            <a:custGeom>
              <a:avLst/>
              <a:gdLst/>
              <a:ahLst/>
              <a:cxnLst/>
              <a:rect l="l" t="t" r="r" b="b"/>
              <a:pathLst>
                <a:path w="174" h="391" extrusionOk="0">
                  <a:moveTo>
                    <a:pt x="43" y="0"/>
                  </a:moveTo>
                  <a:cubicBezTo>
                    <a:pt x="22" y="22"/>
                    <a:pt x="22" y="44"/>
                    <a:pt x="22" y="65"/>
                  </a:cubicBezTo>
                  <a:cubicBezTo>
                    <a:pt x="65" y="152"/>
                    <a:pt x="65" y="304"/>
                    <a:pt x="22" y="325"/>
                  </a:cubicBezTo>
                  <a:cubicBezTo>
                    <a:pt x="0" y="347"/>
                    <a:pt x="0" y="369"/>
                    <a:pt x="22" y="391"/>
                  </a:cubicBezTo>
                  <a:lnTo>
                    <a:pt x="65" y="391"/>
                  </a:lnTo>
                  <a:cubicBezTo>
                    <a:pt x="174" y="304"/>
                    <a:pt x="109" y="65"/>
                    <a:pt x="109" y="44"/>
                  </a:cubicBezTo>
                  <a:cubicBezTo>
                    <a:pt x="109" y="22"/>
                    <a:pt x="65"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53;p67"/>
            <p:cNvSpPr/>
            <p:nvPr/>
          </p:nvSpPr>
          <p:spPr>
            <a:xfrm>
              <a:off x="3019056" y="4254705"/>
              <a:ext cx="36155" cy="60207"/>
            </a:xfrm>
            <a:custGeom>
              <a:avLst/>
              <a:gdLst/>
              <a:ahLst/>
              <a:cxnLst/>
              <a:rect l="l" t="t" r="r" b="b"/>
              <a:pathLst>
                <a:path w="233" h="388" extrusionOk="0">
                  <a:moveTo>
                    <a:pt x="61" y="1"/>
                  </a:moveTo>
                  <a:cubicBezTo>
                    <a:pt x="28" y="1"/>
                    <a:pt x="0" y="32"/>
                    <a:pt x="16" y="62"/>
                  </a:cubicBezTo>
                  <a:cubicBezTo>
                    <a:pt x="59" y="149"/>
                    <a:pt x="102" y="279"/>
                    <a:pt x="81" y="322"/>
                  </a:cubicBezTo>
                  <a:cubicBezTo>
                    <a:pt x="59" y="344"/>
                    <a:pt x="59" y="366"/>
                    <a:pt x="81" y="387"/>
                  </a:cubicBezTo>
                  <a:lnTo>
                    <a:pt x="102" y="387"/>
                  </a:lnTo>
                  <a:cubicBezTo>
                    <a:pt x="124" y="387"/>
                    <a:pt x="146" y="387"/>
                    <a:pt x="146" y="366"/>
                  </a:cubicBezTo>
                  <a:cubicBezTo>
                    <a:pt x="232" y="257"/>
                    <a:pt x="102" y="41"/>
                    <a:pt x="102" y="19"/>
                  </a:cubicBezTo>
                  <a:cubicBezTo>
                    <a:pt x="90" y="6"/>
                    <a:pt x="75"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54;p67"/>
            <p:cNvSpPr/>
            <p:nvPr/>
          </p:nvSpPr>
          <p:spPr>
            <a:xfrm>
              <a:off x="3034884" y="4190308"/>
              <a:ext cx="33828" cy="60672"/>
            </a:xfrm>
            <a:custGeom>
              <a:avLst/>
              <a:gdLst/>
              <a:ahLst/>
              <a:cxnLst/>
              <a:rect l="l" t="t" r="r" b="b"/>
              <a:pathLst>
                <a:path w="218" h="391" extrusionOk="0">
                  <a:moveTo>
                    <a:pt x="44" y="0"/>
                  </a:moveTo>
                  <a:cubicBezTo>
                    <a:pt x="22" y="22"/>
                    <a:pt x="0" y="44"/>
                    <a:pt x="22" y="65"/>
                  </a:cubicBezTo>
                  <a:cubicBezTo>
                    <a:pt x="65" y="130"/>
                    <a:pt x="109" y="282"/>
                    <a:pt x="87" y="325"/>
                  </a:cubicBezTo>
                  <a:cubicBezTo>
                    <a:pt x="65" y="347"/>
                    <a:pt x="65" y="369"/>
                    <a:pt x="87" y="390"/>
                  </a:cubicBezTo>
                  <a:lnTo>
                    <a:pt x="109" y="390"/>
                  </a:lnTo>
                  <a:cubicBezTo>
                    <a:pt x="109" y="390"/>
                    <a:pt x="130" y="390"/>
                    <a:pt x="152" y="369"/>
                  </a:cubicBezTo>
                  <a:cubicBezTo>
                    <a:pt x="217" y="260"/>
                    <a:pt x="109" y="44"/>
                    <a:pt x="87" y="22"/>
                  </a:cubicBezTo>
                  <a:cubicBezTo>
                    <a:pt x="87" y="0"/>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55;p67"/>
            <p:cNvSpPr/>
            <p:nvPr/>
          </p:nvSpPr>
          <p:spPr>
            <a:xfrm>
              <a:off x="3058470" y="4333533"/>
              <a:ext cx="33672" cy="62069"/>
            </a:xfrm>
            <a:custGeom>
              <a:avLst/>
              <a:gdLst/>
              <a:ahLst/>
              <a:cxnLst/>
              <a:rect l="l" t="t" r="r" b="b"/>
              <a:pathLst>
                <a:path w="217" h="400" extrusionOk="0">
                  <a:moveTo>
                    <a:pt x="45" y="0"/>
                  </a:moveTo>
                  <a:cubicBezTo>
                    <a:pt x="36" y="0"/>
                    <a:pt x="28" y="3"/>
                    <a:pt x="22" y="9"/>
                  </a:cubicBezTo>
                  <a:cubicBezTo>
                    <a:pt x="22" y="9"/>
                    <a:pt x="0" y="53"/>
                    <a:pt x="22" y="75"/>
                  </a:cubicBezTo>
                  <a:cubicBezTo>
                    <a:pt x="44" y="140"/>
                    <a:pt x="109" y="291"/>
                    <a:pt x="65" y="335"/>
                  </a:cubicBezTo>
                  <a:cubicBezTo>
                    <a:pt x="65" y="356"/>
                    <a:pt x="65" y="378"/>
                    <a:pt x="65" y="400"/>
                  </a:cubicBezTo>
                  <a:lnTo>
                    <a:pt x="109" y="400"/>
                  </a:lnTo>
                  <a:cubicBezTo>
                    <a:pt x="109" y="400"/>
                    <a:pt x="130" y="400"/>
                    <a:pt x="152" y="378"/>
                  </a:cubicBezTo>
                  <a:cubicBezTo>
                    <a:pt x="217" y="270"/>
                    <a:pt x="87" y="53"/>
                    <a:pt x="87" y="31"/>
                  </a:cubicBezTo>
                  <a:cubicBezTo>
                    <a:pt x="87" y="16"/>
                    <a:pt x="6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56;p67"/>
            <p:cNvSpPr/>
            <p:nvPr/>
          </p:nvSpPr>
          <p:spPr>
            <a:xfrm>
              <a:off x="3001212" y="4371860"/>
              <a:ext cx="33828" cy="60828"/>
            </a:xfrm>
            <a:custGeom>
              <a:avLst/>
              <a:gdLst/>
              <a:ahLst/>
              <a:cxnLst/>
              <a:rect l="l" t="t" r="r" b="b"/>
              <a:pathLst>
                <a:path w="218" h="392" extrusionOk="0">
                  <a:moveTo>
                    <a:pt x="22" y="1"/>
                  </a:moveTo>
                  <a:cubicBezTo>
                    <a:pt x="1" y="23"/>
                    <a:pt x="1" y="44"/>
                    <a:pt x="22" y="66"/>
                  </a:cubicBezTo>
                  <a:cubicBezTo>
                    <a:pt x="44" y="131"/>
                    <a:pt x="109" y="283"/>
                    <a:pt x="66" y="348"/>
                  </a:cubicBezTo>
                  <a:cubicBezTo>
                    <a:pt x="44" y="348"/>
                    <a:pt x="44" y="370"/>
                    <a:pt x="66" y="391"/>
                  </a:cubicBezTo>
                  <a:lnTo>
                    <a:pt x="87" y="391"/>
                  </a:lnTo>
                  <a:cubicBezTo>
                    <a:pt x="109" y="391"/>
                    <a:pt x="131" y="391"/>
                    <a:pt x="131" y="370"/>
                  </a:cubicBezTo>
                  <a:cubicBezTo>
                    <a:pt x="217" y="261"/>
                    <a:pt x="87" y="44"/>
                    <a:pt x="87" y="23"/>
                  </a:cubicBezTo>
                  <a:cubicBezTo>
                    <a:pt x="66"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57;p67"/>
            <p:cNvSpPr/>
            <p:nvPr/>
          </p:nvSpPr>
          <p:spPr>
            <a:xfrm>
              <a:off x="3058470" y="4417636"/>
              <a:ext cx="33672" cy="62069"/>
            </a:xfrm>
            <a:custGeom>
              <a:avLst/>
              <a:gdLst/>
              <a:ahLst/>
              <a:cxnLst/>
              <a:rect l="l" t="t" r="r" b="b"/>
              <a:pathLst>
                <a:path w="217" h="400" extrusionOk="0">
                  <a:moveTo>
                    <a:pt x="45" y="1"/>
                  </a:moveTo>
                  <a:cubicBezTo>
                    <a:pt x="36" y="1"/>
                    <a:pt x="28" y="3"/>
                    <a:pt x="22" y="9"/>
                  </a:cubicBezTo>
                  <a:cubicBezTo>
                    <a:pt x="22" y="9"/>
                    <a:pt x="0" y="53"/>
                    <a:pt x="22" y="75"/>
                  </a:cubicBezTo>
                  <a:cubicBezTo>
                    <a:pt x="65" y="161"/>
                    <a:pt x="109" y="291"/>
                    <a:pt x="65" y="335"/>
                  </a:cubicBezTo>
                  <a:cubicBezTo>
                    <a:pt x="65" y="356"/>
                    <a:pt x="65" y="378"/>
                    <a:pt x="65" y="400"/>
                  </a:cubicBezTo>
                  <a:lnTo>
                    <a:pt x="109" y="400"/>
                  </a:lnTo>
                  <a:cubicBezTo>
                    <a:pt x="109" y="400"/>
                    <a:pt x="130" y="378"/>
                    <a:pt x="152" y="378"/>
                  </a:cubicBezTo>
                  <a:cubicBezTo>
                    <a:pt x="217" y="270"/>
                    <a:pt x="87" y="53"/>
                    <a:pt x="87" y="31"/>
                  </a:cubicBezTo>
                  <a:cubicBezTo>
                    <a:pt x="87" y="16"/>
                    <a:pt x="6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58;p67"/>
            <p:cNvSpPr/>
            <p:nvPr/>
          </p:nvSpPr>
          <p:spPr>
            <a:xfrm>
              <a:off x="2981039" y="4281084"/>
              <a:ext cx="33828" cy="60672"/>
            </a:xfrm>
            <a:custGeom>
              <a:avLst/>
              <a:gdLst/>
              <a:ahLst/>
              <a:cxnLst/>
              <a:rect l="l" t="t" r="r" b="b"/>
              <a:pathLst>
                <a:path w="218" h="391" extrusionOk="0">
                  <a:moveTo>
                    <a:pt x="44" y="1"/>
                  </a:moveTo>
                  <a:cubicBezTo>
                    <a:pt x="22" y="22"/>
                    <a:pt x="0" y="44"/>
                    <a:pt x="22" y="66"/>
                  </a:cubicBezTo>
                  <a:cubicBezTo>
                    <a:pt x="44" y="131"/>
                    <a:pt x="109" y="282"/>
                    <a:pt x="66" y="347"/>
                  </a:cubicBezTo>
                  <a:cubicBezTo>
                    <a:pt x="66" y="347"/>
                    <a:pt x="66" y="369"/>
                    <a:pt x="66" y="391"/>
                  </a:cubicBezTo>
                  <a:lnTo>
                    <a:pt x="109" y="391"/>
                  </a:lnTo>
                  <a:cubicBezTo>
                    <a:pt x="109" y="391"/>
                    <a:pt x="131" y="391"/>
                    <a:pt x="131" y="369"/>
                  </a:cubicBezTo>
                  <a:cubicBezTo>
                    <a:pt x="217" y="261"/>
                    <a:pt x="87" y="44"/>
                    <a:pt x="87" y="22"/>
                  </a:cubicBezTo>
                  <a:cubicBezTo>
                    <a:pt x="87" y="1"/>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59;p67"/>
            <p:cNvSpPr/>
            <p:nvPr/>
          </p:nvSpPr>
          <p:spPr>
            <a:xfrm>
              <a:off x="2984453" y="4180222"/>
              <a:ext cx="33672" cy="60672"/>
            </a:xfrm>
            <a:custGeom>
              <a:avLst/>
              <a:gdLst/>
              <a:ahLst/>
              <a:cxnLst/>
              <a:rect l="l" t="t" r="r" b="b"/>
              <a:pathLst>
                <a:path w="217" h="391" extrusionOk="0">
                  <a:moveTo>
                    <a:pt x="22" y="0"/>
                  </a:moveTo>
                  <a:cubicBezTo>
                    <a:pt x="0" y="22"/>
                    <a:pt x="0" y="44"/>
                    <a:pt x="0" y="65"/>
                  </a:cubicBezTo>
                  <a:cubicBezTo>
                    <a:pt x="44" y="130"/>
                    <a:pt x="109" y="282"/>
                    <a:pt x="65" y="325"/>
                  </a:cubicBezTo>
                  <a:cubicBezTo>
                    <a:pt x="44" y="347"/>
                    <a:pt x="44" y="369"/>
                    <a:pt x="65" y="390"/>
                  </a:cubicBezTo>
                  <a:lnTo>
                    <a:pt x="87" y="390"/>
                  </a:lnTo>
                  <a:cubicBezTo>
                    <a:pt x="109" y="390"/>
                    <a:pt x="130" y="390"/>
                    <a:pt x="130" y="369"/>
                  </a:cubicBezTo>
                  <a:cubicBezTo>
                    <a:pt x="217" y="260"/>
                    <a:pt x="87" y="44"/>
                    <a:pt x="87" y="22"/>
                  </a:cubicBezTo>
                  <a:cubicBezTo>
                    <a:pt x="65" y="0"/>
                    <a:pt x="44"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60;p67"/>
            <p:cNvSpPr/>
            <p:nvPr/>
          </p:nvSpPr>
          <p:spPr>
            <a:xfrm>
              <a:off x="1887693" y="4096894"/>
              <a:ext cx="40500" cy="59897"/>
            </a:xfrm>
            <a:custGeom>
              <a:avLst/>
              <a:gdLst/>
              <a:ahLst/>
              <a:cxnLst/>
              <a:rect l="l" t="t" r="r" b="b"/>
              <a:pathLst>
                <a:path w="261" h="386" extrusionOk="0">
                  <a:moveTo>
                    <a:pt x="55" y="1"/>
                  </a:moveTo>
                  <a:cubicBezTo>
                    <a:pt x="44" y="1"/>
                    <a:pt x="33" y="6"/>
                    <a:pt x="22" y="17"/>
                  </a:cubicBezTo>
                  <a:cubicBezTo>
                    <a:pt x="0" y="39"/>
                    <a:pt x="0" y="60"/>
                    <a:pt x="22" y="82"/>
                  </a:cubicBezTo>
                  <a:cubicBezTo>
                    <a:pt x="87" y="147"/>
                    <a:pt x="152" y="277"/>
                    <a:pt x="130" y="320"/>
                  </a:cubicBezTo>
                  <a:cubicBezTo>
                    <a:pt x="130" y="342"/>
                    <a:pt x="130" y="364"/>
                    <a:pt x="152" y="385"/>
                  </a:cubicBezTo>
                  <a:lnTo>
                    <a:pt x="174" y="385"/>
                  </a:lnTo>
                  <a:cubicBezTo>
                    <a:pt x="174" y="364"/>
                    <a:pt x="195" y="364"/>
                    <a:pt x="195" y="364"/>
                  </a:cubicBezTo>
                  <a:cubicBezTo>
                    <a:pt x="260" y="234"/>
                    <a:pt x="109" y="39"/>
                    <a:pt x="87" y="17"/>
                  </a:cubicBezTo>
                  <a:cubicBezTo>
                    <a:pt x="76" y="6"/>
                    <a:pt x="65"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61;p67"/>
            <p:cNvSpPr/>
            <p:nvPr/>
          </p:nvSpPr>
          <p:spPr>
            <a:xfrm>
              <a:off x="1890952" y="4029549"/>
              <a:ext cx="40655" cy="59897"/>
            </a:xfrm>
            <a:custGeom>
              <a:avLst/>
              <a:gdLst/>
              <a:ahLst/>
              <a:cxnLst/>
              <a:rect l="l" t="t" r="r" b="b"/>
              <a:pathLst>
                <a:path w="262" h="386" extrusionOk="0">
                  <a:moveTo>
                    <a:pt x="55" y="1"/>
                  </a:moveTo>
                  <a:cubicBezTo>
                    <a:pt x="44" y="1"/>
                    <a:pt x="34" y="6"/>
                    <a:pt x="23" y="17"/>
                  </a:cubicBezTo>
                  <a:cubicBezTo>
                    <a:pt x="1" y="39"/>
                    <a:pt x="1" y="61"/>
                    <a:pt x="23" y="82"/>
                  </a:cubicBezTo>
                  <a:cubicBezTo>
                    <a:pt x="88" y="147"/>
                    <a:pt x="153" y="277"/>
                    <a:pt x="131" y="321"/>
                  </a:cubicBezTo>
                  <a:cubicBezTo>
                    <a:pt x="131" y="342"/>
                    <a:pt x="131" y="364"/>
                    <a:pt x="153" y="386"/>
                  </a:cubicBezTo>
                  <a:lnTo>
                    <a:pt x="174" y="386"/>
                  </a:lnTo>
                  <a:cubicBezTo>
                    <a:pt x="174" y="386"/>
                    <a:pt x="196" y="364"/>
                    <a:pt x="196" y="364"/>
                  </a:cubicBezTo>
                  <a:cubicBezTo>
                    <a:pt x="261" y="234"/>
                    <a:pt x="109" y="39"/>
                    <a:pt x="88" y="17"/>
                  </a:cubicBezTo>
                  <a:cubicBezTo>
                    <a:pt x="77" y="6"/>
                    <a:pt x="6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62;p67"/>
            <p:cNvSpPr/>
            <p:nvPr/>
          </p:nvSpPr>
          <p:spPr>
            <a:xfrm>
              <a:off x="1944797" y="4167498"/>
              <a:ext cx="37241" cy="56638"/>
            </a:xfrm>
            <a:custGeom>
              <a:avLst/>
              <a:gdLst/>
              <a:ahLst/>
              <a:cxnLst/>
              <a:rect l="l" t="t" r="r" b="b"/>
              <a:pathLst>
                <a:path w="240" h="365" extrusionOk="0">
                  <a:moveTo>
                    <a:pt x="36" y="1"/>
                  </a:moveTo>
                  <a:cubicBezTo>
                    <a:pt x="28" y="1"/>
                    <a:pt x="23" y="6"/>
                    <a:pt x="23" y="17"/>
                  </a:cubicBezTo>
                  <a:cubicBezTo>
                    <a:pt x="1" y="17"/>
                    <a:pt x="1" y="39"/>
                    <a:pt x="23" y="60"/>
                  </a:cubicBezTo>
                  <a:cubicBezTo>
                    <a:pt x="66" y="126"/>
                    <a:pt x="153" y="256"/>
                    <a:pt x="109" y="321"/>
                  </a:cubicBezTo>
                  <a:cubicBezTo>
                    <a:pt x="109" y="321"/>
                    <a:pt x="109" y="364"/>
                    <a:pt x="131" y="364"/>
                  </a:cubicBezTo>
                  <a:lnTo>
                    <a:pt x="153" y="364"/>
                  </a:lnTo>
                  <a:cubicBezTo>
                    <a:pt x="174" y="364"/>
                    <a:pt x="174" y="342"/>
                    <a:pt x="196" y="342"/>
                  </a:cubicBezTo>
                  <a:cubicBezTo>
                    <a:pt x="239" y="212"/>
                    <a:pt x="88" y="39"/>
                    <a:pt x="66" y="17"/>
                  </a:cubicBezTo>
                  <a:cubicBezTo>
                    <a:pt x="55" y="6"/>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63;p67"/>
            <p:cNvSpPr/>
            <p:nvPr/>
          </p:nvSpPr>
          <p:spPr>
            <a:xfrm>
              <a:off x="1894366" y="4214670"/>
              <a:ext cx="37241" cy="59897"/>
            </a:xfrm>
            <a:custGeom>
              <a:avLst/>
              <a:gdLst/>
              <a:ahLst/>
              <a:cxnLst/>
              <a:rect l="l" t="t" r="r" b="b"/>
              <a:pathLst>
                <a:path w="240" h="386" extrusionOk="0">
                  <a:moveTo>
                    <a:pt x="33" y="0"/>
                  </a:moveTo>
                  <a:cubicBezTo>
                    <a:pt x="22" y="0"/>
                    <a:pt x="12" y="6"/>
                    <a:pt x="1" y="17"/>
                  </a:cubicBezTo>
                  <a:cubicBezTo>
                    <a:pt x="1" y="38"/>
                    <a:pt x="1" y="60"/>
                    <a:pt x="1" y="82"/>
                  </a:cubicBezTo>
                  <a:cubicBezTo>
                    <a:pt x="66" y="147"/>
                    <a:pt x="131" y="277"/>
                    <a:pt x="109" y="320"/>
                  </a:cubicBezTo>
                  <a:cubicBezTo>
                    <a:pt x="109" y="342"/>
                    <a:pt x="109" y="364"/>
                    <a:pt x="131" y="385"/>
                  </a:cubicBezTo>
                  <a:lnTo>
                    <a:pt x="152" y="385"/>
                  </a:lnTo>
                  <a:cubicBezTo>
                    <a:pt x="174" y="364"/>
                    <a:pt x="174" y="364"/>
                    <a:pt x="196" y="364"/>
                  </a:cubicBezTo>
                  <a:cubicBezTo>
                    <a:pt x="239" y="233"/>
                    <a:pt x="87" y="38"/>
                    <a:pt x="66" y="17"/>
                  </a:cubicBezTo>
                  <a:cubicBezTo>
                    <a:pt x="55" y="6"/>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64;p67"/>
            <p:cNvSpPr/>
            <p:nvPr/>
          </p:nvSpPr>
          <p:spPr>
            <a:xfrm>
              <a:off x="1958297" y="4250826"/>
              <a:ext cx="40500" cy="57414"/>
            </a:xfrm>
            <a:custGeom>
              <a:avLst/>
              <a:gdLst/>
              <a:ahLst/>
              <a:cxnLst/>
              <a:rect l="l" t="t" r="r" b="b"/>
              <a:pathLst>
                <a:path w="261" h="370" extrusionOk="0">
                  <a:moveTo>
                    <a:pt x="22" y="0"/>
                  </a:moveTo>
                  <a:cubicBezTo>
                    <a:pt x="1" y="22"/>
                    <a:pt x="1" y="44"/>
                    <a:pt x="22" y="66"/>
                  </a:cubicBezTo>
                  <a:cubicBezTo>
                    <a:pt x="66" y="109"/>
                    <a:pt x="152" y="261"/>
                    <a:pt x="131" y="304"/>
                  </a:cubicBezTo>
                  <a:cubicBezTo>
                    <a:pt x="109" y="326"/>
                    <a:pt x="131" y="347"/>
                    <a:pt x="152" y="369"/>
                  </a:cubicBezTo>
                  <a:cubicBezTo>
                    <a:pt x="152" y="369"/>
                    <a:pt x="196" y="369"/>
                    <a:pt x="196" y="347"/>
                  </a:cubicBezTo>
                  <a:cubicBezTo>
                    <a:pt x="261" y="217"/>
                    <a:pt x="87" y="22"/>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65;p67"/>
            <p:cNvSpPr/>
            <p:nvPr/>
          </p:nvSpPr>
          <p:spPr>
            <a:xfrm>
              <a:off x="1857434" y="4130567"/>
              <a:ext cx="37086" cy="59897"/>
            </a:xfrm>
            <a:custGeom>
              <a:avLst/>
              <a:gdLst/>
              <a:ahLst/>
              <a:cxnLst/>
              <a:rect l="l" t="t" r="r" b="b"/>
              <a:pathLst>
                <a:path w="239" h="386" extrusionOk="0">
                  <a:moveTo>
                    <a:pt x="35" y="0"/>
                  </a:moveTo>
                  <a:cubicBezTo>
                    <a:pt x="27" y="0"/>
                    <a:pt x="22" y="6"/>
                    <a:pt x="22" y="17"/>
                  </a:cubicBezTo>
                  <a:cubicBezTo>
                    <a:pt x="0" y="38"/>
                    <a:pt x="0" y="60"/>
                    <a:pt x="22" y="82"/>
                  </a:cubicBezTo>
                  <a:cubicBezTo>
                    <a:pt x="65" y="125"/>
                    <a:pt x="152" y="255"/>
                    <a:pt x="109" y="320"/>
                  </a:cubicBezTo>
                  <a:cubicBezTo>
                    <a:pt x="109" y="342"/>
                    <a:pt x="109" y="364"/>
                    <a:pt x="130" y="385"/>
                  </a:cubicBezTo>
                  <a:lnTo>
                    <a:pt x="152" y="385"/>
                  </a:lnTo>
                  <a:cubicBezTo>
                    <a:pt x="174" y="364"/>
                    <a:pt x="174" y="364"/>
                    <a:pt x="195" y="342"/>
                  </a:cubicBezTo>
                  <a:cubicBezTo>
                    <a:pt x="239" y="233"/>
                    <a:pt x="87" y="38"/>
                    <a:pt x="65" y="17"/>
                  </a:cubicBezTo>
                  <a:cubicBezTo>
                    <a:pt x="54" y="6"/>
                    <a:pt x="44"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66;p67"/>
            <p:cNvSpPr/>
            <p:nvPr/>
          </p:nvSpPr>
          <p:spPr>
            <a:xfrm>
              <a:off x="1840521" y="4032187"/>
              <a:ext cx="37241" cy="57259"/>
            </a:xfrm>
            <a:custGeom>
              <a:avLst/>
              <a:gdLst/>
              <a:ahLst/>
              <a:cxnLst/>
              <a:rect l="l" t="t" r="r" b="b"/>
              <a:pathLst>
                <a:path w="240" h="369" extrusionOk="0">
                  <a:moveTo>
                    <a:pt x="1" y="0"/>
                  </a:moveTo>
                  <a:cubicBezTo>
                    <a:pt x="1" y="22"/>
                    <a:pt x="1" y="44"/>
                    <a:pt x="1" y="65"/>
                  </a:cubicBezTo>
                  <a:cubicBezTo>
                    <a:pt x="44" y="130"/>
                    <a:pt x="131" y="260"/>
                    <a:pt x="109" y="304"/>
                  </a:cubicBezTo>
                  <a:cubicBezTo>
                    <a:pt x="109" y="325"/>
                    <a:pt x="109" y="347"/>
                    <a:pt x="131" y="369"/>
                  </a:cubicBezTo>
                  <a:lnTo>
                    <a:pt x="153" y="369"/>
                  </a:lnTo>
                  <a:cubicBezTo>
                    <a:pt x="174" y="369"/>
                    <a:pt x="174" y="347"/>
                    <a:pt x="174" y="347"/>
                  </a:cubicBezTo>
                  <a:cubicBezTo>
                    <a:pt x="239" y="217"/>
                    <a:pt x="87" y="22"/>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67;p67"/>
            <p:cNvSpPr/>
            <p:nvPr/>
          </p:nvSpPr>
          <p:spPr>
            <a:xfrm>
              <a:off x="2176935" y="2871494"/>
              <a:ext cx="373655" cy="208707"/>
            </a:xfrm>
            <a:custGeom>
              <a:avLst/>
              <a:gdLst/>
              <a:ahLst/>
              <a:cxnLst/>
              <a:rect l="l" t="t" r="r" b="b"/>
              <a:pathLst>
                <a:path w="2408" h="1345" extrusionOk="0">
                  <a:moveTo>
                    <a:pt x="1909" y="608"/>
                  </a:moveTo>
                  <a:cubicBezTo>
                    <a:pt x="1930" y="608"/>
                    <a:pt x="1952" y="629"/>
                    <a:pt x="1952" y="651"/>
                  </a:cubicBezTo>
                  <a:cubicBezTo>
                    <a:pt x="1952" y="694"/>
                    <a:pt x="1930" y="738"/>
                    <a:pt x="1887" y="759"/>
                  </a:cubicBezTo>
                  <a:cubicBezTo>
                    <a:pt x="1844" y="759"/>
                    <a:pt x="1800" y="738"/>
                    <a:pt x="1779" y="694"/>
                  </a:cubicBezTo>
                  <a:cubicBezTo>
                    <a:pt x="1779" y="673"/>
                    <a:pt x="1779" y="651"/>
                    <a:pt x="1779" y="651"/>
                  </a:cubicBezTo>
                  <a:cubicBezTo>
                    <a:pt x="1800" y="629"/>
                    <a:pt x="1844" y="608"/>
                    <a:pt x="1887" y="608"/>
                  </a:cubicBezTo>
                  <a:close/>
                  <a:moveTo>
                    <a:pt x="1258" y="846"/>
                  </a:moveTo>
                  <a:cubicBezTo>
                    <a:pt x="1323" y="868"/>
                    <a:pt x="1367" y="933"/>
                    <a:pt x="1367" y="1019"/>
                  </a:cubicBezTo>
                  <a:cubicBezTo>
                    <a:pt x="1349" y="1025"/>
                    <a:pt x="1330" y="1028"/>
                    <a:pt x="1311" y="1028"/>
                  </a:cubicBezTo>
                  <a:cubicBezTo>
                    <a:pt x="1257" y="1028"/>
                    <a:pt x="1198" y="1008"/>
                    <a:pt x="1150" y="976"/>
                  </a:cubicBezTo>
                  <a:cubicBezTo>
                    <a:pt x="1128" y="954"/>
                    <a:pt x="1128" y="911"/>
                    <a:pt x="1172" y="868"/>
                  </a:cubicBezTo>
                  <a:cubicBezTo>
                    <a:pt x="1172" y="846"/>
                    <a:pt x="1215" y="846"/>
                    <a:pt x="1237" y="846"/>
                  </a:cubicBezTo>
                  <a:close/>
                  <a:moveTo>
                    <a:pt x="586" y="868"/>
                  </a:moveTo>
                  <a:cubicBezTo>
                    <a:pt x="651" y="889"/>
                    <a:pt x="695" y="954"/>
                    <a:pt x="695" y="1019"/>
                  </a:cubicBezTo>
                  <a:cubicBezTo>
                    <a:pt x="695" y="1063"/>
                    <a:pt x="673" y="1106"/>
                    <a:pt x="651" y="1128"/>
                  </a:cubicBezTo>
                  <a:cubicBezTo>
                    <a:pt x="630" y="1128"/>
                    <a:pt x="608" y="1106"/>
                    <a:pt x="608" y="1084"/>
                  </a:cubicBezTo>
                  <a:cubicBezTo>
                    <a:pt x="543" y="1041"/>
                    <a:pt x="521" y="954"/>
                    <a:pt x="543" y="889"/>
                  </a:cubicBezTo>
                  <a:cubicBezTo>
                    <a:pt x="543" y="868"/>
                    <a:pt x="543" y="868"/>
                    <a:pt x="565" y="868"/>
                  </a:cubicBezTo>
                  <a:close/>
                  <a:moveTo>
                    <a:pt x="2017" y="0"/>
                  </a:moveTo>
                  <a:cubicBezTo>
                    <a:pt x="1995" y="0"/>
                    <a:pt x="1974" y="0"/>
                    <a:pt x="1952" y="22"/>
                  </a:cubicBezTo>
                  <a:cubicBezTo>
                    <a:pt x="1952" y="44"/>
                    <a:pt x="1952" y="65"/>
                    <a:pt x="1974" y="87"/>
                  </a:cubicBezTo>
                  <a:cubicBezTo>
                    <a:pt x="1974" y="87"/>
                    <a:pt x="2256" y="217"/>
                    <a:pt x="2299" y="391"/>
                  </a:cubicBezTo>
                  <a:cubicBezTo>
                    <a:pt x="2321" y="477"/>
                    <a:pt x="2299" y="564"/>
                    <a:pt x="2234" y="608"/>
                  </a:cubicBezTo>
                  <a:cubicBezTo>
                    <a:pt x="2169" y="694"/>
                    <a:pt x="2060" y="759"/>
                    <a:pt x="1974" y="781"/>
                  </a:cubicBezTo>
                  <a:cubicBezTo>
                    <a:pt x="1995" y="738"/>
                    <a:pt x="2017" y="694"/>
                    <a:pt x="1995" y="651"/>
                  </a:cubicBezTo>
                  <a:cubicBezTo>
                    <a:pt x="1995" y="586"/>
                    <a:pt x="1952" y="564"/>
                    <a:pt x="1909" y="542"/>
                  </a:cubicBezTo>
                  <a:cubicBezTo>
                    <a:pt x="1887" y="537"/>
                    <a:pt x="1867" y="534"/>
                    <a:pt x="1847" y="534"/>
                  </a:cubicBezTo>
                  <a:cubicBezTo>
                    <a:pt x="1789" y="534"/>
                    <a:pt x="1741" y="559"/>
                    <a:pt x="1692" y="608"/>
                  </a:cubicBezTo>
                  <a:cubicBezTo>
                    <a:pt x="1670" y="651"/>
                    <a:pt x="1649" y="694"/>
                    <a:pt x="1670" y="738"/>
                  </a:cubicBezTo>
                  <a:cubicBezTo>
                    <a:pt x="1692" y="781"/>
                    <a:pt x="1735" y="824"/>
                    <a:pt x="1779" y="846"/>
                  </a:cubicBezTo>
                  <a:lnTo>
                    <a:pt x="1735" y="868"/>
                  </a:lnTo>
                  <a:cubicBezTo>
                    <a:pt x="1649" y="954"/>
                    <a:pt x="1540" y="998"/>
                    <a:pt x="1432" y="1019"/>
                  </a:cubicBezTo>
                  <a:cubicBezTo>
                    <a:pt x="1432" y="911"/>
                    <a:pt x="1367" y="824"/>
                    <a:pt x="1280" y="781"/>
                  </a:cubicBezTo>
                  <a:cubicBezTo>
                    <a:pt x="1258" y="776"/>
                    <a:pt x="1238" y="773"/>
                    <a:pt x="1219" y="773"/>
                  </a:cubicBezTo>
                  <a:cubicBezTo>
                    <a:pt x="1162" y="773"/>
                    <a:pt x="1117" y="797"/>
                    <a:pt x="1085" y="846"/>
                  </a:cubicBezTo>
                  <a:cubicBezTo>
                    <a:pt x="998" y="954"/>
                    <a:pt x="1063" y="1019"/>
                    <a:pt x="1085" y="1063"/>
                  </a:cubicBezTo>
                  <a:cubicBezTo>
                    <a:pt x="1150" y="1106"/>
                    <a:pt x="1237" y="1128"/>
                    <a:pt x="1323" y="1128"/>
                  </a:cubicBezTo>
                  <a:cubicBezTo>
                    <a:pt x="1280" y="1193"/>
                    <a:pt x="1193" y="1258"/>
                    <a:pt x="1107" y="1258"/>
                  </a:cubicBezTo>
                  <a:cubicBezTo>
                    <a:pt x="1060" y="1273"/>
                    <a:pt x="1012" y="1280"/>
                    <a:pt x="962" y="1280"/>
                  </a:cubicBezTo>
                  <a:cubicBezTo>
                    <a:pt x="872" y="1280"/>
                    <a:pt x="779" y="1257"/>
                    <a:pt x="695" y="1215"/>
                  </a:cubicBezTo>
                  <a:cubicBezTo>
                    <a:pt x="738" y="1150"/>
                    <a:pt x="760" y="1106"/>
                    <a:pt x="760" y="1041"/>
                  </a:cubicBezTo>
                  <a:cubicBezTo>
                    <a:pt x="781" y="911"/>
                    <a:pt x="695" y="824"/>
                    <a:pt x="565" y="803"/>
                  </a:cubicBezTo>
                  <a:cubicBezTo>
                    <a:pt x="521" y="803"/>
                    <a:pt x="478" y="824"/>
                    <a:pt x="456" y="868"/>
                  </a:cubicBezTo>
                  <a:cubicBezTo>
                    <a:pt x="434" y="976"/>
                    <a:pt x="456" y="1063"/>
                    <a:pt x="521" y="1150"/>
                  </a:cubicBezTo>
                  <a:lnTo>
                    <a:pt x="586" y="1215"/>
                  </a:lnTo>
                  <a:cubicBezTo>
                    <a:pt x="543" y="1236"/>
                    <a:pt x="499" y="1258"/>
                    <a:pt x="456" y="1258"/>
                  </a:cubicBezTo>
                  <a:cubicBezTo>
                    <a:pt x="326" y="1258"/>
                    <a:pt x="196" y="1193"/>
                    <a:pt x="131" y="1084"/>
                  </a:cubicBezTo>
                  <a:cubicBezTo>
                    <a:pt x="88" y="976"/>
                    <a:pt x="109" y="868"/>
                    <a:pt x="174" y="781"/>
                  </a:cubicBezTo>
                  <a:cubicBezTo>
                    <a:pt x="196" y="781"/>
                    <a:pt x="196" y="738"/>
                    <a:pt x="174" y="738"/>
                  </a:cubicBezTo>
                  <a:cubicBezTo>
                    <a:pt x="174" y="727"/>
                    <a:pt x="163" y="721"/>
                    <a:pt x="153" y="721"/>
                  </a:cubicBezTo>
                  <a:cubicBezTo>
                    <a:pt x="142" y="721"/>
                    <a:pt x="131" y="727"/>
                    <a:pt x="131" y="738"/>
                  </a:cubicBezTo>
                  <a:cubicBezTo>
                    <a:pt x="23" y="846"/>
                    <a:pt x="1" y="998"/>
                    <a:pt x="66" y="1128"/>
                  </a:cubicBezTo>
                  <a:cubicBezTo>
                    <a:pt x="144" y="1244"/>
                    <a:pt x="274" y="1326"/>
                    <a:pt x="425" y="1326"/>
                  </a:cubicBezTo>
                  <a:cubicBezTo>
                    <a:pt x="442" y="1326"/>
                    <a:pt x="460" y="1325"/>
                    <a:pt x="478" y="1323"/>
                  </a:cubicBezTo>
                  <a:cubicBezTo>
                    <a:pt x="543" y="1323"/>
                    <a:pt x="608" y="1301"/>
                    <a:pt x="651" y="1258"/>
                  </a:cubicBezTo>
                  <a:cubicBezTo>
                    <a:pt x="760" y="1323"/>
                    <a:pt x="868" y="1345"/>
                    <a:pt x="976" y="1345"/>
                  </a:cubicBezTo>
                  <a:lnTo>
                    <a:pt x="1107" y="1345"/>
                  </a:lnTo>
                  <a:cubicBezTo>
                    <a:pt x="1302" y="1301"/>
                    <a:pt x="1388" y="1193"/>
                    <a:pt x="1410" y="1106"/>
                  </a:cubicBezTo>
                  <a:cubicBezTo>
                    <a:pt x="1540" y="1084"/>
                    <a:pt x="1670" y="1019"/>
                    <a:pt x="1779" y="933"/>
                  </a:cubicBezTo>
                  <a:cubicBezTo>
                    <a:pt x="1822" y="911"/>
                    <a:pt x="1844" y="889"/>
                    <a:pt x="1865" y="868"/>
                  </a:cubicBezTo>
                  <a:cubicBezTo>
                    <a:pt x="2039" y="868"/>
                    <a:pt x="2191" y="803"/>
                    <a:pt x="2299" y="673"/>
                  </a:cubicBezTo>
                  <a:cubicBezTo>
                    <a:pt x="2364" y="586"/>
                    <a:pt x="2407" y="477"/>
                    <a:pt x="2386" y="369"/>
                  </a:cubicBezTo>
                  <a:cubicBezTo>
                    <a:pt x="2342" y="152"/>
                    <a:pt x="2017"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039981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4" presetClass="entr" presetSubtype="3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out)">
                                      <p:cBhvr>
                                        <p:cTn id="10" dur="500"/>
                                        <p:tgtEl>
                                          <p:spTgt spid="8"/>
                                        </p:tgtEl>
                                      </p:cBhvr>
                                    </p:animEffect>
                                  </p:childTnLst>
                                </p:cTn>
                              </p:par>
                              <p:par>
                                <p:cTn id="11" presetID="4" presetClass="entr" presetSubtype="3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ou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13050" y="552374"/>
            <a:ext cx="2767930" cy="523220"/>
          </a:xfrm>
          <a:prstGeom prst="rect">
            <a:avLst/>
          </a:prstGeom>
          <a:solidFill>
            <a:schemeClr val="tx2"/>
          </a:solidFill>
        </p:spPr>
        <p:txBody>
          <a:bodyPr wrap="square" rtlCol="0">
            <a:spAutoFit/>
          </a:bodyPr>
          <a:lstStyle/>
          <a:p>
            <a:pPr algn="ctr"/>
            <a:r>
              <a:rPr lang="en-US" sz="2800" b="1" dirty="0"/>
              <a:t>2. THỂ HIỆN</a:t>
            </a:r>
            <a:endParaRPr lang="en-US" sz="3200" b="1" dirty="0"/>
          </a:p>
        </p:txBody>
      </p:sp>
      <p:grpSp>
        <p:nvGrpSpPr>
          <p:cNvPr id="2" name="Google Shape;4015;p67"/>
          <p:cNvGrpSpPr/>
          <p:nvPr/>
        </p:nvGrpSpPr>
        <p:grpSpPr>
          <a:xfrm>
            <a:off x="1485948" y="69853"/>
            <a:ext cx="1144237" cy="1248987"/>
            <a:chOff x="1120675" y="2678925"/>
            <a:chExt cx="2270175" cy="2334574"/>
          </a:xfrm>
        </p:grpSpPr>
        <p:sp>
          <p:nvSpPr>
            <p:cNvPr id="11" name="Google Shape;4016;p67"/>
            <p:cNvSpPr/>
            <p:nvPr/>
          </p:nvSpPr>
          <p:spPr>
            <a:xfrm>
              <a:off x="2688384" y="4581033"/>
              <a:ext cx="393673" cy="432466"/>
            </a:xfrm>
            <a:custGeom>
              <a:avLst/>
              <a:gdLst/>
              <a:ahLst/>
              <a:cxnLst/>
              <a:rect l="l" t="t" r="r" b="b"/>
              <a:pathLst>
                <a:path w="2537" h="2787" extrusionOk="0">
                  <a:moveTo>
                    <a:pt x="1922" y="1"/>
                  </a:moveTo>
                  <a:cubicBezTo>
                    <a:pt x="1287" y="1"/>
                    <a:pt x="288" y="279"/>
                    <a:pt x="174" y="409"/>
                  </a:cubicBezTo>
                  <a:cubicBezTo>
                    <a:pt x="0" y="561"/>
                    <a:pt x="304" y="2317"/>
                    <a:pt x="542" y="2620"/>
                  </a:cubicBezTo>
                  <a:cubicBezTo>
                    <a:pt x="645" y="2742"/>
                    <a:pt x="927" y="2787"/>
                    <a:pt x="1237" y="2787"/>
                  </a:cubicBezTo>
                  <a:cubicBezTo>
                    <a:pt x="1648" y="2787"/>
                    <a:pt x="2107" y="2707"/>
                    <a:pt x="2255" y="2620"/>
                  </a:cubicBezTo>
                  <a:cubicBezTo>
                    <a:pt x="2537" y="2447"/>
                    <a:pt x="2342" y="2382"/>
                    <a:pt x="2233" y="2230"/>
                  </a:cubicBezTo>
                  <a:cubicBezTo>
                    <a:pt x="2125" y="2057"/>
                    <a:pt x="2385" y="106"/>
                    <a:pt x="2385" y="106"/>
                  </a:cubicBezTo>
                  <a:cubicBezTo>
                    <a:pt x="2299" y="31"/>
                    <a:pt x="2130" y="1"/>
                    <a:pt x="1922"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17;p67"/>
            <p:cNvSpPr/>
            <p:nvPr/>
          </p:nvSpPr>
          <p:spPr>
            <a:xfrm>
              <a:off x="2991125" y="4928931"/>
              <a:ext cx="67500" cy="52138"/>
            </a:xfrm>
            <a:custGeom>
              <a:avLst/>
              <a:gdLst/>
              <a:ahLst/>
              <a:cxnLst/>
              <a:rect l="l" t="t" r="r" b="b"/>
              <a:pathLst>
                <a:path w="435" h="336" extrusionOk="0">
                  <a:moveTo>
                    <a:pt x="47" y="1"/>
                  </a:moveTo>
                  <a:cubicBezTo>
                    <a:pt x="33" y="1"/>
                    <a:pt x="22" y="16"/>
                    <a:pt x="22" y="32"/>
                  </a:cubicBezTo>
                  <a:cubicBezTo>
                    <a:pt x="1" y="53"/>
                    <a:pt x="22" y="75"/>
                    <a:pt x="44" y="97"/>
                  </a:cubicBezTo>
                  <a:cubicBezTo>
                    <a:pt x="152" y="118"/>
                    <a:pt x="369" y="205"/>
                    <a:pt x="369" y="292"/>
                  </a:cubicBezTo>
                  <a:cubicBezTo>
                    <a:pt x="369" y="313"/>
                    <a:pt x="369" y="335"/>
                    <a:pt x="412" y="335"/>
                  </a:cubicBezTo>
                  <a:lnTo>
                    <a:pt x="412" y="313"/>
                  </a:lnTo>
                  <a:cubicBezTo>
                    <a:pt x="434" y="313"/>
                    <a:pt x="434" y="292"/>
                    <a:pt x="434" y="270"/>
                  </a:cubicBezTo>
                  <a:cubicBezTo>
                    <a:pt x="434" y="118"/>
                    <a:pt x="109" y="10"/>
                    <a:pt x="66" y="10"/>
                  </a:cubicBezTo>
                  <a:cubicBezTo>
                    <a:pt x="59" y="4"/>
                    <a:pt x="5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18;p67"/>
            <p:cNvSpPr/>
            <p:nvPr/>
          </p:nvSpPr>
          <p:spPr>
            <a:xfrm>
              <a:off x="2947987" y="4946776"/>
              <a:ext cx="80379" cy="54466"/>
            </a:xfrm>
            <a:custGeom>
              <a:avLst/>
              <a:gdLst/>
              <a:ahLst/>
              <a:cxnLst/>
              <a:rect l="l" t="t" r="r" b="b"/>
              <a:pathLst>
                <a:path w="518" h="351" extrusionOk="0">
                  <a:moveTo>
                    <a:pt x="72" y="0"/>
                  </a:moveTo>
                  <a:cubicBezTo>
                    <a:pt x="33" y="0"/>
                    <a:pt x="1" y="90"/>
                    <a:pt x="40" y="90"/>
                  </a:cubicBezTo>
                  <a:cubicBezTo>
                    <a:pt x="213" y="155"/>
                    <a:pt x="430" y="263"/>
                    <a:pt x="430" y="307"/>
                  </a:cubicBezTo>
                  <a:cubicBezTo>
                    <a:pt x="430" y="329"/>
                    <a:pt x="452" y="350"/>
                    <a:pt x="474" y="350"/>
                  </a:cubicBezTo>
                  <a:cubicBezTo>
                    <a:pt x="495" y="350"/>
                    <a:pt x="517" y="329"/>
                    <a:pt x="517" y="307"/>
                  </a:cubicBezTo>
                  <a:cubicBezTo>
                    <a:pt x="495" y="177"/>
                    <a:pt x="170" y="47"/>
                    <a:pt x="83" y="3"/>
                  </a:cubicBezTo>
                  <a:cubicBezTo>
                    <a:pt x="79" y="1"/>
                    <a:pt x="76"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19;p67"/>
            <p:cNvSpPr/>
            <p:nvPr/>
          </p:nvSpPr>
          <p:spPr>
            <a:xfrm>
              <a:off x="2176935" y="4581033"/>
              <a:ext cx="393828" cy="432466"/>
            </a:xfrm>
            <a:custGeom>
              <a:avLst/>
              <a:gdLst/>
              <a:ahLst/>
              <a:cxnLst/>
              <a:rect l="l" t="t" r="r" b="b"/>
              <a:pathLst>
                <a:path w="2538" h="2787" extrusionOk="0">
                  <a:moveTo>
                    <a:pt x="604" y="1"/>
                  </a:moveTo>
                  <a:cubicBezTo>
                    <a:pt x="398" y="1"/>
                    <a:pt x="233" y="31"/>
                    <a:pt x="153" y="106"/>
                  </a:cubicBezTo>
                  <a:cubicBezTo>
                    <a:pt x="153" y="106"/>
                    <a:pt x="391" y="2057"/>
                    <a:pt x="304" y="2230"/>
                  </a:cubicBezTo>
                  <a:cubicBezTo>
                    <a:pt x="196" y="2382"/>
                    <a:pt x="1" y="2447"/>
                    <a:pt x="261" y="2620"/>
                  </a:cubicBezTo>
                  <a:cubicBezTo>
                    <a:pt x="409" y="2707"/>
                    <a:pt x="875" y="2787"/>
                    <a:pt x="1293" y="2787"/>
                  </a:cubicBezTo>
                  <a:cubicBezTo>
                    <a:pt x="1607" y="2787"/>
                    <a:pt x="1893" y="2742"/>
                    <a:pt x="1995" y="2620"/>
                  </a:cubicBezTo>
                  <a:cubicBezTo>
                    <a:pt x="2212" y="2317"/>
                    <a:pt x="2537" y="561"/>
                    <a:pt x="2364" y="409"/>
                  </a:cubicBezTo>
                  <a:cubicBezTo>
                    <a:pt x="2233" y="279"/>
                    <a:pt x="1231"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20;p67"/>
            <p:cNvSpPr/>
            <p:nvPr/>
          </p:nvSpPr>
          <p:spPr>
            <a:xfrm>
              <a:off x="2197107" y="4930327"/>
              <a:ext cx="67500" cy="50741"/>
            </a:xfrm>
            <a:custGeom>
              <a:avLst/>
              <a:gdLst/>
              <a:ahLst/>
              <a:cxnLst/>
              <a:rect l="l" t="t" r="r" b="b"/>
              <a:pathLst>
                <a:path w="435" h="327" extrusionOk="0">
                  <a:moveTo>
                    <a:pt x="391" y="1"/>
                  </a:moveTo>
                  <a:cubicBezTo>
                    <a:pt x="348" y="1"/>
                    <a:pt x="1" y="109"/>
                    <a:pt x="1" y="283"/>
                  </a:cubicBezTo>
                  <a:cubicBezTo>
                    <a:pt x="1" y="304"/>
                    <a:pt x="23" y="326"/>
                    <a:pt x="44" y="326"/>
                  </a:cubicBezTo>
                  <a:cubicBezTo>
                    <a:pt x="66" y="326"/>
                    <a:pt x="88" y="304"/>
                    <a:pt x="88" y="304"/>
                  </a:cubicBezTo>
                  <a:cubicBezTo>
                    <a:pt x="88" y="196"/>
                    <a:pt x="304" y="109"/>
                    <a:pt x="413" y="88"/>
                  </a:cubicBezTo>
                  <a:cubicBezTo>
                    <a:pt x="435" y="88"/>
                    <a:pt x="435" y="66"/>
                    <a:pt x="435" y="44"/>
                  </a:cubicBezTo>
                  <a:cubicBezTo>
                    <a:pt x="435" y="23"/>
                    <a:pt x="413"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21;p67"/>
            <p:cNvSpPr/>
            <p:nvPr/>
          </p:nvSpPr>
          <p:spPr>
            <a:xfrm>
              <a:off x="2230780" y="4947241"/>
              <a:ext cx="77586" cy="54000"/>
            </a:xfrm>
            <a:custGeom>
              <a:avLst/>
              <a:gdLst/>
              <a:ahLst/>
              <a:cxnLst/>
              <a:rect l="l" t="t" r="r" b="b"/>
              <a:pathLst>
                <a:path w="500" h="348" extrusionOk="0">
                  <a:moveTo>
                    <a:pt x="434" y="0"/>
                  </a:moveTo>
                  <a:cubicBezTo>
                    <a:pt x="348" y="44"/>
                    <a:pt x="22" y="174"/>
                    <a:pt x="1" y="304"/>
                  </a:cubicBezTo>
                  <a:cubicBezTo>
                    <a:pt x="1" y="326"/>
                    <a:pt x="22" y="347"/>
                    <a:pt x="44" y="347"/>
                  </a:cubicBezTo>
                  <a:cubicBezTo>
                    <a:pt x="66" y="347"/>
                    <a:pt x="87" y="326"/>
                    <a:pt x="87" y="304"/>
                  </a:cubicBezTo>
                  <a:cubicBezTo>
                    <a:pt x="87" y="260"/>
                    <a:pt x="304" y="152"/>
                    <a:pt x="478" y="87"/>
                  </a:cubicBezTo>
                  <a:cubicBezTo>
                    <a:pt x="499" y="65"/>
                    <a:pt x="499" y="44"/>
                    <a:pt x="499" y="22"/>
                  </a:cubicBezTo>
                  <a:cubicBezTo>
                    <a:pt x="478" y="0"/>
                    <a:pt x="456"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22;p67"/>
            <p:cNvSpPr/>
            <p:nvPr/>
          </p:nvSpPr>
          <p:spPr>
            <a:xfrm>
              <a:off x="1211451" y="3636341"/>
              <a:ext cx="1032983" cy="1045552"/>
            </a:xfrm>
            <a:custGeom>
              <a:avLst/>
              <a:gdLst/>
              <a:ahLst/>
              <a:cxnLst/>
              <a:rect l="l" t="t" r="r" b="b"/>
              <a:pathLst>
                <a:path w="6657" h="6738" extrusionOk="0">
                  <a:moveTo>
                    <a:pt x="1639" y="1"/>
                  </a:moveTo>
                  <a:cubicBezTo>
                    <a:pt x="1080" y="1"/>
                    <a:pt x="520" y="128"/>
                    <a:pt x="1" y="383"/>
                  </a:cubicBezTo>
                  <a:cubicBezTo>
                    <a:pt x="911" y="600"/>
                    <a:pt x="911" y="6215"/>
                    <a:pt x="3751" y="6671"/>
                  </a:cubicBezTo>
                  <a:cubicBezTo>
                    <a:pt x="4035" y="6717"/>
                    <a:pt x="4291" y="6737"/>
                    <a:pt x="4523" y="6737"/>
                  </a:cubicBezTo>
                  <a:cubicBezTo>
                    <a:pt x="6466" y="6737"/>
                    <a:pt x="6656" y="5283"/>
                    <a:pt x="6656" y="5283"/>
                  </a:cubicBezTo>
                  <a:lnTo>
                    <a:pt x="6179" y="4719"/>
                  </a:lnTo>
                  <a:cubicBezTo>
                    <a:pt x="5858" y="5182"/>
                    <a:pt x="5662" y="5376"/>
                    <a:pt x="5537" y="5376"/>
                  </a:cubicBezTo>
                  <a:cubicBezTo>
                    <a:pt x="5013" y="5376"/>
                    <a:pt x="5739" y="1957"/>
                    <a:pt x="3708" y="643"/>
                  </a:cubicBezTo>
                  <a:cubicBezTo>
                    <a:pt x="3084" y="215"/>
                    <a:pt x="2363" y="1"/>
                    <a:pt x="1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23;p67"/>
            <p:cNvSpPr/>
            <p:nvPr/>
          </p:nvSpPr>
          <p:spPr>
            <a:xfrm>
              <a:off x="1144106" y="3616324"/>
              <a:ext cx="717362" cy="568397"/>
            </a:xfrm>
            <a:custGeom>
              <a:avLst/>
              <a:gdLst/>
              <a:ahLst/>
              <a:cxnLst/>
              <a:rect l="l" t="t" r="r" b="b"/>
              <a:pathLst>
                <a:path w="4623" h="3663" extrusionOk="0">
                  <a:moveTo>
                    <a:pt x="2169" y="0"/>
                  </a:moveTo>
                  <a:cubicBezTo>
                    <a:pt x="1526" y="0"/>
                    <a:pt x="788" y="229"/>
                    <a:pt x="1" y="859"/>
                  </a:cubicBezTo>
                  <a:cubicBezTo>
                    <a:pt x="695" y="1336"/>
                    <a:pt x="1193" y="2051"/>
                    <a:pt x="1410" y="2854"/>
                  </a:cubicBezTo>
                  <a:cubicBezTo>
                    <a:pt x="1336" y="2909"/>
                    <a:pt x="1531" y="3663"/>
                    <a:pt x="2037" y="3663"/>
                  </a:cubicBezTo>
                  <a:cubicBezTo>
                    <a:pt x="2123" y="3663"/>
                    <a:pt x="2217" y="3641"/>
                    <a:pt x="2321" y="3591"/>
                  </a:cubicBezTo>
                  <a:cubicBezTo>
                    <a:pt x="2668" y="3417"/>
                    <a:pt x="2429" y="2442"/>
                    <a:pt x="2429" y="2442"/>
                  </a:cubicBezTo>
                  <a:lnTo>
                    <a:pt x="2429" y="2442"/>
                  </a:lnTo>
                  <a:cubicBezTo>
                    <a:pt x="2429" y="2442"/>
                    <a:pt x="3034" y="2824"/>
                    <a:pt x="3371" y="2824"/>
                  </a:cubicBezTo>
                  <a:cubicBezTo>
                    <a:pt x="3427" y="2824"/>
                    <a:pt x="3476" y="2813"/>
                    <a:pt x="3513" y="2789"/>
                  </a:cubicBezTo>
                  <a:cubicBezTo>
                    <a:pt x="3752" y="2637"/>
                    <a:pt x="3383" y="1748"/>
                    <a:pt x="3383" y="1748"/>
                  </a:cubicBezTo>
                  <a:lnTo>
                    <a:pt x="3383" y="1748"/>
                  </a:lnTo>
                  <a:cubicBezTo>
                    <a:pt x="3383" y="1748"/>
                    <a:pt x="3644" y="1810"/>
                    <a:pt x="3919" y="1810"/>
                  </a:cubicBezTo>
                  <a:cubicBezTo>
                    <a:pt x="4182" y="1810"/>
                    <a:pt x="4458" y="1754"/>
                    <a:pt x="4532" y="1531"/>
                  </a:cubicBezTo>
                  <a:cubicBezTo>
                    <a:pt x="4623" y="1214"/>
                    <a:pt x="3649" y="0"/>
                    <a:pt x="216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24;p67"/>
            <p:cNvSpPr/>
            <p:nvPr/>
          </p:nvSpPr>
          <p:spPr>
            <a:xfrm>
              <a:off x="1120675" y="3604376"/>
              <a:ext cx="652811" cy="522155"/>
            </a:xfrm>
            <a:custGeom>
              <a:avLst/>
              <a:gdLst/>
              <a:ahLst/>
              <a:cxnLst/>
              <a:rect l="l" t="t" r="r" b="b"/>
              <a:pathLst>
                <a:path w="4207" h="3365" extrusionOk="0">
                  <a:moveTo>
                    <a:pt x="2279" y="1"/>
                  </a:moveTo>
                  <a:cubicBezTo>
                    <a:pt x="1583" y="1"/>
                    <a:pt x="781" y="224"/>
                    <a:pt x="22" y="958"/>
                  </a:cubicBezTo>
                  <a:cubicBezTo>
                    <a:pt x="0" y="958"/>
                    <a:pt x="0" y="979"/>
                    <a:pt x="0" y="1001"/>
                  </a:cubicBezTo>
                  <a:cubicBezTo>
                    <a:pt x="0" y="1001"/>
                    <a:pt x="22" y="1023"/>
                    <a:pt x="22" y="1023"/>
                  </a:cubicBezTo>
                  <a:cubicBezTo>
                    <a:pt x="43" y="1023"/>
                    <a:pt x="1106" y="1261"/>
                    <a:pt x="1539" y="3321"/>
                  </a:cubicBezTo>
                  <a:cubicBezTo>
                    <a:pt x="1539" y="3343"/>
                    <a:pt x="1561" y="3343"/>
                    <a:pt x="1583" y="3364"/>
                  </a:cubicBezTo>
                  <a:lnTo>
                    <a:pt x="1583" y="3343"/>
                  </a:lnTo>
                  <a:cubicBezTo>
                    <a:pt x="1604" y="3343"/>
                    <a:pt x="1604" y="3321"/>
                    <a:pt x="1604" y="3299"/>
                  </a:cubicBezTo>
                  <a:cubicBezTo>
                    <a:pt x="1214" y="1478"/>
                    <a:pt x="369" y="1044"/>
                    <a:pt x="109" y="958"/>
                  </a:cubicBezTo>
                  <a:cubicBezTo>
                    <a:pt x="839" y="286"/>
                    <a:pt x="1605" y="79"/>
                    <a:pt x="2271" y="79"/>
                  </a:cubicBezTo>
                  <a:cubicBezTo>
                    <a:pt x="3325" y="79"/>
                    <a:pt x="4128" y="598"/>
                    <a:pt x="4141" y="611"/>
                  </a:cubicBezTo>
                  <a:lnTo>
                    <a:pt x="4184" y="611"/>
                  </a:lnTo>
                  <a:cubicBezTo>
                    <a:pt x="4206" y="589"/>
                    <a:pt x="4206" y="567"/>
                    <a:pt x="4184" y="546"/>
                  </a:cubicBezTo>
                  <a:cubicBezTo>
                    <a:pt x="4171" y="533"/>
                    <a:pt x="3352"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25;p67"/>
            <p:cNvSpPr/>
            <p:nvPr/>
          </p:nvSpPr>
          <p:spPr>
            <a:xfrm>
              <a:off x="1922297" y="2908426"/>
              <a:ext cx="396155" cy="338276"/>
            </a:xfrm>
            <a:custGeom>
              <a:avLst/>
              <a:gdLst/>
              <a:ahLst/>
              <a:cxnLst/>
              <a:rect l="l" t="t" r="r" b="b"/>
              <a:pathLst>
                <a:path w="2553" h="2180" extrusionOk="0">
                  <a:moveTo>
                    <a:pt x="422" y="1"/>
                  </a:moveTo>
                  <a:cubicBezTo>
                    <a:pt x="161" y="1"/>
                    <a:pt x="1" y="95"/>
                    <a:pt x="81" y="370"/>
                  </a:cubicBezTo>
                  <a:cubicBezTo>
                    <a:pt x="252" y="922"/>
                    <a:pt x="525" y="2180"/>
                    <a:pt x="1030" y="2180"/>
                  </a:cubicBezTo>
                  <a:cubicBezTo>
                    <a:pt x="1100" y="2180"/>
                    <a:pt x="1173" y="2156"/>
                    <a:pt x="1252" y="2104"/>
                  </a:cubicBezTo>
                  <a:cubicBezTo>
                    <a:pt x="1902" y="1670"/>
                    <a:pt x="2552" y="586"/>
                    <a:pt x="2097" y="478"/>
                  </a:cubicBezTo>
                  <a:cubicBezTo>
                    <a:pt x="2097" y="478"/>
                    <a:pt x="1008"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26;p67"/>
            <p:cNvSpPr/>
            <p:nvPr/>
          </p:nvSpPr>
          <p:spPr>
            <a:xfrm>
              <a:off x="2237607" y="2678925"/>
              <a:ext cx="420517" cy="355966"/>
            </a:xfrm>
            <a:custGeom>
              <a:avLst/>
              <a:gdLst/>
              <a:ahLst/>
              <a:cxnLst/>
              <a:rect l="l" t="t" r="r" b="b"/>
              <a:pathLst>
                <a:path w="2710" h="2294" extrusionOk="0">
                  <a:moveTo>
                    <a:pt x="1228" y="1"/>
                  </a:moveTo>
                  <a:cubicBezTo>
                    <a:pt x="1137" y="1"/>
                    <a:pt x="1057" y="60"/>
                    <a:pt x="997" y="201"/>
                  </a:cubicBezTo>
                  <a:cubicBezTo>
                    <a:pt x="737" y="786"/>
                    <a:pt x="0" y="2195"/>
                    <a:pt x="759" y="2282"/>
                  </a:cubicBezTo>
                  <a:cubicBezTo>
                    <a:pt x="827" y="2290"/>
                    <a:pt x="899" y="2293"/>
                    <a:pt x="972" y="2293"/>
                  </a:cubicBezTo>
                  <a:cubicBezTo>
                    <a:pt x="1737" y="2293"/>
                    <a:pt x="2709" y="1903"/>
                    <a:pt x="2472" y="1567"/>
                  </a:cubicBezTo>
                  <a:cubicBezTo>
                    <a:pt x="2472" y="1567"/>
                    <a:pt x="1696" y="1"/>
                    <a:pt x="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27;p67"/>
            <p:cNvSpPr/>
            <p:nvPr/>
          </p:nvSpPr>
          <p:spPr>
            <a:xfrm>
              <a:off x="2016486" y="2881581"/>
              <a:ext cx="1284363" cy="795414"/>
            </a:xfrm>
            <a:custGeom>
              <a:avLst/>
              <a:gdLst/>
              <a:ahLst/>
              <a:cxnLst/>
              <a:rect l="l" t="t" r="r" b="b"/>
              <a:pathLst>
                <a:path w="8277" h="5126" extrusionOk="0">
                  <a:moveTo>
                    <a:pt x="2581" y="1"/>
                  </a:moveTo>
                  <a:cubicBezTo>
                    <a:pt x="2372" y="1"/>
                    <a:pt x="2184" y="39"/>
                    <a:pt x="2032" y="131"/>
                  </a:cubicBezTo>
                  <a:cubicBezTo>
                    <a:pt x="189" y="1258"/>
                    <a:pt x="124" y="3426"/>
                    <a:pt x="124" y="3426"/>
                  </a:cubicBezTo>
                  <a:cubicBezTo>
                    <a:pt x="1" y="4601"/>
                    <a:pt x="803" y="5125"/>
                    <a:pt x="2452" y="5125"/>
                  </a:cubicBezTo>
                  <a:cubicBezTo>
                    <a:pt x="3116" y="5125"/>
                    <a:pt x="3917" y="5040"/>
                    <a:pt x="4851" y="4879"/>
                  </a:cubicBezTo>
                  <a:cubicBezTo>
                    <a:pt x="8081" y="4315"/>
                    <a:pt x="8276" y="2342"/>
                    <a:pt x="5523" y="1085"/>
                  </a:cubicBezTo>
                  <a:cubicBezTo>
                    <a:pt x="5022" y="852"/>
                    <a:pt x="3564"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28;p67"/>
            <p:cNvSpPr/>
            <p:nvPr/>
          </p:nvSpPr>
          <p:spPr>
            <a:xfrm>
              <a:off x="1874193" y="3402961"/>
              <a:ext cx="1483759" cy="1313070"/>
            </a:xfrm>
            <a:custGeom>
              <a:avLst/>
              <a:gdLst/>
              <a:ahLst/>
              <a:cxnLst/>
              <a:rect l="l" t="t" r="r" b="b"/>
              <a:pathLst>
                <a:path w="9562" h="8462" extrusionOk="0">
                  <a:moveTo>
                    <a:pt x="3188" y="1"/>
                  </a:moveTo>
                  <a:cubicBezTo>
                    <a:pt x="3188" y="1"/>
                    <a:pt x="1" y="7025"/>
                    <a:pt x="2450" y="8001"/>
                  </a:cubicBezTo>
                  <a:cubicBezTo>
                    <a:pt x="3212" y="8310"/>
                    <a:pt x="4115" y="8462"/>
                    <a:pt x="4989" y="8462"/>
                  </a:cubicBezTo>
                  <a:cubicBezTo>
                    <a:pt x="5831" y="8462"/>
                    <a:pt x="6647" y="8321"/>
                    <a:pt x="7285" y="8044"/>
                  </a:cubicBezTo>
                  <a:cubicBezTo>
                    <a:pt x="9562" y="7047"/>
                    <a:pt x="6266" y="1085"/>
                    <a:pt x="5334" y="651"/>
                  </a:cubicBezTo>
                  <a:cubicBezTo>
                    <a:pt x="4640" y="370"/>
                    <a:pt x="3925" y="153"/>
                    <a:pt x="3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29;p67"/>
            <p:cNvSpPr/>
            <p:nvPr/>
          </p:nvSpPr>
          <p:spPr>
            <a:xfrm>
              <a:off x="2771401" y="3651859"/>
              <a:ext cx="619449" cy="358914"/>
            </a:xfrm>
            <a:custGeom>
              <a:avLst/>
              <a:gdLst/>
              <a:ahLst/>
              <a:cxnLst/>
              <a:rect l="l" t="t" r="r" b="b"/>
              <a:pathLst>
                <a:path w="3992" h="2313" extrusionOk="0">
                  <a:moveTo>
                    <a:pt x="3559" y="0"/>
                  </a:moveTo>
                  <a:cubicBezTo>
                    <a:pt x="3553" y="0"/>
                    <a:pt x="3547" y="1"/>
                    <a:pt x="3541" y="1"/>
                  </a:cubicBezTo>
                  <a:cubicBezTo>
                    <a:pt x="2457" y="131"/>
                    <a:pt x="1395" y="413"/>
                    <a:pt x="376" y="847"/>
                  </a:cubicBezTo>
                  <a:cubicBezTo>
                    <a:pt x="376" y="847"/>
                    <a:pt x="1" y="2312"/>
                    <a:pt x="1094" y="2312"/>
                  </a:cubicBezTo>
                  <a:cubicBezTo>
                    <a:pt x="1234" y="2312"/>
                    <a:pt x="1398" y="2289"/>
                    <a:pt x="1590" y="2234"/>
                  </a:cubicBezTo>
                  <a:cubicBezTo>
                    <a:pt x="3773" y="1614"/>
                    <a:pt x="3991" y="0"/>
                    <a:pt x="3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30;p67"/>
            <p:cNvSpPr/>
            <p:nvPr/>
          </p:nvSpPr>
          <p:spPr>
            <a:xfrm>
              <a:off x="2341883" y="3223116"/>
              <a:ext cx="864156" cy="482742"/>
            </a:xfrm>
            <a:custGeom>
              <a:avLst/>
              <a:gdLst/>
              <a:ahLst/>
              <a:cxnLst/>
              <a:rect l="l" t="t" r="r" b="b"/>
              <a:pathLst>
                <a:path w="5569" h="3111" extrusionOk="0">
                  <a:moveTo>
                    <a:pt x="1141" y="1"/>
                  </a:moveTo>
                  <a:cubicBezTo>
                    <a:pt x="0" y="1"/>
                    <a:pt x="0" y="3068"/>
                    <a:pt x="0" y="3068"/>
                  </a:cubicBezTo>
                  <a:cubicBezTo>
                    <a:pt x="19" y="3098"/>
                    <a:pt x="100" y="3111"/>
                    <a:pt x="230" y="3111"/>
                  </a:cubicBezTo>
                  <a:cubicBezTo>
                    <a:pt x="853" y="3111"/>
                    <a:pt x="2588" y="2806"/>
                    <a:pt x="3773" y="2591"/>
                  </a:cubicBezTo>
                  <a:cubicBezTo>
                    <a:pt x="5568" y="2273"/>
                    <a:pt x="5427" y="373"/>
                    <a:pt x="5216" y="373"/>
                  </a:cubicBezTo>
                  <a:cubicBezTo>
                    <a:pt x="5182" y="373"/>
                    <a:pt x="5147" y="421"/>
                    <a:pt x="5117" y="531"/>
                  </a:cubicBezTo>
                  <a:cubicBezTo>
                    <a:pt x="5060" y="749"/>
                    <a:pt x="4851" y="832"/>
                    <a:pt x="4552" y="832"/>
                  </a:cubicBezTo>
                  <a:cubicBezTo>
                    <a:pt x="3719" y="832"/>
                    <a:pt x="2183" y="186"/>
                    <a:pt x="1258" y="11"/>
                  </a:cubicBezTo>
                  <a:cubicBezTo>
                    <a:pt x="1217" y="4"/>
                    <a:pt x="1178" y="1"/>
                    <a:pt x="1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31;p67"/>
            <p:cNvSpPr/>
            <p:nvPr/>
          </p:nvSpPr>
          <p:spPr>
            <a:xfrm>
              <a:off x="2964281" y="3163530"/>
              <a:ext cx="328500" cy="322138"/>
            </a:xfrm>
            <a:custGeom>
              <a:avLst/>
              <a:gdLst/>
              <a:ahLst/>
              <a:cxnLst/>
              <a:rect l="l" t="t" r="r" b="b"/>
              <a:pathLst>
                <a:path w="2117" h="2076" extrusionOk="0">
                  <a:moveTo>
                    <a:pt x="831" y="1"/>
                  </a:moveTo>
                  <a:cubicBezTo>
                    <a:pt x="821" y="1"/>
                    <a:pt x="811" y="2"/>
                    <a:pt x="802" y="5"/>
                  </a:cubicBezTo>
                  <a:cubicBezTo>
                    <a:pt x="325" y="135"/>
                    <a:pt x="0" y="612"/>
                    <a:pt x="108" y="1110"/>
                  </a:cubicBezTo>
                  <a:cubicBezTo>
                    <a:pt x="11" y="1324"/>
                    <a:pt x="661" y="2076"/>
                    <a:pt x="1016" y="2076"/>
                  </a:cubicBezTo>
                  <a:cubicBezTo>
                    <a:pt x="1058" y="2076"/>
                    <a:pt x="1096" y="2065"/>
                    <a:pt x="1127" y="2043"/>
                  </a:cubicBezTo>
                  <a:cubicBezTo>
                    <a:pt x="2117" y="1369"/>
                    <a:pt x="1165"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32;p67"/>
            <p:cNvSpPr/>
            <p:nvPr/>
          </p:nvSpPr>
          <p:spPr>
            <a:xfrm>
              <a:off x="2402401" y="3059564"/>
              <a:ext cx="121190" cy="131741"/>
            </a:xfrm>
            <a:custGeom>
              <a:avLst/>
              <a:gdLst/>
              <a:ahLst/>
              <a:cxnLst/>
              <a:rect l="l" t="t" r="r" b="b"/>
              <a:pathLst>
                <a:path w="781" h="849" extrusionOk="0">
                  <a:moveTo>
                    <a:pt x="591" y="1"/>
                  </a:moveTo>
                  <a:cubicBezTo>
                    <a:pt x="567" y="1"/>
                    <a:pt x="542" y="19"/>
                    <a:pt x="542" y="46"/>
                  </a:cubicBezTo>
                  <a:cubicBezTo>
                    <a:pt x="694" y="675"/>
                    <a:pt x="607" y="740"/>
                    <a:pt x="607" y="740"/>
                  </a:cubicBezTo>
                  <a:cubicBezTo>
                    <a:pt x="602" y="742"/>
                    <a:pt x="596" y="744"/>
                    <a:pt x="589" y="744"/>
                  </a:cubicBezTo>
                  <a:cubicBezTo>
                    <a:pt x="487" y="744"/>
                    <a:pt x="248" y="460"/>
                    <a:pt x="65" y="176"/>
                  </a:cubicBezTo>
                  <a:cubicBezTo>
                    <a:pt x="65" y="165"/>
                    <a:pt x="55" y="160"/>
                    <a:pt x="44" y="160"/>
                  </a:cubicBezTo>
                  <a:cubicBezTo>
                    <a:pt x="33" y="160"/>
                    <a:pt x="22" y="165"/>
                    <a:pt x="22" y="176"/>
                  </a:cubicBezTo>
                  <a:cubicBezTo>
                    <a:pt x="0" y="176"/>
                    <a:pt x="0" y="219"/>
                    <a:pt x="22" y="219"/>
                  </a:cubicBezTo>
                  <a:cubicBezTo>
                    <a:pt x="109" y="371"/>
                    <a:pt x="412" y="848"/>
                    <a:pt x="607" y="848"/>
                  </a:cubicBezTo>
                  <a:cubicBezTo>
                    <a:pt x="607" y="826"/>
                    <a:pt x="629" y="826"/>
                    <a:pt x="629" y="826"/>
                  </a:cubicBezTo>
                  <a:cubicBezTo>
                    <a:pt x="716" y="783"/>
                    <a:pt x="781" y="675"/>
                    <a:pt x="629" y="24"/>
                  </a:cubicBezTo>
                  <a:cubicBezTo>
                    <a:pt x="621" y="8"/>
                    <a:pt x="606" y="1"/>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33;p67"/>
            <p:cNvSpPr/>
            <p:nvPr/>
          </p:nvSpPr>
          <p:spPr>
            <a:xfrm>
              <a:off x="2594194" y="3016116"/>
              <a:ext cx="114517" cy="131431"/>
            </a:xfrm>
            <a:custGeom>
              <a:avLst/>
              <a:gdLst/>
              <a:ahLst/>
              <a:cxnLst/>
              <a:rect l="l" t="t" r="r" b="b"/>
              <a:pathLst>
                <a:path w="738" h="847" extrusionOk="0">
                  <a:moveTo>
                    <a:pt x="629" y="1"/>
                  </a:moveTo>
                  <a:cubicBezTo>
                    <a:pt x="607" y="22"/>
                    <a:pt x="586" y="22"/>
                    <a:pt x="586" y="66"/>
                  </a:cubicBezTo>
                  <a:cubicBezTo>
                    <a:pt x="629" y="369"/>
                    <a:pt x="607" y="738"/>
                    <a:pt x="521" y="760"/>
                  </a:cubicBezTo>
                  <a:cubicBezTo>
                    <a:pt x="517" y="763"/>
                    <a:pt x="513" y="765"/>
                    <a:pt x="506" y="765"/>
                  </a:cubicBezTo>
                  <a:cubicBezTo>
                    <a:pt x="464" y="765"/>
                    <a:pt x="347" y="685"/>
                    <a:pt x="87" y="239"/>
                  </a:cubicBezTo>
                  <a:cubicBezTo>
                    <a:pt x="72" y="224"/>
                    <a:pt x="56" y="209"/>
                    <a:pt x="41" y="209"/>
                  </a:cubicBezTo>
                  <a:cubicBezTo>
                    <a:pt x="35" y="209"/>
                    <a:pt x="28" y="211"/>
                    <a:pt x="22" y="218"/>
                  </a:cubicBezTo>
                  <a:cubicBezTo>
                    <a:pt x="0" y="218"/>
                    <a:pt x="0" y="261"/>
                    <a:pt x="0" y="283"/>
                  </a:cubicBezTo>
                  <a:cubicBezTo>
                    <a:pt x="239" y="673"/>
                    <a:pt x="390" y="846"/>
                    <a:pt x="521" y="846"/>
                  </a:cubicBezTo>
                  <a:lnTo>
                    <a:pt x="542" y="846"/>
                  </a:lnTo>
                  <a:cubicBezTo>
                    <a:pt x="737" y="781"/>
                    <a:pt x="672" y="174"/>
                    <a:pt x="672" y="44"/>
                  </a:cubicBezTo>
                  <a:cubicBezTo>
                    <a:pt x="672" y="22"/>
                    <a:pt x="651"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34;p67"/>
            <p:cNvSpPr/>
            <p:nvPr/>
          </p:nvSpPr>
          <p:spPr>
            <a:xfrm>
              <a:off x="2758987" y="3382789"/>
              <a:ext cx="128017" cy="195362"/>
            </a:xfrm>
            <a:custGeom>
              <a:avLst/>
              <a:gdLst/>
              <a:ahLst/>
              <a:cxnLst/>
              <a:rect l="l" t="t" r="r" b="b"/>
              <a:pathLst>
                <a:path w="825" h="1259" extrusionOk="0">
                  <a:moveTo>
                    <a:pt x="44" y="1"/>
                  </a:moveTo>
                  <a:cubicBezTo>
                    <a:pt x="22" y="1"/>
                    <a:pt x="1" y="23"/>
                    <a:pt x="1" y="44"/>
                  </a:cubicBezTo>
                  <a:cubicBezTo>
                    <a:pt x="22" y="326"/>
                    <a:pt x="109" y="1237"/>
                    <a:pt x="326" y="1258"/>
                  </a:cubicBezTo>
                  <a:cubicBezTo>
                    <a:pt x="434" y="1258"/>
                    <a:pt x="586" y="1128"/>
                    <a:pt x="824" y="174"/>
                  </a:cubicBezTo>
                  <a:cubicBezTo>
                    <a:pt x="824" y="153"/>
                    <a:pt x="803" y="131"/>
                    <a:pt x="781" y="131"/>
                  </a:cubicBezTo>
                  <a:cubicBezTo>
                    <a:pt x="775" y="125"/>
                    <a:pt x="768" y="122"/>
                    <a:pt x="763" y="122"/>
                  </a:cubicBezTo>
                  <a:cubicBezTo>
                    <a:pt x="749" y="122"/>
                    <a:pt x="738" y="137"/>
                    <a:pt x="738" y="153"/>
                  </a:cubicBezTo>
                  <a:cubicBezTo>
                    <a:pt x="499" y="1150"/>
                    <a:pt x="369" y="1172"/>
                    <a:pt x="347" y="1172"/>
                  </a:cubicBezTo>
                  <a:cubicBezTo>
                    <a:pt x="217" y="1172"/>
                    <a:pt x="131" y="586"/>
                    <a:pt x="87" y="44"/>
                  </a:cubicBezTo>
                  <a:cubicBezTo>
                    <a:pt x="87" y="23"/>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5;p67"/>
            <p:cNvSpPr/>
            <p:nvPr/>
          </p:nvSpPr>
          <p:spPr>
            <a:xfrm>
              <a:off x="2351970" y="3627652"/>
              <a:ext cx="564362" cy="507104"/>
            </a:xfrm>
            <a:custGeom>
              <a:avLst/>
              <a:gdLst/>
              <a:ahLst/>
              <a:cxnLst/>
              <a:rect l="l" t="t" r="r" b="b"/>
              <a:pathLst>
                <a:path w="3637" h="3268" extrusionOk="0">
                  <a:moveTo>
                    <a:pt x="2441" y="0"/>
                  </a:moveTo>
                  <a:cubicBezTo>
                    <a:pt x="1761" y="0"/>
                    <a:pt x="695" y="121"/>
                    <a:pt x="759" y="266"/>
                  </a:cubicBezTo>
                  <a:cubicBezTo>
                    <a:pt x="759" y="266"/>
                    <a:pt x="0" y="2824"/>
                    <a:pt x="2450" y="3258"/>
                  </a:cubicBezTo>
                  <a:cubicBezTo>
                    <a:pt x="2489" y="3265"/>
                    <a:pt x="2526" y="3268"/>
                    <a:pt x="2561" y="3268"/>
                  </a:cubicBezTo>
                  <a:cubicBezTo>
                    <a:pt x="3637" y="3268"/>
                    <a:pt x="3222" y="175"/>
                    <a:pt x="2949" y="49"/>
                  </a:cubicBezTo>
                  <a:cubicBezTo>
                    <a:pt x="2870" y="15"/>
                    <a:pt x="2679" y="0"/>
                    <a:pt x="244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6;p67"/>
            <p:cNvSpPr/>
            <p:nvPr/>
          </p:nvSpPr>
          <p:spPr>
            <a:xfrm>
              <a:off x="2698470" y="3354547"/>
              <a:ext cx="471104" cy="297621"/>
            </a:xfrm>
            <a:custGeom>
              <a:avLst/>
              <a:gdLst/>
              <a:ahLst/>
              <a:cxnLst/>
              <a:rect l="l" t="t" r="r" b="b"/>
              <a:pathLst>
                <a:path w="3036" h="1918" extrusionOk="0">
                  <a:moveTo>
                    <a:pt x="2903" y="0"/>
                  </a:moveTo>
                  <a:cubicBezTo>
                    <a:pt x="2897" y="0"/>
                    <a:pt x="2890" y="3"/>
                    <a:pt x="2884" y="9"/>
                  </a:cubicBezTo>
                  <a:cubicBezTo>
                    <a:pt x="2862" y="9"/>
                    <a:pt x="2862" y="31"/>
                    <a:pt x="2862" y="53"/>
                  </a:cubicBezTo>
                  <a:cubicBezTo>
                    <a:pt x="2949" y="378"/>
                    <a:pt x="2884" y="725"/>
                    <a:pt x="2710" y="985"/>
                  </a:cubicBezTo>
                  <a:cubicBezTo>
                    <a:pt x="2320" y="1527"/>
                    <a:pt x="1410" y="1831"/>
                    <a:pt x="44" y="1831"/>
                  </a:cubicBezTo>
                  <a:cubicBezTo>
                    <a:pt x="22" y="1831"/>
                    <a:pt x="0" y="1831"/>
                    <a:pt x="0" y="1874"/>
                  </a:cubicBezTo>
                  <a:cubicBezTo>
                    <a:pt x="0" y="1896"/>
                    <a:pt x="22" y="1896"/>
                    <a:pt x="44" y="1917"/>
                  </a:cubicBezTo>
                  <a:lnTo>
                    <a:pt x="65" y="1896"/>
                  </a:lnTo>
                  <a:cubicBezTo>
                    <a:pt x="1453" y="1896"/>
                    <a:pt x="2364" y="1592"/>
                    <a:pt x="2775" y="1028"/>
                  </a:cubicBezTo>
                  <a:cubicBezTo>
                    <a:pt x="2971" y="747"/>
                    <a:pt x="3036" y="378"/>
                    <a:pt x="2949" y="31"/>
                  </a:cubicBezTo>
                  <a:cubicBezTo>
                    <a:pt x="2934" y="16"/>
                    <a:pt x="2918" y="0"/>
                    <a:pt x="2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7;p67"/>
            <p:cNvSpPr/>
            <p:nvPr/>
          </p:nvSpPr>
          <p:spPr>
            <a:xfrm>
              <a:off x="3219850" y="3649531"/>
              <a:ext cx="131431" cy="56483"/>
            </a:xfrm>
            <a:custGeom>
              <a:avLst/>
              <a:gdLst/>
              <a:ahLst/>
              <a:cxnLst/>
              <a:rect l="l" t="t" r="r" b="b"/>
              <a:pathLst>
                <a:path w="847" h="364" extrusionOk="0">
                  <a:moveTo>
                    <a:pt x="731" y="1"/>
                  </a:moveTo>
                  <a:cubicBezTo>
                    <a:pt x="529" y="1"/>
                    <a:pt x="118" y="241"/>
                    <a:pt x="22" y="298"/>
                  </a:cubicBezTo>
                  <a:cubicBezTo>
                    <a:pt x="1" y="298"/>
                    <a:pt x="1" y="320"/>
                    <a:pt x="1" y="342"/>
                  </a:cubicBezTo>
                  <a:cubicBezTo>
                    <a:pt x="22" y="363"/>
                    <a:pt x="22" y="363"/>
                    <a:pt x="44" y="363"/>
                  </a:cubicBezTo>
                  <a:lnTo>
                    <a:pt x="66" y="363"/>
                  </a:lnTo>
                  <a:cubicBezTo>
                    <a:pt x="279" y="228"/>
                    <a:pt x="596" y="75"/>
                    <a:pt x="738" y="75"/>
                  </a:cubicBezTo>
                  <a:cubicBezTo>
                    <a:pt x="755" y="75"/>
                    <a:pt x="770" y="77"/>
                    <a:pt x="781" y="81"/>
                  </a:cubicBezTo>
                  <a:cubicBezTo>
                    <a:pt x="781" y="92"/>
                    <a:pt x="792" y="98"/>
                    <a:pt x="803" y="98"/>
                  </a:cubicBezTo>
                  <a:cubicBezTo>
                    <a:pt x="814" y="98"/>
                    <a:pt x="825" y="92"/>
                    <a:pt x="825" y="81"/>
                  </a:cubicBezTo>
                  <a:cubicBezTo>
                    <a:pt x="846" y="60"/>
                    <a:pt x="825" y="16"/>
                    <a:pt x="803" y="16"/>
                  </a:cubicBezTo>
                  <a:cubicBezTo>
                    <a:pt x="784" y="6"/>
                    <a:pt x="760"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38;p67"/>
            <p:cNvSpPr/>
            <p:nvPr/>
          </p:nvSpPr>
          <p:spPr>
            <a:xfrm>
              <a:off x="3256936" y="3677462"/>
              <a:ext cx="90931" cy="68897"/>
            </a:xfrm>
            <a:custGeom>
              <a:avLst/>
              <a:gdLst/>
              <a:ahLst/>
              <a:cxnLst/>
              <a:rect l="l" t="t" r="r" b="b"/>
              <a:pathLst>
                <a:path w="586" h="444" extrusionOk="0">
                  <a:moveTo>
                    <a:pt x="561" y="1"/>
                  </a:moveTo>
                  <a:cubicBezTo>
                    <a:pt x="555" y="1"/>
                    <a:pt x="549" y="3"/>
                    <a:pt x="542" y="10"/>
                  </a:cubicBezTo>
                  <a:cubicBezTo>
                    <a:pt x="347" y="96"/>
                    <a:pt x="174" y="227"/>
                    <a:pt x="22" y="378"/>
                  </a:cubicBezTo>
                  <a:cubicBezTo>
                    <a:pt x="0" y="378"/>
                    <a:pt x="0" y="400"/>
                    <a:pt x="22" y="422"/>
                  </a:cubicBezTo>
                  <a:cubicBezTo>
                    <a:pt x="22" y="443"/>
                    <a:pt x="44" y="443"/>
                    <a:pt x="44" y="443"/>
                  </a:cubicBezTo>
                  <a:cubicBezTo>
                    <a:pt x="65" y="443"/>
                    <a:pt x="65" y="443"/>
                    <a:pt x="65" y="422"/>
                  </a:cubicBezTo>
                  <a:cubicBezTo>
                    <a:pt x="217" y="292"/>
                    <a:pt x="369" y="183"/>
                    <a:pt x="542" y="75"/>
                  </a:cubicBezTo>
                  <a:cubicBezTo>
                    <a:pt x="564" y="75"/>
                    <a:pt x="586" y="53"/>
                    <a:pt x="586" y="31"/>
                  </a:cubicBezTo>
                  <a:cubicBezTo>
                    <a:pt x="586" y="16"/>
                    <a:pt x="575"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39;p67"/>
            <p:cNvSpPr/>
            <p:nvPr/>
          </p:nvSpPr>
          <p:spPr>
            <a:xfrm rot="-1351930">
              <a:off x="1920535" y="3637439"/>
              <a:ext cx="497949" cy="341070"/>
            </a:xfrm>
            <a:custGeom>
              <a:avLst/>
              <a:gdLst/>
              <a:ahLst/>
              <a:cxnLst/>
              <a:rect l="l" t="t" r="r" b="b"/>
              <a:pathLst>
                <a:path w="3209" h="2198" extrusionOk="0">
                  <a:moveTo>
                    <a:pt x="2695" y="1"/>
                  </a:moveTo>
                  <a:cubicBezTo>
                    <a:pt x="2057" y="1"/>
                    <a:pt x="671" y="800"/>
                    <a:pt x="671" y="800"/>
                  </a:cubicBezTo>
                  <a:cubicBezTo>
                    <a:pt x="0" y="1451"/>
                    <a:pt x="436" y="2198"/>
                    <a:pt x="1424" y="2198"/>
                  </a:cubicBezTo>
                  <a:cubicBezTo>
                    <a:pt x="1489" y="2198"/>
                    <a:pt x="1556" y="2195"/>
                    <a:pt x="1625" y="2188"/>
                  </a:cubicBezTo>
                  <a:cubicBezTo>
                    <a:pt x="2753" y="2079"/>
                    <a:pt x="3208" y="714"/>
                    <a:pt x="2991" y="150"/>
                  </a:cubicBezTo>
                  <a:cubicBezTo>
                    <a:pt x="2950" y="44"/>
                    <a:pt x="2843" y="1"/>
                    <a:pt x="2695"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40;p67"/>
            <p:cNvSpPr/>
            <p:nvPr/>
          </p:nvSpPr>
          <p:spPr>
            <a:xfrm rot="-1351930">
              <a:off x="2190286" y="3601017"/>
              <a:ext cx="121190" cy="69207"/>
            </a:xfrm>
            <a:custGeom>
              <a:avLst/>
              <a:gdLst/>
              <a:ahLst/>
              <a:cxnLst/>
              <a:rect l="l" t="t" r="r" b="b"/>
              <a:pathLst>
                <a:path w="781" h="446" extrusionOk="0">
                  <a:moveTo>
                    <a:pt x="669" y="1"/>
                  </a:moveTo>
                  <a:cubicBezTo>
                    <a:pt x="362" y="1"/>
                    <a:pt x="20" y="361"/>
                    <a:pt x="0" y="381"/>
                  </a:cubicBezTo>
                  <a:cubicBezTo>
                    <a:pt x="0" y="402"/>
                    <a:pt x="0" y="424"/>
                    <a:pt x="0" y="446"/>
                  </a:cubicBezTo>
                  <a:lnTo>
                    <a:pt x="65" y="446"/>
                  </a:lnTo>
                  <a:cubicBezTo>
                    <a:pt x="65" y="446"/>
                    <a:pt x="400" y="92"/>
                    <a:pt x="674" y="92"/>
                  </a:cubicBezTo>
                  <a:cubicBezTo>
                    <a:pt x="695" y="92"/>
                    <a:pt x="717" y="94"/>
                    <a:pt x="737" y="99"/>
                  </a:cubicBezTo>
                  <a:cubicBezTo>
                    <a:pt x="759" y="99"/>
                    <a:pt x="781" y="99"/>
                    <a:pt x="781" y="77"/>
                  </a:cubicBezTo>
                  <a:cubicBezTo>
                    <a:pt x="781" y="56"/>
                    <a:pt x="781" y="12"/>
                    <a:pt x="759" y="12"/>
                  </a:cubicBezTo>
                  <a:cubicBezTo>
                    <a:pt x="729" y="4"/>
                    <a:pt x="699" y="1"/>
                    <a:pt x="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41;p67"/>
            <p:cNvSpPr/>
            <p:nvPr/>
          </p:nvSpPr>
          <p:spPr>
            <a:xfrm rot="-1351930">
              <a:off x="2225647" y="3625681"/>
              <a:ext cx="124759" cy="67345"/>
            </a:xfrm>
            <a:custGeom>
              <a:avLst/>
              <a:gdLst/>
              <a:ahLst/>
              <a:cxnLst/>
              <a:rect l="l" t="t" r="r" b="b"/>
              <a:pathLst>
                <a:path w="804" h="434" extrusionOk="0">
                  <a:moveTo>
                    <a:pt x="675" y="0"/>
                  </a:moveTo>
                  <a:cubicBezTo>
                    <a:pt x="385" y="0"/>
                    <a:pt x="42" y="361"/>
                    <a:pt x="23" y="380"/>
                  </a:cubicBezTo>
                  <a:cubicBezTo>
                    <a:pt x="1" y="380"/>
                    <a:pt x="1" y="424"/>
                    <a:pt x="23" y="424"/>
                  </a:cubicBezTo>
                  <a:lnTo>
                    <a:pt x="44" y="424"/>
                  </a:lnTo>
                  <a:cubicBezTo>
                    <a:pt x="51" y="431"/>
                    <a:pt x="56" y="433"/>
                    <a:pt x="60" y="433"/>
                  </a:cubicBezTo>
                  <a:cubicBezTo>
                    <a:pt x="68" y="433"/>
                    <a:pt x="73" y="424"/>
                    <a:pt x="88" y="424"/>
                  </a:cubicBezTo>
                  <a:cubicBezTo>
                    <a:pt x="88" y="424"/>
                    <a:pt x="423" y="70"/>
                    <a:pt x="679" y="70"/>
                  </a:cubicBezTo>
                  <a:cubicBezTo>
                    <a:pt x="699" y="70"/>
                    <a:pt x="719" y="72"/>
                    <a:pt x="738" y="77"/>
                  </a:cubicBezTo>
                  <a:cubicBezTo>
                    <a:pt x="744" y="83"/>
                    <a:pt x="751" y="86"/>
                    <a:pt x="757" y="86"/>
                  </a:cubicBezTo>
                  <a:cubicBezTo>
                    <a:pt x="772" y="86"/>
                    <a:pt x="788" y="70"/>
                    <a:pt x="803" y="55"/>
                  </a:cubicBezTo>
                  <a:cubicBezTo>
                    <a:pt x="803" y="33"/>
                    <a:pt x="781" y="12"/>
                    <a:pt x="760" y="12"/>
                  </a:cubicBezTo>
                  <a:cubicBezTo>
                    <a:pt x="732" y="4"/>
                    <a:pt x="704" y="0"/>
                    <a:pt x="6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42;p67"/>
            <p:cNvSpPr/>
            <p:nvPr/>
          </p:nvSpPr>
          <p:spPr>
            <a:xfrm rot="-1351930">
              <a:off x="2018640" y="3869016"/>
              <a:ext cx="276052" cy="132673"/>
            </a:xfrm>
            <a:custGeom>
              <a:avLst/>
              <a:gdLst/>
              <a:ahLst/>
              <a:cxnLst/>
              <a:rect l="l" t="t" r="r" b="b"/>
              <a:pathLst>
                <a:path w="1779" h="855" extrusionOk="0">
                  <a:moveTo>
                    <a:pt x="62" y="0"/>
                  </a:moveTo>
                  <a:cubicBezTo>
                    <a:pt x="57" y="0"/>
                    <a:pt x="50" y="3"/>
                    <a:pt x="44" y="9"/>
                  </a:cubicBezTo>
                  <a:cubicBezTo>
                    <a:pt x="22" y="9"/>
                    <a:pt x="1" y="31"/>
                    <a:pt x="1" y="53"/>
                  </a:cubicBezTo>
                  <a:cubicBezTo>
                    <a:pt x="44" y="356"/>
                    <a:pt x="217" y="616"/>
                    <a:pt x="499" y="768"/>
                  </a:cubicBezTo>
                  <a:cubicBezTo>
                    <a:pt x="629" y="812"/>
                    <a:pt x="759" y="855"/>
                    <a:pt x="911" y="855"/>
                  </a:cubicBezTo>
                  <a:cubicBezTo>
                    <a:pt x="1193" y="833"/>
                    <a:pt x="1475" y="747"/>
                    <a:pt x="1735" y="616"/>
                  </a:cubicBezTo>
                  <a:cubicBezTo>
                    <a:pt x="1757" y="616"/>
                    <a:pt x="1778" y="595"/>
                    <a:pt x="1757" y="573"/>
                  </a:cubicBezTo>
                  <a:cubicBezTo>
                    <a:pt x="1757" y="558"/>
                    <a:pt x="1746" y="542"/>
                    <a:pt x="1732" y="542"/>
                  </a:cubicBezTo>
                  <a:cubicBezTo>
                    <a:pt x="1726" y="542"/>
                    <a:pt x="1720" y="545"/>
                    <a:pt x="1713" y="551"/>
                  </a:cubicBezTo>
                  <a:cubicBezTo>
                    <a:pt x="1697" y="551"/>
                    <a:pt x="1309" y="762"/>
                    <a:pt x="906" y="762"/>
                  </a:cubicBezTo>
                  <a:cubicBezTo>
                    <a:pt x="775" y="762"/>
                    <a:pt x="643" y="740"/>
                    <a:pt x="521" y="681"/>
                  </a:cubicBezTo>
                  <a:cubicBezTo>
                    <a:pt x="282" y="551"/>
                    <a:pt x="109" y="31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43;p67"/>
            <p:cNvSpPr/>
            <p:nvPr/>
          </p:nvSpPr>
          <p:spPr>
            <a:xfrm>
              <a:off x="2510090" y="4608344"/>
              <a:ext cx="461017" cy="120414"/>
            </a:xfrm>
            <a:custGeom>
              <a:avLst/>
              <a:gdLst/>
              <a:ahLst/>
              <a:cxnLst/>
              <a:rect l="l" t="t" r="r" b="b"/>
              <a:pathLst>
                <a:path w="2971" h="776" extrusionOk="0">
                  <a:moveTo>
                    <a:pt x="2919" y="0"/>
                  </a:moveTo>
                  <a:cubicBezTo>
                    <a:pt x="2911" y="0"/>
                    <a:pt x="2905" y="5"/>
                    <a:pt x="2905" y="16"/>
                  </a:cubicBezTo>
                  <a:cubicBezTo>
                    <a:pt x="2367" y="453"/>
                    <a:pt x="1701" y="684"/>
                    <a:pt x="1033" y="684"/>
                  </a:cubicBezTo>
                  <a:cubicBezTo>
                    <a:pt x="706" y="684"/>
                    <a:pt x="379" y="629"/>
                    <a:pt x="65" y="515"/>
                  </a:cubicBezTo>
                  <a:cubicBezTo>
                    <a:pt x="54" y="504"/>
                    <a:pt x="44" y="499"/>
                    <a:pt x="33" y="499"/>
                  </a:cubicBezTo>
                  <a:cubicBezTo>
                    <a:pt x="22" y="499"/>
                    <a:pt x="11" y="504"/>
                    <a:pt x="0" y="515"/>
                  </a:cubicBezTo>
                  <a:cubicBezTo>
                    <a:pt x="0" y="537"/>
                    <a:pt x="0" y="580"/>
                    <a:pt x="22" y="580"/>
                  </a:cubicBezTo>
                  <a:cubicBezTo>
                    <a:pt x="347" y="710"/>
                    <a:pt x="694" y="775"/>
                    <a:pt x="1041" y="775"/>
                  </a:cubicBezTo>
                  <a:cubicBezTo>
                    <a:pt x="1735" y="753"/>
                    <a:pt x="2407" y="515"/>
                    <a:pt x="2949" y="81"/>
                  </a:cubicBezTo>
                  <a:cubicBezTo>
                    <a:pt x="2970" y="60"/>
                    <a:pt x="2970" y="38"/>
                    <a:pt x="2949" y="16"/>
                  </a:cubicBezTo>
                  <a:cubicBezTo>
                    <a:pt x="2938" y="5"/>
                    <a:pt x="2927" y="0"/>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44;p67"/>
            <p:cNvSpPr/>
            <p:nvPr/>
          </p:nvSpPr>
          <p:spPr>
            <a:xfrm>
              <a:off x="2002055" y="2959012"/>
              <a:ext cx="173948" cy="185121"/>
            </a:xfrm>
            <a:custGeom>
              <a:avLst/>
              <a:gdLst/>
              <a:ahLst/>
              <a:cxnLst/>
              <a:rect l="l" t="t" r="r" b="b"/>
              <a:pathLst>
                <a:path w="1121" h="1193" extrusionOk="0">
                  <a:moveTo>
                    <a:pt x="196" y="0"/>
                  </a:moveTo>
                  <a:cubicBezTo>
                    <a:pt x="174" y="0"/>
                    <a:pt x="131" y="22"/>
                    <a:pt x="131" y="44"/>
                  </a:cubicBezTo>
                  <a:cubicBezTo>
                    <a:pt x="0" y="217"/>
                    <a:pt x="239" y="1019"/>
                    <a:pt x="282" y="1171"/>
                  </a:cubicBezTo>
                  <a:cubicBezTo>
                    <a:pt x="304" y="1193"/>
                    <a:pt x="304" y="1193"/>
                    <a:pt x="326" y="1193"/>
                  </a:cubicBezTo>
                  <a:lnTo>
                    <a:pt x="347" y="1193"/>
                  </a:lnTo>
                  <a:cubicBezTo>
                    <a:pt x="369" y="1193"/>
                    <a:pt x="391" y="1171"/>
                    <a:pt x="391" y="1149"/>
                  </a:cubicBezTo>
                  <a:cubicBezTo>
                    <a:pt x="261" y="759"/>
                    <a:pt x="131" y="195"/>
                    <a:pt x="196" y="87"/>
                  </a:cubicBezTo>
                  <a:lnTo>
                    <a:pt x="196" y="87"/>
                  </a:lnTo>
                  <a:cubicBezTo>
                    <a:pt x="477" y="130"/>
                    <a:pt x="781" y="217"/>
                    <a:pt x="1041" y="325"/>
                  </a:cubicBezTo>
                  <a:cubicBezTo>
                    <a:pt x="1048" y="333"/>
                    <a:pt x="1056" y="336"/>
                    <a:pt x="1062" y="336"/>
                  </a:cubicBezTo>
                  <a:cubicBezTo>
                    <a:pt x="1097" y="336"/>
                    <a:pt x="1121" y="260"/>
                    <a:pt x="1084" y="260"/>
                  </a:cubicBezTo>
                  <a:cubicBezTo>
                    <a:pt x="803" y="130"/>
                    <a:pt x="499" y="44"/>
                    <a:pt x="196"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45;p67"/>
            <p:cNvSpPr/>
            <p:nvPr/>
          </p:nvSpPr>
          <p:spPr>
            <a:xfrm>
              <a:off x="2395728" y="2757132"/>
              <a:ext cx="141362" cy="117931"/>
            </a:xfrm>
            <a:custGeom>
              <a:avLst/>
              <a:gdLst/>
              <a:ahLst/>
              <a:cxnLst/>
              <a:rect l="l" t="t" r="r" b="b"/>
              <a:pathLst>
                <a:path w="911" h="760" extrusionOk="0">
                  <a:moveTo>
                    <a:pt x="363" y="0"/>
                  </a:moveTo>
                  <a:cubicBezTo>
                    <a:pt x="333" y="0"/>
                    <a:pt x="241" y="19"/>
                    <a:pt x="0" y="521"/>
                  </a:cubicBezTo>
                  <a:cubicBezTo>
                    <a:pt x="0" y="542"/>
                    <a:pt x="0" y="564"/>
                    <a:pt x="22" y="564"/>
                  </a:cubicBezTo>
                  <a:cubicBezTo>
                    <a:pt x="28" y="570"/>
                    <a:pt x="34" y="573"/>
                    <a:pt x="41" y="573"/>
                  </a:cubicBezTo>
                  <a:cubicBezTo>
                    <a:pt x="56" y="573"/>
                    <a:pt x="71" y="558"/>
                    <a:pt x="87" y="542"/>
                  </a:cubicBezTo>
                  <a:cubicBezTo>
                    <a:pt x="152" y="391"/>
                    <a:pt x="239" y="217"/>
                    <a:pt x="347" y="87"/>
                  </a:cubicBezTo>
                  <a:cubicBezTo>
                    <a:pt x="520" y="282"/>
                    <a:pt x="672" y="521"/>
                    <a:pt x="802" y="737"/>
                  </a:cubicBezTo>
                  <a:cubicBezTo>
                    <a:pt x="824" y="759"/>
                    <a:pt x="824" y="759"/>
                    <a:pt x="846" y="759"/>
                  </a:cubicBezTo>
                  <a:lnTo>
                    <a:pt x="867" y="759"/>
                  </a:lnTo>
                  <a:cubicBezTo>
                    <a:pt x="889" y="737"/>
                    <a:pt x="911" y="716"/>
                    <a:pt x="889" y="694"/>
                  </a:cubicBezTo>
                  <a:cubicBezTo>
                    <a:pt x="737" y="456"/>
                    <a:pt x="585" y="217"/>
                    <a:pt x="369" y="0"/>
                  </a:cubicBezTo>
                  <a:cubicBezTo>
                    <a:pt x="367" y="0"/>
                    <a:pt x="365" y="0"/>
                    <a:pt x="36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6;p67"/>
            <p:cNvSpPr/>
            <p:nvPr/>
          </p:nvSpPr>
          <p:spPr>
            <a:xfrm>
              <a:off x="2748901" y="3796635"/>
              <a:ext cx="27000" cy="60672"/>
            </a:xfrm>
            <a:custGeom>
              <a:avLst/>
              <a:gdLst/>
              <a:ahLst/>
              <a:cxnLst/>
              <a:rect l="l" t="t" r="r" b="b"/>
              <a:pathLst>
                <a:path w="174" h="391" extrusionOk="0">
                  <a:moveTo>
                    <a:pt x="66" y="1"/>
                  </a:moveTo>
                  <a:cubicBezTo>
                    <a:pt x="22" y="1"/>
                    <a:pt x="22" y="22"/>
                    <a:pt x="22" y="44"/>
                  </a:cubicBezTo>
                  <a:cubicBezTo>
                    <a:pt x="66" y="152"/>
                    <a:pt x="66" y="282"/>
                    <a:pt x="22" y="326"/>
                  </a:cubicBezTo>
                  <a:cubicBezTo>
                    <a:pt x="1" y="347"/>
                    <a:pt x="1" y="369"/>
                    <a:pt x="22" y="391"/>
                  </a:cubicBezTo>
                  <a:lnTo>
                    <a:pt x="66" y="391"/>
                  </a:lnTo>
                  <a:cubicBezTo>
                    <a:pt x="174" y="304"/>
                    <a:pt x="109" y="66"/>
                    <a:pt x="109" y="22"/>
                  </a:cubicBezTo>
                  <a:cubicBezTo>
                    <a:pt x="109" y="1"/>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47;p67"/>
            <p:cNvSpPr/>
            <p:nvPr/>
          </p:nvSpPr>
          <p:spPr>
            <a:xfrm>
              <a:off x="2782573" y="3736117"/>
              <a:ext cx="23741" cy="64086"/>
            </a:xfrm>
            <a:custGeom>
              <a:avLst/>
              <a:gdLst/>
              <a:ahLst/>
              <a:cxnLst/>
              <a:rect l="l" t="t" r="r" b="b"/>
              <a:pathLst>
                <a:path w="153" h="413" extrusionOk="0">
                  <a:moveTo>
                    <a:pt x="44" y="0"/>
                  </a:moveTo>
                  <a:cubicBezTo>
                    <a:pt x="22" y="22"/>
                    <a:pt x="0" y="44"/>
                    <a:pt x="0" y="65"/>
                  </a:cubicBezTo>
                  <a:cubicBezTo>
                    <a:pt x="44" y="130"/>
                    <a:pt x="65" y="282"/>
                    <a:pt x="0" y="326"/>
                  </a:cubicBezTo>
                  <a:cubicBezTo>
                    <a:pt x="0" y="347"/>
                    <a:pt x="0" y="369"/>
                    <a:pt x="0" y="391"/>
                  </a:cubicBezTo>
                  <a:cubicBezTo>
                    <a:pt x="22" y="391"/>
                    <a:pt x="22" y="412"/>
                    <a:pt x="44" y="412"/>
                  </a:cubicBezTo>
                  <a:cubicBezTo>
                    <a:pt x="44" y="391"/>
                    <a:pt x="44" y="391"/>
                    <a:pt x="65" y="391"/>
                  </a:cubicBezTo>
                  <a:cubicBezTo>
                    <a:pt x="152" y="304"/>
                    <a:pt x="87" y="65"/>
                    <a:pt x="87" y="44"/>
                  </a:cubicBezTo>
                  <a:cubicBezTo>
                    <a:pt x="87" y="22"/>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48;p67"/>
            <p:cNvSpPr/>
            <p:nvPr/>
          </p:nvSpPr>
          <p:spPr>
            <a:xfrm>
              <a:off x="2772487" y="3882756"/>
              <a:ext cx="23741" cy="62069"/>
            </a:xfrm>
            <a:custGeom>
              <a:avLst/>
              <a:gdLst/>
              <a:ahLst/>
              <a:cxnLst/>
              <a:rect l="l" t="t" r="r" b="b"/>
              <a:pathLst>
                <a:path w="153" h="400" extrusionOk="0">
                  <a:moveTo>
                    <a:pt x="62" y="0"/>
                  </a:moveTo>
                  <a:cubicBezTo>
                    <a:pt x="56" y="0"/>
                    <a:pt x="50" y="3"/>
                    <a:pt x="44" y="9"/>
                  </a:cubicBezTo>
                  <a:cubicBezTo>
                    <a:pt x="22" y="9"/>
                    <a:pt x="0" y="31"/>
                    <a:pt x="22" y="53"/>
                  </a:cubicBezTo>
                  <a:cubicBezTo>
                    <a:pt x="44" y="118"/>
                    <a:pt x="65" y="291"/>
                    <a:pt x="22" y="334"/>
                  </a:cubicBezTo>
                  <a:cubicBezTo>
                    <a:pt x="0" y="334"/>
                    <a:pt x="0" y="356"/>
                    <a:pt x="22" y="378"/>
                  </a:cubicBezTo>
                  <a:cubicBezTo>
                    <a:pt x="22" y="400"/>
                    <a:pt x="22" y="400"/>
                    <a:pt x="44" y="400"/>
                  </a:cubicBezTo>
                  <a:cubicBezTo>
                    <a:pt x="44" y="400"/>
                    <a:pt x="44" y="400"/>
                    <a:pt x="65" y="378"/>
                  </a:cubicBezTo>
                  <a:cubicBezTo>
                    <a:pt x="152" y="313"/>
                    <a:pt x="87" y="5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49;p67"/>
            <p:cNvSpPr/>
            <p:nvPr/>
          </p:nvSpPr>
          <p:spPr>
            <a:xfrm>
              <a:off x="2701884" y="3906342"/>
              <a:ext cx="27000" cy="62069"/>
            </a:xfrm>
            <a:custGeom>
              <a:avLst/>
              <a:gdLst/>
              <a:ahLst/>
              <a:cxnLst/>
              <a:rect l="l" t="t" r="r" b="b"/>
              <a:pathLst>
                <a:path w="174" h="400" extrusionOk="0">
                  <a:moveTo>
                    <a:pt x="84" y="0"/>
                  </a:moveTo>
                  <a:cubicBezTo>
                    <a:pt x="78" y="0"/>
                    <a:pt x="71" y="3"/>
                    <a:pt x="65" y="9"/>
                  </a:cubicBezTo>
                  <a:cubicBezTo>
                    <a:pt x="43" y="9"/>
                    <a:pt x="22" y="31"/>
                    <a:pt x="22" y="52"/>
                  </a:cubicBezTo>
                  <a:cubicBezTo>
                    <a:pt x="65" y="139"/>
                    <a:pt x="65" y="291"/>
                    <a:pt x="22" y="313"/>
                  </a:cubicBezTo>
                  <a:cubicBezTo>
                    <a:pt x="0" y="334"/>
                    <a:pt x="0" y="356"/>
                    <a:pt x="22" y="378"/>
                  </a:cubicBezTo>
                  <a:cubicBezTo>
                    <a:pt x="43" y="399"/>
                    <a:pt x="43" y="399"/>
                    <a:pt x="65" y="399"/>
                  </a:cubicBezTo>
                  <a:cubicBezTo>
                    <a:pt x="65" y="399"/>
                    <a:pt x="65" y="378"/>
                    <a:pt x="65" y="378"/>
                  </a:cubicBezTo>
                  <a:cubicBezTo>
                    <a:pt x="173" y="291"/>
                    <a:pt x="108" y="52"/>
                    <a:pt x="108" y="31"/>
                  </a:cubicBezTo>
                  <a:cubicBezTo>
                    <a:pt x="108" y="15"/>
                    <a:pt x="98"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50;p67"/>
            <p:cNvSpPr/>
            <p:nvPr/>
          </p:nvSpPr>
          <p:spPr>
            <a:xfrm>
              <a:off x="2745487" y="3963446"/>
              <a:ext cx="27155" cy="62069"/>
            </a:xfrm>
            <a:custGeom>
              <a:avLst/>
              <a:gdLst/>
              <a:ahLst/>
              <a:cxnLst/>
              <a:rect l="l" t="t" r="r" b="b"/>
              <a:pathLst>
                <a:path w="175" h="400" extrusionOk="0">
                  <a:moveTo>
                    <a:pt x="63" y="1"/>
                  </a:moveTo>
                  <a:cubicBezTo>
                    <a:pt x="57" y="1"/>
                    <a:pt x="51" y="3"/>
                    <a:pt x="44" y="10"/>
                  </a:cubicBezTo>
                  <a:cubicBezTo>
                    <a:pt x="23" y="10"/>
                    <a:pt x="23" y="31"/>
                    <a:pt x="23" y="53"/>
                  </a:cubicBezTo>
                  <a:cubicBezTo>
                    <a:pt x="66" y="140"/>
                    <a:pt x="66" y="291"/>
                    <a:pt x="23" y="335"/>
                  </a:cubicBezTo>
                  <a:cubicBezTo>
                    <a:pt x="1" y="335"/>
                    <a:pt x="1" y="357"/>
                    <a:pt x="23" y="378"/>
                  </a:cubicBezTo>
                  <a:cubicBezTo>
                    <a:pt x="23" y="400"/>
                    <a:pt x="44" y="400"/>
                    <a:pt x="66" y="400"/>
                  </a:cubicBezTo>
                  <a:cubicBezTo>
                    <a:pt x="66" y="400"/>
                    <a:pt x="66" y="400"/>
                    <a:pt x="66" y="378"/>
                  </a:cubicBezTo>
                  <a:cubicBezTo>
                    <a:pt x="174" y="313"/>
                    <a:pt x="109" y="53"/>
                    <a:pt x="109" y="31"/>
                  </a:cubicBezTo>
                  <a:cubicBezTo>
                    <a:pt x="94" y="16"/>
                    <a:pt x="79"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51;p67"/>
            <p:cNvSpPr/>
            <p:nvPr/>
          </p:nvSpPr>
          <p:spPr>
            <a:xfrm>
              <a:off x="2705142" y="3813393"/>
              <a:ext cx="27155" cy="60828"/>
            </a:xfrm>
            <a:custGeom>
              <a:avLst/>
              <a:gdLst/>
              <a:ahLst/>
              <a:cxnLst/>
              <a:rect l="l" t="t" r="r" b="b"/>
              <a:pathLst>
                <a:path w="175" h="392" extrusionOk="0">
                  <a:moveTo>
                    <a:pt x="66" y="1"/>
                  </a:moveTo>
                  <a:cubicBezTo>
                    <a:pt x="22" y="23"/>
                    <a:pt x="22" y="44"/>
                    <a:pt x="22" y="66"/>
                  </a:cubicBezTo>
                  <a:cubicBezTo>
                    <a:pt x="66" y="153"/>
                    <a:pt x="66" y="305"/>
                    <a:pt x="22" y="326"/>
                  </a:cubicBezTo>
                  <a:cubicBezTo>
                    <a:pt x="1" y="348"/>
                    <a:pt x="1" y="370"/>
                    <a:pt x="22" y="391"/>
                  </a:cubicBezTo>
                  <a:lnTo>
                    <a:pt x="66" y="391"/>
                  </a:lnTo>
                  <a:cubicBezTo>
                    <a:pt x="174" y="305"/>
                    <a:pt x="109" y="66"/>
                    <a:pt x="109" y="44"/>
                  </a:cubicBezTo>
                  <a:cubicBezTo>
                    <a:pt x="109" y="23"/>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52;p67"/>
            <p:cNvSpPr/>
            <p:nvPr/>
          </p:nvSpPr>
          <p:spPr>
            <a:xfrm>
              <a:off x="2732142" y="3715945"/>
              <a:ext cx="27000" cy="60672"/>
            </a:xfrm>
            <a:custGeom>
              <a:avLst/>
              <a:gdLst/>
              <a:ahLst/>
              <a:cxnLst/>
              <a:rect l="l" t="t" r="r" b="b"/>
              <a:pathLst>
                <a:path w="174" h="391" extrusionOk="0">
                  <a:moveTo>
                    <a:pt x="43" y="0"/>
                  </a:moveTo>
                  <a:cubicBezTo>
                    <a:pt x="22" y="22"/>
                    <a:pt x="22" y="44"/>
                    <a:pt x="22" y="65"/>
                  </a:cubicBezTo>
                  <a:cubicBezTo>
                    <a:pt x="65" y="152"/>
                    <a:pt x="65" y="304"/>
                    <a:pt x="22" y="325"/>
                  </a:cubicBezTo>
                  <a:cubicBezTo>
                    <a:pt x="0" y="347"/>
                    <a:pt x="0" y="369"/>
                    <a:pt x="22" y="391"/>
                  </a:cubicBezTo>
                  <a:lnTo>
                    <a:pt x="65" y="391"/>
                  </a:lnTo>
                  <a:cubicBezTo>
                    <a:pt x="174" y="304"/>
                    <a:pt x="109" y="65"/>
                    <a:pt x="109" y="44"/>
                  </a:cubicBezTo>
                  <a:cubicBezTo>
                    <a:pt x="109" y="22"/>
                    <a:pt x="65"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53;p67"/>
            <p:cNvSpPr/>
            <p:nvPr/>
          </p:nvSpPr>
          <p:spPr>
            <a:xfrm>
              <a:off x="3019056" y="4254705"/>
              <a:ext cx="36155" cy="60207"/>
            </a:xfrm>
            <a:custGeom>
              <a:avLst/>
              <a:gdLst/>
              <a:ahLst/>
              <a:cxnLst/>
              <a:rect l="l" t="t" r="r" b="b"/>
              <a:pathLst>
                <a:path w="233" h="388" extrusionOk="0">
                  <a:moveTo>
                    <a:pt x="61" y="1"/>
                  </a:moveTo>
                  <a:cubicBezTo>
                    <a:pt x="28" y="1"/>
                    <a:pt x="0" y="32"/>
                    <a:pt x="16" y="62"/>
                  </a:cubicBezTo>
                  <a:cubicBezTo>
                    <a:pt x="59" y="149"/>
                    <a:pt x="102" y="279"/>
                    <a:pt x="81" y="322"/>
                  </a:cubicBezTo>
                  <a:cubicBezTo>
                    <a:pt x="59" y="344"/>
                    <a:pt x="59" y="366"/>
                    <a:pt x="81" y="387"/>
                  </a:cubicBezTo>
                  <a:lnTo>
                    <a:pt x="102" y="387"/>
                  </a:lnTo>
                  <a:cubicBezTo>
                    <a:pt x="124" y="387"/>
                    <a:pt x="146" y="387"/>
                    <a:pt x="146" y="366"/>
                  </a:cubicBezTo>
                  <a:cubicBezTo>
                    <a:pt x="232" y="257"/>
                    <a:pt x="102" y="41"/>
                    <a:pt x="102" y="19"/>
                  </a:cubicBezTo>
                  <a:cubicBezTo>
                    <a:pt x="90" y="6"/>
                    <a:pt x="75"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54;p67"/>
            <p:cNvSpPr/>
            <p:nvPr/>
          </p:nvSpPr>
          <p:spPr>
            <a:xfrm>
              <a:off x="3034884" y="4190308"/>
              <a:ext cx="33828" cy="60672"/>
            </a:xfrm>
            <a:custGeom>
              <a:avLst/>
              <a:gdLst/>
              <a:ahLst/>
              <a:cxnLst/>
              <a:rect l="l" t="t" r="r" b="b"/>
              <a:pathLst>
                <a:path w="218" h="391" extrusionOk="0">
                  <a:moveTo>
                    <a:pt x="44" y="0"/>
                  </a:moveTo>
                  <a:cubicBezTo>
                    <a:pt x="22" y="22"/>
                    <a:pt x="0" y="44"/>
                    <a:pt x="22" y="65"/>
                  </a:cubicBezTo>
                  <a:cubicBezTo>
                    <a:pt x="65" y="130"/>
                    <a:pt x="109" y="282"/>
                    <a:pt x="87" y="325"/>
                  </a:cubicBezTo>
                  <a:cubicBezTo>
                    <a:pt x="65" y="347"/>
                    <a:pt x="65" y="369"/>
                    <a:pt x="87" y="390"/>
                  </a:cubicBezTo>
                  <a:lnTo>
                    <a:pt x="109" y="390"/>
                  </a:lnTo>
                  <a:cubicBezTo>
                    <a:pt x="109" y="390"/>
                    <a:pt x="130" y="390"/>
                    <a:pt x="152" y="369"/>
                  </a:cubicBezTo>
                  <a:cubicBezTo>
                    <a:pt x="217" y="260"/>
                    <a:pt x="109" y="44"/>
                    <a:pt x="87" y="22"/>
                  </a:cubicBezTo>
                  <a:cubicBezTo>
                    <a:pt x="87" y="0"/>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55;p67"/>
            <p:cNvSpPr/>
            <p:nvPr/>
          </p:nvSpPr>
          <p:spPr>
            <a:xfrm>
              <a:off x="3058470" y="4333533"/>
              <a:ext cx="33672" cy="62069"/>
            </a:xfrm>
            <a:custGeom>
              <a:avLst/>
              <a:gdLst/>
              <a:ahLst/>
              <a:cxnLst/>
              <a:rect l="l" t="t" r="r" b="b"/>
              <a:pathLst>
                <a:path w="217" h="400" extrusionOk="0">
                  <a:moveTo>
                    <a:pt x="45" y="0"/>
                  </a:moveTo>
                  <a:cubicBezTo>
                    <a:pt x="36" y="0"/>
                    <a:pt x="28" y="3"/>
                    <a:pt x="22" y="9"/>
                  </a:cubicBezTo>
                  <a:cubicBezTo>
                    <a:pt x="22" y="9"/>
                    <a:pt x="0" y="53"/>
                    <a:pt x="22" y="75"/>
                  </a:cubicBezTo>
                  <a:cubicBezTo>
                    <a:pt x="44" y="140"/>
                    <a:pt x="109" y="291"/>
                    <a:pt x="65" y="335"/>
                  </a:cubicBezTo>
                  <a:cubicBezTo>
                    <a:pt x="65" y="356"/>
                    <a:pt x="65" y="378"/>
                    <a:pt x="65" y="400"/>
                  </a:cubicBezTo>
                  <a:lnTo>
                    <a:pt x="109" y="400"/>
                  </a:lnTo>
                  <a:cubicBezTo>
                    <a:pt x="109" y="400"/>
                    <a:pt x="130" y="400"/>
                    <a:pt x="152" y="378"/>
                  </a:cubicBezTo>
                  <a:cubicBezTo>
                    <a:pt x="217" y="270"/>
                    <a:pt x="87" y="53"/>
                    <a:pt x="87" y="31"/>
                  </a:cubicBezTo>
                  <a:cubicBezTo>
                    <a:pt x="87" y="16"/>
                    <a:pt x="6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56;p67"/>
            <p:cNvSpPr/>
            <p:nvPr/>
          </p:nvSpPr>
          <p:spPr>
            <a:xfrm>
              <a:off x="3001212" y="4371860"/>
              <a:ext cx="33828" cy="60828"/>
            </a:xfrm>
            <a:custGeom>
              <a:avLst/>
              <a:gdLst/>
              <a:ahLst/>
              <a:cxnLst/>
              <a:rect l="l" t="t" r="r" b="b"/>
              <a:pathLst>
                <a:path w="218" h="392" extrusionOk="0">
                  <a:moveTo>
                    <a:pt x="22" y="1"/>
                  </a:moveTo>
                  <a:cubicBezTo>
                    <a:pt x="1" y="23"/>
                    <a:pt x="1" y="44"/>
                    <a:pt x="22" y="66"/>
                  </a:cubicBezTo>
                  <a:cubicBezTo>
                    <a:pt x="44" y="131"/>
                    <a:pt x="109" y="283"/>
                    <a:pt x="66" y="348"/>
                  </a:cubicBezTo>
                  <a:cubicBezTo>
                    <a:pt x="44" y="348"/>
                    <a:pt x="44" y="370"/>
                    <a:pt x="66" y="391"/>
                  </a:cubicBezTo>
                  <a:lnTo>
                    <a:pt x="87" y="391"/>
                  </a:lnTo>
                  <a:cubicBezTo>
                    <a:pt x="109" y="391"/>
                    <a:pt x="131" y="391"/>
                    <a:pt x="131" y="370"/>
                  </a:cubicBezTo>
                  <a:cubicBezTo>
                    <a:pt x="217" y="261"/>
                    <a:pt x="87" y="44"/>
                    <a:pt x="87" y="23"/>
                  </a:cubicBezTo>
                  <a:cubicBezTo>
                    <a:pt x="66"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57;p67"/>
            <p:cNvSpPr/>
            <p:nvPr/>
          </p:nvSpPr>
          <p:spPr>
            <a:xfrm>
              <a:off x="3058470" y="4417636"/>
              <a:ext cx="33672" cy="62069"/>
            </a:xfrm>
            <a:custGeom>
              <a:avLst/>
              <a:gdLst/>
              <a:ahLst/>
              <a:cxnLst/>
              <a:rect l="l" t="t" r="r" b="b"/>
              <a:pathLst>
                <a:path w="217" h="400" extrusionOk="0">
                  <a:moveTo>
                    <a:pt x="45" y="1"/>
                  </a:moveTo>
                  <a:cubicBezTo>
                    <a:pt x="36" y="1"/>
                    <a:pt x="28" y="3"/>
                    <a:pt x="22" y="9"/>
                  </a:cubicBezTo>
                  <a:cubicBezTo>
                    <a:pt x="22" y="9"/>
                    <a:pt x="0" y="53"/>
                    <a:pt x="22" y="75"/>
                  </a:cubicBezTo>
                  <a:cubicBezTo>
                    <a:pt x="65" y="161"/>
                    <a:pt x="109" y="291"/>
                    <a:pt x="65" y="335"/>
                  </a:cubicBezTo>
                  <a:cubicBezTo>
                    <a:pt x="65" y="356"/>
                    <a:pt x="65" y="378"/>
                    <a:pt x="65" y="400"/>
                  </a:cubicBezTo>
                  <a:lnTo>
                    <a:pt x="109" y="400"/>
                  </a:lnTo>
                  <a:cubicBezTo>
                    <a:pt x="109" y="400"/>
                    <a:pt x="130" y="378"/>
                    <a:pt x="152" y="378"/>
                  </a:cubicBezTo>
                  <a:cubicBezTo>
                    <a:pt x="217" y="270"/>
                    <a:pt x="87" y="53"/>
                    <a:pt x="87" y="31"/>
                  </a:cubicBezTo>
                  <a:cubicBezTo>
                    <a:pt x="87" y="16"/>
                    <a:pt x="6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58;p67"/>
            <p:cNvSpPr/>
            <p:nvPr/>
          </p:nvSpPr>
          <p:spPr>
            <a:xfrm>
              <a:off x="2981039" y="4281084"/>
              <a:ext cx="33828" cy="60672"/>
            </a:xfrm>
            <a:custGeom>
              <a:avLst/>
              <a:gdLst/>
              <a:ahLst/>
              <a:cxnLst/>
              <a:rect l="l" t="t" r="r" b="b"/>
              <a:pathLst>
                <a:path w="218" h="391" extrusionOk="0">
                  <a:moveTo>
                    <a:pt x="44" y="1"/>
                  </a:moveTo>
                  <a:cubicBezTo>
                    <a:pt x="22" y="22"/>
                    <a:pt x="0" y="44"/>
                    <a:pt x="22" y="66"/>
                  </a:cubicBezTo>
                  <a:cubicBezTo>
                    <a:pt x="44" y="131"/>
                    <a:pt x="109" y="282"/>
                    <a:pt x="66" y="347"/>
                  </a:cubicBezTo>
                  <a:cubicBezTo>
                    <a:pt x="66" y="347"/>
                    <a:pt x="66" y="369"/>
                    <a:pt x="66" y="391"/>
                  </a:cubicBezTo>
                  <a:lnTo>
                    <a:pt x="109" y="391"/>
                  </a:lnTo>
                  <a:cubicBezTo>
                    <a:pt x="109" y="391"/>
                    <a:pt x="131" y="391"/>
                    <a:pt x="131" y="369"/>
                  </a:cubicBezTo>
                  <a:cubicBezTo>
                    <a:pt x="217" y="261"/>
                    <a:pt x="87" y="44"/>
                    <a:pt x="87" y="22"/>
                  </a:cubicBezTo>
                  <a:cubicBezTo>
                    <a:pt x="87" y="1"/>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59;p67"/>
            <p:cNvSpPr/>
            <p:nvPr/>
          </p:nvSpPr>
          <p:spPr>
            <a:xfrm>
              <a:off x="2984453" y="4180222"/>
              <a:ext cx="33672" cy="60672"/>
            </a:xfrm>
            <a:custGeom>
              <a:avLst/>
              <a:gdLst/>
              <a:ahLst/>
              <a:cxnLst/>
              <a:rect l="l" t="t" r="r" b="b"/>
              <a:pathLst>
                <a:path w="217" h="391" extrusionOk="0">
                  <a:moveTo>
                    <a:pt x="22" y="0"/>
                  </a:moveTo>
                  <a:cubicBezTo>
                    <a:pt x="0" y="22"/>
                    <a:pt x="0" y="44"/>
                    <a:pt x="0" y="65"/>
                  </a:cubicBezTo>
                  <a:cubicBezTo>
                    <a:pt x="44" y="130"/>
                    <a:pt x="109" y="282"/>
                    <a:pt x="65" y="325"/>
                  </a:cubicBezTo>
                  <a:cubicBezTo>
                    <a:pt x="44" y="347"/>
                    <a:pt x="44" y="369"/>
                    <a:pt x="65" y="390"/>
                  </a:cubicBezTo>
                  <a:lnTo>
                    <a:pt x="87" y="390"/>
                  </a:lnTo>
                  <a:cubicBezTo>
                    <a:pt x="109" y="390"/>
                    <a:pt x="130" y="390"/>
                    <a:pt x="130" y="369"/>
                  </a:cubicBezTo>
                  <a:cubicBezTo>
                    <a:pt x="217" y="260"/>
                    <a:pt x="87" y="44"/>
                    <a:pt x="87" y="22"/>
                  </a:cubicBezTo>
                  <a:cubicBezTo>
                    <a:pt x="65" y="0"/>
                    <a:pt x="44"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60;p67"/>
            <p:cNvSpPr/>
            <p:nvPr/>
          </p:nvSpPr>
          <p:spPr>
            <a:xfrm>
              <a:off x="1887693" y="4096894"/>
              <a:ext cx="40500" cy="59897"/>
            </a:xfrm>
            <a:custGeom>
              <a:avLst/>
              <a:gdLst/>
              <a:ahLst/>
              <a:cxnLst/>
              <a:rect l="l" t="t" r="r" b="b"/>
              <a:pathLst>
                <a:path w="261" h="386" extrusionOk="0">
                  <a:moveTo>
                    <a:pt x="55" y="1"/>
                  </a:moveTo>
                  <a:cubicBezTo>
                    <a:pt x="44" y="1"/>
                    <a:pt x="33" y="6"/>
                    <a:pt x="22" y="17"/>
                  </a:cubicBezTo>
                  <a:cubicBezTo>
                    <a:pt x="0" y="39"/>
                    <a:pt x="0" y="60"/>
                    <a:pt x="22" y="82"/>
                  </a:cubicBezTo>
                  <a:cubicBezTo>
                    <a:pt x="87" y="147"/>
                    <a:pt x="152" y="277"/>
                    <a:pt x="130" y="320"/>
                  </a:cubicBezTo>
                  <a:cubicBezTo>
                    <a:pt x="130" y="342"/>
                    <a:pt x="130" y="364"/>
                    <a:pt x="152" y="385"/>
                  </a:cubicBezTo>
                  <a:lnTo>
                    <a:pt x="174" y="385"/>
                  </a:lnTo>
                  <a:cubicBezTo>
                    <a:pt x="174" y="364"/>
                    <a:pt x="195" y="364"/>
                    <a:pt x="195" y="364"/>
                  </a:cubicBezTo>
                  <a:cubicBezTo>
                    <a:pt x="260" y="234"/>
                    <a:pt x="109" y="39"/>
                    <a:pt x="87" y="17"/>
                  </a:cubicBezTo>
                  <a:cubicBezTo>
                    <a:pt x="76" y="6"/>
                    <a:pt x="65"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61;p67"/>
            <p:cNvSpPr/>
            <p:nvPr/>
          </p:nvSpPr>
          <p:spPr>
            <a:xfrm>
              <a:off x="1890952" y="4029549"/>
              <a:ext cx="40655" cy="59897"/>
            </a:xfrm>
            <a:custGeom>
              <a:avLst/>
              <a:gdLst/>
              <a:ahLst/>
              <a:cxnLst/>
              <a:rect l="l" t="t" r="r" b="b"/>
              <a:pathLst>
                <a:path w="262" h="386" extrusionOk="0">
                  <a:moveTo>
                    <a:pt x="55" y="1"/>
                  </a:moveTo>
                  <a:cubicBezTo>
                    <a:pt x="44" y="1"/>
                    <a:pt x="34" y="6"/>
                    <a:pt x="23" y="17"/>
                  </a:cubicBezTo>
                  <a:cubicBezTo>
                    <a:pt x="1" y="39"/>
                    <a:pt x="1" y="61"/>
                    <a:pt x="23" y="82"/>
                  </a:cubicBezTo>
                  <a:cubicBezTo>
                    <a:pt x="88" y="147"/>
                    <a:pt x="153" y="277"/>
                    <a:pt x="131" y="321"/>
                  </a:cubicBezTo>
                  <a:cubicBezTo>
                    <a:pt x="131" y="342"/>
                    <a:pt x="131" y="364"/>
                    <a:pt x="153" y="386"/>
                  </a:cubicBezTo>
                  <a:lnTo>
                    <a:pt x="174" y="386"/>
                  </a:lnTo>
                  <a:cubicBezTo>
                    <a:pt x="174" y="386"/>
                    <a:pt x="196" y="364"/>
                    <a:pt x="196" y="364"/>
                  </a:cubicBezTo>
                  <a:cubicBezTo>
                    <a:pt x="261" y="234"/>
                    <a:pt x="109" y="39"/>
                    <a:pt x="88" y="17"/>
                  </a:cubicBezTo>
                  <a:cubicBezTo>
                    <a:pt x="77" y="6"/>
                    <a:pt x="6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62;p67"/>
            <p:cNvSpPr/>
            <p:nvPr/>
          </p:nvSpPr>
          <p:spPr>
            <a:xfrm>
              <a:off x="1944797" y="4167498"/>
              <a:ext cx="37241" cy="56638"/>
            </a:xfrm>
            <a:custGeom>
              <a:avLst/>
              <a:gdLst/>
              <a:ahLst/>
              <a:cxnLst/>
              <a:rect l="l" t="t" r="r" b="b"/>
              <a:pathLst>
                <a:path w="240" h="365" extrusionOk="0">
                  <a:moveTo>
                    <a:pt x="36" y="1"/>
                  </a:moveTo>
                  <a:cubicBezTo>
                    <a:pt x="28" y="1"/>
                    <a:pt x="23" y="6"/>
                    <a:pt x="23" y="17"/>
                  </a:cubicBezTo>
                  <a:cubicBezTo>
                    <a:pt x="1" y="17"/>
                    <a:pt x="1" y="39"/>
                    <a:pt x="23" y="60"/>
                  </a:cubicBezTo>
                  <a:cubicBezTo>
                    <a:pt x="66" y="126"/>
                    <a:pt x="153" y="256"/>
                    <a:pt x="109" y="321"/>
                  </a:cubicBezTo>
                  <a:cubicBezTo>
                    <a:pt x="109" y="321"/>
                    <a:pt x="109" y="364"/>
                    <a:pt x="131" y="364"/>
                  </a:cubicBezTo>
                  <a:lnTo>
                    <a:pt x="153" y="364"/>
                  </a:lnTo>
                  <a:cubicBezTo>
                    <a:pt x="174" y="364"/>
                    <a:pt x="174" y="342"/>
                    <a:pt x="196" y="342"/>
                  </a:cubicBezTo>
                  <a:cubicBezTo>
                    <a:pt x="239" y="212"/>
                    <a:pt x="88" y="39"/>
                    <a:pt x="66" y="17"/>
                  </a:cubicBezTo>
                  <a:cubicBezTo>
                    <a:pt x="55" y="6"/>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63;p67"/>
            <p:cNvSpPr/>
            <p:nvPr/>
          </p:nvSpPr>
          <p:spPr>
            <a:xfrm>
              <a:off x="1894366" y="4214670"/>
              <a:ext cx="37241" cy="59897"/>
            </a:xfrm>
            <a:custGeom>
              <a:avLst/>
              <a:gdLst/>
              <a:ahLst/>
              <a:cxnLst/>
              <a:rect l="l" t="t" r="r" b="b"/>
              <a:pathLst>
                <a:path w="240" h="386" extrusionOk="0">
                  <a:moveTo>
                    <a:pt x="33" y="0"/>
                  </a:moveTo>
                  <a:cubicBezTo>
                    <a:pt x="22" y="0"/>
                    <a:pt x="12" y="6"/>
                    <a:pt x="1" y="17"/>
                  </a:cubicBezTo>
                  <a:cubicBezTo>
                    <a:pt x="1" y="38"/>
                    <a:pt x="1" y="60"/>
                    <a:pt x="1" y="82"/>
                  </a:cubicBezTo>
                  <a:cubicBezTo>
                    <a:pt x="66" y="147"/>
                    <a:pt x="131" y="277"/>
                    <a:pt x="109" y="320"/>
                  </a:cubicBezTo>
                  <a:cubicBezTo>
                    <a:pt x="109" y="342"/>
                    <a:pt x="109" y="364"/>
                    <a:pt x="131" y="385"/>
                  </a:cubicBezTo>
                  <a:lnTo>
                    <a:pt x="152" y="385"/>
                  </a:lnTo>
                  <a:cubicBezTo>
                    <a:pt x="174" y="364"/>
                    <a:pt x="174" y="364"/>
                    <a:pt x="196" y="364"/>
                  </a:cubicBezTo>
                  <a:cubicBezTo>
                    <a:pt x="239" y="233"/>
                    <a:pt x="87" y="38"/>
                    <a:pt x="66" y="17"/>
                  </a:cubicBezTo>
                  <a:cubicBezTo>
                    <a:pt x="55" y="6"/>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64;p67"/>
            <p:cNvSpPr/>
            <p:nvPr/>
          </p:nvSpPr>
          <p:spPr>
            <a:xfrm>
              <a:off x="1958297" y="4250826"/>
              <a:ext cx="40500" cy="57414"/>
            </a:xfrm>
            <a:custGeom>
              <a:avLst/>
              <a:gdLst/>
              <a:ahLst/>
              <a:cxnLst/>
              <a:rect l="l" t="t" r="r" b="b"/>
              <a:pathLst>
                <a:path w="261" h="370" extrusionOk="0">
                  <a:moveTo>
                    <a:pt x="22" y="0"/>
                  </a:moveTo>
                  <a:cubicBezTo>
                    <a:pt x="1" y="22"/>
                    <a:pt x="1" y="44"/>
                    <a:pt x="22" y="66"/>
                  </a:cubicBezTo>
                  <a:cubicBezTo>
                    <a:pt x="66" y="109"/>
                    <a:pt x="152" y="261"/>
                    <a:pt x="131" y="304"/>
                  </a:cubicBezTo>
                  <a:cubicBezTo>
                    <a:pt x="109" y="326"/>
                    <a:pt x="131" y="347"/>
                    <a:pt x="152" y="369"/>
                  </a:cubicBezTo>
                  <a:cubicBezTo>
                    <a:pt x="152" y="369"/>
                    <a:pt x="196" y="369"/>
                    <a:pt x="196" y="347"/>
                  </a:cubicBezTo>
                  <a:cubicBezTo>
                    <a:pt x="261" y="217"/>
                    <a:pt x="87" y="22"/>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65;p67"/>
            <p:cNvSpPr/>
            <p:nvPr/>
          </p:nvSpPr>
          <p:spPr>
            <a:xfrm>
              <a:off x="1857434" y="4130567"/>
              <a:ext cx="37086" cy="59897"/>
            </a:xfrm>
            <a:custGeom>
              <a:avLst/>
              <a:gdLst/>
              <a:ahLst/>
              <a:cxnLst/>
              <a:rect l="l" t="t" r="r" b="b"/>
              <a:pathLst>
                <a:path w="239" h="386" extrusionOk="0">
                  <a:moveTo>
                    <a:pt x="35" y="0"/>
                  </a:moveTo>
                  <a:cubicBezTo>
                    <a:pt x="27" y="0"/>
                    <a:pt x="22" y="6"/>
                    <a:pt x="22" y="17"/>
                  </a:cubicBezTo>
                  <a:cubicBezTo>
                    <a:pt x="0" y="38"/>
                    <a:pt x="0" y="60"/>
                    <a:pt x="22" y="82"/>
                  </a:cubicBezTo>
                  <a:cubicBezTo>
                    <a:pt x="65" y="125"/>
                    <a:pt x="152" y="255"/>
                    <a:pt x="109" y="320"/>
                  </a:cubicBezTo>
                  <a:cubicBezTo>
                    <a:pt x="109" y="342"/>
                    <a:pt x="109" y="364"/>
                    <a:pt x="130" y="385"/>
                  </a:cubicBezTo>
                  <a:lnTo>
                    <a:pt x="152" y="385"/>
                  </a:lnTo>
                  <a:cubicBezTo>
                    <a:pt x="174" y="364"/>
                    <a:pt x="174" y="364"/>
                    <a:pt x="195" y="342"/>
                  </a:cubicBezTo>
                  <a:cubicBezTo>
                    <a:pt x="239" y="233"/>
                    <a:pt x="87" y="38"/>
                    <a:pt x="65" y="17"/>
                  </a:cubicBezTo>
                  <a:cubicBezTo>
                    <a:pt x="54" y="6"/>
                    <a:pt x="44"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66;p67"/>
            <p:cNvSpPr/>
            <p:nvPr/>
          </p:nvSpPr>
          <p:spPr>
            <a:xfrm>
              <a:off x="1840521" y="4032187"/>
              <a:ext cx="37241" cy="57259"/>
            </a:xfrm>
            <a:custGeom>
              <a:avLst/>
              <a:gdLst/>
              <a:ahLst/>
              <a:cxnLst/>
              <a:rect l="l" t="t" r="r" b="b"/>
              <a:pathLst>
                <a:path w="240" h="369" extrusionOk="0">
                  <a:moveTo>
                    <a:pt x="1" y="0"/>
                  </a:moveTo>
                  <a:cubicBezTo>
                    <a:pt x="1" y="22"/>
                    <a:pt x="1" y="44"/>
                    <a:pt x="1" y="65"/>
                  </a:cubicBezTo>
                  <a:cubicBezTo>
                    <a:pt x="44" y="130"/>
                    <a:pt x="131" y="260"/>
                    <a:pt x="109" y="304"/>
                  </a:cubicBezTo>
                  <a:cubicBezTo>
                    <a:pt x="109" y="325"/>
                    <a:pt x="109" y="347"/>
                    <a:pt x="131" y="369"/>
                  </a:cubicBezTo>
                  <a:lnTo>
                    <a:pt x="153" y="369"/>
                  </a:lnTo>
                  <a:cubicBezTo>
                    <a:pt x="174" y="369"/>
                    <a:pt x="174" y="347"/>
                    <a:pt x="174" y="347"/>
                  </a:cubicBezTo>
                  <a:cubicBezTo>
                    <a:pt x="239" y="217"/>
                    <a:pt x="87" y="22"/>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67;p67"/>
            <p:cNvSpPr/>
            <p:nvPr/>
          </p:nvSpPr>
          <p:spPr>
            <a:xfrm>
              <a:off x="2176935" y="2871494"/>
              <a:ext cx="373655" cy="208707"/>
            </a:xfrm>
            <a:custGeom>
              <a:avLst/>
              <a:gdLst/>
              <a:ahLst/>
              <a:cxnLst/>
              <a:rect l="l" t="t" r="r" b="b"/>
              <a:pathLst>
                <a:path w="2408" h="1345" extrusionOk="0">
                  <a:moveTo>
                    <a:pt x="1909" y="608"/>
                  </a:moveTo>
                  <a:cubicBezTo>
                    <a:pt x="1930" y="608"/>
                    <a:pt x="1952" y="629"/>
                    <a:pt x="1952" y="651"/>
                  </a:cubicBezTo>
                  <a:cubicBezTo>
                    <a:pt x="1952" y="694"/>
                    <a:pt x="1930" y="738"/>
                    <a:pt x="1887" y="759"/>
                  </a:cubicBezTo>
                  <a:cubicBezTo>
                    <a:pt x="1844" y="759"/>
                    <a:pt x="1800" y="738"/>
                    <a:pt x="1779" y="694"/>
                  </a:cubicBezTo>
                  <a:cubicBezTo>
                    <a:pt x="1779" y="673"/>
                    <a:pt x="1779" y="651"/>
                    <a:pt x="1779" y="651"/>
                  </a:cubicBezTo>
                  <a:cubicBezTo>
                    <a:pt x="1800" y="629"/>
                    <a:pt x="1844" y="608"/>
                    <a:pt x="1887" y="608"/>
                  </a:cubicBezTo>
                  <a:close/>
                  <a:moveTo>
                    <a:pt x="1258" y="846"/>
                  </a:moveTo>
                  <a:cubicBezTo>
                    <a:pt x="1323" y="868"/>
                    <a:pt x="1367" y="933"/>
                    <a:pt x="1367" y="1019"/>
                  </a:cubicBezTo>
                  <a:cubicBezTo>
                    <a:pt x="1349" y="1025"/>
                    <a:pt x="1330" y="1028"/>
                    <a:pt x="1311" y="1028"/>
                  </a:cubicBezTo>
                  <a:cubicBezTo>
                    <a:pt x="1257" y="1028"/>
                    <a:pt x="1198" y="1008"/>
                    <a:pt x="1150" y="976"/>
                  </a:cubicBezTo>
                  <a:cubicBezTo>
                    <a:pt x="1128" y="954"/>
                    <a:pt x="1128" y="911"/>
                    <a:pt x="1172" y="868"/>
                  </a:cubicBezTo>
                  <a:cubicBezTo>
                    <a:pt x="1172" y="846"/>
                    <a:pt x="1215" y="846"/>
                    <a:pt x="1237" y="846"/>
                  </a:cubicBezTo>
                  <a:close/>
                  <a:moveTo>
                    <a:pt x="586" y="868"/>
                  </a:moveTo>
                  <a:cubicBezTo>
                    <a:pt x="651" y="889"/>
                    <a:pt x="695" y="954"/>
                    <a:pt x="695" y="1019"/>
                  </a:cubicBezTo>
                  <a:cubicBezTo>
                    <a:pt x="695" y="1063"/>
                    <a:pt x="673" y="1106"/>
                    <a:pt x="651" y="1128"/>
                  </a:cubicBezTo>
                  <a:cubicBezTo>
                    <a:pt x="630" y="1128"/>
                    <a:pt x="608" y="1106"/>
                    <a:pt x="608" y="1084"/>
                  </a:cubicBezTo>
                  <a:cubicBezTo>
                    <a:pt x="543" y="1041"/>
                    <a:pt x="521" y="954"/>
                    <a:pt x="543" y="889"/>
                  </a:cubicBezTo>
                  <a:cubicBezTo>
                    <a:pt x="543" y="868"/>
                    <a:pt x="543" y="868"/>
                    <a:pt x="565" y="868"/>
                  </a:cubicBezTo>
                  <a:close/>
                  <a:moveTo>
                    <a:pt x="2017" y="0"/>
                  </a:moveTo>
                  <a:cubicBezTo>
                    <a:pt x="1995" y="0"/>
                    <a:pt x="1974" y="0"/>
                    <a:pt x="1952" y="22"/>
                  </a:cubicBezTo>
                  <a:cubicBezTo>
                    <a:pt x="1952" y="44"/>
                    <a:pt x="1952" y="65"/>
                    <a:pt x="1974" y="87"/>
                  </a:cubicBezTo>
                  <a:cubicBezTo>
                    <a:pt x="1974" y="87"/>
                    <a:pt x="2256" y="217"/>
                    <a:pt x="2299" y="391"/>
                  </a:cubicBezTo>
                  <a:cubicBezTo>
                    <a:pt x="2321" y="477"/>
                    <a:pt x="2299" y="564"/>
                    <a:pt x="2234" y="608"/>
                  </a:cubicBezTo>
                  <a:cubicBezTo>
                    <a:pt x="2169" y="694"/>
                    <a:pt x="2060" y="759"/>
                    <a:pt x="1974" y="781"/>
                  </a:cubicBezTo>
                  <a:cubicBezTo>
                    <a:pt x="1995" y="738"/>
                    <a:pt x="2017" y="694"/>
                    <a:pt x="1995" y="651"/>
                  </a:cubicBezTo>
                  <a:cubicBezTo>
                    <a:pt x="1995" y="586"/>
                    <a:pt x="1952" y="564"/>
                    <a:pt x="1909" y="542"/>
                  </a:cubicBezTo>
                  <a:cubicBezTo>
                    <a:pt x="1887" y="537"/>
                    <a:pt x="1867" y="534"/>
                    <a:pt x="1847" y="534"/>
                  </a:cubicBezTo>
                  <a:cubicBezTo>
                    <a:pt x="1789" y="534"/>
                    <a:pt x="1741" y="559"/>
                    <a:pt x="1692" y="608"/>
                  </a:cubicBezTo>
                  <a:cubicBezTo>
                    <a:pt x="1670" y="651"/>
                    <a:pt x="1649" y="694"/>
                    <a:pt x="1670" y="738"/>
                  </a:cubicBezTo>
                  <a:cubicBezTo>
                    <a:pt x="1692" y="781"/>
                    <a:pt x="1735" y="824"/>
                    <a:pt x="1779" y="846"/>
                  </a:cubicBezTo>
                  <a:lnTo>
                    <a:pt x="1735" y="868"/>
                  </a:lnTo>
                  <a:cubicBezTo>
                    <a:pt x="1649" y="954"/>
                    <a:pt x="1540" y="998"/>
                    <a:pt x="1432" y="1019"/>
                  </a:cubicBezTo>
                  <a:cubicBezTo>
                    <a:pt x="1432" y="911"/>
                    <a:pt x="1367" y="824"/>
                    <a:pt x="1280" y="781"/>
                  </a:cubicBezTo>
                  <a:cubicBezTo>
                    <a:pt x="1258" y="776"/>
                    <a:pt x="1238" y="773"/>
                    <a:pt x="1219" y="773"/>
                  </a:cubicBezTo>
                  <a:cubicBezTo>
                    <a:pt x="1162" y="773"/>
                    <a:pt x="1117" y="797"/>
                    <a:pt x="1085" y="846"/>
                  </a:cubicBezTo>
                  <a:cubicBezTo>
                    <a:pt x="998" y="954"/>
                    <a:pt x="1063" y="1019"/>
                    <a:pt x="1085" y="1063"/>
                  </a:cubicBezTo>
                  <a:cubicBezTo>
                    <a:pt x="1150" y="1106"/>
                    <a:pt x="1237" y="1128"/>
                    <a:pt x="1323" y="1128"/>
                  </a:cubicBezTo>
                  <a:cubicBezTo>
                    <a:pt x="1280" y="1193"/>
                    <a:pt x="1193" y="1258"/>
                    <a:pt x="1107" y="1258"/>
                  </a:cubicBezTo>
                  <a:cubicBezTo>
                    <a:pt x="1060" y="1273"/>
                    <a:pt x="1012" y="1280"/>
                    <a:pt x="962" y="1280"/>
                  </a:cubicBezTo>
                  <a:cubicBezTo>
                    <a:pt x="872" y="1280"/>
                    <a:pt x="779" y="1257"/>
                    <a:pt x="695" y="1215"/>
                  </a:cubicBezTo>
                  <a:cubicBezTo>
                    <a:pt x="738" y="1150"/>
                    <a:pt x="760" y="1106"/>
                    <a:pt x="760" y="1041"/>
                  </a:cubicBezTo>
                  <a:cubicBezTo>
                    <a:pt x="781" y="911"/>
                    <a:pt x="695" y="824"/>
                    <a:pt x="565" y="803"/>
                  </a:cubicBezTo>
                  <a:cubicBezTo>
                    <a:pt x="521" y="803"/>
                    <a:pt x="478" y="824"/>
                    <a:pt x="456" y="868"/>
                  </a:cubicBezTo>
                  <a:cubicBezTo>
                    <a:pt x="434" y="976"/>
                    <a:pt x="456" y="1063"/>
                    <a:pt x="521" y="1150"/>
                  </a:cubicBezTo>
                  <a:lnTo>
                    <a:pt x="586" y="1215"/>
                  </a:lnTo>
                  <a:cubicBezTo>
                    <a:pt x="543" y="1236"/>
                    <a:pt x="499" y="1258"/>
                    <a:pt x="456" y="1258"/>
                  </a:cubicBezTo>
                  <a:cubicBezTo>
                    <a:pt x="326" y="1258"/>
                    <a:pt x="196" y="1193"/>
                    <a:pt x="131" y="1084"/>
                  </a:cubicBezTo>
                  <a:cubicBezTo>
                    <a:pt x="88" y="976"/>
                    <a:pt x="109" y="868"/>
                    <a:pt x="174" y="781"/>
                  </a:cubicBezTo>
                  <a:cubicBezTo>
                    <a:pt x="196" y="781"/>
                    <a:pt x="196" y="738"/>
                    <a:pt x="174" y="738"/>
                  </a:cubicBezTo>
                  <a:cubicBezTo>
                    <a:pt x="174" y="727"/>
                    <a:pt x="163" y="721"/>
                    <a:pt x="153" y="721"/>
                  </a:cubicBezTo>
                  <a:cubicBezTo>
                    <a:pt x="142" y="721"/>
                    <a:pt x="131" y="727"/>
                    <a:pt x="131" y="738"/>
                  </a:cubicBezTo>
                  <a:cubicBezTo>
                    <a:pt x="23" y="846"/>
                    <a:pt x="1" y="998"/>
                    <a:pt x="66" y="1128"/>
                  </a:cubicBezTo>
                  <a:cubicBezTo>
                    <a:pt x="144" y="1244"/>
                    <a:pt x="274" y="1326"/>
                    <a:pt x="425" y="1326"/>
                  </a:cubicBezTo>
                  <a:cubicBezTo>
                    <a:pt x="442" y="1326"/>
                    <a:pt x="460" y="1325"/>
                    <a:pt x="478" y="1323"/>
                  </a:cubicBezTo>
                  <a:cubicBezTo>
                    <a:pt x="543" y="1323"/>
                    <a:pt x="608" y="1301"/>
                    <a:pt x="651" y="1258"/>
                  </a:cubicBezTo>
                  <a:cubicBezTo>
                    <a:pt x="760" y="1323"/>
                    <a:pt x="868" y="1345"/>
                    <a:pt x="976" y="1345"/>
                  </a:cubicBezTo>
                  <a:lnTo>
                    <a:pt x="1107" y="1345"/>
                  </a:lnTo>
                  <a:cubicBezTo>
                    <a:pt x="1302" y="1301"/>
                    <a:pt x="1388" y="1193"/>
                    <a:pt x="1410" y="1106"/>
                  </a:cubicBezTo>
                  <a:cubicBezTo>
                    <a:pt x="1540" y="1084"/>
                    <a:pt x="1670" y="1019"/>
                    <a:pt x="1779" y="933"/>
                  </a:cubicBezTo>
                  <a:cubicBezTo>
                    <a:pt x="1822" y="911"/>
                    <a:pt x="1844" y="889"/>
                    <a:pt x="1865" y="868"/>
                  </a:cubicBezTo>
                  <a:cubicBezTo>
                    <a:pt x="2039" y="868"/>
                    <a:pt x="2191" y="803"/>
                    <a:pt x="2299" y="673"/>
                  </a:cubicBezTo>
                  <a:cubicBezTo>
                    <a:pt x="2364" y="586"/>
                    <a:pt x="2407" y="477"/>
                    <a:pt x="2386" y="369"/>
                  </a:cubicBezTo>
                  <a:cubicBezTo>
                    <a:pt x="2342" y="152"/>
                    <a:pt x="2017"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descr="Untitled-3"/>
          <p:cNvPicPr>
            <a:picLocks noChangeAspect="1" noChangeArrowheads="1"/>
          </p:cNvPicPr>
          <p:nvPr/>
        </p:nvPicPr>
        <p:blipFill>
          <a:blip r:embed="rId2"/>
          <a:srcRect/>
          <a:stretch>
            <a:fillRect/>
          </a:stretch>
        </p:blipFill>
        <p:spPr bwMode="auto">
          <a:xfrm>
            <a:off x="5486401" y="1311007"/>
            <a:ext cx="2197100" cy="1455738"/>
          </a:xfrm>
          <a:prstGeom prst="rect">
            <a:avLst/>
          </a:prstGeom>
          <a:noFill/>
          <a:ln w="76200">
            <a:solidFill>
              <a:srgbClr val="000000"/>
            </a:solidFill>
            <a:miter lim="800000"/>
            <a:headEnd/>
            <a:tailEnd/>
          </a:ln>
        </p:spPr>
      </p:pic>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descr="Untitled-2"/>
          <p:cNvPicPr>
            <a:picLocks noChangeAspect="1" noChangeArrowheads="1"/>
          </p:cNvPicPr>
          <p:nvPr/>
        </p:nvPicPr>
        <p:blipFill>
          <a:blip r:embed="rId3"/>
          <a:srcRect/>
          <a:stretch>
            <a:fillRect/>
          </a:stretch>
        </p:blipFill>
        <p:spPr bwMode="auto">
          <a:xfrm>
            <a:off x="1608463" y="3216925"/>
            <a:ext cx="2316163" cy="1403350"/>
          </a:xfrm>
          <a:prstGeom prst="rect">
            <a:avLst/>
          </a:prstGeom>
          <a:noFill/>
          <a:ln w="76200">
            <a:solidFill>
              <a:srgbClr val="000000"/>
            </a:solidFill>
            <a:miter lim="800000"/>
            <a:headEnd/>
            <a:tailEnd/>
          </a:ln>
        </p:spPr>
      </p:pic>
      <p:sp>
        <p:nvSpPr>
          <p:cNvPr id="205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3" name="Picture 5" descr="Tranh but da cua hoc sinh"/>
          <p:cNvPicPr>
            <a:picLocks noChangeAspect="1" noChangeArrowheads="1"/>
          </p:cNvPicPr>
          <p:nvPr/>
        </p:nvPicPr>
        <p:blipFill>
          <a:blip r:embed="rId4"/>
          <a:srcRect/>
          <a:stretch>
            <a:fillRect/>
          </a:stretch>
        </p:blipFill>
        <p:spPr bwMode="auto">
          <a:xfrm>
            <a:off x="5453350" y="3183875"/>
            <a:ext cx="2211388" cy="1457325"/>
          </a:xfrm>
          <a:prstGeom prst="rect">
            <a:avLst/>
          </a:prstGeom>
          <a:noFill/>
          <a:ln w="19050">
            <a:solidFill>
              <a:srgbClr val="000000"/>
            </a:solidFill>
            <a:miter lim="800000"/>
            <a:headEnd/>
            <a:tailEnd/>
          </a:ln>
        </p:spPr>
      </p:pic>
      <p:sp>
        <p:nvSpPr>
          <p:cNvPr id="65" name="TextBox 64"/>
          <p:cNvSpPr txBox="1"/>
          <p:nvPr/>
        </p:nvSpPr>
        <p:spPr>
          <a:xfrm>
            <a:off x="1288973" y="1476260"/>
            <a:ext cx="3933022" cy="1569660"/>
          </a:xfrm>
          <a:prstGeom prst="rect">
            <a:avLst/>
          </a:prstGeom>
          <a:noFill/>
        </p:spPr>
        <p:txBody>
          <a:bodyPr wrap="square" rtlCol="0">
            <a:spAutoFit/>
          </a:bodyPr>
          <a:lstStyle/>
          <a:p>
            <a:pPr marL="342900" indent="-342900"/>
            <a:r>
              <a:rPr lang="en-US" sz="2400" dirty="0"/>
              <a:t>1. </a:t>
            </a:r>
            <a:r>
              <a:rPr lang="en-US" sz="2400" dirty="0" err="1"/>
              <a:t>Chọn</a:t>
            </a:r>
            <a:r>
              <a:rPr lang="en-US" sz="2400" dirty="0"/>
              <a:t> </a:t>
            </a:r>
            <a:r>
              <a:rPr lang="en-US" sz="2400" dirty="0" err="1"/>
              <a:t>nội</a:t>
            </a:r>
            <a:r>
              <a:rPr lang="en-US" sz="2400" dirty="0"/>
              <a:t> dung </a:t>
            </a:r>
            <a:r>
              <a:rPr lang="en-US" sz="2400" dirty="0" err="1"/>
              <a:t>chủ</a:t>
            </a:r>
            <a:r>
              <a:rPr lang="en-US" sz="2400" dirty="0"/>
              <a:t> </a:t>
            </a:r>
            <a:r>
              <a:rPr lang="en-US" sz="2400" dirty="0" err="1"/>
              <a:t>đề</a:t>
            </a:r>
            <a:endParaRPr lang="en-US" sz="2400" dirty="0"/>
          </a:p>
          <a:p>
            <a:pPr marL="342900" indent="-342900"/>
            <a:r>
              <a:rPr lang="en-US" sz="2400" dirty="0"/>
              <a:t>2. </a:t>
            </a:r>
            <a:r>
              <a:rPr lang="en-US" sz="2400" dirty="0" err="1"/>
              <a:t>Phác</a:t>
            </a:r>
            <a:r>
              <a:rPr lang="en-US" sz="2400" dirty="0"/>
              <a:t> </a:t>
            </a:r>
            <a:r>
              <a:rPr lang="en-US" sz="2400" dirty="0" err="1"/>
              <a:t>mảng</a:t>
            </a:r>
            <a:r>
              <a:rPr lang="en-US" sz="2400" dirty="0"/>
              <a:t> </a:t>
            </a:r>
            <a:r>
              <a:rPr lang="en-US" sz="2400" dirty="0" err="1"/>
              <a:t>chính</a:t>
            </a:r>
            <a:r>
              <a:rPr lang="en-US" sz="2400" dirty="0"/>
              <a:t>, </a:t>
            </a:r>
            <a:r>
              <a:rPr lang="en-US" sz="2400" dirty="0" err="1"/>
              <a:t>phụ</a:t>
            </a:r>
            <a:endParaRPr lang="en-US" sz="2400" dirty="0"/>
          </a:p>
          <a:p>
            <a:pPr marL="342900" indent="-342900"/>
            <a:r>
              <a:rPr lang="en-US" sz="2400" dirty="0"/>
              <a:t>3. </a:t>
            </a:r>
            <a:r>
              <a:rPr lang="en-US" sz="2400" dirty="0" err="1"/>
              <a:t>Vẽ</a:t>
            </a:r>
            <a:r>
              <a:rPr lang="en-US" sz="2400" dirty="0"/>
              <a:t> </a:t>
            </a:r>
            <a:r>
              <a:rPr lang="en-US" sz="2400" dirty="0" err="1"/>
              <a:t>hình</a:t>
            </a:r>
            <a:endParaRPr lang="en-US" sz="2400" dirty="0"/>
          </a:p>
          <a:p>
            <a:pPr marL="342900" indent="-342900"/>
            <a:r>
              <a:rPr lang="en-US" sz="2400" dirty="0"/>
              <a:t>4. </a:t>
            </a:r>
            <a:r>
              <a:rPr lang="en-US" sz="2400" dirty="0" err="1"/>
              <a:t>Vẽ</a:t>
            </a:r>
            <a:r>
              <a:rPr lang="en-US" sz="2400" dirty="0"/>
              <a:t> </a:t>
            </a:r>
            <a:r>
              <a:rPr lang="en-US" sz="2400" dirty="0" err="1"/>
              <a:t>màu</a:t>
            </a:r>
            <a:endParaRPr lang="en-US" sz="2400" dirty="0"/>
          </a:p>
        </p:txBody>
      </p:sp>
    </p:spTree>
    <p:extLst>
      <p:ext uri="{BB962C8B-B14F-4D97-AF65-F5344CB8AC3E}">
        <p14:creationId xmlns:p14="http://schemas.microsoft.com/office/powerpoint/2010/main" val="325039981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blinds(horizontal)">
                                      <p:cBhvr>
                                        <p:cTn id="7" dur="500"/>
                                        <p:tgtEl>
                                          <p:spTgt spid="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5">
                                            <p:txEl>
                                              <p:pRg st="1" end="1"/>
                                            </p:txEl>
                                          </p:spTgt>
                                        </p:tgtEl>
                                        <p:attrNameLst>
                                          <p:attrName>style.visibility</p:attrName>
                                        </p:attrNameLst>
                                      </p:cBhvr>
                                      <p:to>
                                        <p:strVal val="visible"/>
                                      </p:to>
                                    </p:set>
                                    <p:anim calcmode="lin" valueType="num">
                                      <p:cBhvr>
                                        <p:cTn id="12" dur="1000" fill="hold"/>
                                        <p:tgtEl>
                                          <p:spTgt spid="6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6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5">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049"/>
                                        </p:tgtEl>
                                        <p:attrNameLst>
                                          <p:attrName>style.visibility</p:attrName>
                                        </p:attrNameLst>
                                      </p:cBhvr>
                                      <p:to>
                                        <p:strVal val="visible"/>
                                      </p:to>
                                    </p:set>
                                    <p:anim calcmode="lin" valueType="num">
                                      <p:cBhvr>
                                        <p:cTn id="17" dur="1000" fill="hold"/>
                                        <p:tgtEl>
                                          <p:spTgt spid="2049"/>
                                        </p:tgtEl>
                                        <p:attrNameLst>
                                          <p:attrName>ppt_w</p:attrName>
                                        </p:attrNameLst>
                                      </p:cBhvr>
                                      <p:tavLst>
                                        <p:tav tm="0">
                                          <p:val>
                                            <p:strVal val="#ppt_w*0.70"/>
                                          </p:val>
                                        </p:tav>
                                        <p:tav tm="100000">
                                          <p:val>
                                            <p:strVal val="#ppt_w"/>
                                          </p:val>
                                        </p:tav>
                                      </p:tavLst>
                                    </p:anim>
                                    <p:anim calcmode="lin" valueType="num">
                                      <p:cBhvr>
                                        <p:cTn id="18" dur="1000" fill="hold"/>
                                        <p:tgtEl>
                                          <p:spTgt spid="2049"/>
                                        </p:tgtEl>
                                        <p:attrNameLst>
                                          <p:attrName>ppt_h</p:attrName>
                                        </p:attrNameLst>
                                      </p:cBhvr>
                                      <p:tavLst>
                                        <p:tav tm="0">
                                          <p:val>
                                            <p:strVal val="#ppt_h"/>
                                          </p:val>
                                        </p:tav>
                                        <p:tav tm="100000">
                                          <p:val>
                                            <p:strVal val="#ppt_h"/>
                                          </p:val>
                                        </p:tav>
                                      </p:tavLst>
                                    </p:anim>
                                    <p:animEffect transition="in" filter="fade">
                                      <p:cBhvr>
                                        <p:cTn id="19" dur="1000"/>
                                        <p:tgtEl>
                                          <p:spTgt spid="2049"/>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32" fill="hold" nodeType="clickEffect">
                                  <p:stCondLst>
                                    <p:cond delay="0"/>
                                  </p:stCondLst>
                                  <p:childTnLst>
                                    <p:set>
                                      <p:cBhvr>
                                        <p:cTn id="23" dur="1" fill="hold">
                                          <p:stCondLst>
                                            <p:cond delay="0"/>
                                          </p:stCondLst>
                                        </p:cTn>
                                        <p:tgtEl>
                                          <p:spTgt spid="65">
                                            <p:txEl>
                                              <p:pRg st="2" end="2"/>
                                            </p:txEl>
                                          </p:spTgt>
                                        </p:tgtEl>
                                        <p:attrNameLst>
                                          <p:attrName>style.visibility</p:attrName>
                                        </p:attrNameLst>
                                      </p:cBhvr>
                                      <p:to>
                                        <p:strVal val="visible"/>
                                      </p:to>
                                    </p:set>
                                    <p:animEffect transition="in" filter="diamond(out)">
                                      <p:cBhvr>
                                        <p:cTn id="24" dur="2000"/>
                                        <p:tgtEl>
                                          <p:spTgt spid="65">
                                            <p:txEl>
                                              <p:pRg st="2" end="2"/>
                                            </p:txEl>
                                          </p:spTgt>
                                        </p:tgtEl>
                                      </p:cBhvr>
                                    </p:animEffect>
                                  </p:childTnLst>
                                </p:cTn>
                              </p:par>
                              <p:par>
                                <p:cTn id="25" presetID="8" presetClass="entr" presetSubtype="32" fill="hold" nodeType="with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diamond(out)">
                                      <p:cBhvr>
                                        <p:cTn id="27" dur="2000"/>
                                        <p:tgtEl>
                                          <p:spTgt spid="205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5">
                                            <p:txEl>
                                              <p:pRg st="3" end="3"/>
                                            </p:txEl>
                                          </p:spTgt>
                                        </p:tgtEl>
                                        <p:attrNameLst>
                                          <p:attrName>style.visibility</p:attrName>
                                        </p:attrNameLst>
                                      </p:cBhvr>
                                      <p:to>
                                        <p:strVal val="visible"/>
                                      </p:to>
                                    </p:set>
                                    <p:animEffect transition="in" filter="blinds(horizontal)">
                                      <p:cBhvr>
                                        <p:cTn id="32" dur="2000"/>
                                        <p:tgtEl>
                                          <p:spTgt spid="65">
                                            <p:txEl>
                                              <p:pRg st="3" end="3"/>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2053"/>
                                        </p:tgtEl>
                                        <p:attrNameLst>
                                          <p:attrName>style.visibility</p:attrName>
                                        </p:attrNameLst>
                                      </p:cBhvr>
                                      <p:to>
                                        <p:strVal val="visible"/>
                                      </p:to>
                                    </p:set>
                                    <p:animEffect transition="in" filter="blinds(horizontal)">
                                      <p:cBhvr>
                                        <p:cTn id="35"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66868" y="276262"/>
            <a:ext cx="4434624" cy="446693"/>
          </a:xfrm>
          <a:solidFill>
            <a:schemeClr val="accent4">
              <a:lumMod val="40000"/>
              <a:lumOff val="60000"/>
            </a:schemeClr>
          </a:solidFill>
          <a:effectLst>
            <a:outerShdw blurRad="50800" dist="38100" dir="8100000" algn="tr" rotWithShape="0">
              <a:prstClr val="black">
                <a:alpha val="40000"/>
              </a:prstClr>
            </a:outerShdw>
          </a:effectLst>
        </p:spPr>
        <p:txBody>
          <a:bodyPr anchor="ctr"/>
          <a:lstStyle/>
          <a:p>
            <a:pPr algn="ctr"/>
            <a:r>
              <a:rPr lang="en-US" sz="2000" dirty="0" err="1">
                <a:latin typeface="+mn-lt"/>
              </a:rPr>
              <a:t>Một</a:t>
            </a:r>
            <a:r>
              <a:rPr lang="en-US" sz="2000" dirty="0">
                <a:latin typeface="+mn-lt"/>
              </a:rPr>
              <a:t> </a:t>
            </a:r>
            <a:r>
              <a:rPr lang="en-US" sz="2000" dirty="0" err="1">
                <a:latin typeface="+mn-lt"/>
              </a:rPr>
              <a:t>số</a:t>
            </a:r>
            <a:r>
              <a:rPr lang="en-US" sz="2000" dirty="0">
                <a:latin typeface="+mn-lt"/>
              </a:rPr>
              <a:t> </a:t>
            </a:r>
            <a:r>
              <a:rPr lang="en-US" sz="2000" dirty="0" err="1">
                <a:latin typeface="+mn-lt"/>
              </a:rPr>
              <a:t>sản</a:t>
            </a:r>
            <a:r>
              <a:rPr lang="en-US" sz="2000" dirty="0">
                <a:latin typeface="+mn-lt"/>
              </a:rPr>
              <a:t> </a:t>
            </a:r>
            <a:r>
              <a:rPr lang="en-US" sz="2000" dirty="0" err="1">
                <a:latin typeface="+mn-lt"/>
              </a:rPr>
              <a:t>phẩm</a:t>
            </a:r>
            <a:r>
              <a:rPr lang="en-US" sz="2000" dirty="0">
                <a:latin typeface="+mn-lt"/>
              </a:rPr>
              <a:t> </a:t>
            </a:r>
            <a:r>
              <a:rPr lang="en-US" sz="2000" dirty="0" err="1">
                <a:latin typeface="+mn-lt"/>
              </a:rPr>
              <a:t>mĩ</a:t>
            </a:r>
            <a:r>
              <a:rPr lang="en-US" sz="2000" dirty="0">
                <a:latin typeface="+mn-lt"/>
              </a:rPr>
              <a:t> </a:t>
            </a:r>
            <a:r>
              <a:rPr lang="en-US" sz="2000" dirty="0" err="1">
                <a:latin typeface="+mn-lt"/>
              </a:rPr>
              <a:t>thuật</a:t>
            </a:r>
            <a:r>
              <a:rPr lang="en-US" sz="2000" dirty="0">
                <a:latin typeface="+mn-lt"/>
              </a:rPr>
              <a:t> </a:t>
            </a:r>
            <a:r>
              <a:rPr lang="en-US" sz="2000" dirty="0" err="1">
                <a:latin typeface="+mn-lt"/>
              </a:rPr>
              <a:t>tham</a:t>
            </a:r>
            <a:r>
              <a:rPr lang="en-US" sz="2000" dirty="0">
                <a:latin typeface="+mn-lt"/>
              </a:rPr>
              <a:t> </a:t>
            </a:r>
            <a:r>
              <a:rPr lang="en-US" sz="2000" dirty="0" err="1">
                <a:latin typeface="+mn-lt"/>
              </a:rPr>
              <a:t>khảo</a:t>
            </a:r>
            <a:endParaRPr lang="en-US" sz="2000" dirty="0">
              <a:latin typeface="+mn-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14" y="1040901"/>
            <a:ext cx="3790307" cy="284273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758533" y="3883631"/>
            <a:ext cx="3503488" cy="923330"/>
          </a:xfrm>
          <a:prstGeom prst="rect">
            <a:avLst/>
          </a:prstGeom>
          <a:noFill/>
        </p:spPr>
        <p:txBody>
          <a:bodyPr wrap="square" rtlCol="0">
            <a:spAutoFit/>
          </a:bodyPr>
          <a:lstStyle/>
          <a:p>
            <a:pPr algn="ctr">
              <a:lnSpc>
                <a:spcPct val="150000"/>
              </a:lnSpc>
            </a:pPr>
            <a:r>
              <a:rPr lang="en-US" sz="1800" dirty="0" err="1"/>
              <a:t>Sản</a:t>
            </a:r>
            <a:r>
              <a:rPr lang="en-US" sz="1800" dirty="0"/>
              <a:t> </a:t>
            </a:r>
            <a:r>
              <a:rPr lang="en-US" sz="1800" dirty="0" err="1"/>
              <a:t>phẩm</a:t>
            </a:r>
            <a:r>
              <a:rPr lang="en-US" sz="1800" dirty="0"/>
              <a:t> </a:t>
            </a:r>
            <a:r>
              <a:rPr lang="en-US" sz="1800" dirty="0" err="1"/>
              <a:t>mĩ</a:t>
            </a:r>
            <a:r>
              <a:rPr lang="en-US" sz="1800" dirty="0"/>
              <a:t> </a:t>
            </a:r>
            <a:r>
              <a:rPr lang="en-US" sz="1800" dirty="0" err="1"/>
              <a:t>thuật</a:t>
            </a:r>
            <a:r>
              <a:rPr lang="en-US" sz="1800" dirty="0"/>
              <a:t> </a:t>
            </a:r>
            <a:r>
              <a:rPr lang="en-US" sz="1800" dirty="0" err="1"/>
              <a:t>xé</a:t>
            </a:r>
            <a:r>
              <a:rPr lang="en-US" sz="1800" dirty="0"/>
              <a:t> </a:t>
            </a:r>
            <a:r>
              <a:rPr lang="en-US" sz="1800" dirty="0" err="1"/>
              <a:t>dán</a:t>
            </a:r>
            <a:r>
              <a:rPr lang="en-US" sz="1800" dirty="0"/>
              <a:t> </a:t>
            </a:r>
          </a:p>
          <a:p>
            <a:pPr algn="ctr">
              <a:lnSpc>
                <a:spcPct val="150000"/>
              </a:lnSpc>
            </a:pPr>
            <a:r>
              <a:rPr lang="en-US" sz="1800" dirty="0"/>
              <a:t>“</a:t>
            </a:r>
            <a:r>
              <a:rPr lang="en-US" sz="1800" b="1" dirty="0" err="1"/>
              <a:t>Ngày</a:t>
            </a:r>
            <a:r>
              <a:rPr lang="en-US" sz="1800" b="1" dirty="0"/>
              <a:t> </a:t>
            </a:r>
            <a:r>
              <a:rPr lang="en-US" sz="1800" b="1" dirty="0" err="1"/>
              <a:t>hội</a:t>
            </a:r>
            <a:r>
              <a:rPr lang="en-US" sz="1800" b="1" dirty="0"/>
              <a:t> </a:t>
            </a:r>
            <a:r>
              <a:rPr lang="en-US" sz="1800" b="1" dirty="0" err="1"/>
              <a:t>vệ</a:t>
            </a:r>
            <a:r>
              <a:rPr lang="en-US" sz="1800" b="1" dirty="0"/>
              <a:t> </a:t>
            </a:r>
            <a:r>
              <a:rPr lang="en-US" sz="1800" b="1" dirty="0" err="1"/>
              <a:t>sinh</a:t>
            </a:r>
            <a:r>
              <a:rPr lang="en-US" sz="1800" b="1" dirty="0"/>
              <a:t> </a:t>
            </a:r>
            <a:r>
              <a:rPr lang="en-US" sz="1800" b="1" dirty="0" err="1"/>
              <a:t>trường</a:t>
            </a:r>
            <a:r>
              <a:rPr lang="en-US" sz="1800" b="1" dirty="0"/>
              <a:t> </a:t>
            </a:r>
            <a:r>
              <a:rPr lang="en-US" sz="1800" b="1" dirty="0" err="1"/>
              <a:t>học</a:t>
            </a:r>
            <a:r>
              <a:rPr lang="en-US" sz="1800" dirty="0"/>
              <a:t>”</a:t>
            </a:r>
            <a:endParaRPr lang="en-US" sz="2000"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160" t="9255" r="3618" b="8562"/>
          <a:stretch/>
        </p:blipFill>
        <p:spPr>
          <a:xfrm>
            <a:off x="4777538" y="1345915"/>
            <a:ext cx="4047907" cy="2735073"/>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229545" y="4080988"/>
            <a:ext cx="3143892" cy="818173"/>
          </a:xfrm>
          <a:prstGeom prst="rect">
            <a:avLst/>
          </a:prstGeom>
          <a:noFill/>
        </p:spPr>
        <p:txBody>
          <a:bodyPr wrap="square" rtlCol="0">
            <a:spAutoFit/>
          </a:bodyPr>
          <a:lstStyle/>
          <a:p>
            <a:pPr algn="ctr">
              <a:lnSpc>
                <a:spcPts val="3000"/>
              </a:lnSpc>
            </a:pPr>
            <a:r>
              <a:rPr lang="en-US" sz="1800" dirty="0" err="1"/>
              <a:t>Sản</a:t>
            </a:r>
            <a:r>
              <a:rPr lang="en-US" sz="1800" dirty="0"/>
              <a:t> </a:t>
            </a:r>
            <a:r>
              <a:rPr lang="en-US" sz="1800" dirty="0" err="1"/>
              <a:t>phẩm</a:t>
            </a:r>
            <a:r>
              <a:rPr lang="en-US" sz="1800" dirty="0"/>
              <a:t> </a:t>
            </a:r>
            <a:r>
              <a:rPr lang="en-US" sz="1800" dirty="0" err="1"/>
              <a:t>tranh</a:t>
            </a:r>
            <a:r>
              <a:rPr lang="en-US" sz="1800" dirty="0"/>
              <a:t> </a:t>
            </a:r>
            <a:r>
              <a:rPr lang="en-US" sz="1800" dirty="0" err="1"/>
              <a:t>đá</a:t>
            </a:r>
            <a:endParaRPr lang="en-US" sz="1800" dirty="0"/>
          </a:p>
          <a:p>
            <a:pPr algn="ctr">
              <a:lnSpc>
                <a:spcPts val="3000"/>
              </a:lnSpc>
            </a:pPr>
            <a:r>
              <a:rPr lang="en-US" sz="1800" dirty="0"/>
              <a:t>“</a:t>
            </a:r>
            <a:r>
              <a:rPr lang="en-US" sz="1800" b="1" dirty="0" err="1"/>
              <a:t>Đến</a:t>
            </a:r>
            <a:r>
              <a:rPr lang="en-US" sz="1800" b="1" dirty="0"/>
              <a:t> </a:t>
            </a:r>
            <a:r>
              <a:rPr lang="en-US" sz="1800" b="1" dirty="0" err="1"/>
              <a:t>trường</a:t>
            </a:r>
            <a:r>
              <a:rPr lang="en-US" sz="1800" b="1" dirty="0"/>
              <a:t> </a:t>
            </a:r>
            <a:r>
              <a:rPr lang="en-US" sz="1800" b="1" dirty="0" err="1"/>
              <a:t>thật</a:t>
            </a:r>
            <a:r>
              <a:rPr lang="en-US" sz="1800" b="1" dirty="0"/>
              <a:t> </a:t>
            </a:r>
            <a:r>
              <a:rPr lang="en-US" sz="1800" b="1" dirty="0" err="1"/>
              <a:t>vui</a:t>
            </a:r>
            <a:r>
              <a:rPr lang="en-US" sz="1800" dirty="0"/>
              <a:t>”</a:t>
            </a:r>
          </a:p>
        </p:txBody>
      </p:sp>
    </p:spTree>
    <p:extLst>
      <p:ext uri="{BB962C8B-B14F-4D97-AF65-F5344CB8AC3E}">
        <p14:creationId xmlns:p14="http://schemas.microsoft.com/office/powerpoint/2010/main" val="328603233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Right)">
                                      <p:cBhvr>
                                        <p:cTn id="15" dur="500"/>
                                        <p:tgtEl>
                                          <p:spTgt spid="8"/>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Right)">
                                      <p:cBhvr>
                                        <p:cTn id="24" dur="500"/>
                                        <p:tgtEl>
                                          <p:spTgt spid="13"/>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999" y="0"/>
            <a:ext cx="6858000" cy="5143500"/>
          </a:xfrm>
          <a:prstGeom prst="rect">
            <a:avLst/>
          </a:prstGeom>
        </p:spPr>
      </p:pic>
      <p:pic>
        <p:nvPicPr>
          <p:cNvPr id="2" name="Picture 1"/>
          <p:cNvPicPr>
            <a:picLocks noChangeAspect="1"/>
          </p:cNvPicPr>
          <p:nvPr/>
        </p:nvPicPr>
        <p:blipFill>
          <a:blip r:embed="rId3"/>
          <a:stretch>
            <a:fillRect/>
          </a:stretch>
        </p:blipFill>
        <p:spPr>
          <a:xfrm>
            <a:off x="1193083" y="940802"/>
            <a:ext cx="6757831" cy="3261897"/>
          </a:xfrm>
          <a:prstGeom prst="rect">
            <a:avLst/>
          </a:prstGeom>
        </p:spPr>
      </p:pic>
    </p:spTree>
    <p:extLst>
      <p:ext uri="{BB962C8B-B14F-4D97-AF65-F5344CB8AC3E}">
        <p14:creationId xmlns:p14="http://schemas.microsoft.com/office/powerpoint/2010/main" val="536111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041" y="92467"/>
            <a:ext cx="7803076" cy="5020416"/>
          </a:xfrm>
          <a:prstGeom prst="rect">
            <a:avLst/>
          </a:prstGeom>
        </p:spPr>
      </p:pic>
    </p:spTree>
    <p:extLst>
      <p:ext uri="{BB962C8B-B14F-4D97-AF65-F5344CB8AC3E}">
        <p14:creationId xmlns:p14="http://schemas.microsoft.com/office/powerpoint/2010/main" val="3537240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592492" y="369870"/>
            <a:ext cx="8147409" cy="3760342"/>
          </a:xfrm>
          <a:prstGeom prst="ellipse">
            <a:avLst/>
          </a:prstGeom>
          <a:solidFill>
            <a:schemeClr val="accent4">
              <a:lumMod val="20000"/>
              <a:lumOff val="80000"/>
            </a:schemeClr>
          </a:solidFill>
          <a:ln>
            <a:solidFill>
              <a:schemeClr val="accent4">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i="1" dirty="0" err="1">
                <a:solidFill>
                  <a:schemeClr val="tx1"/>
                </a:solidFill>
              </a:rPr>
              <a:t>Em</a:t>
            </a:r>
            <a:r>
              <a:rPr lang="en-US" sz="2000" i="1" dirty="0">
                <a:solidFill>
                  <a:schemeClr val="tx1"/>
                </a:solidFill>
              </a:rPr>
              <a:t> </a:t>
            </a:r>
            <a:r>
              <a:rPr lang="en-US" sz="2000" i="1" dirty="0" err="1">
                <a:solidFill>
                  <a:schemeClr val="tx1"/>
                </a:solidFill>
              </a:rPr>
              <a:t>hãy</a:t>
            </a:r>
            <a:r>
              <a:rPr lang="en-US" sz="2000" i="1" dirty="0">
                <a:solidFill>
                  <a:schemeClr val="tx1"/>
                </a:solidFill>
              </a:rPr>
              <a:t> t</a:t>
            </a:r>
            <a:r>
              <a:rPr lang="vi-VN" sz="2000" i="1" dirty="0">
                <a:solidFill>
                  <a:schemeClr val="tx1"/>
                </a:solidFill>
              </a:rPr>
              <a:t>rả lời hai câu hỏi trong SGK trang 2</a:t>
            </a:r>
            <a:r>
              <a:rPr lang="en-US" sz="2000" i="1" dirty="0">
                <a:solidFill>
                  <a:schemeClr val="tx1"/>
                </a:solidFill>
              </a:rPr>
              <a:t>5</a:t>
            </a:r>
            <a:r>
              <a:rPr lang="vi-VN" sz="2000" i="1" dirty="0">
                <a:solidFill>
                  <a:schemeClr val="tx1"/>
                </a:solidFill>
              </a:rPr>
              <a:t>:</a:t>
            </a:r>
          </a:p>
          <a:p>
            <a:pPr algn="just">
              <a:lnSpc>
                <a:spcPct val="150000"/>
              </a:lnSpc>
            </a:pPr>
            <a:r>
              <a:rPr lang="vi-VN" sz="2000" dirty="0">
                <a:solidFill>
                  <a:schemeClr val="tx1"/>
                </a:solidFill>
              </a:rPr>
              <a:t>+ Có những hoạt động nào ở trường học mà em thường thấy và đã được tham gia?</a:t>
            </a:r>
          </a:p>
          <a:p>
            <a:pPr algn="just">
              <a:lnSpc>
                <a:spcPct val="150000"/>
              </a:lnSpc>
            </a:pPr>
            <a:r>
              <a:rPr lang="vi-VN" sz="2000" dirty="0">
                <a:solidFill>
                  <a:schemeClr val="tx1"/>
                </a:solidFill>
              </a:rPr>
              <a:t>+ Em sử dụng hình, màu như thế nào để thể hiện động tác, dáng người?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46" y="1349126"/>
            <a:ext cx="3475876" cy="3475876"/>
          </a:xfrm>
          <a:prstGeom prst="rect">
            <a:avLst/>
          </a:prstGeom>
        </p:spPr>
      </p:pic>
    </p:spTree>
    <p:extLst>
      <p:ext uri="{BB962C8B-B14F-4D97-AF65-F5344CB8AC3E}">
        <p14:creationId xmlns:p14="http://schemas.microsoft.com/office/powerpoint/2010/main" val="269353511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0574" y="143839"/>
            <a:ext cx="5722707" cy="1338828"/>
          </a:xfrm>
          <a:prstGeom prst="rect">
            <a:avLst/>
          </a:prstGeom>
          <a:noFill/>
        </p:spPr>
        <p:txBody>
          <a:bodyPr wrap="square" rtlCol="0">
            <a:spAutoFit/>
          </a:bodyPr>
          <a:lstStyle/>
          <a:p>
            <a:pPr algn="just">
              <a:lnSpc>
                <a:spcPct val="150000"/>
              </a:lnSpc>
            </a:pPr>
            <a:r>
              <a:rPr lang="en-US" sz="1800" dirty="0" err="1"/>
              <a:t>Quan</a:t>
            </a:r>
            <a:r>
              <a:rPr lang="en-US" sz="1800" dirty="0"/>
              <a:t> </a:t>
            </a:r>
            <a:r>
              <a:rPr lang="en-US" sz="1800" dirty="0" err="1"/>
              <a:t>sát</a:t>
            </a:r>
            <a:r>
              <a:rPr lang="en-US" sz="1800" dirty="0"/>
              <a:t> 3 </a:t>
            </a:r>
            <a:r>
              <a:rPr lang="en-US" sz="1800" dirty="0" err="1"/>
              <a:t>sản</a:t>
            </a:r>
            <a:r>
              <a:rPr lang="en-US" sz="1800" dirty="0"/>
              <a:t> </a:t>
            </a:r>
            <a:r>
              <a:rPr lang="en-US" sz="1800" dirty="0" err="1"/>
              <a:t>phẩm</a:t>
            </a:r>
            <a:r>
              <a:rPr lang="en-US" sz="1800" dirty="0"/>
              <a:t> </a:t>
            </a:r>
            <a:r>
              <a:rPr lang="en-US" sz="1800" dirty="0" err="1"/>
              <a:t>mĩ</a:t>
            </a:r>
            <a:r>
              <a:rPr lang="en-US" sz="1800" dirty="0"/>
              <a:t> </a:t>
            </a:r>
            <a:r>
              <a:rPr lang="en-US" sz="1800" dirty="0" err="1"/>
              <a:t>thuật</a:t>
            </a:r>
            <a:r>
              <a:rPr lang="en-US" sz="1800" dirty="0"/>
              <a:t> </a:t>
            </a:r>
            <a:r>
              <a:rPr lang="en-US" sz="1800" dirty="0" err="1"/>
              <a:t>của</a:t>
            </a:r>
            <a:r>
              <a:rPr lang="en-US" sz="1800" dirty="0"/>
              <a:t> </a:t>
            </a:r>
            <a:r>
              <a:rPr lang="en-US" sz="1800" dirty="0" err="1"/>
              <a:t>học</a:t>
            </a:r>
            <a:r>
              <a:rPr lang="en-US" sz="1800" dirty="0"/>
              <a:t> </a:t>
            </a:r>
            <a:r>
              <a:rPr lang="en-US" sz="1800" dirty="0" err="1"/>
              <a:t>sinh</a:t>
            </a:r>
            <a:r>
              <a:rPr lang="en-US" sz="1800" dirty="0"/>
              <a:t> ở SGK </a:t>
            </a:r>
            <a:r>
              <a:rPr lang="en-US" sz="1800" dirty="0" err="1"/>
              <a:t>trang</a:t>
            </a:r>
            <a:r>
              <a:rPr lang="en-US" sz="1800" dirty="0"/>
              <a:t> 26, </a:t>
            </a:r>
            <a:r>
              <a:rPr lang="en-US" sz="1800" dirty="0" err="1"/>
              <a:t>hãy</a:t>
            </a:r>
            <a:r>
              <a:rPr lang="en-US" sz="1800" dirty="0"/>
              <a:t> </a:t>
            </a:r>
            <a:r>
              <a:rPr lang="en-US" sz="1800" dirty="0" err="1"/>
              <a:t>thảo</a:t>
            </a:r>
            <a:r>
              <a:rPr lang="en-US" sz="1800" dirty="0"/>
              <a:t> </a:t>
            </a:r>
            <a:r>
              <a:rPr lang="en-US" sz="1800" dirty="0" err="1"/>
              <a:t>luận</a:t>
            </a:r>
            <a:r>
              <a:rPr lang="en-US" sz="1800" dirty="0"/>
              <a:t> </a:t>
            </a:r>
            <a:r>
              <a:rPr lang="en-US" sz="1800" dirty="0" err="1"/>
              <a:t>theo</a:t>
            </a:r>
            <a:r>
              <a:rPr lang="en-US" sz="1800" dirty="0"/>
              <a:t> </a:t>
            </a:r>
            <a:r>
              <a:rPr lang="en-US" sz="1800" dirty="0" err="1"/>
              <a:t>cặp</a:t>
            </a:r>
            <a:r>
              <a:rPr lang="en-US" sz="1800" dirty="0"/>
              <a:t> </a:t>
            </a:r>
            <a:r>
              <a:rPr lang="en-US" sz="1800" dirty="0" err="1"/>
              <a:t>về</a:t>
            </a:r>
            <a:r>
              <a:rPr lang="en-US" sz="1800" dirty="0"/>
              <a:t> ý </a:t>
            </a:r>
            <a:r>
              <a:rPr lang="en-US" sz="1800" dirty="0" err="1"/>
              <a:t>tưởng</a:t>
            </a:r>
            <a:r>
              <a:rPr lang="en-US" sz="1800" dirty="0"/>
              <a:t> </a:t>
            </a:r>
            <a:r>
              <a:rPr lang="en-US" sz="1800" dirty="0" err="1"/>
              <a:t>và</a:t>
            </a:r>
            <a:r>
              <a:rPr lang="en-US" sz="1800" dirty="0"/>
              <a:t> </a:t>
            </a:r>
            <a:r>
              <a:rPr lang="en-US" sz="1800" dirty="0" err="1"/>
              <a:t>cách</a:t>
            </a:r>
            <a:r>
              <a:rPr lang="en-US" sz="1800" dirty="0"/>
              <a:t> </a:t>
            </a:r>
            <a:r>
              <a:rPr lang="en-US" sz="1800" dirty="0" err="1"/>
              <a:t>thực</a:t>
            </a:r>
            <a:r>
              <a:rPr lang="en-US" sz="1800" dirty="0"/>
              <a:t> </a:t>
            </a:r>
            <a:r>
              <a:rPr lang="en-US" sz="1800" dirty="0" err="1"/>
              <a:t>hiện</a:t>
            </a:r>
            <a:r>
              <a:rPr lang="en-US" sz="1800" dirty="0"/>
              <a:t> </a:t>
            </a:r>
            <a:r>
              <a:rPr lang="en-US" sz="1800" dirty="0" err="1"/>
              <a:t>để</a:t>
            </a:r>
            <a:r>
              <a:rPr lang="en-US" sz="1800" dirty="0"/>
              <a:t> </a:t>
            </a:r>
            <a:r>
              <a:rPr lang="en-US" sz="1800" dirty="0" err="1"/>
              <a:t>sáng</a:t>
            </a:r>
            <a:r>
              <a:rPr lang="en-US" sz="1800" dirty="0"/>
              <a:t> </a:t>
            </a:r>
            <a:r>
              <a:rPr lang="en-US" sz="1800" dirty="0" err="1"/>
              <a:t>tạo</a:t>
            </a:r>
            <a:r>
              <a:rPr lang="en-US" sz="1800" dirty="0"/>
              <a:t> </a:t>
            </a:r>
            <a:r>
              <a:rPr lang="en-US" sz="1800" dirty="0" err="1"/>
              <a:t>sản</a:t>
            </a:r>
            <a:r>
              <a:rPr lang="en-US" sz="1800" dirty="0"/>
              <a:t> </a:t>
            </a:r>
            <a:r>
              <a:rPr lang="en-US" sz="1800" dirty="0" err="1"/>
              <a:t>phẩm</a:t>
            </a:r>
            <a:r>
              <a:rPr lang="en-US" sz="1800" dirty="0"/>
              <a:t>. </a:t>
            </a:r>
            <a:endParaRPr lang="en-US" sz="16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49958"/>
          <a:stretch/>
        </p:blipFill>
        <p:spPr>
          <a:xfrm>
            <a:off x="251715" y="1623522"/>
            <a:ext cx="2537717" cy="200829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0674" t="1963"/>
          <a:stretch/>
        </p:blipFill>
        <p:spPr>
          <a:xfrm>
            <a:off x="2857328" y="2013735"/>
            <a:ext cx="2763749" cy="217538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973" y="2373331"/>
            <a:ext cx="3108615" cy="251697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743" y="490418"/>
            <a:ext cx="1996397" cy="1996397"/>
          </a:xfrm>
          <a:prstGeom prst="rect">
            <a:avLst/>
          </a:prstGeom>
        </p:spPr>
      </p:pic>
    </p:spTree>
    <p:extLst>
      <p:ext uri="{BB962C8B-B14F-4D97-AF65-F5344CB8AC3E}">
        <p14:creationId xmlns:p14="http://schemas.microsoft.com/office/powerpoint/2010/main" val="3579904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par>
                                <p:cTn id="15" presetID="1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ppt_x</p:attrName>
                                        </p:attrNameLst>
                                      </p:cBhvr>
                                      <p:tavLst>
                                        <p:tav tm="0">
                                          <p:val>
                                            <p:strVal val="#ppt_x-#ppt_w*1.125000"/>
                                          </p:val>
                                        </p:tav>
                                        <p:tav tm="100000">
                                          <p:val>
                                            <p:strVal val="#ppt_x"/>
                                          </p:val>
                                        </p:tav>
                                      </p:tavLst>
                                    </p:anim>
                                    <p:animEffect transition="in" filter="wipe(right)">
                                      <p:cBhvr>
                                        <p:cTn id="18" dur="500"/>
                                        <p:tgtEl>
                                          <p:spTgt spid="8"/>
                                        </p:tgtEl>
                                      </p:cBhvr>
                                    </p:animEffect>
                                  </p:childTnLst>
                                </p:cTn>
                              </p:par>
                              <p:par>
                                <p:cTn id="19" presetID="1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ppt_x</p:attrName>
                                        </p:attrNameLst>
                                      </p:cBhvr>
                                      <p:tavLst>
                                        <p:tav tm="0">
                                          <p:val>
                                            <p:strVal val="#ppt_x-#ppt_w*1.125000"/>
                                          </p:val>
                                        </p:tav>
                                        <p:tav tm="100000">
                                          <p:val>
                                            <p:strVal val="#ppt_x"/>
                                          </p:val>
                                        </p:tav>
                                      </p:tavLst>
                                    </p:anim>
                                    <p:animEffect transition="in" filter="wipe(right)">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4" name="Rounded Rectangle 3"/>
          <p:cNvSpPr/>
          <p:nvPr/>
        </p:nvSpPr>
        <p:spPr>
          <a:xfrm>
            <a:off x="3462391" y="421240"/>
            <a:ext cx="1880171" cy="59590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Gợi</a:t>
            </a:r>
            <a:r>
              <a:rPr lang="en-US" sz="2400" b="1" dirty="0">
                <a:solidFill>
                  <a:srgbClr val="C00000"/>
                </a:solidFill>
              </a:rPr>
              <a:t> ý</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15" y="1446417"/>
            <a:ext cx="6061752" cy="3257508"/>
          </a:xfrm>
          <a:prstGeom prst="rect">
            <a:avLst/>
          </a:prstGeom>
        </p:spPr>
      </p:pic>
      <p:sp>
        <p:nvSpPr>
          <p:cNvPr id="6" name="Rectangle 5"/>
          <p:cNvSpPr/>
          <p:nvPr/>
        </p:nvSpPr>
        <p:spPr>
          <a:xfrm>
            <a:off x="1392148" y="1574760"/>
            <a:ext cx="5286055" cy="3000821"/>
          </a:xfrm>
          <a:prstGeom prst="rect">
            <a:avLst/>
          </a:prstGeom>
        </p:spPr>
        <p:txBody>
          <a:bodyPr wrap="square">
            <a:spAutoFit/>
          </a:bodyPr>
          <a:lstStyle/>
          <a:p>
            <a:pPr algn="just">
              <a:lnSpc>
                <a:spcPct val="150000"/>
              </a:lnSpc>
            </a:pPr>
            <a:r>
              <a:rPr lang="en-US" sz="1800" b="1" dirty="0"/>
              <a:t>- </a:t>
            </a:r>
            <a:r>
              <a:rPr lang="vi-VN" sz="1800" b="1" dirty="0"/>
              <a:t>Về ý tưởng</a:t>
            </a:r>
            <a:r>
              <a:rPr lang="vi-VN" sz="1800" dirty="0"/>
              <a:t>: Thể hiện hoạt động vui chơi nào? Tư thế và động tác tiêu biểu của hoạt động vui chơi này như thế nào? Ngoài hoạt động vui chơi, có thể hiện thêm hình ảnh nào khác?</a:t>
            </a:r>
          </a:p>
          <a:p>
            <a:pPr algn="just">
              <a:lnSpc>
                <a:spcPct val="150000"/>
              </a:lnSpc>
            </a:pPr>
            <a:r>
              <a:rPr lang="vi-VN" sz="1800" b="1" dirty="0"/>
              <a:t>- Về cách thể hiện: </a:t>
            </a:r>
            <a:r>
              <a:rPr lang="vi-VN" sz="1800" dirty="0"/>
              <a:t>Lựa chọn hình thức thể hiện bằng chất liệu gì? Một chất liệu hay kết hợp nhiều chất liệu? </a:t>
            </a:r>
            <a:endParaRPr lang="en-US" sz="18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704" y="550443"/>
            <a:ext cx="1482775" cy="1524938"/>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heckerboard(across)">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checkerboard(across)">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65106" y="1376737"/>
            <a:ext cx="5311739" cy="2352782"/>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11685" y="1703965"/>
            <a:ext cx="4690153" cy="1477328"/>
          </a:xfrm>
          <a:prstGeom prst="rect">
            <a:avLst/>
          </a:prstGeom>
          <a:solidFill>
            <a:schemeClr val="accent2"/>
          </a:solidFill>
        </p:spPr>
        <p:txBody>
          <a:bodyPr wrap="square">
            <a:spAutoFit/>
          </a:bodyPr>
          <a:lstStyle/>
          <a:p>
            <a:pPr algn="just">
              <a:lnSpc>
                <a:spcPct val="150000"/>
              </a:lnSpc>
            </a:pPr>
            <a:r>
              <a:rPr lang="en-US" sz="2000" dirty="0" err="1"/>
              <a:t>Em</a:t>
            </a:r>
            <a:r>
              <a:rPr lang="en-US" sz="2000" dirty="0"/>
              <a:t> </a:t>
            </a:r>
            <a:r>
              <a:rPr lang="en-US" sz="2000" dirty="0" err="1"/>
              <a:t>hãy</a:t>
            </a:r>
            <a:r>
              <a:rPr lang="en-US" sz="2000" dirty="0"/>
              <a:t> </a:t>
            </a:r>
            <a:r>
              <a:rPr lang="en-US" sz="2000" dirty="0" err="1"/>
              <a:t>thể</a:t>
            </a:r>
            <a:r>
              <a:rPr lang="en-US" sz="2000" dirty="0"/>
              <a:t> </a:t>
            </a:r>
            <a:r>
              <a:rPr lang="en-US" sz="2000" dirty="0" err="1"/>
              <a:t>hiện</a:t>
            </a:r>
            <a:r>
              <a:rPr lang="en-US" sz="2000" dirty="0"/>
              <a:t> </a:t>
            </a:r>
            <a:r>
              <a:rPr lang="en-US" sz="2000" dirty="0" err="1"/>
              <a:t>sản</a:t>
            </a:r>
            <a:r>
              <a:rPr lang="en-US" sz="2000" dirty="0"/>
              <a:t> </a:t>
            </a:r>
            <a:r>
              <a:rPr lang="en-US" sz="2000" dirty="0" err="1"/>
              <a:t>phẩm</a:t>
            </a:r>
            <a:r>
              <a:rPr lang="en-US" sz="2000" dirty="0"/>
              <a:t> </a:t>
            </a:r>
            <a:r>
              <a:rPr lang="en-US" sz="2000" dirty="0" err="1"/>
              <a:t>của</a:t>
            </a:r>
            <a:r>
              <a:rPr lang="en-US" sz="2000" dirty="0"/>
              <a:t> </a:t>
            </a:r>
            <a:r>
              <a:rPr lang="en-US" sz="2000" dirty="0" err="1"/>
              <a:t>mình</a:t>
            </a:r>
            <a:r>
              <a:rPr lang="en-US" sz="2000" dirty="0"/>
              <a:t> </a:t>
            </a:r>
            <a:r>
              <a:rPr lang="en-US" sz="2000" dirty="0" err="1"/>
              <a:t>về</a:t>
            </a:r>
            <a:r>
              <a:rPr lang="en-US" sz="2000" dirty="0"/>
              <a:t> </a:t>
            </a:r>
            <a:r>
              <a:rPr lang="en-US" sz="2000" dirty="0" err="1"/>
              <a:t>chủ</a:t>
            </a:r>
            <a:r>
              <a:rPr lang="en-US" sz="2000" dirty="0"/>
              <a:t> </a:t>
            </a:r>
            <a:r>
              <a:rPr lang="en-US" sz="2000" dirty="0" err="1"/>
              <a:t>đề</a:t>
            </a:r>
            <a:r>
              <a:rPr lang="en-US" sz="2000" dirty="0"/>
              <a:t> </a:t>
            </a:r>
            <a:r>
              <a:rPr lang="en-US" sz="2000" b="1" dirty="0" err="1"/>
              <a:t>Hoạt</a:t>
            </a:r>
            <a:r>
              <a:rPr lang="en-US" sz="2000" b="1" dirty="0"/>
              <a:t> </a:t>
            </a:r>
            <a:r>
              <a:rPr lang="en-US" sz="2000" b="1" dirty="0" err="1"/>
              <a:t>động</a:t>
            </a:r>
            <a:r>
              <a:rPr lang="en-US" sz="2000" b="1" dirty="0"/>
              <a:t> </a:t>
            </a:r>
            <a:r>
              <a:rPr lang="en-US" sz="2000" b="1" dirty="0" err="1"/>
              <a:t>trong</a:t>
            </a:r>
            <a:r>
              <a:rPr lang="en-US" sz="2000" b="1" dirty="0"/>
              <a:t> </a:t>
            </a:r>
            <a:r>
              <a:rPr lang="en-US" sz="2000" b="1" dirty="0" err="1"/>
              <a:t>trường</a:t>
            </a:r>
            <a:r>
              <a:rPr lang="en-US" sz="2000" b="1" dirty="0"/>
              <a:t> </a:t>
            </a:r>
            <a:r>
              <a:rPr lang="en-US" sz="2000" b="1" dirty="0" err="1"/>
              <a:t>học</a:t>
            </a:r>
            <a:r>
              <a:rPr lang="en-US" sz="2000" b="1" dirty="0"/>
              <a:t> </a:t>
            </a:r>
            <a:r>
              <a:rPr lang="en-US" sz="2000" dirty="0" err="1"/>
              <a:t>bằng</a:t>
            </a:r>
            <a:r>
              <a:rPr lang="en-US" sz="2000" dirty="0"/>
              <a:t> </a:t>
            </a:r>
            <a:r>
              <a:rPr lang="en-US" sz="2000" dirty="0" err="1"/>
              <a:t>hình</a:t>
            </a:r>
            <a:r>
              <a:rPr lang="en-US" sz="2000" dirty="0"/>
              <a:t> </a:t>
            </a:r>
            <a:r>
              <a:rPr lang="en-US" sz="2000" dirty="0" err="1"/>
              <a:t>thức</a:t>
            </a:r>
            <a:r>
              <a:rPr lang="en-US" sz="2000" dirty="0"/>
              <a:t> </a:t>
            </a:r>
            <a:r>
              <a:rPr lang="en-US" sz="2000" dirty="0" err="1"/>
              <a:t>tạo</a:t>
            </a:r>
            <a:r>
              <a:rPr lang="en-US" sz="2000" dirty="0"/>
              <a:t> </a:t>
            </a:r>
            <a:r>
              <a:rPr lang="en-US" sz="2000" dirty="0" err="1"/>
              <a:t>hình</a:t>
            </a:r>
            <a:r>
              <a:rPr lang="en-US" sz="2000" dirty="0"/>
              <a:t> </a:t>
            </a:r>
            <a:r>
              <a:rPr lang="en-US" sz="2000" dirty="0" err="1"/>
              <a:t>tự</a:t>
            </a:r>
            <a:r>
              <a:rPr lang="en-US" sz="2000" dirty="0"/>
              <a:t> </a:t>
            </a:r>
            <a:r>
              <a:rPr lang="en-US" sz="2000" dirty="0" err="1"/>
              <a:t>chọn</a:t>
            </a:r>
            <a:r>
              <a:rPr lang="en-US" sz="2000" dirty="0"/>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7756" y="1067073"/>
            <a:ext cx="841322" cy="792549"/>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873" y="3246634"/>
            <a:ext cx="841322" cy="792549"/>
          </a:xfrm>
          <a:prstGeom prst="rect">
            <a:avLst/>
          </a:prstGeom>
        </p:spPr>
      </p:pic>
    </p:spTree>
    <p:extLst>
      <p:ext uri="{BB962C8B-B14F-4D97-AF65-F5344CB8AC3E}">
        <p14:creationId xmlns:p14="http://schemas.microsoft.com/office/powerpoint/2010/main" val="698060296"/>
      </p:ext>
    </p:extLst>
  </p:cSld>
  <p:clrMapOvr>
    <a:masterClrMapping/>
  </p:clrMapOvr>
  <p:transition spd="slow">
    <p:plu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3277" y="286536"/>
            <a:ext cx="7444800" cy="646500"/>
          </a:xfrm>
        </p:spPr>
        <p:txBody>
          <a:bodyPr/>
          <a:lstStyle/>
          <a:p>
            <a:pPr algn="ctr"/>
            <a:r>
              <a:rPr lang="en-US" sz="3200" b="1" dirty="0">
                <a:solidFill>
                  <a:schemeClr val="accent4">
                    <a:lumMod val="50000"/>
                  </a:schemeClr>
                </a:solidFill>
                <a:latin typeface="+mn-lt"/>
              </a:rPr>
              <a:t>3. THẢO LUẬN</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49958"/>
          <a:stretch/>
        </p:blipFill>
        <p:spPr>
          <a:xfrm>
            <a:off x="241441" y="1066600"/>
            <a:ext cx="2537717" cy="2008297"/>
          </a:xfrm>
          <a:prstGeom prst="rect">
            <a:avLst/>
          </a:prstGeom>
          <a:noFill/>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674" t="1963"/>
          <a:stretch/>
        </p:blipFill>
        <p:spPr>
          <a:xfrm rot="163971">
            <a:off x="232279" y="3074897"/>
            <a:ext cx="2546879" cy="2004679"/>
          </a:xfrm>
          <a:prstGeom prst="rect">
            <a:avLst/>
          </a:prstGeom>
          <a:noFill/>
          <a:ln>
            <a:no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006" y="2858491"/>
            <a:ext cx="2667039" cy="2159441"/>
          </a:xfrm>
          <a:prstGeom prst="rect">
            <a:avLst/>
          </a:prstGeom>
          <a:noFill/>
          <a:ln>
            <a:noFill/>
          </a:ln>
        </p:spPr>
      </p:pic>
      <p:sp>
        <p:nvSpPr>
          <p:cNvPr id="10" name="Rectangle 9"/>
          <p:cNvSpPr/>
          <p:nvPr/>
        </p:nvSpPr>
        <p:spPr>
          <a:xfrm>
            <a:off x="3015683" y="1051955"/>
            <a:ext cx="2655870" cy="1631216"/>
          </a:xfrm>
          <a:prstGeom prst="rect">
            <a:avLst/>
          </a:prstGeom>
        </p:spPr>
        <p:txBody>
          <a:bodyPr wrap="square">
            <a:spAutoFit/>
          </a:bodyPr>
          <a:lstStyle/>
          <a:p>
            <a:pPr algn="just">
              <a:lnSpc>
                <a:spcPts val="3000"/>
              </a:lnSpc>
            </a:pPr>
            <a:r>
              <a:rPr lang="en-US" sz="1800" i="1" dirty="0" err="1"/>
              <a:t>Trưng</a:t>
            </a:r>
            <a:r>
              <a:rPr lang="en-US" sz="1800" i="1" dirty="0"/>
              <a:t> </a:t>
            </a:r>
            <a:r>
              <a:rPr lang="en-US" sz="1800" i="1" dirty="0" err="1"/>
              <a:t>bày</a:t>
            </a:r>
            <a:r>
              <a:rPr lang="en-US" sz="1800" i="1" dirty="0"/>
              <a:t> </a:t>
            </a:r>
            <a:r>
              <a:rPr lang="en-US" sz="1800" i="1" dirty="0" err="1"/>
              <a:t>và</a:t>
            </a:r>
            <a:r>
              <a:rPr lang="en-US" sz="1800" i="1" dirty="0"/>
              <a:t> chia </a:t>
            </a:r>
            <a:r>
              <a:rPr lang="en-US" sz="1800" i="1" dirty="0" err="1"/>
              <a:t>sẻ</a:t>
            </a:r>
            <a:r>
              <a:rPr lang="en-US" sz="1800" i="1" dirty="0"/>
              <a:t> </a:t>
            </a:r>
            <a:r>
              <a:rPr lang="en-US" sz="1800" i="1" dirty="0" err="1"/>
              <a:t>về</a:t>
            </a:r>
            <a:r>
              <a:rPr lang="en-US" sz="1800" i="1" dirty="0"/>
              <a:t> </a:t>
            </a:r>
            <a:r>
              <a:rPr lang="en-US" sz="1800" i="1" dirty="0" err="1"/>
              <a:t>sản</a:t>
            </a:r>
            <a:r>
              <a:rPr lang="en-US" sz="1800" i="1" dirty="0"/>
              <a:t> </a:t>
            </a:r>
            <a:r>
              <a:rPr lang="en-US" sz="1800" i="1" dirty="0" err="1"/>
              <a:t>phẩm</a:t>
            </a:r>
            <a:r>
              <a:rPr lang="en-US" sz="1800" i="1" dirty="0"/>
              <a:t> </a:t>
            </a:r>
            <a:r>
              <a:rPr lang="en-US" sz="1800" i="1" dirty="0" err="1"/>
              <a:t>mĩ</a:t>
            </a:r>
            <a:r>
              <a:rPr lang="en-US" sz="1800" i="1" dirty="0"/>
              <a:t> </a:t>
            </a:r>
            <a:r>
              <a:rPr lang="en-US" sz="1800" i="1" dirty="0" err="1"/>
              <a:t>thuật</a:t>
            </a:r>
            <a:r>
              <a:rPr lang="en-US" sz="1800" i="1" dirty="0"/>
              <a:t> </a:t>
            </a:r>
            <a:r>
              <a:rPr lang="en-US" sz="1800" i="1" dirty="0" err="1"/>
              <a:t>của</a:t>
            </a:r>
            <a:r>
              <a:rPr lang="en-US" sz="1800" i="1" dirty="0"/>
              <a:t> </a:t>
            </a:r>
            <a:r>
              <a:rPr lang="en-US" sz="1800" i="1" dirty="0" err="1"/>
              <a:t>mình</a:t>
            </a:r>
            <a:r>
              <a:rPr lang="en-US" sz="1800" i="1" dirty="0"/>
              <a:t> </a:t>
            </a:r>
            <a:r>
              <a:rPr lang="en-US" sz="1800" i="1" dirty="0" err="1"/>
              <a:t>và</a:t>
            </a:r>
            <a:r>
              <a:rPr lang="en-US" sz="1800" i="1" dirty="0"/>
              <a:t> </a:t>
            </a:r>
            <a:r>
              <a:rPr lang="en-US" sz="1800" i="1" dirty="0" err="1"/>
              <a:t>các</a:t>
            </a:r>
            <a:r>
              <a:rPr lang="en-US" sz="1800" i="1" dirty="0"/>
              <a:t> </a:t>
            </a:r>
            <a:r>
              <a:rPr lang="en-US" sz="1800" i="1" dirty="0" err="1"/>
              <a:t>bạn</a:t>
            </a:r>
            <a:r>
              <a:rPr lang="en-US" sz="1800" i="1" dirty="0"/>
              <a:t> </a:t>
            </a:r>
            <a:r>
              <a:rPr lang="en-US" sz="1800" i="1" dirty="0" err="1"/>
              <a:t>theo</a:t>
            </a:r>
            <a:r>
              <a:rPr lang="en-US" sz="1800" i="1" dirty="0"/>
              <a:t> </a:t>
            </a:r>
            <a:r>
              <a:rPr lang="en-US" sz="1800" i="1" dirty="0" err="1"/>
              <a:t>gợi</a:t>
            </a:r>
            <a:r>
              <a:rPr lang="en-US" sz="1800" i="1" dirty="0"/>
              <a:t> ý:</a:t>
            </a:r>
          </a:p>
        </p:txBody>
      </p:sp>
      <p:sp>
        <p:nvSpPr>
          <p:cNvPr id="13" name="Rectangle 12"/>
          <p:cNvSpPr/>
          <p:nvPr/>
        </p:nvSpPr>
        <p:spPr>
          <a:xfrm>
            <a:off x="5969285" y="1349977"/>
            <a:ext cx="3015465" cy="3170099"/>
          </a:xfrm>
          <a:prstGeom prst="rect">
            <a:avLst/>
          </a:prstGeom>
          <a:solidFill>
            <a:schemeClr val="accent3">
              <a:lumMod val="20000"/>
              <a:lumOff val="80000"/>
            </a:schemeClr>
          </a:solidFill>
        </p:spPr>
        <p:txBody>
          <a:bodyPr wrap="square">
            <a:spAutoFit/>
          </a:bodyPr>
          <a:lstStyle/>
          <a:p>
            <a:pPr algn="just">
              <a:lnSpc>
                <a:spcPts val="3000"/>
              </a:lnSpc>
            </a:pPr>
            <a:r>
              <a:rPr lang="en-US" sz="1800" dirty="0"/>
              <a:t>+ </a:t>
            </a:r>
            <a:r>
              <a:rPr lang="vi-VN" sz="1800" dirty="0"/>
              <a:t>Bài thực hành của bạn thể hiện hoạt động gì?</a:t>
            </a:r>
          </a:p>
          <a:p>
            <a:pPr algn="just">
              <a:lnSpc>
                <a:spcPts val="3000"/>
              </a:lnSpc>
            </a:pPr>
            <a:r>
              <a:rPr lang="vi-VN" sz="1800" dirty="0"/>
              <a:t>+ Những ý tưởng của bạn đã được thể hiện như thế nào trong bài thực hành?</a:t>
            </a:r>
          </a:p>
          <a:p>
            <a:pPr algn="just">
              <a:lnSpc>
                <a:spcPts val="3000"/>
              </a:lnSpc>
            </a:pPr>
            <a:r>
              <a:rPr lang="vi-VN" sz="1800" dirty="0"/>
              <a:t>+ Trong bài thực hành, bạn đã xử lý hình khối, đường nét, màu sắc như thế nào?</a:t>
            </a:r>
          </a:p>
        </p:txBody>
      </p:sp>
      <p:sp>
        <p:nvSpPr>
          <p:cNvPr id="14" name="Right Arrow 13"/>
          <p:cNvSpPr/>
          <p:nvPr/>
        </p:nvSpPr>
        <p:spPr>
          <a:xfrm>
            <a:off x="5301465" y="2311685"/>
            <a:ext cx="667820" cy="2465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equence 01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8488" y="0"/>
            <a:ext cx="1547586" cy="870517"/>
          </a:xfrm>
          <a:prstGeom prst="rect">
            <a:avLst/>
          </a:prstGeom>
        </p:spPr>
      </p:pic>
    </p:spTree>
    <p:extLst>
      <p:ext uri="{BB962C8B-B14F-4D97-AF65-F5344CB8AC3E}">
        <p14:creationId xmlns:p14="http://schemas.microsoft.com/office/powerpoint/2010/main" val="3982275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3" presetClass="entr" presetSubtype="5"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1"/>
                </p:tgtEl>
              </p:cMediaNode>
            </p:video>
          </p:childTnLst>
        </p:cTn>
      </p:par>
    </p:tnLst>
    <p:bldLst>
      <p:bldP spid="10" grpId="0"/>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4373" y="298968"/>
            <a:ext cx="7444800" cy="646500"/>
          </a:xfrm>
        </p:spPr>
        <p:txBody>
          <a:bodyPr/>
          <a:lstStyle/>
          <a:p>
            <a:pPr algn="ctr"/>
            <a:r>
              <a:rPr lang="en-US" sz="3200" b="1" dirty="0">
                <a:solidFill>
                  <a:srgbClr val="7030A0"/>
                </a:solidFill>
                <a:latin typeface="+mn-lt"/>
              </a:rPr>
              <a:t>4. VẬN DỤNG</a:t>
            </a:r>
          </a:p>
        </p:txBody>
      </p:sp>
      <p:sp>
        <p:nvSpPr>
          <p:cNvPr id="14" name="Rectangle 13"/>
          <p:cNvSpPr/>
          <p:nvPr/>
        </p:nvSpPr>
        <p:spPr>
          <a:xfrm>
            <a:off x="1544683" y="1051400"/>
            <a:ext cx="5904180" cy="400110"/>
          </a:xfrm>
          <a:prstGeom prst="rect">
            <a:avLst/>
          </a:prstGeom>
        </p:spPr>
        <p:txBody>
          <a:bodyPr wrap="none">
            <a:spAutoFit/>
          </a:bodyPr>
          <a:lstStyle/>
          <a:p>
            <a:r>
              <a:rPr lang="en-US" sz="2000" dirty="0" err="1"/>
              <a:t>Em</a:t>
            </a:r>
            <a:r>
              <a:rPr lang="en-US" sz="2000" dirty="0"/>
              <a:t> </a:t>
            </a:r>
            <a:r>
              <a:rPr lang="en-US" sz="2000" dirty="0" err="1"/>
              <a:t>hãy</a:t>
            </a:r>
            <a:r>
              <a:rPr lang="en-US" sz="2000" dirty="0"/>
              <a:t> q</a:t>
            </a:r>
            <a:r>
              <a:rPr lang="vi-VN" sz="2000" dirty="0"/>
              <a:t>uan sát 2 bức tranh </a:t>
            </a:r>
            <a:r>
              <a:rPr lang="en-US" sz="2000" dirty="0" err="1"/>
              <a:t>trong</a:t>
            </a:r>
            <a:r>
              <a:rPr lang="en-US" sz="2000" dirty="0"/>
              <a:t> SGK </a:t>
            </a:r>
            <a:r>
              <a:rPr lang="en-US" sz="2000" dirty="0" err="1"/>
              <a:t>trang</a:t>
            </a:r>
            <a:r>
              <a:rPr lang="en-US" sz="2000" dirty="0"/>
              <a:t> 27:</a:t>
            </a:r>
            <a:r>
              <a:rPr lang="vi-VN" sz="2000" dirty="0"/>
              <a:t> </a:t>
            </a:r>
            <a:endParaRPr lang="en-US" sz="2000" dirty="0"/>
          </a:p>
        </p:txBody>
      </p:sp>
      <p:pic>
        <p:nvPicPr>
          <p:cNvPr id="15" name="Picture 14"/>
          <p:cNvPicPr/>
          <p:nvPr/>
        </p:nvPicPr>
        <p:blipFill>
          <a:blip r:embed="rId2"/>
          <a:stretch>
            <a:fillRect/>
          </a:stretch>
        </p:blipFill>
        <p:spPr>
          <a:xfrm>
            <a:off x="0" y="1716690"/>
            <a:ext cx="4640612" cy="2719799"/>
          </a:xfrm>
          <a:prstGeom prst="rect">
            <a:avLst/>
          </a:prstGeom>
        </p:spPr>
      </p:pic>
      <p:pic>
        <p:nvPicPr>
          <p:cNvPr id="16" name="Picture 15"/>
          <p:cNvPicPr/>
          <p:nvPr/>
        </p:nvPicPr>
        <p:blipFill>
          <a:blip r:embed="rId3"/>
          <a:stretch>
            <a:fillRect/>
          </a:stretch>
        </p:blipFill>
        <p:spPr>
          <a:xfrm>
            <a:off x="4886859" y="1716690"/>
            <a:ext cx="3774255" cy="2871964"/>
          </a:xfrm>
          <a:prstGeom prst="rect">
            <a:avLst/>
          </a:prstGeom>
        </p:spPr>
      </p:pic>
    </p:spTree>
    <p:extLst>
      <p:ext uri="{BB962C8B-B14F-4D97-AF65-F5344CB8AC3E}">
        <p14:creationId xmlns:p14="http://schemas.microsoft.com/office/powerpoint/2010/main" val="354970879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grpSp>
        <p:nvGrpSpPr>
          <p:cNvPr id="1677" name="Google Shape;1677;p41"/>
          <p:cNvGrpSpPr/>
          <p:nvPr/>
        </p:nvGrpSpPr>
        <p:grpSpPr>
          <a:xfrm>
            <a:off x="584266" y="2324721"/>
            <a:ext cx="2066467" cy="2387990"/>
            <a:chOff x="984958" y="1389758"/>
            <a:chExt cx="2723182" cy="3320192"/>
          </a:xfrm>
        </p:grpSpPr>
        <p:sp>
          <p:nvSpPr>
            <p:cNvPr id="1678" name="Google Shape;1678;p41"/>
            <p:cNvSpPr/>
            <p:nvPr/>
          </p:nvSpPr>
          <p:spPr>
            <a:xfrm>
              <a:off x="1068396" y="3180618"/>
              <a:ext cx="2010190" cy="1529333"/>
            </a:xfrm>
            <a:custGeom>
              <a:avLst/>
              <a:gdLst/>
              <a:ahLst/>
              <a:cxnLst/>
              <a:rect l="l" t="t" r="r" b="b"/>
              <a:pathLst>
                <a:path w="11492" h="8743" extrusionOk="0">
                  <a:moveTo>
                    <a:pt x="5746" y="0"/>
                  </a:moveTo>
                  <a:cubicBezTo>
                    <a:pt x="2060" y="0"/>
                    <a:pt x="673" y="564"/>
                    <a:pt x="218" y="846"/>
                  </a:cubicBezTo>
                  <a:cubicBezTo>
                    <a:pt x="66" y="933"/>
                    <a:pt x="1" y="1084"/>
                    <a:pt x="1" y="1258"/>
                  </a:cubicBezTo>
                  <a:cubicBezTo>
                    <a:pt x="22" y="1301"/>
                    <a:pt x="22" y="1388"/>
                    <a:pt x="22" y="1431"/>
                  </a:cubicBezTo>
                  <a:lnTo>
                    <a:pt x="22" y="1540"/>
                  </a:lnTo>
                  <a:cubicBezTo>
                    <a:pt x="44" y="1778"/>
                    <a:pt x="87" y="2082"/>
                    <a:pt x="131" y="2450"/>
                  </a:cubicBezTo>
                  <a:cubicBezTo>
                    <a:pt x="131" y="2494"/>
                    <a:pt x="152" y="2537"/>
                    <a:pt x="152" y="2602"/>
                  </a:cubicBezTo>
                  <a:cubicBezTo>
                    <a:pt x="348" y="4055"/>
                    <a:pt x="803" y="6201"/>
                    <a:pt x="1670" y="7393"/>
                  </a:cubicBezTo>
                  <a:lnTo>
                    <a:pt x="1735" y="7458"/>
                  </a:lnTo>
                  <a:cubicBezTo>
                    <a:pt x="1974" y="7805"/>
                    <a:pt x="2299" y="8044"/>
                    <a:pt x="2689" y="8196"/>
                  </a:cubicBezTo>
                  <a:cubicBezTo>
                    <a:pt x="3716" y="8541"/>
                    <a:pt x="5046" y="8742"/>
                    <a:pt x="6283" y="8742"/>
                  </a:cubicBezTo>
                  <a:cubicBezTo>
                    <a:pt x="7840" y="8742"/>
                    <a:pt x="9252" y="8424"/>
                    <a:pt x="9735" y="7675"/>
                  </a:cubicBezTo>
                  <a:cubicBezTo>
                    <a:pt x="9844" y="7502"/>
                    <a:pt x="9930" y="7328"/>
                    <a:pt x="9995" y="7133"/>
                  </a:cubicBezTo>
                  <a:lnTo>
                    <a:pt x="10060" y="7003"/>
                  </a:lnTo>
                  <a:cubicBezTo>
                    <a:pt x="10537" y="5789"/>
                    <a:pt x="10993" y="3708"/>
                    <a:pt x="11253" y="2320"/>
                  </a:cubicBezTo>
                  <a:cubicBezTo>
                    <a:pt x="11275" y="2299"/>
                    <a:pt x="11275" y="2255"/>
                    <a:pt x="11275" y="2233"/>
                  </a:cubicBezTo>
                  <a:cubicBezTo>
                    <a:pt x="11340" y="1952"/>
                    <a:pt x="11383" y="1691"/>
                    <a:pt x="11426" y="1496"/>
                  </a:cubicBezTo>
                  <a:cubicBezTo>
                    <a:pt x="11426" y="1453"/>
                    <a:pt x="11426" y="1431"/>
                    <a:pt x="11448" y="1388"/>
                  </a:cubicBezTo>
                  <a:cubicBezTo>
                    <a:pt x="11470" y="1323"/>
                    <a:pt x="11470" y="1280"/>
                    <a:pt x="11470" y="1258"/>
                  </a:cubicBezTo>
                  <a:cubicBezTo>
                    <a:pt x="11491" y="1063"/>
                    <a:pt x="11405" y="868"/>
                    <a:pt x="11253" y="781"/>
                  </a:cubicBezTo>
                  <a:cubicBezTo>
                    <a:pt x="10733" y="499"/>
                    <a:pt x="9345" y="0"/>
                    <a:pt x="5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1"/>
            <p:cNvSpPr/>
            <p:nvPr/>
          </p:nvSpPr>
          <p:spPr>
            <a:xfrm>
              <a:off x="1072245" y="3423236"/>
              <a:ext cx="1998820" cy="152006"/>
            </a:xfrm>
            <a:custGeom>
              <a:avLst/>
              <a:gdLst/>
              <a:ahLst/>
              <a:cxnLst/>
              <a:rect l="l" t="t" r="r" b="b"/>
              <a:pathLst>
                <a:path w="11427" h="869" extrusionOk="0">
                  <a:moveTo>
                    <a:pt x="11426" y="1"/>
                  </a:moveTo>
                  <a:lnTo>
                    <a:pt x="11426" y="1"/>
                  </a:lnTo>
                  <a:cubicBezTo>
                    <a:pt x="10862" y="304"/>
                    <a:pt x="9410" y="781"/>
                    <a:pt x="5941" y="781"/>
                  </a:cubicBezTo>
                  <a:cubicBezTo>
                    <a:pt x="2060" y="781"/>
                    <a:pt x="521" y="283"/>
                    <a:pt x="0" y="44"/>
                  </a:cubicBezTo>
                  <a:lnTo>
                    <a:pt x="0" y="153"/>
                  </a:lnTo>
                  <a:cubicBezTo>
                    <a:pt x="586" y="413"/>
                    <a:pt x="2147" y="868"/>
                    <a:pt x="5941" y="868"/>
                  </a:cubicBezTo>
                  <a:cubicBezTo>
                    <a:pt x="9301" y="868"/>
                    <a:pt x="10776" y="435"/>
                    <a:pt x="11404" y="109"/>
                  </a:cubicBezTo>
                  <a:cubicBezTo>
                    <a:pt x="11404" y="66"/>
                    <a:pt x="11426" y="23"/>
                    <a:pt x="114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1"/>
            <p:cNvSpPr/>
            <p:nvPr/>
          </p:nvSpPr>
          <p:spPr>
            <a:xfrm>
              <a:off x="1094984" y="3567372"/>
              <a:ext cx="1945644" cy="235268"/>
            </a:xfrm>
            <a:custGeom>
              <a:avLst/>
              <a:gdLst/>
              <a:ahLst/>
              <a:cxnLst/>
              <a:rect l="l" t="t" r="r" b="b"/>
              <a:pathLst>
                <a:path w="11123" h="1345" extrusionOk="0">
                  <a:moveTo>
                    <a:pt x="11101" y="1"/>
                  </a:moveTo>
                  <a:cubicBezTo>
                    <a:pt x="10949" y="66"/>
                    <a:pt x="10797" y="174"/>
                    <a:pt x="10689" y="304"/>
                  </a:cubicBezTo>
                  <a:cubicBezTo>
                    <a:pt x="10559" y="456"/>
                    <a:pt x="10429" y="543"/>
                    <a:pt x="10255" y="630"/>
                  </a:cubicBezTo>
                  <a:cubicBezTo>
                    <a:pt x="10212" y="635"/>
                    <a:pt x="10169" y="638"/>
                    <a:pt x="10125" y="638"/>
                  </a:cubicBezTo>
                  <a:cubicBezTo>
                    <a:pt x="9995" y="638"/>
                    <a:pt x="9865" y="613"/>
                    <a:pt x="9735" y="564"/>
                  </a:cubicBezTo>
                  <a:cubicBezTo>
                    <a:pt x="9605" y="516"/>
                    <a:pt x="9475" y="491"/>
                    <a:pt x="9336" y="491"/>
                  </a:cubicBezTo>
                  <a:cubicBezTo>
                    <a:pt x="9289" y="491"/>
                    <a:pt x="9242" y="494"/>
                    <a:pt x="9193" y="499"/>
                  </a:cubicBezTo>
                  <a:cubicBezTo>
                    <a:pt x="9020" y="564"/>
                    <a:pt x="8868" y="651"/>
                    <a:pt x="8738" y="781"/>
                  </a:cubicBezTo>
                  <a:cubicBezTo>
                    <a:pt x="8608" y="911"/>
                    <a:pt x="8456" y="998"/>
                    <a:pt x="8282" y="1041"/>
                  </a:cubicBezTo>
                  <a:cubicBezTo>
                    <a:pt x="8253" y="1045"/>
                    <a:pt x="8223" y="1047"/>
                    <a:pt x="8193" y="1047"/>
                  </a:cubicBezTo>
                  <a:cubicBezTo>
                    <a:pt x="8050" y="1047"/>
                    <a:pt x="7910" y="1005"/>
                    <a:pt x="7784" y="933"/>
                  </a:cubicBezTo>
                  <a:cubicBezTo>
                    <a:pt x="7610" y="868"/>
                    <a:pt x="7437" y="825"/>
                    <a:pt x="7263" y="825"/>
                  </a:cubicBezTo>
                  <a:cubicBezTo>
                    <a:pt x="7090" y="846"/>
                    <a:pt x="6917" y="933"/>
                    <a:pt x="6786" y="1041"/>
                  </a:cubicBezTo>
                  <a:cubicBezTo>
                    <a:pt x="6635" y="1150"/>
                    <a:pt x="6483" y="1215"/>
                    <a:pt x="6310" y="1237"/>
                  </a:cubicBezTo>
                  <a:cubicBezTo>
                    <a:pt x="6136" y="1237"/>
                    <a:pt x="5963" y="1172"/>
                    <a:pt x="5811" y="1085"/>
                  </a:cubicBezTo>
                  <a:cubicBezTo>
                    <a:pt x="5659" y="976"/>
                    <a:pt x="5486" y="933"/>
                    <a:pt x="5312" y="911"/>
                  </a:cubicBezTo>
                  <a:cubicBezTo>
                    <a:pt x="5117" y="911"/>
                    <a:pt x="4944" y="976"/>
                    <a:pt x="4792" y="1063"/>
                  </a:cubicBezTo>
                  <a:cubicBezTo>
                    <a:pt x="4666" y="1170"/>
                    <a:pt x="4515" y="1220"/>
                    <a:pt x="4362" y="1220"/>
                  </a:cubicBezTo>
                  <a:cubicBezTo>
                    <a:pt x="4173" y="1220"/>
                    <a:pt x="3982" y="1142"/>
                    <a:pt x="3838" y="998"/>
                  </a:cubicBezTo>
                  <a:cubicBezTo>
                    <a:pt x="3686" y="890"/>
                    <a:pt x="3534" y="803"/>
                    <a:pt x="3339" y="760"/>
                  </a:cubicBezTo>
                  <a:cubicBezTo>
                    <a:pt x="3166" y="760"/>
                    <a:pt x="2992" y="803"/>
                    <a:pt x="2819" y="868"/>
                  </a:cubicBezTo>
                  <a:cubicBezTo>
                    <a:pt x="2667" y="955"/>
                    <a:pt x="2494" y="976"/>
                    <a:pt x="2320" y="976"/>
                  </a:cubicBezTo>
                  <a:cubicBezTo>
                    <a:pt x="2147" y="911"/>
                    <a:pt x="1995" y="825"/>
                    <a:pt x="1865" y="695"/>
                  </a:cubicBezTo>
                  <a:cubicBezTo>
                    <a:pt x="1699" y="499"/>
                    <a:pt x="1460" y="397"/>
                    <a:pt x="1213" y="397"/>
                  </a:cubicBezTo>
                  <a:cubicBezTo>
                    <a:pt x="1105" y="397"/>
                    <a:pt x="995" y="416"/>
                    <a:pt x="889" y="456"/>
                  </a:cubicBezTo>
                  <a:cubicBezTo>
                    <a:pt x="777" y="498"/>
                    <a:pt x="665" y="522"/>
                    <a:pt x="553" y="522"/>
                  </a:cubicBezTo>
                  <a:cubicBezTo>
                    <a:pt x="492" y="522"/>
                    <a:pt x="430" y="515"/>
                    <a:pt x="369" y="499"/>
                  </a:cubicBezTo>
                  <a:cubicBezTo>
                    <a:pt x="217" y="434"/>
                    <a:pt x="87" y="348"/>
                    <a:pt x="0" y="218"/>
                  </a:cubicBezTo>
                  <a:lnTo>
                    <a:pt x="0" y="218"/>
                  </a:lnTo>
                  <a:cubicBezTo>
                    <a:pt x="0" y="261"/>
                    <a:pt x="22" y="326"/>
                    <a:pt x="22" y="369"/>
                  </a:cubicBezTo>
                  <a:cubicBezTo>
                    <a:pt x="109" y="456"/>
                    <a:pt x="217" y="543"/>
                    <a:pt x="347" y="586"/>
                  </a:cubicBezTo>
                  <a:cubicBezTo>
                    <a:pt x="416" y="602"/>
                    <a:pt x="483" y="609"/>
                    <a:pt x="548" y="609"/>
                  </a:cubicBezTo>
                  <a:cubicBezTo>
                    <a:pt x="668" y="609"/>
                    <a:pt x="785" y="585"/>
                    <a:pt x="911" y="543"/>
                  </a:cubicBezTo>
                  <a:cubicBezTo>
                    <a:pt x="1022" y="511"/>
                    <a:pt x="1145" y="491"/>
                    <a:pt x="1262" y="491"/>
                  </a:cubicBezTo>
                  <a:cubicBezTo>
                    <a:pt x="1305" y="491"/>
                    <a:pt x="1347" y="494"/>
                    <a:pt x="1388" y="499"/>
                  </a:cubicBezTo>
                  <a:cubicBezTo>
                    <a:pt x="1561" y="564"/>
                    <a:pt x="1692" y="651"/>
                    <a:pt x="1822" y="781"/>
                  </a:cubicBezTo>
                  <a:cubicBezTo>
                    <a:pt x="1970" y="970"/>
                    <a:pt x="2203" y="1075"/>
                    <a:pt x="2441" y="1075"/>
                  </a:cubicBezTo>
                  <a:cubicBezTo>
                    <a:pt x="2585" y="1075"/>
                    <a:pt x="2731" y="1037"/>
                    <a:pt x="2862" y="955"/>
                  </a:cubicBezTo>
                  <a:cubicBezTo>
                    <a:pt x="3014" y="890"/>
                    <a:pt x="3166" y="868"/>
                    <a:pt x="3339" y="868"/>
                  </a:cubicBezTo>
                  <a:cubicBezTo>
                    <a:pt x="3491" y="890"/>
                    <a:pt x="3643" y="976"/>
                    <a:pt x="3795" y="1085"/>
                  </a:cubicBezTo>
                  <a:cubicBezTo>
                    <a:pt x="3925" y="1193"/>
                    <a:pt x="4098" y="1280"/>
                    <a:pt x="4293" y="1302"/>
                  </a:cubicBezTo>
                  <a:cubicBezTo>
                    <a:pt x="4488" y="1302"/>
                    <a:pt x="4683" y="1258"/>
                    <a:pt x="4835" y="1150"/>
                  </a:cubicBezTo>
                  <a:cubicBezTo>
                    <a:pt x="4987" y="1063"/>
                    <a:pt x="5139" y="998"/>
                    <a:pt x="5312" y="998"/>
                  </a:cubicBezTo>
                  <a:cubicBezTo>
                    <a:pt x="5486" y="1020"/>
                    <a:pt x="5637" y="1063"/>
                    <a:pt x="5767" y="1172"/>
                  </a:cubicBezTo>
                  <a:cubicBezTo>
                    <a:pt x="5941" y="1258"/>
                    <a:pt x="6114" y="1323"/>
                    <a:pt x="6288" y="1345"/>
                  </a:cubicBezTo>
                  <a:lnTo>
                    <a:pt x="6310" y="1345"/>
                  </a:lnTo>
                  <a:cubicBezTo>
                    <a:pt x="6505" y="1302"/>
                    <a:pt x="6678" y="1237"/>
                    <a:pt x="6830" y="1107"/>
                  </a:cubicBezTo>
                  <a:cubicBezTo>
                    <a:pt x="6960" y="1020"/>
                    <a:pt x="7112" y="955"/>
                    <a:pt x="7285" y="911"/>
                  </a:cubicBezTo>
                  <a:cubicBezTo>
                    <a:pt x="7437" y="911"/>
                    <a:pt x="7610" y="955"/>
                    <a:pt x="7762" y="1020"/>
                  </a:cubicBezTo>
                  <a:cubicBezTo>
                    <a:pt x="7936" y="1107"/>
                    <a:pt x="8109" y="1150"/>
                    <a:pt x="8304" y="1150"/>
                  </a:cubicBezTo>
                  <a:cubicBezTo>
                    <a:pt x="8478" y="1085"/>
                    <a:pt x="8651" y="998"/>
                    <a:pt x="8803" y="868"/>
                  </a:cubicBezTo>
                  <a:cubicBezTo>
                    <a:pt x="8911" y="760"/>
                    <a:pt x="9063" y="673"/>
                    <a:pt x="9215" y="608"/>
                  </a:cubicBezTo>
                  <a:cubicBezTo>
                    <a:pt x="9388" y="608"/>
                    <a:pt x="9540" y="630"/>
                    <a:pt x="9713" y="673"/>
                  </a:cubicBezTo>
                  <a:cubicBezTo>
                    <a:pt x="9824" y="728"/>
                    <a:pt x="9944" y="755"/>
                    <a:pt x="10062" y="755"/>
                  </a:cubicBezTo>
                  <a:cubicBezTo>
                    <a:pt x="10315" y="755"/>
                    <a:pt x="10563" y="634"/>
                    <a:pt x="10711" y="413"/>
                  </a:cubicBezTo>
                  <a:cubicBezTo>
                    <a:pt x="10819" y="283"/>
                    <a:pt x="10949" y="174"/>
                    <a:pt x="11101" y="109"/>
                  </a:cubicBezTo>
                  <a:cubicBezTo>
                    <a:pt x="11123" y="88"/>
                    <a:pt x="11123" y="44"/>
                    <a:pt x="11123" y="22"/>
                  </a:cubicBezTo>
                  <a:lnTo>
                    <a:pt x="11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41"/>
            <p:cNvSpPr/>
            <p:nvPr/>
          </p:nvSpPr>
          <p:spPr>
            <a:xfrm>
              <a:off x="1364189" y="4405602"/>
              <a:ext cx="1464080" cy="220049"/>
            </a:xfrm>
            <a:custGeom>
              <a:avLst/>
              <a:gdLst/>
              <a:ahLst/>
              <a:cxnLst/>
              <a:rect l="l" t="t" r="r" b="b"/>
              <a:pathLst>
                <a:path w="8370" h="1258" extrusionOk="0">
                  <a:moveTo>
                    <a:pt x="8369" y="0"/>
                  </a:moveTo>
                  <a:lnTo>
                    <a:pt x="8369" y="0"/>
                  </a:lnTo>
                  <a:cubicBezTo>
                    <a:pt x="8066" y="174"/>
                    <a:pt x="7827" y="390"/>
                    <a:pt x="7632" y="672"/>
                  </a:cubicBezTo>
                  <a:cubicBezTo>
                    <a:pt x="7567" y="434"/>
                    <a:pt x="7351" y="239"/>
                    <a:pt x="7090" y="174"/>
                  </a:cubicBezTo>
                  <a:cubicBezTo>
                    <a:pt x="7043" y="166"/>
                    <a:pt x="6994" y="163"/>
                    <a:pt x="6946" y="163"/>
                  </a:cubicBezTo>
                  <a:cubicBezTo>
                    <a:pt x="6708" y="163"/>
                    <a:pt x="6468" y="250"/>
                    <a:pt x="6288" y="412"/>
                  </a:cubicBezTo>
                  <a:cubicBezTo>
                    <a:pt x="6093" y="586"/>
                    <a:pt x="5941" y="781"/>
                    <a:pt x="5833" y="1019"/>
                  </a:cubicBezTo>
                  <a:cubicBezTo>
                    <a:pt x="5663" y="477"/>
                    <a:pt x="5196" y="211"/>
                    <a:pt x="4728" y="211"/>
                  </a:cubicBezTo>
                  <a:cubicBezTo>
                    <a:pt x="4242" y="211"/>
                    <a:pt x="3754" y="499"/>
                    <a:pt x="3600" y="1063"/>
                  </a:cubicBezTo>
                  <a:cubicBezTo>
                    <a:pt x="3470" y="802"/>
                    <a:pt x="3275" y="564"/>
                    <a:pt x="3036" y="412"/>
                  </a:cubicBezTo>
                  <a:cubicBezTo>
                    <a:pt x="2841" y="287"/>
                    <a:pt x="2619" y="224"/>
                    <a:pt x="2399" y="224"/>
                  </a:cubicBezTo>
                  <a:cubicBezTo>
                    <a:pt x="2277" y="224"/>
                    <a:pt x="2155" y="243"/>
                    <a:pt x="2039" y="282"/>
                  </a:cubicBezTo>
                  <a:cubicBezTo>
                    <a:pt x="1757" y="390"/>
                    <a:pt x="1562" y="629"/>
                    <a:pt x="1475" y="911"/>
                  </a:cubicBezTo>
                  <a:cubicBezTo>
                    <a:pt x="1302" y="586"/>
                    <a:pt x="998" y="369"/>
                    <a:pt x="651" y="304"/>
                  </a:cubicBezTo>
                  <a:cubicBezTo>
                    <a:pt x="600" y="299"/>
                    <a:pt x="548" y="296"/>
                    <a:pt x="495" y="296"/>
                  </a:cubicBezTo>
                  <a:cubicBezTo>
                    <a:pt x="324" y="296"/>
                    <a:pt x="150" y="324"/>
                    <a:pt x="1" y="390"/>
                  </a:cubicBezTo>
                  <a:lnTo>
                    <a:pt x="44" y="477"/>
                  </a:lnTo>
                  <a:cubicBezTo>
                    <a:pt x="193" y="411"/>
                    <a:pt x="342" y="383"/>
                    <a:pt x="491" y="383"/>
                  </a:cubicBezTo>
                  <a:cubicBezTo>
                    <a:pt x="537" y="383"/>
                    <a:pt x="583" y="385"/>
                    <a:pt x="630" y="390"/>
                  </a:cubicBezTo>
                  <a:cubicBezTo>
                    <a:pt x="1020" y="455"/>
                    <a:pt x="1323" y="737"/>
                    <a:pt x="1475" y="1084"/>
                  </a:cubicBezTo>
                  <a:cubicBezTo>
                    <a:pt x="1475" y="1106"/>
                    <a:pt x="1497" y="1128"/>
                    <a:pt x="1518" y="1128"/>
                  </a:cubicBezTo>
                  <a:cubicBezTo>
                    <a:pt x="1540" y="1106"/>
                    <a:pt x="1562" y="1084"/>
                    <a:pt x="1562" y="1084"/>
                  </a:cubicBezTo>
                  <a:cubicBezTo>
                    <a:pt x="1562" y="759"/>
                    <a:pt x="1779" y="477"/>
                    <a:pt x="2082" y="369"/>
                  </a:cubicBezTo>
                  <a:cubicBezTo>
                    <a:pt x="2193" y="329"/>
                    <a:pt x="2308" y="310"/>
                    <a:pt x="2421" y="310"/>
                  </a:cubicBezTo>
                  <a:cubicBezTo>
                    <a:pt x="2615" y="310"/>
                    <a:pt x="2806" y="367"/>
                    <a:pt x="2971" y="477"/>
                  </a:cubicBezTo>
                  <a:cubicBezTo>
                    <a:pt x="3253" y="672"/>
                    <a:pt x="3448" y="911"/>
                    <a:pt x="3578" y="1214"/>
                  </a:cubicBezTo>
                  <a:cubicBezTo>
                    <a:pt x="3600" y="1236"/>
                    <a:pt x="3600" y="1236"/>
                    <a:pt x="3621" y="1258"/>
                  </a:cubicBezTo>
                  <a:cubicBezTo>
                    <a:pt x="3643" y="1236"/>
                    <a:pt x="3665" y="1236"/>
                    <a:pt x="3665" y="1214"/>
                  </a:cubicBezTo>
                  <a:cubicBezTo>
                    <a:pt x="3776" y="626"/>
                    <a:pt x="4256" y="328"/>
                    <a:pt x="4733" y="328"/>
                  </a:cubicBezTo>
                  <a:cubicBezTo>
                    <a:pt x="5188" y="328"/>
                    <a:pt x="5641" y="599"/>
                    <a:pt x="5768" y="1149"/>
                  </a:cubicBezTo>
                  <a:cubicBezTo>
                    <a:pt x="5789" y="1171"/>
                    <a:pt x="5789" y="1193"/>
                    <a:pt x="5811" y="1193"/>
                  </a:cubicBezTo>
                  <a:cubicBezTo>
                    <a:pt x="5833" y="1193"/>
                    <a:pt x="5855" y="1171"/>
                    <a:pt x="5855" y="1171"/>
                  </a:cubicBezTo>
                  <a:cubicBezTo>
                    <a:pt x="5963" y="911"/>
                    <a:pt x="6115" y="672"/>
                    <a:pt x="6332" y="499"/>
                  </a:cubicBezTo>
                  <a:cubicBezTo>
                    <a:pt x="6494" y="337"/>
                    <a:pt x="6716" y="249"/>
                    <a:pt x="6935" y="249"/>
                  </a:cubicBezTo>
                  <a:cubicBezTo>
                    <a:pt x="6980" y="249"/>
                    <a:pt x="7025" y="253"/>
                    <a:pt x="7069" y="260"/>
                  </a:cubicBezTo>
                  <a:cubicBezTo>
                    <a:pt x="7329" y="325"/>
                    <a:pt x="7524" y="542"/>
                    <a:pt x="7567" y="802"/>
                  </a:cubicBezTo>
                  <a:cubicBezTo>
                    <a:pt x="7567" y="824"/>
                    <a:pt x="7567" y="846"/>
                    <a:pt x="7589" y="846"/>
                  </a:cubicBezTo>
                  <a:cubicBezTo>
                    <a:pt x="7595" y="852"/>
                    <a:pt x="7602" y="855"/>
                    <a:pt x="7607" y="855"/>
                  </a:cubicBezTo>
                  <a:cubicBezTo>
                    <a:pt x="7622" y="855"/>
                    <a:pt x="7632" y="839"/>
                    <a:pt x="7632" y="824"/>
                  </a:cubicBezTo>
                  <a:cubicBezTo>
                    <a:pt x="7806" y="542"/>
                    <a:pt x="8023" y="304"/>
                    <a:pt x="8304" y="130"/>
                  </a:cubicBezTo>
                  <a:lnTo>
                    <a:pt x="83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41"/>
            <p:cNvSpPr/>
            <p:nvPr/>
          </p:nvSpPr>
          <p:spPr>
            <a:xfrm>
              <a:off x="1129094" y="3218576"/>
              <a:ext cx="1900165" cy="295966"/>
            </a:xfrm>
            <a:custGeom>
              <a:avLst/>
              <a:gdLst/>
              <a:ahLst/>
              <a:cxnLst/>
              <a:rect l="l" t="t" r="r" b="b"/>
              <a:pathLst>
                <a:path w="10863" h="1692" extrusionOk="0">
                  <a:moveTo>
                    <a:pt x="5421" y="0"/>
                  </a:moveTo>
                  <a:cubicBezTo>
                    <a:pt x="2429" y="0"/>
                    <a:pt x="1" y="390"/>
                    <a:pt x="1" y="846"/>
                  </a:cubicBezTo>
                  <a:cubicBezTo>
                    <a:pt x="1" y="911"/>
                    <a:pt x="22" y="954"/>
                    <a:pt x="66" y="976"/>
                  </a:cubicBezTo>
                  <a:cubicBezTo>
                    <a:pt x="478" y="1388"/>
                    <a:pt x="2689" y="1691"/>
                    <a:pt x="5421" y="1691"/>
                  </a:cubicBezTo>
                  <a:cubicBezTo>
                    <a:pt x="8174" y="1691"/>
                    <a:pt x="10451" y="1388"/>
                    <a:pt x="10819" y="976"/>
                  </a:cubicBezTo>
                  <a:cubicBezTo>
                    <a:pt x="10841" y="932"/>
                    <a:pt x="10863" y="889"/>
                    <a:pt x="10863" y="846"/>
                  </a:cubicBezTo>
                  <a:cubicBezTo>
                    <a:pt x="10863" y="390"/>
                    <a:pt x="8434" y="0"/>
                    <a:pt x="5421" y="0"/>
                  </a:cubicBezTo>
                  <a:close/>
                </a:path>
              </a:pathLst>
            </a:custGeom>
            <a:solidFill>
              <a:srgbClr val="4E4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41"/>
            <p:cNvSpPr/>
            <p:nvPr/>
          </p:nvSpPr>
          <p:spPr>
            <a:xfrm>
              <a:off x="2338855" y="3298166"/>
              <a:ext cx="682891" cy="212529"/>
            </a:xfrm>
            <a:custGeom>
              <a:avLst/>
              <a:gdLst/>
              <a:ahLst/>
              <a:cxnLst/>
              <a:rect l="l" t="t" r="r" b="b"/>
              <a:pathLst>
                <a:path w="3904" h="1215" extrusionOk="0">
                  <a:moveTo>
                    <a:pt x="1432" y="0"/>
                  </a:moveTo>
                  <a:cubicBezTo>
                    <a:pt x="1258" y="217"/>
                    <a:pt x="1085" y="391"/>
                    <a:pt x="911" y="564"/>
                  </a:cubicBezTo>
                  <a:cubicBezTo>
                    <a:pt x="629" y="824"/>
                    <a:pt x="326" y="1019"/>
                    <a:pt x="1" y="1215"/>
                  </a:cubicBezTo>
                  <a:cubicBezTo>
                    <a:pt x="2039" y="1128"/>
                    <a:pt x="3600" y="846"/>
                    <a:pt x="3903" y="521"/>
                  </a:cubicBezTo>
                  <a:cubicBezTo>
                    <a:pt x="3643" y="304"/>
                    <a:pt x="2732" y="109"/>
                    <a:pt x="1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41"/>
            <p:cNvSpPr/>
            <p:nvPr/>
          </p:nvSpPr>
          <p:spPr>
            <a:xfrm>
              <a:off x="1140464" y="3282073"/>
              <a:ext cx="1448869" cy="232470"/>
            </a:xfrm>
            <a:custGeom>
              <a:avLst/>
              <a:gdLst/>
              <a:ahLst/>
              <a:cxnLst/>
              <a:rect l="l" t="t" r="r" b="b"/>
              <a:pathLst>
                <a:path w="8283" h="1329" extrusionOk="0">
                  <a:moveTo>
                    <a:pt x="5937" y="0"/>
                  </a:moveTo>
                  <a:cubicBezTo>
                    <a:pt x="5752" y="0"/>
                    <a:pt x="5566" y="2"/>
                    <a:pt x="5377" y="6"/>
                  </a:cubicBezTo>
                  <a:lnTo>
                    <a:pt x="4879" y="6"/>
                  </a:lnTo>
                  <a:cubicBezTo>
                    <a:pt x="4772" y="4"/>
                    <a:pt x="4665" y="3"/>
                    <a:pt x="4558" y="3"/>
                  </a:cubicBezTo>
                  <a:cubicBezTo>
                    <a:pt x="3407" y="3"/>
                    <a:pt x="2257" y="107"/>
                    <a:pt x="1106" y="266"/>
                  </a:cubicBezTo>
                  <a:cubicBezTo>
                    <a:pt x="521" y="374"/>
                    <a:pt x="131" y="483"/>
                    <a:pt x="1" y="613"/>
                  </a:cubicBezTo>
                  <a:cubicBezTo>
                    <a:pt x="217" y="851"/>
                    <a:pt x="976" y="1025"/>
                    <a:pt x="2060" y="1155"/>
                  </a:cubicBezTo>
                  <a:cubicBezTo>
                    <a:pt x="2841" y="1263"/>
                    <a:pt x="3795" y="1307"/>
                    <a:pt x="4814" y="1328"/>
                  </a:cubicBezTo>
                  <a:lnTo>
                    <a:pt x="5356" y="1328"/>
                  </a:lnTo>
                  <a:cubicBezTo>
                    <a:pt x="5876" y="1328"/>
                    <a:pt x="6375" y="1328"/>
                    <a:pt x="6852" y="1307"/>
                  </a:cubicBezTo>
                  <a:cubicBezTo>
                    <a:pt x="7177" y="1111"/>
                    <a:pt x="7480" y="916"/>
                    <a:pt x="7762" y="656"/>
                  </a:cubicBezTo>
                  <a:cubicBezTo>
                    <a:pt x="7936" y="483"/>
                    <a:pt x="8109" y="309"/>
                    <a:pt x="8283" y="92"/>
                  </a:cubicBezTo>
                  <a:cubicBezTo>
                    <a:pt x="7605" y="39"/>
                    <a:pt x="6795" y="0"/>
                    <a:pt x="5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41"/>
            <p:cNvSpPr/>
            <p:nvPr/>
          </p:nvSpPr>
          <p:spPr>
            <a:xfrm>
              <a:off x="2976096" y="2855611"/>
              <a:ext cx="732044" cy="715776"/>
            </a:xfrm>
            <a:custGeom>
              <a:avLst/>
              <a:gdLst/>
              <a:ahLst/>
              <a:cxnLst/>
              <a:rect l="l" t="t" r="r" b="b"/>
              <a:pathLst>
                <a:path w="4185" h="4092" extrusionOk="0">
                  <a:moveTo>
                    <a:pt x="819" y="0"/>
                  </a:moveTo>
                  <a:cubicBezTo>
                    <a:pt x="793" y="0"/>
                    <a:pt x="766" y="5"/>
                    <a:pt x="737" y="16"/>
                  </a:cubicBezTo>
                  <a:cubicBezTo>
                    <a:pt x="520" y="102"/>
                    <a:pt x="325" y="276"/>
                    <a:pt x="217" y="471"/>
                  </a:cubicBezTo>
                  <a:cubicBezTo>
                    <a:pt x="43" y="731"/>
                    <a:pt x="0" y="1035"/>
                    <a:pt x="65" y="1316"/>
                  </a:cubicBezTo>
                  <a:cubicBezTo>
                    <a:pt x="130" y="1598"/>
                    <a:pt x="260" y="1858"/>
                    <a:pt x="434" y="2097"/>
                  </a:cubicBezTo>
                  <a:cubicBezTo>
                    <a:pt x="715" y="2530"/>
                    <a:pt x="997" y="2964"/>
                    <a:pt x="1258" y="3398"/>
                  </a:cubicBezTo>
                  <a:cubicBezTo>
                    <a:pt x="1366" y="3549"/>
                    <a:pt x="1474" y="3701"/>
                    <a:pt x="1604" y="3831"/>
                  </a:cubicBezTo>
                  <a:cubicBezTo>
                    <a:pt x="1648" y="3875"/>
                    <a:pt x="1691" y="3918"/>
                    <a:pt x="1734" y="3961"/>
                  </a:cubicBezTo>
                  <a:cubicBezTo>
                    <a:pt x="1800" y="3983"/>
                    <a:pt x="1865" y="4026"/>
                    <a:pt x="1930" y="4048"/>
                  </a:cubicBezTo>
                  <a:cubicBezTo>
                    <a:pt x="2038" y="4070"/>
                    <a:pt x="2146" y="4070"/>
                    <a:pt x="2233" y="4070"/>
                  </a:cubicBezTo>
                  <a:lnTo>
                    <a:pt x="2298" y="4070"/>
                  </a:lnTo>
                  <a:cubicBezTo>
                    <a:pt x="2407" y="4048"/>
                    <a:pt x="2493" y="4048"/>
                    <a:pt x="2602" y="4048"/>
                  </a:cubicBezTo>
                  <a:lnTo>
                    <a:pt x="2710" y="4048"/>
                  </a:lnTo>
                  <a:cubicBezTo>
                    <a:pt x="2949" y="4048"/>
                    <a:pt x="3165" y="4091"/>
                    <a:pt x="3382" y="4091"/>
                  </a:cubicBezTo>
                  <a:lnTo>
                    <a:pt x="3447" y="4091"/>
                  </a:lnTo>
                  <a:cubicBezTo>
                    <a:pt x="3534" y="4091"/>
                    <a:pt x="3621" y="4091"/>
                    <a:pt x="3707" y="4070"/>
                  </a:cubicBezTo>
                  <a:cubicBezTo>
                    <a:pt x="3816" y="4048"/>
                    <a:pt x="3903" y="4005"/>
                    <a:pt x="3989" y="3961"/>
                  </a:cubicBezTo>
                  <a:lnTo>
                    <a:pt x="4033" y="3918"/>
                  </a:lnTo>
                  <a:cubicBezTo>
                    <a:pt x="4076" y="3875"/>
                    <a:pt x="4119" y="3831"/>
                    <a:pt x="4141" y="3766"/>
                  </a:cubicBezTo>
                  <a:cubicBezTo>
                    <a:pt x="4184" y="3571"/>
                    <a:pt x="4141" y="3376"/>
                    <a:pt x="4033" y="3224"/>
                  </a:cubicBezTo>
                  <a:lnTo>
                    <a:pt x="3989" y="3181"/>
                  </a:lnTo>
                  <a:cubicBezTo>
                    <a:pt x="3968" y="3138"/>
                    <a:pt x="3946" y="3094"/>
                    <a:pt x="3903" y="3051"/>
                  </a:cubicBezTo>
                  <a:cubicBezTo>
                    <a:pt x="3664" y="2769"/>
                    <a:pt x="3404" y="2530"/>
                    <a:pt x="3122" y="2292"/>
                  </a:cubicBezTo>
                  <a:cubicBezTo>
                    <a:pt x="2884" y="2097"/>
                    <a:pt x="2645" y="1880"/>
                    <a:pt x="2407" y="1642"/>
                  </a:cubicBezTo>
                  <a:cubicBezTo>
                    <a:pt x="1995" y="1251"/>
                    <a:pt x="1604" y="818"/>
                    <a:pt x="1236" y="384"/>
                  </a:cubicBezTo>
                  <a:cubicBezTo>
                    <a:pt x="1122" y="251"/>
                    <a:pt x="1007" y="0"/>
                    <a:pt x="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41"/>
            <p:cNvSpPr/>
            <p:nvPr/>
          </p:nvSpPr>
          <p:spPr>
            <a:xfrm>
              <a:off x="3032946" y="3059221"/>
              <a:ext cx="345294" cy="508320"/>
            </a:xfrm>
            <a:custGeom>
              <a:avLst/>
              <a:gdLst/>
              <a:ahLst/>
              <a:cxnLst/>
              <a:rect l="l" t="t" r="r" b="b"/>
              <a:pathLst>
                <a:path w="1974" h="2906" extrusionOk="0">
                  <a:moveTo>
                    <a:pt x="0" y="1"/>
                  </a:moveTo>
                  <a:cubicBezTo>
                    <a:pt x="499" y="1063"/>
                    <a:pt x="1149" y="2039"/>
                    <a:pt x="1908" y="2906"/>
                  </a:cubicBezTo>
                  <a:lnTo>
                    <a:pt x="1973" y="2906"/>
                  </a:lnTo>
                  <a:cubicBezTo>
                    <a:pt x="1193" y="2039"/>
                    <a:pt x="542" y="1041"/>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41"/>
            <p:cNvSpPr/>
            <p:nvPr/>
          </p:nvSpPr>
          <p:spPr>
            <a:xfrm>
              <a:off x="3082274" y="3009893"/>
              <a:ext cx="368033" cy="553974"/>
            </a:xfrm>
            <a:custGeom>
              <a:avLst/>
              <a:gdLst/>
              <a:ahLst/>
              <a:cxnLst/>
              <a:rect l="l" t="t" r="r" b="b"/>
              <a:pathLst>
                <a:path w="2104" h="3167" extrusionOk="0">
                  <a:moveTo>
                    <a:pt x="43" y="1"/>
                  </a:moveTo>
                  <a:lnTo>
                    <a:pt x="0" y="22"/>
                  </a:lnTo>
                  <a:cubicBezTo>
                    <a:pt x="542" y="1128"/>
                    <a:pt x="1236" y="2191"/>
                    <a:pt x="2038" y="3166"/>
                  </a:cubicBezTo>
                  <a:lnTo>
                    <a:pt x="2103" y="3166"/>
                  </a:lnTo>
                  <a:cubicBezTo>
                    <a:pt x="1301" y="2191"/>
                    <a:pt x="607" y="1128"/>
                    <a:pt x="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1"/>
            <p:cNvSpPr/>
            <p:nvPr/>
          </p:nvSpPr>
          <p:spPr>
            <a:xfrm>
              <a:off x="3108687" y="2971935"/>
              <a:ext cx="474210" cy="599454"/>
            </a:xfrm>
            <a:custGeom>
              <a:avLst/>
              <a:gdLst/>
              <a:ahLst/>
              <a:cxnLst/>
              <a:rect l="l" t="t" r="r" b="b"/>
              <a:pathLst>
                <a:path w="2711" h="3427" extrusionOk="0">
                  <a:moveTo>
                    <a:pt x="44" y="1"/>
                  </a:moveTo>
                  <a:lnTo>
                    <a:pt x="1" y="23"/>
                  </a:lnTo>
                  <a:cubicBezTo>
                    <a:pt x="456" y="738"/>
                    <a:pt x="911" y="1475"/>
                    <a:pt x="1432" y="2147"/>
                  </a:cubicBezTo>
                  <a:cubicBezTo>
                    <a:pt x="1800" y="2603"/>
                    <a:pt x="2191" y="3036"/>
                    <a:pt x="2624" y="3426"/>
                  </a:cubicBezTo>
                  <a:lnTo>
                    <a:pt x="2711" y="3426"/>
                  </a:lnTo>
                  <a:cubicBezTo>
                    <a:pt x="2256" y="3036"/>
                    <a:pt x="1844" y="2603"/>
                    <a:pt x="1475" y="2126"/>
                  </a:cubicBezTo>
                  <a:cubicBezTo>
                    <a:pt x="955" y="1432"/>
                    <a:pt x="478" y="738"/>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1"/>
            <p:cNvSpPr/>
            <p:nvPr/>
          </p:nvSpPr>
          <p:spPr>
            <a:xfrm>
              <a:off x="2983618" y="3055373"/>
              <a:ext cx="295966" cy="493277"/>
            </a:xfrm>
            <a:custGeom>
              <a:avLst/>
              <a:gdLst/>
              <a:ahLst/>
              <a:cxnLst/>
              <a:rect l="l" t="t" r="r" b="b"/>
              <a:pathLst>
                <a:path w="1692" h="2820" extrusionOk="0">
                  <a:moveTo>
                    <a:pt x="44" y="1"/>
                  </a:moveTo>
                  <a:lnTo>
                    <a:pt x="0" y="23"/>
                  </a:lnTo>
                  <a:cubicBezTo>
                    <a:pt x="412" y="977"/>
                    <a:pt x="933" y="1865"/>
                    <a:pt x="1561" y="2689"/>
                  </a:cubicBezTo>
                  <a:cubicBezTo>
                    <a:pt x="1605" y="2733"/>
                    <a:pt x="1648" y="2776"/>
                    <a:pt x="1691" y="2819"/>
                  </a:cubicBezTo>
                  <a:cubicBezTo>
                    <a:pt x="1041" y="1952"/>
                    <a:pt x="477" y="998"/>
                    <a:pt x="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1"/>
            <p:cNvSpPr/>
            <p:nvPr/>
          </p:nvSpPr>
          <p:spPr>
            <a:xfrm>
              <a:off x="2372965" y="3051700"/>
              <a:ext cx="19241" cy="91134"/>
            </a:xfrm>
            <a:custGeom>
              <a:avLst/>
              <a:gdLst/>
              <a:ahLst/>
              <a:cxnLst/>
              <a:rect l="l" t="t" r="r" b="b"/>
              <a:pathLst>
                <a:path w="110" h="521" extrusionOk="0">
                  <a:moveTo>
                    <a:pt x="109" y="0"/>
                  </a:moveTo>
                  <a:lnTo>
                    <a:pt x="66" y="22"/>
                  </a:lnTo>
                  <a:cubicBezTo>
                    <a:pt x="66" y="44"/>
                    <a:pt x="66" y="65"/>
                    <a:pt x="66" y="65"/>
                  </a:cubicBezTo>
                  <a:cubicBezTo>
                    <a:pt x="66" y="195"/>
                    <a:pt x="22" y="347"/>
                    <a:pt x="1" y="477"/>
                  </a:cubicBezTo>
                  <a:lnTo>
                    <a:pt x="1" y="499"/>
                  </a:lnTo>
                  <a:cubicBezTo>
                    <a:pt x="1" y="499"/>
                    <a:pt x="1" y="499"/>
                    <a:pt x="1" y="521"/>
                  </a:cubicBezTo>
                  <a:lnTo>
                    <a:pt x="22" y="521"/>
                  </a:lnTo>
                  <a:cubicBezTo>
                    <a:pt x="44" y="499"/>
                    <a:pt x="44" y="499"/>
                    <a:pt x="44" y="499"/>
                  </a:cubicBezTo>
                  <a:lnTo>
                    <a:pt x="44" y="477"/>
                  </a:lnTo>
                  <a:lnTo>
                    <a:pt x="44" y="434"/>
                  </a:lnTo>
                  <a:cubicBezTo>
                    <a:pt x="88" y="325"/>
                    <a:pt x="88" y="174"/>
                    <a:pt x="109" y="44"/>
                  </a:cubicBezTo>
                  <a:cubicBezTo>
                    <a:pt x="109" y="22"/>
                    <a:pt x="109" y="22"/>
                    <a:pt x="109" y="0"/>
                  </a:cubicBezTo>
                  <a:close/>
                </a:path>
              </a:pathLst>
            </a:custGeom>
            <a:solidFill>
              <a:srgbClr val="FFB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1"/>
            <p:cNvSpPr/>
            <p:nvPr/>
          </p:nvSpPr>
          <p:spPr>
            <a:xfrm>
              <a:off x="2217459" y="3129715"/>
              <a:ext cx="163376" cy="119296"/>
            </a:xfrm>
            <a:custGeom>
              <a:avLst/>
              <a:gdLst/>
              <a:ahLst/>
              <a:cxnLst/>
              <a:rect l="l" t="t" r="r" b="b"/>
              <a:pathLst>
                <a:path w="934" h="682" extrusionOk="0">
                  <a:moveTo>
                    <a:pt x="895" y="1"/>
                  </a:moveTo>
                  <a:cubicBezTo>
                    <a:pt x="892" y="1"/>
                    <a:pt x="890" y="3"/>
                    <a:pt x="890" y="10"/>
                  </a:cubicBezTo>
                  <a:cubicBezTo>
                    <a:pt x="716" y="75"/>
                    <a:pt x="543" y="140"/>
                    <a:pt x="391" y="226"/>
                  </a:cubicBezTo>
                  <a:cubicBezTo>
                    <a:pt x="218" y="335"/>
                    <a:pt x="88" y="465"/>
                    <a:pt x="1" y="638"/>
                  </a:cubicBezTo>
                  <a:cubicBezTo>
                    <a:pt x="1" y="660"/>
                    <a:pt x="1" y="682"/>
                    <a:pt x="23" y="682"/>
                  </a:cubicBezTo>
                  <a:lnTo>
                    <a:pt x="44" y="682"/>
                  </a:lnTo>
                  <a:cubicBezTo>
                    <a:pt x="44" y="682"/>
                    <a:pt x="66" y="682"/>
                    <a:pt x="66" y="660"/>
                  </a:cubicBezTo>
                  <a:cubicBezTo>
                    <a:pt x="153" y="508"/>
                    <a:pt x="261" y="378"/>
                    <a:pt x="413" y="291"/>
                  </a:cubicBezTo>
                  <a:cubicBezTo>
                    <a:pt x="565" y="205"/>
                    <a:pt x="738" y="118"/>
                    <a:pt x="911" y="75"/>
                  </a:cubicBezTo>
                  <a:cubicBezTo>
                    <a:pt x="911" y="53"/>
                    <a:pt x="933" y="53"/>
                    <a:pt x="933" y="31"/>
                  </a:cubicBezTo>
                  <a:cubicBezTo>
                    <a:pt x="918" y="16"/>
                    <a:pt x="903" y="1"/>
                    <a:pt x="895" y="1"/>
                  </a:cubicBezTo>
                  <a:close/>
                </a:path>
              </a:pathLst>
            </a:custGeom>
            <a:solidFill>
              <a:srgbClr val="FFB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1"/>
            <p:cNvSpPr/>
            <p:nvPr/>
          </p:nvSpPr>
          <p:spPr>
            <a:xfrm>
              <a:off x="2183350" y="3131289"/>
              <a:ext cx="197486" cy="90259"/>
            </a:xfrm>
            <a:custGeom>
              <a:avLst/>
              <a:gdLst/>
              <a:ahLst/>
              <a:cxnLst/>
              <a:rect l="l" t="t" r="r" b="b"/>
              <a:pathLst>
                <a:path w="1129" h="516" extrusionOk="0">
                  <a:moveTo>
                    <a:pt x="1085" y="1"/>
                  </a:moveTo>
                  <a:cubicBezTo>
                    <a:pt x="673" y="1"/>
                    <a:pt x="304" y="174"/>
                    <a:pt x="1" y="456"/>
                  </a:cubicBezTo>
                  <a:cubicBezTo>
                    <a:pt x="1" y="478"/>
                    <a:pt x="1" y="499"/>
                    <a:pt x="1" y="499"/>
                  </a:cubicBezTo>
                  <a:lnTo>
                    <a:pt x="22" y="499"/>
                  </a:lnTo>
                  <a:cubicBezTo>
                    <a:pt x="33" y="510"/>
                    <a:pt x="39" y="515"/>
                    <a:pt x="44" y="515"/>
                  </a:cubicBezTo>
                  <a:cubicBezTo>
                    <a:pt x="50" y="515"/>
                    <a:pt x="55" y="510"/>
                    <a:pt x="66" y="499"/>
                  </a:cubicBezTo>
                  <a:cubicBezTo>
                    <a:pt x="348" y="239"/>
                    <a:pt x="695" y="87"/>
                    <a:pt x="1085" y="66"/>
                  </a:cubicBezTo>
                  <a:cubicBezTo>
                    <a:pt x="1106" y="66"/>
                    <a:pt x="1128" y="44"/>
                    <a:pt x="1128" y="22"/>
                  </a:cubicBezTo>
                  <a:cubicBezTo>
                    <a:pt x="1128" y="1"/>
                    <a:pt x="1106" y="1"/>
                    <a:pt x="1085" y="1"/>
                  </a:cubicBezTo>
                  <a:close/>
                </a:path>
              </a:pathLst>
            </a:custGeom>
            <a:solidFill>
              <a:srgbClr val="FFB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1"/>
            <p:cNvSpPr/>
            <p:nvPr/>
          </p:nvSpPr>
          <p:spPr>
            <a:xfrm>
              <a:off x="2369292" y="3119395"/>
              <a:ext cx="197311" cy="34809"/>
            </a:xfrm>
            <a:custGeom>
              <a:avLst/>
              <a:gdLst/>
              <a:ahLst/>
              <a:cxnLst/>
              <a:rect l="l" t="t" r="r" b="b"/>
              <a:pathLst>
                <a:path w="1128" h="199" extrusionOk="0">
                  <a:moveTo>
                    <a:pt x="481" y="1"/>
                  </a:moveTo>
                  <a:cubicBezTo>
                    <a:pt x="329" y="1"/>
                    <a:pt x="175" y="23"/>
                    <a:pt x="22" y="69"/>
                  </a:cubicBezTo>
                  <a:cubicBezTo>
                    <a:pt x="0" y="69"/>
                    <a:pt x="0" y="90"/>
                    <a:pt x="0" y="112"/>
                  </a:cubicBezTo>
                  <a:cubicBezTo>
                    <a:pt x="0" y="112"/>
                    <a:pt x="22" y="134"/>
                    <a:pt x="43" y="134"/>
                  </a:cubicBezTo>
                  <a:cubicBezTo>
                    <a:pt x="188" y="88"/>
                    <a:pt x="336" y="66"/>
                    <a:pt x="484" y="66"/>
                  </a:cubicBezTo>
                  <a:cubicBezTo>
                    <a:pt x="690" y="66"/>
                    <a:pt x="894" y="110"/>
                    <a:pt x="1084" y="199"/>
                  </a:cubicBezTo>
                  <a:cubicBezTo>
                    <a:pt x="1084" y="199"/>
                    <a:pt x="1106" y="199"/>
                    <a:pt x="1128" y="177"/>
                  </a:cubicBezTo>
                  <a:cubicBezTo>
                    <a:pt x="1128" y="155"/>
                    <a:pt x="1128" y="155"/>
                    <a:pt x="1106" y="134"/>
                  </a:cubicBezTo>
                  <a:cubicBezTo>
                    <a:pt x="903" y="45"/>
                    <a:pt x="694" y="1"/>
                    <a:pt x="481" y="1"/>
                  </a:cubicBezTo>
                  <a:close/>
                </a:path>
              </a:pathLst>
            </a:custGeom>
            <a:solidFill>
              <a:srgbClr val="FFB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1"/>
            <p:cNvSpPr/>
            <p:nvPr/>
          </p:nvSpPr>
          <p:spPr>
            <a:xfrm>
              <a:off x="2065802" y="1389758"/>
              <a:ext cx="1153078" cy="1827398"/>
            </a:xfrm>
            <a:custGeom>
              <a:avLst/>
              <a:gdLst/>
              <a:ahLst/>
              <a:cxnLst/>
              <a:rect l="l" t="t" r="r" b="b"/>
              <a:pathLst>
                <a:path w="6592" h="10447" extrusionOk="0">
                  <a:moveTo>
                    <a:pt x="2396" y="0"/>
                  </a:moveTo>
                  <a:cubicBezTo>
                    <a:pt x="1841" y="0"/>
                    <a:pt x="1315" y="236"/>
                    <a:pt x="955" y="656"/>
                  </a:cubicBezTo>
                  <a:cubicBezTo>
                    <a:pt x="586" y="1111"/>
                    <a:pt x="348" y="1696"/>
                    <a:pt x="283" y="2282"/>
                  </a:cubicBezTo>
                  <a:cubicBezTo>
                    <a:pt x="174" y="2954"/>
                    <a:pt x="217" y="3648"/>
                    <a:pt x="131" y="4320"/>
                  </a:cubicBezTo>
                  <a:cubicBezTo>
                    <a:pt x="22" y="5035"/>
                    <a:pt x="1" y="5772"/>
                    <a:pt x="22" y="6488"/>
                  </a:cubicBezTo>
                  <a:cubicBezTo>
                    <a:pt x="44" y="7225"/>
                    <a:pt x="239" y="7940"/>
                    <a:pt x="586" y="8591"/>
                  </a:cubicBezTo>
                  <a:cubicBezTo>
                    <a:pt x="955" y="9198"/>
                    <a:pt x="1497" y="9653"/>
                    <a:pt x="2147" y="9935"/>
                  </a:cubicBezTo>
                  <a:cubicBezTo>
                    <a:pt x="2841" y="10238"/>
                    <a:pt x="3600" y="10412"/>
                    <a:pt x="4380" y="10434"/>
                  </a:cubicBezTo>
                  <a:cubicBezTo>
                    <a:pt x="4452" y="10442"/>
                    <a:pt x="4526" y="10446"/>
                    <a:pt x="4599" y="10446"/>
                  </a:cubicBezTo>
                  <a:cubicBezTo>
                    <a:pt x="4900" y="10446"/>
                    <a:pt x="5207" y="10374"/>
                    <a:pt x="5486" y="10217"/>
                  </a:cubicBezTo>
                  <a:cubicBezTo>
                    <a:pt x="5789" y="9957"/>
                    <a:pt x="6028" y="9610"/>
                    <a:pt x="6158" y="9219"/>
                  </a:cubicBezTo>
                  <a:cubicBezTo>
                    <a:pt x="6180" y="9176"/>
                    <a:pt x="6201" y="9133"/>
                    <a:pt x="6223" y="9089"/>
                  </a:cubicBezTo>
                  <a:cubicBezTo>
                    <a:pt x="6223" y="9068"/>
                    <a:pt x="6223" y="9068"/>
                    <a:pt x="6223" y="9046"/>
                  </a:cubicBezTo>
                  <a:cubicBezTo>
                    <a:pt x="6353" y="8699"/>
                    <a:pt x="6462" y="8331"/>
                    <a:pt x="6527" y="7962"/>
                  </a:cubicBezTo>
                  <a:cubicBezTo>
                    <a:pt x="6570" y="7637"/>
                    <a:pt x="6592" y="7312"/>
                    <a:pt x="6592" y="6986"/>
                  </a:cubicBezTo>
                  <a:lnTo>
                    <a:pt x="6592" y="6748"/>
                  </a:lnTo>
                  <a:cubicBezTo>
                    <a:pt x="6548" y="6119"/>
                    <a:pt x="6375" y="5534"/>
                    <a:pt x="6093" y="4992"/>
                  </a:cubicBezTo>
                  <a:cubicBezTo>
                    <a:pt x="5768" y="4428"/>
                    <a:pt x="5312" y="3973"/>
                    <a:pt x="4770" y="3648"/>
                  </a:cubicBezTo>
                  <a:cubicBezTo>
                    <a:pt x="4554" y="3539"/>
                    <a:pt x="4337" y="3431"/>
                    <a:pt x="4077" y="3387"/>
                  </a:cubicBezTo>
                  <a:cubicBezTo>
                    <a:pt x="4424" y="2715"/>
                    <a:pt x="4467" y="1935"/>
                    <a:pt x="4207" y="1241"/>
                  </a:cubicBezTo>
                  <a:cubicBezTo>
                    <a:pt x="3903" y="569"/>
                    <a:pt x="3296" y="114"/>
                    <a:pt x="2581" y="5"/>
                  </a:cubicBezTo>
                  <a:lnTo>
                    <a:pt x="2537" y="5"/>
                  </a:lnTo>
                  <a:cubicBezTo>
                    <a:pt x="2490" y="2"/>
                    <a:pt x="2443" y="0"/>
                    <a:pt x="2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1"/>
            <p:cNvSpPr/>
            <p:nvPr/>
          </p:nvSpPr>
          <p:spPr>
            <a:xfrm>
              <a:off x="2012801" y="1413373"/>
              <a:ext cx="364185" cy="571991"/>
            </a:xfrm>
            <a:custGeom>
              <a:avLst/>
              <a:gdLst/>
              <a:ahLst/>
              <a:cxnLst/>
              <a:rect l="l" t="t" r="r" b="b"/>
              <a:pathLst>
                <a:path w="2082" h="3270" extrusionOk="0">
                  <a:moveTo>
                    <a:pt x="2081" y="0"/>
                  </a:moveTo>
                  <a:lnTo>
                    <a:pt x="2081" y="0"/>
                  </a:lnTo>
                  <a:cubicBezTo>
                    <a:pt x="1366" y="260"/>
                    <a:pt x="737" y="716"/>
                    <a:pt x="282" y="1323"/>
                  </a:cubicBezTo>
                  <a:cubicBezTo>
                    <a:pt x="217" y="1410"/>
                    <a:pt x="174" y="1496"/>
                    <a:pt x="152" y="1605"/>
                  </a:cubicBezTo>
                  <a:cubicBezTo>
                    <a:pt x="109" y="1691"/>
                    <a:pt x="130" y="1800"/>
                    <a:pt x="217" y="1865"/>
                  </a:cubicBezTo>
                  <a:cubicBezTo>
                    <a:pt x="243" y="1890"/>
                    <a:pt x="278" y="1903"/>
                    <a:pt x="316" y="1903"/>
                  </a:cubicBezTo>
                  <a:cubicBezTo>
                    <a:pt x="368" y="1903"/>
                    <a:pt x="424" y="1880"/>
                    <a:pt x="464" y="1838"/>
                  </a:cubicBezTo>
                  <a:lnTo>
                    <a:pt x="464" y="1838"/>
                  </a:lnTo>
                  <a:cubicBezTo>
                    <a:pt x="233" y="2116"/>
                    <a:pt x="86" y="2435"/>
                    <a:pt x="44" y="2797"/>
                  </a:cubicBezTo>
                  <a:cubicBezTo>
                    <a:pt x="0" y="2949"/>
                    <a:pt x="22" y="3101"/>
                    <a:pt x="130" y="3209"/>
                  </a:cubicBezTo>
                  <a:cubicBezTo>
                    <a:pt x="188" y="3250"/>
                    <a:pt x="254" y="3269"/>
                    <a:pt x="321" y="3269"/>
                  </a:cubicBezTo>
                  <a:cubicBezTo>
                    <a:pt x="430" y="3269"/>
                    <a:pt x="540" y="3217"/>
                    <a:pt x="607" y="3122"/>
                  </a:cubicBezTo>
                  <a:cubicBezTo>
                    <a:pt x="781" y="2905"/>
                    <a:pt x="889" y="2645"/>
                    <a:pt x="911" y="2363"/>
                  </a:cubicBezTo>
                  <a:cubicBezTo>
                    <a:pt x="954" y="1908"/>
                    <a:pt x="1063" y="1453"/>
                    <a:pt x="1193" y="998"/>
                  </a:cubicBezTo>
                  <a:cubicBezTo>
                    <a:pt x="1323" y="542"/>
                    <a:pt x="1648" y="174"/>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1"/>
            <p:cNvSpPr/>
            <p:nvPr/>
          </p:nvSpPr>
          <p:spPr>
            <a:xfrm>
              <a:off x="2194719" y="1394306"/>
              <a:ext cx="705631" cy="817930"/>
            </a:xfrm>
            <a:custGeom>
              <a:avLst/>
              <a:gdLst/>
              <a:ahLst/>
              <a:cxnLst/>
              <a:rect l="l" t="t" r="r" b="b"/>
              <a:pathLst>
                <a:path w="4034" h="4676" extrusionOk="0">
                  <a:moveTo>
                    <a:pt x="1800" y="1"/>
                  </a:moveTo>
                  <a:cubicBezTo>
                    <a:pt x="1237" y="131"/>
                    <a:pt x="716" y="478"/>
                    <a:pt x="369" y="976"/>
                  </a:cubicBezTo>
                  <a:cubicBezTo>
                    <a:pt x="283" y="1085"/>
                    <a:pt x="239" y="1237"/>
                    <a:pt x="218" y="1388"/>
                  </a:cubicBezTo>
                  <a:cubicBezTo>
                    <a:pt x="218" y="1540"/>
                    <a:pt x="326" y="1670"/>
                    <a:pt x="478" y="1714"/>
                  </a:cubicBezTo>
                  <a:cubicBezTo>
                    <a:pt x="369" y="1822"/>
                    <a:pt x="283" y="1952"/>
                    <a:pt x="196" y="2104"/>
                  </a:cubicBezTo>
                  <a:cubicBezTo>
                    <a:pt x="109" y="2299"/>
                    <a:pt x="44" y="2516"/>
                    <a:pt x="44" y="2733"/>
                  </a:cubicBezTo>
                  <a:cubicBezTo>
                    <a:pt x="1" y="2949"/>
                    <a:pt x="88" y="3188"/>
                    <a:pt x="283" y="3340"/>
                  </a:cubicBezTo>
                  <a:cubicBezTo>
                    <a:pt x="402" y="3399"/>
                    <a:pt x="534" y="3433"/>
                    <a:pt x="665" y="3433"/>
                  </a:cubicBezTo>
                  <a:cubicBezTo>
                    <a:pt x="772" y="3433"/>
                    <a:pt x="879" y="3410"/>
                    <a:pt x="976" y="3361"/>
                  </a:cubicBezTo>
                  <a:cubicBezTo>
                    <a:pt x="998" y="3773"/>
                    <a:pt x="1172" y="4164"/>
                    <a:pt x="1475" y="4445"/>
                  </a:cubicBezTo>
                  <a:cubicBezTo>
                    <a:pt x="1597" y="4602"/>
                    <a:pt x="1789" y="4675"/>
                    <a:pt x="1984" y="4675"/>
                  </a:cubicBezTo>
                  <a:cubicBezTo>
                    <a:pt x="2031" y="4675"/>
                    <a:pt x="2079" y="4671"/>
                    <a:pt x="2126" y="4662"/>
                  </a:cubicBezTo>
                  <a:cubicBezTo>
                    <a:pt x="2364" y="4597"/>
                    <a:pt x="2494" y="4315"/>
                    <a:pt x="2603" y="4077"/>
                  </a:cubicBezTo>
                  <a:cubicBezTo>
                    <a:pt x="2711" y="4272"/>
                    <a:pt x="2884" y="4424"/>
                    <a:pt x="3079" y="4532"/>
                  </a:cubicBezTo>
                  <a:cubicBezTo>
                    <a:pt x="3173" y="4584"/>
                    <a:pt x="3281" y="4611"/>
                    <a:pt x="3387" y="4611"/>
                  </a:cubicBezTo>
                  <a:cubicBezTo>
                    <a:pt x="3503" y="4611"/>
                    <a:pt x="3618" y="4578"/>
                    <a:pt x="3708" y="4510"/>
                  </a:cubicBezTo>
                  <a:cubicBezTo>
                    <a:pt x="3860" y="4359"/>
                    <a:pt x="3947" y="4185"/>
                    <a:pt x="3968" y="3990"/>
                  </a:cubicBezTo>
                  <a:cubicBezTo>
                    <a:pt x="3990" y="3882"/>
                    <a:pt x="4012" y="3773"/>
                    <a:pt x="4033" y="3665"/>
                  </a:cubicBezTo>
                  <a:cubicBezTo>
                    <a:pt x="3882" y="3578"/>
                    <a:pt x="3708" y="3513"/>
                    <a:pt x="3556" y="3448"/>
                  </a:cubicBezTo>
                  <a:cubicBezTo>
                    <a:pt x="3491" y="3426"/>
                    <a:pt x="3405" y="3405"/>
                    <a:pt x="3340" y="3383"/>
                  </a:cubicBezTo>
                  <a:cubicBezTo>
                    <a:pt x="3687" y="2711"/>
                    <a:pt x="3730" y="1930"/>
                    <a:pt x="3448" y="1237"/>
                  </a:cubicBezTo>
                  <a:cubicBezTo>
                    <a:pt x="3231" y="760"/>
                    <a:pt x="2863" y="369"/>
                    <a:pt x="2386" y="174"/>
                  </a:cubicBezTo>
                  <a:cubicBezTo>
                    <a:pt x="2191" y="88"/>
                    <a:pt x="2017" y="23"/>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1"/>
            <p:cNvSpPr/>
            <p:nvPr/>
          </p:nvSpPr>
          <p:spPr>
            <a:xfrm>
              <a:off x="2228829" y="1394306"/>
              <a:ext cx="387100" cy="378179"/>
            </a:xfrm>
            <a:custGeom>
              <a:avLst/>
              <a:gdLst/>
              <a:ahLst/>
              <a:cxnLst/>
              <a:rect l="l" t="t" r="r" b="b"/>
              <a:pathLst>
                <a:path w="2213" h="2162" extrusionOk="0">
                  <a:moveTo>
                    <a:pt x="1605" y="1"/>
                  </a:moveTo>
                  <a:cubicBezTo>
                    <a:pt x="1042" y="131"/>
                    <a:pt x="521" y="478"/>
                    <a:pt x="174" y="976"/>
                  </a:cubicBezTo>
                  <a:cubicBezTo>
                    <a:pt x="88" y="1085"/>
                    <a:pt x="44" y="1237"/>
                    <a:pt x="23" y="1388"/>
                  </a:cubicBezTo>
                  <a:cubicBezTo>
                    <a:pt x="23" y="1540"/>
                    <a:pt x="131" y="1670"/>
                    <a:pt x="283" y="1714"/>
                  </a:cubicBezTo>
                  <a:cubicBezTo>
                    <a:pt x="174" y="1822"/>
                    <a:pt x="88" y="1952"/>
                    <a:pt x="1" y="2104"/>
                  </a:cubicBezTo>
                  <a:cubicBezTo>
                    <a:pt x="117" y="2143"/>
                    <a:pt x="236" y="2162"/>
                    <a:pt x="354" y="2162"/>
                  </a:cubicBezTo>
                  <a:cubicBezTo>
                    <a:pt x="566" y="2162"/>
                    <a:pt x="774" y="2099"/>
                    <a:pt x="955" y="1974"/>
                  </a:cubicBezTo>
                  <a:cubicBezTo>
                    <a:pt x="1280" y="1757"/>
                    <a:pt x="1475" y="1367"/>
                    <a:pt x="1454" y="976"/>
                  </a:cubicBezTo>
                  <a:cubicBezTo>
                    <a:pt x="1714" y="976"/>
                    <a:pt x="1974" y="825"/>
                    <a:pt x="2126" y="608"/>
                  </a:cubicBezTo>
                  <a:cubicBezTo>
                    <a:pt x="2191" y="478"/>
                    <a:pt x="2212" y="326"/>
                    <a:pt x="2191" y="174"/>
                  </a:cubicBezTo>
                  <a:cubicBezTo>
                    <a:pt x="1996" y="88"/>
                    <a:pt x="1822" y="23"/>
                    <a:pt x="1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1"/>
            <p:cNvSpPr/>
            <p:nvPr/>
          </p:nvSpPr>
          <p:spPr>
            <a:xfrm>
              <a:off x="2350225" y="1637099"/>
              <a:ext cx="151831" cy="126643"/>
            </a:xfrm>
            <a:custGeom>
              <a:avLst/>
              <a:gdLst/>
              <a:ahLst/>
              <a:cxnLst/>
              <a:rect l="l" t="t" r="r" b="b"/>
              <a:pathLst>
                <a:path w="868" h="724" extrusionOk="0">
                  <a:moveTo>
                    <a:pt x="499" y="0"/>
                  </a:moveTo>
                  <a:cubicBezTo>
                    <a:pt x="174" y="0"/>
                    <a:pt x="1" y="369"/>
                    <a:pt x="239" y="607"/>
                  </a:cubicBezTo>
                  <a:cubicBezTo>
                    <a:pt x="312" y="688"/>
                    <a:pt x="405" y="724"/>
                    <a:pt x="497" y="724"/>
                  </a:cubicBezTo>
                  <a:cubicBezTo>
                    <a:pt x="677" y="724"/>
                    <a:pt x="854" y="585"/>
                    <a:pt x="868" y="369"/>
                  </a:cubicBezTo>
                  <a:cubicBezTo>
                    <a:pt x="868" y="174"/>
                    <a:pt x="695"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1"/>
            <p:cNvSpPr/>
            <p:nvPr/>
          </p:nvSpPr>
          <p:spPr>
            <a:xfrm>
              <a:off x="2577799" y="1986070"/>
              <a:ext cx="242965" cy="72067"/>
            </a:xfrm>
            <a:custGeom>
              <a:avLst/>
              <a:gdLst/>
              <a:ahLst/>
              <a:cxnLst/>
              <a:rect l="l" t="t" r="r" b="b"/>
              <a:pathLst>
                <a:path w="1389" h="412" extrusionOk="0">
                  <a:moveTo>
                    <a:pt x="1193" y="0"/>
                  </a:moveTo>
                  <a:cubicBezTo>
                    <a:pt x="1020" y="87"/>
                    <a:pt x="824" y="152"/>
                    <a:pt x="651" y="195"/>
                  </a:cubicBezTo>
                  <a:cubicBezTo>
                    <a:pt x="492" y="227"/>
                    <a:pt x="334" y="247"/>
                    <a:pt x="175" y="247"/>
                  </a:cubicBezTo>
                  <a:cubicBezTo>
                    <a:pt x="117" y="247"/>
                    <a:pt x="59" y="244"/>
                    <a:pt x="1" y="239"/>
                  </a:cubicBezTo>
                  <a:lnTo>
                    <a:pt x="1" y="239"/>
                  </a:lnTo>
                  <a:cubicBezTo>
                    <a:pt x="152" y="347"/>
                    <a:pt x="347" y="412"/>
                    <a:pt x="543" y="412"/>
                  </a:cubicBezTo>
                  <a:cubicBezTo>
                    <a:pt x="846" y="412"/>
                    <a:pt x="1171" y="304"/>
                    <a:pt x="1388" y="65"/>
                  </a:cubicBezTo>
                  <a:cubicBezTo>
                    <a:pt x="1301" y="43"/>
                    <a:pt x="1236" y="22"/>
                    <a:pt x="1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1"/>
            <p:cNvSpPr/>
            <p:nvPr/>
          </p:nvSpPr>
          <p:spPr>
            <a:xfrm>
              <a:off x="2604387" y="1492963"/>
              <a:ext cx="261856" cy="285646"/>
            </a:xfrm>
            <a:custGeom>
              <a:avLst/>
              <a:gdLst/>
              <a:ahLst/>
              <a:cxnLst/>
              <a:rect l="l" t="t" r="r" b="b"/>
              <a:pathLst>
                <a:path w="1497" h="1633" extrusionOk="0">
                  <a:moveTo>
                    <a:pt x="477" y="1"/>
                  </a:moveTo>
                  <a:cubicBezTo>
                    <a:pt x="369" y="44"/>
                    <a:pt x="282" y="109"/>
                    <a:pt x="239" y="217"/>
                  </a:cubicBezTo>
                  <a:cubicBezTo>
                    <a:pt x="152" y="369"/>
                    <a:pt x="109" y="543"/>
                    <a:pt x="65" y="716"/>
                  </a:cubicBezTo>
                  <a:cubicBezTo>
                    <a:pt x="22" y="824"/>
                    <a:pt x="0" y="955"/>
                    <a:pt x="22" y="1085"/>
                  </a:cubicBezTo>
                  <a:cubicBezTo>
                    <a:pt x="87" y="1193"/>
                    <a:pt x="195" y="1280"/>
                    <a:pt x="326" y="1280"/>
                  </a:cubicBezTo>
                  <a:cubicBezTo>
                    <a:pt x="434" y="1258"/>
                    <a:pt x="564" y="1258"/>
                    <a:pt x="694" y="1215"/>
                  </a:cubicBezTo>
                  <a:cubicBezTo>
                    <a:pt x="753" y="1203"/>
                    <a:pt x="832" y="1184"/>
                    <a:pt x="902" y="1184"/>
                  </a:cubicBezTo>
                  <a:cubicBezTo>
                    <a:pt x="960" y="1184"/>
                    <a:pt x="1012" y="1197"/>
                    <a:pt x="1041" y="1236"/>
                  </a:cubicBezTo>
                  <a:cubicBezTo>
                    <a:pt x="1128" y="1323"/>
                    <a:pt x="1128" y="1453"/>
                    <a:pt x="1171" y="1562"/>
                  </a:cubicBezTo>
                  <a:cubicBezTo>
                    <a:pt x="1189" y="1597"/>
                    <a:pt x="1221" y="1632"/>
                    <a:pt x="1256" y="1632"/>
                  </a:cubicBezTo>
                  <a:cubicBezTo>
                    <a:pt x="1264" y="1632"/>
                    <a:pt x="1272" y="1631"/>
                    <a:pt x="1279" y="1627"/>
                  </a:cubicBezTo>
                  <a:cubicBezTo>
                    <a:pt x="1301" y="1627"/>
                    <a:pt x="1323" y="1605"/>
                    <a:pt x="1323" y="1583"/>
                  </a:cubicBezTo>
                  <a:cubicBezTo>
                    <a:pt x="1496" y="1258"/>
                    <a:pt x="1496" y="868"/>
                    <a:pt x="1323" y="543"/>
                  </a:cubicBezTo>
                  <a:cubicBezTo>
                    <a:pt x="1171" y="217"/>
                    <a:pt x="84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1"/>
            <p:cNvSpPr/>
            <p:nvPr/>
          </p:nvSpPr>
          <p:spPr>
            <a:xfrm>
              <a:off x="2642345" y="1647070"/>
              <a:ext cx="159353" cy="124369"/>
            </a:xfrm>
            <a:custGeom>
              <a:avLst/>
              <a:gdLst/>
              <a:ahLst/>
              <a:cxnLst/>
              <a:rect l="l" t="t" r="r" b="b"/>
              <a:pathLst>
                <a:path w="911" h="711" extrusionOk="0">
                  <a:moveTo>
                    <a:pt x="519" y="1"/>
                  </a:moveTo>
                  <a:cubicBezTo>
                    <a:pt x="398" y="1"/>
                    <a:pt x="273" y="29"/>
                    <a:pt x="174" y="95"/>
                  </a:cubicBezTo>
                  <a:cubicBezTo>
                    <a:pt x="87" y="139"/>
                    <a:pt x="0" y="247"/>
                    <a:pt x="0" y="334"/>
                  </a:cubicBezTo>
                  <a:cubicBezTo>
                    <a:pt x="0" y="442"/>
                    <a:pt x="109" y="529"/>
                    <a:pt x="174" y="572"/>
                  </a:cubicBezTo>
                  <a:cubicBezTo>
                    <a:pt x="217" y="616"/>
                    <a:pt x="282" y="637"/>
                    <a:pt x="325" y="659"/>
                  </a:cubicBezTo>
                  <a:cubicBezTo>
                    <a:pt x="373" y="691"/>
                    <a:pt x="421" y="711"/>
                    <a:pt x="468" y="711"/>
                  </a:cubicBezTo>
                  <a:cubicBezTo>
                    <a:pt x="486" y="711"/>
                    <a:pt x="503" y="708"/>
                    <a:pt x="520" y="702"/>
                  </a:cubicBezTo>
                  <a:cubicBezTo>
                    <a:pt x="586" y="702"/>
                    <a:pt x="651" y="659"/>
                    <a:pt x="694" y="616"/>
                  </a:cubicBezTo>
                  <a:cubicBezTo>
                    <a:pt x="759" y="572"/>
                    <a:pt x="824" y="529"/>
                    <a:pt x="846" y="464"/>
                  </a:cubicBezTo>
                  <a:cubicBezTo>
                    <a:pt x="911" y="377"/>
                    <a:pt x="911" y="290"/>
                    <a:pt x="889" y="225"/>
                  </a:cubicBezTo>
                  <a:cubicBezTo>
                    <a:pt x="867" y="160"/>
                    <a:pt x="846" y="117"/>
                    <a:pt x="781" y="95"/>
                  </a:cubicBezTo>
                  <a:cubicBezTo>
                    <a:pt x="737" y="52"/>
                    <a:pt x="694" y="30"/>
                    <a:pt x="629" y="8"/>
                  </a:cubicBezTo>
                  <a:cubicBezTo>
                    <a:pt x="593" y="3"/>
                    <a:pt x="556" y="1"/>
                    <a:pt x="5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1"/>
            <p:cNvSpPr/>
            <p:nvPr/>
          </p:nvSpPr>
          <p:spPr>
            <a:xfrm>
              <a:off x="2638497" y="1693949"/>
              <a:ext cx="159528" cy="26763"/>
            </a:xfrm>
            <a:custGeom>
              <a:avLst/>
              <a:gdLst/>
              <a:ahLst/>
              <a:cxnLst/>
              <a:rect l="l" t="t" r="r" b="b"/>
              <a:pathLst>
                <a:path w="912" h="153" fill="none" extrusionOk="0">
                  <a:moveTo>
                    <a:pt x="0" y="131"/>
                  </a:moveTo>
                  <a:cubicBezTo>
                    <a:pt x="152" y="152"/>
                    <a:pt x="304" y="131"/>
                    <a:pt x="456" y="87"/>
                  </a:cubicBezTo>
                  <a:cubicBezTo>
                    <a:pt x="521" y="66"/>
                    <a:pt x="564" y="44"/>
                    <a:pt x="629" y="22"/>
                  </a:cubicBezTo>
                  <a:cubicBezTo>
                    <a:pt x="673" y="1"/>
                    <a:pt x="738" y="1"/>
                    <a:pt x="803" y="22"/>
                  </a:cubicBezTo>
                  <a:cubicBezTo>
                    <a:pt x="846" y="44"/>
                    <a:pt x="889" y="87"/>
                    <a:pt x="911" y="152"/>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1"/>
            <p:cNvSpPr/>
            <p:nvPr/>
          </p:nvSpPr>
          <p:spPr>
            <a:xfrm>
              <a:off x="2812894" y="3188139"/>
              <a:ext cx="19241" cy="87460"/>
            </a:xfrm>
            <a:custGeom>
              <a:avLst/>
              <a:gdLst/>
              <a:ahLst/>
              <a:cxnLst/>
              <a:rect l="l" t="t" r="r" b="b"/>
              <a:pathLst>
                <a:path w="110" h="500" extrusionOk="0">
                  <a:moveTo>
                    <a:pt x="66" y="1"/>
                  </a:moveTo>
                  <a:cubicBezTo>
                    <a:pt x="66" y="22"/>
                    <a:pt x="66" y="44"/>
                    <a:pt x="66" y="44"/>
                  </a:cubicBezTo>
                  <a:cubicBezTo>
                    <a:pt x="44" y="196"/>
                    <a:pt x="22" y="326"/>
                    <a:pt x="1" y="456"/>
                  </a:cubicBezTo>
                  <a:cubicBezTo>
                    <a:pt x="1" y="456"/>
                    <a:pt x="1" y="478"/>
                    <a:pt x="1" y="478"/>
                  </a:cubicBezTo>
                  <a:lnTo>
                    <a:pt x="1" y="499"/>
                  </a:lnTo>
                  <a:lnTo>
                    <a:pt x="22" y="499"/>
                  </a:lnTo>
                  <a:cubicBezTo>
                    <a:pt x="22" y="499"/>
                    <a:pt x="44" y="499"/>
                    <a:pt x="44" y="478"/>
                  </a:cubicBezTo>
                  <a:lnTo>
                    <a:pt x="44" y="434"/>
                  </a:lnTo>
                  <a:cubicBezTo>
                    <a:pt x="66" y="304"/>
                    <a:pt x="87" y="174"/>
                    <a:pt x="109" y="44"/>
                  </a:cubicBezTo>
                  <a:lnTo>
                    <a:pt x="109" y="1"/>
                  </a:lnTo>
                  <a:close/>
                </a:path>
              </a:pathLst>
            </a:custGeom>
            <a:solidFill>
              <a:srgbClr val="FFB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1"/>
            <p:cNvSpPr/>
            <p:nvPr/>
          </p:nvSpPr>
          <p:spPr>
            <a:xfrm>
              <a:off x="2657388" y="3267904"/>
              <a:ext cx="163376" cy="121395"/>
            </a:xfrm>
            <a:custGeom>
              <a:avLst/>
              <a:gdLst/>
              <a:ahLst/>
              <a:cxnLst/>
              <a:rect l="l" t="t" r="r" b="b"/>
              <a:pathLst>
                <a:path w="934" h="694" extrusionOk="0">
                  <a:moveTo>
                    <a:pt x="868" y="0"/>
                  </a:moveTo>
                  <a:cubicBezTo>
                    <a:pt x="695" y="65"/>
                    <a:pt x="543" y="152"/>
                    <a:pt x="391" y="239"/>
                  </a:cubicBezTo>
                  <a:cubicBezTo>
                    <a:pt x="218" y="325"/>
                    <a:pt x="88" y="477"/>
                    <a:pt x="1" y="629"/>
                  </a:cubicBezTo>
                  <a:cubicBezTo>
                    <a:pt x="1" y="650"/>
                    <a:pt x="1" y="672"/>
                    <a:pt x="23" y="694"/>
                  </a:cubicBezTo>
                  <a:cubicBezTo>
                    <a:pt x="44" y="694"/>
                    <a:pt x="44" y="672"/>
                    <a:pt x="66" y="672"/>
                  </a:cubicBezTo>
                  <a:cubicBezTo>
                    <a:pt x="131" y="520"/>
                    <a:pt x="261" y="390"/>
                    <a:pt x="413" y="282"/>
                  </a:cubicBezTo>
                  <a:cubicBezTo>
                    <a:pt x="565" y="195"/>
                    <a:pt x="738" y="130"/>
                    <a:pt x="890" y="65"/>
                  </a:cubicBezTo>
                  <a:cubicBezTo>
                    <a:pt x="911" y="65"/>
                    <a:pt x="933" y="43"/>
                    <a:pt x="911" y="22"/>
                  </a:cubicBezTo>
                  <a:cubicBezTo>
                    <a:pt x="911" y="0"/>
                    <a:pt x="890" y="0"/>
                    <a:pt x="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1"/>
            <p:cNvSpPr/>
            <p:nvPr/>
          </p:nvSpPr>
          <p:spPr>
            <a:xfrm>
              <a:off x="2619605" y="3264056"/>
              <a:ext cx="201159" cy="91134"/>
            </a:xfrm>
            <a:custGeom>
              <a:avLst/>
              <a:gdLst/>
              <a:ahLst/>
              <a:cxnLst/>
              <a:rect l="l" t="t" r="r" b="b"/>
              <a:pathLst>
                <a:path w="1150" h="521" extrusionOk="0">
                  <a:moveTo>
                    <a:pt x="1106" y="0"/>
                  </a:moveTo>
                  <a:cubicBezTo>
                    <a:pt x="694" y="22"/>
                    <a:pt x="304" y="195"/>
                    <a:pt x="22" y="477"/>
                  </a:cubicBezTo>
                  <a:cubicBezTo>
                    <a:pt x="0" y="477"/>
                    <a:pt x="0" y="499"/>
                    <a:pt x="22" y="521"/>
                  </a:cubicBezTo>
                  <a:lnTo>
                    <a:pt x="87" y="521"/>
                  </a:lnTo>
                  <a:cubicBezTo>
                    <a:pt x="347" y="261"/>
                    <a:pt x="716" y="87"/>
                    <a:pt x="1106" y="65"/>
                  </a:cubicBezTo>
                  <a:cubicBezTo>
                    <a:pt x="1112" y="72"/>
                    <a:pt x="1118" y="74"/>
                    <a:pt x="1124" y="74"/>
                  </a:cubicBezTo>
                  <a:cubicBezTo>
                    <a:pt x="1138" y="74"/>
                    <a:pt x="1149" y="59"/>
                    <a:pt x="1149" y="44"/>
                  </a:cubicBezTo>
                  <a:cubicBezTo>
                    <a:pt x="1149" y="22"/>
                    <a:pt x="1127" y="0"/>
                    <a:pt x="1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1"/>
            <p:cNvSpPr/>
            <p:nvPr/>
          </p:nvSpPr>
          <p:spPr>
            <a:xfrm>
              <a:off x="2802574" y="3257234"/>
              <a:ext cx="200109" cy="37258"/>
            </a:xfrm>
            <a:custGeom>
              <a:avLst/>
              <a:gdLst/>
              <a:ahLst/>
              <a:cxnLst/>
              <a:rect l="l" t="t" r="r" b="b"/>
              <a:pathLst>
                <a:path w="1144" h="213" extrusionOk="0">
                  <a:moveTo>
                    <a:pt x="454" y="1"/>
                  </a:moveTo>
                  <a:cubicBezTo>
                    <a:pt x="316" y="1"/>
                    <a:pt x="177" y="20"/>
                    <a:pt x="38" y="61"/>
                  </a:cubicBezTo>
                  <a:cubicBezTo>
                    <a:pt x="1" y="80"/>
                    <a:pt x="12" y="130"/>
                    <a:pt x="43" y="130"/>
                  </a:cubicBezTo>
                  <a:cubicBezTo>
                    <a:pt x="48" y="130"/>
                    <a:pt x="54" y="129"/>
                    <a:pt x="60" y="126"/>
                  </a:cubicBezTo>
                  <a:cubicBezTo>
                    <a:pt x="193" y="93"/>
                    <a:pt x="330" y="75"/>
                    <a:pt x="467" y="75"/>
                  </a:cubicBezTo>
                  <a:cubicBezTo>
                    <a:pt x="684" y="75"/>
                    <a:pt x="900" y="119"/>
                    <a:pt x="1100" y="213"/>
                  </a:cubicBezTo>
                  <a:cubicBezTo>
                    <a:pt x="1122" y="213"/>
                    <a:pt x="1144" y="191"/>
                    <a:pt x="1144" y="191"/>
                  </a:cubicBezTo>
                  <a:cubicBezTo>
                    <a:pt x="1144" y="169"/>
                    <a:pt x="1144" y="148"/>
                    <a:pt x="1122" y="148"/>
                  </a:cubicBezTo>
                  <a:cubicBezTo>
                    <a:pt x="906" y="53"/>
                    <a:pt x="682" y="1"/>
                    <a:pt x="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1"/>
            <p:cNvSpPr/>
            <p:nvPr/>
          </p:nvSpPr>
          <p:spPr>
            <a:xfrm>
              <a:off x="2740826" y="2334866"/>
              <a:ext cx="417361" cy="644933"/>
            </a:xfrm>
            <a:custGeom>
              <a:avLst/>
              <a:gdLst/>
              <a:ahLst/>
              <a:cxnLst/>
              <a:rect l="l" t="t" r="r" b="b"/>
              <a:pathLst>
                <a:path w="2386" h="3687" extrusionOk="0">
                  <a:moveTo>
                    <a:pt x="66" y="1"/>
                  </a:moveTo>
                  <a:cubicBezTo>
                    <a:pt x="44" y="1"/>
                    <a:pt x="44" y="1"/>
                    <a:pt x="44" y="22"/>
                  </a:cubicBezTo>
                  <a:cubicBezTo>
                    <a:pt x="1" y="803"/>
                    <a:pt x="196" y="1562"/>
                    <a:pt x="608" y="2234"/>
                  </a:cubicBezTo>
                  <a:cubicBezTo>
                    <a:pt x="1042" y="2884"/>
                    <a:pt x="1649" y="3383"/>
                    <a:pt x="2364" y="3686"/>
                  </a:cubicBezTo>
                  <a:cubicBezTo>
                    <a:pt x="2364" y="3686"/>
                    <a:pt x="2364" y="3665"/>
                    <a:pt x="2364" y="3665"/>
                  </a:cubicBezTo>
                  <a:lnTo>
                    <a:pt x="2386" y="3643"/>
                  </a:lnTo>
                  <a:lnTo>
                    <a:pt x="2342" y="3621"/>
                  </a:lnTo>
                  <a:cubicBezTo>
                    <a:pt x="2169" y="3556"/>
                    <a:pt x="2017" y="3470"/>
                    <a:pt x="1865" y="3383"/>
                  </a:cubicBezTo>
                  <a:lnTo>
                    <a:pt x="1822" y="3361"/>
                  </a:lnTo>
                  <a:cubicBezTo>
                    <a:pt x="673" y="2646"/>
                    <a:pt x="1" y="1367"/>
                    <a:pt x="66" y="22"/>
                  </a:cubicBezTo>
                  <a:cubicBezTo>
                    <a:pt x="88" y="1"/>
                    <a:pt x="66" y="1"/>
                    <a:pt x="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1"/>
            <p:cNvSpPr/>
            <p:nvPr/>
          </p:nvSpPr>
          <p:spPr>
            <a:xfrm>
              <a:off x="2888810" y="2378772"/>
              <a:ext cx="174571" cy="555548"/>
            </a:xfrm>
            <a:custGeom>
              <a:avLst/>
              <a:gdLst/>
              <a:ahLst/>
              <a:cxnLst/>
              <a:rect l="l" t="t" r="r" b="b"/>
              <a:pathLst>
                <a:path w="998" h="3176" extrusionOk="0">
                  <a:moveTo>
                    <a:pt x="6" y="0"/>
                  </a:moveTo>
                  <a:cubicBezTo>
                    <a:pt x="3" y="0"/>
                    <a:pt x="0" y="3"/>
                    <a:pt x="0" y="10"/>
                  </a:cubicBezTo>
                  <a:cubicBezTo>
                    <a:pt x="0" y="10"/>
                    <a:pt x="0" y="31"/>
                    <a:pt x="0" y="31"/>
                  </a:cubicBezTo>
                  <a:cubicBezTo>
                    <a:pt x="412" y="1050"/>
                    <a:pt x="738" y="2091"/>
                    <a:pt x="954" y="3153"/>
                  </a:cubicBezTo>
                  <a:cubicBezTo>
                    <a:pt x="954" y="3153"/>
                    <a:pt x="954" y="3175"/>
                    <a:pt x="976" y="3175"/>
                  </a:cubicBezTo>
                  <a:cubicBezTo>
                    <a:pt x="976" y="3175"/>
                    <a:pt x="998" y="3153"/>
                    <a:pt x="998" y="3132"/>
                  </a:cubicBezTo>
                  <a:cubicBezTo>
                    <a:pt x="759" y="2069"/>
                    <a:pt x="434" y="1029"/>
                    <a:pt x="22" y="10"/>
                  </a:cubicBezTo>
                  <a:cubicBezTo>
                    <a:pt x="22" y="10"/>
                    <a:pt x="12" y="0"/>
                    <a:pt x="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1"/>
            <p:cNvSpPr/>
            <p:nvPr/>
          </p:nvSpPr>
          <p:spPr>
            <a:xfrm>
              <a:off x="3013880" y="2338364"/>
              <a:ext cx="140636" cy="633738"/>
            </a:xfrm>
            <a:custGeom>
              <a:avLst/>
              <a:gdLst/>
              <a:ahLst/>
              <a:cxnLst/>
              <a:rect l="l" t="t" r="r" b="b"/>
              <a:pathLst>
                <a:path w="804" h="3623" extrusionOk="0">
                  <a:moveTo>
                    <a:pt x="30" y="0"/>
                  </a:moveTo>
                  <a:cubicBezTo>
                    <a:pt x="17" y="0"/>
                    <a:pt x="1" y="19"/>
                    <a:pt x="1" y="46"/>
                  </a:cubicBezTo>
                  <a:cubicBezTo>
                    <a:pt x="478" y="1173"/>
                    <a:pt x="738" y="2387"/>
                    <a:pt x="781" y="3601"/>
                  </a:cubicBezTo>
                  <a:cubicBezTo>
                    <a:pt x="781" y="3623"/>
                    <a:pt x="781" y="3623"/>
                    <a:pt x="803" y="3623"/>
                  </a:cubicBezTo>
                  <a:cubicBezTo>
                    <a:pt x="781" y="2387"/>
                    <a:pt x="521" y="1151"/>
                    <a:pt x="44" y="24"/>
                  </a:cubicBezTo>
                  <a:cubicBezTo>
                    <a:pt x="44" y="7"/>
                    <a:pt x="38" y="0"/>
                    <a:pt x="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1"/>
            <p:cNvSpPr/>
            <p:nvPr/>
          </p:nvSpPr>
          <p:spPr>
            <a:xfrm>
              <a:off x="3121282" y="2359880"/>
              <a:ext cx="97606" cy="259582"/>
            </a:xfrm>
            <a:custGeom>
              <a:avLst/>
              <a:gdLst/>
              <a:ahLst/>
              <a:cxnLst/>
              <a:rect l="l" t="t" r="r" b="b"/>
              <a:pathLst>
                <a:path w="558" h="1484" extrusionOk="0">
                  <a:moveTo>
                    <a:pt x="36" y="0"/>
                  </a:moveTo>
                  <a:cubicBezTo>
                    <a:pt x="17" y="0"/>
                    <a:pt x="0" y="16"/>
                    <a:pt x="16" y="31"/>
                  </a:cubicBezTo>
                  <a:cubicBezTo>
                    <a:pt x="276" y="486"/>
                    <a:pt x="449" y="985"/>
                    <a:pt x="558" y="1484"/>
                  </a:cubicBezTo>
                  <a:cubicBezTo>
                    <a:pt x="558" y="1397"/>
                    <a:pt x="558" y="1310"/>
                    <a:pt x="536" y="1224"/>
                  </a:cubicBezTo>
                  <a:cubicBezTo>
                    <a:pt x="428" y="812"/>
                    <a:pt x="254" y="400"/>
                    <a:pt x="59" y="9"/>
                  </a:cubicBezTo>
                  <a:cubicBezTo>
                    <a:pt x="53" y="3"/>
                    <a:pt x="44" y="0"/>
                    <a:pt x="36" y="0"/>
                  </a:cubicBezTo>
                  <a:close/>
                </a:path>
              </a:pathLst>
            </a:custGeom>
            <a:solidFill>
              <a:srgbClr val="FCEA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1"/>
            <p:cNvSpPr/>
            <p:nvPr/>
          </p:nvSpPr>
          <p:spPr>
            <a:xfrm>
              <a:off x="2164458" y="2372824"/>
              <a:ext cx="352815" cy="159528"/>
            </a:xfrm>
            <a:custGeom>
              <a:avLst/>
              <a:gdLst/>
              <a:ahLst/>
              <a:cxnLst/>
              <a:rect l="l" t="t" r="r" b="b"/>
              <a:pathLst>
                <a:path w="2017" h="912" fill="none" extrusionOk="0">
                  <a:moveTo>
                    <a:pt x="130" y="0"/>
                  </a:moveTo>
                  <a:cubicBezTo>
                    <a:pt x="65" y="109"/>
                    <a:pt x="22" y="239"/>
                    <a:pt x="22" y="369"/>
                  </a:cubicBezTo>
                  <a:cubicBezTo>
                    <a:pt x="0" y="499"/>
                    <a:pt x="44" y="629"/>
                    <a:pt x="152" y="716"/>
                  </a:cubicBezTo>
                  <a:cubicBezTo>
                    <a:pt x="239" y="803"/>
                    <a:pt x="391" y="824"/>
                    <a:pt x="499" y="781"/>
                  </a:cubicBezTo>
                  <a:cubicBezTo>
                    <a:pt x="629" y="738"/>
                    <a:pt x="716" y="629"/>
                    <a:pt x="738" y="499"/>
                  </a:cubicBezTo>
                  <a:cubicBezTo>
                    <a:pt x="868" y="911"/>
                    <a:pt x="1475" y="868"/>
                    <a:pt x="1540" y="434"/>
                  </a:cubicBezTo>
                  <a:cubicBezTo>
                    <a:pt x="1626" y="499"/>
                    <a:pt x="1735" y="521"/>
                    <a:pt x="1843" y="477"/>
                  </a:cubicBezTo>
                  <a:cubicBezTo>
                    <a:pt x="1952" y="434"/>
                    <a:pt x="2017" y="326"/>
                    <a:pt x="1995" y="196"/>
                  </a:cubicBezTo>
                </a:path>
              </a:pathLst>
            </a:custGeom>
            <a:solidFill>
              <a:schemeClr val="accent2"/>
            </a:solid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1"/>
            <p:cNvSpPr/>
            <p:nvPr/>
          </p:nvSpPr>
          <p:spPr>
            <a:xfrm>
              <a:off x="2399553" y="2573811"/>
              <a:ext cx="227747" cy="106352"/>
            </a:xfrm>
            <a:custGeom>
              <a:avLst/>
              <a:gdLst/>
              <a:ahLst/>
              <a:cxnLst/>
              <a:rect l="l" t="t" r="r" b="b"/>
              <a:pathLst>
                <a:path w="1302" h="608" fill="none" extrusionOk="0">
                  <a:moveTo>
                    <a:pt x="1" y="239"/>
                  </a:moveTo>
                  <a:cubicBezTo>
                    <a:pt x="44" y="608"/>
                    <a:pt x="586" y="586"/>
                    <a:pt x="608" y="217"/>
                  </a:cubicBezTo>
                  <a:cubicBezTo>
                    <a:pt x="738" y="304"/>
                    <a:pt x="889" y="326"/>
                    <a:pt x="1041" y="282"/>
                  </a:cubicBezTo>
                  <a:cubicBezTo>
                    <a:pt x="1171" y="239"/>
                    <a:pt x="1280" y="131"/>
                    <a:pt x="1301" y="1"/>
                  </a:cubicBezTo>
                </a:path>
              </a:pathLst>
            </a:custGeom>
            <a:solidFill>
              <a:schemeClr val="accent2"/>
            </a:solid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1"/>
            <p:cNvSpPr/>
            <p:nvPr/>
          </p:nvSpPr>
          <p:spPr>
            <a:xfrm>
              <a:off x="2255417" y="2763427"/>
              <a:ext cx="193637" cy="57024"/>
            </a:xfrm>
            <a:custGeom>
              <a:avLst/>
              <a:gdLst/>
              <a:ahLst/>
              <a:cxnLst/>
              <a:rect l="l" t="t" r="r" b="b"/>
              <a:pathLst>
                <a:path w="1107" h="326" fill="none" extrusionOk="0">
                  <a:moveTo>
                    <a:pt x="22" y="1"/>
                  </a:moveTo>
                  <a:cubicBezTo>
                    <a:pt x="1" y="109"/>
                    <a:pt x="44" y="217"/>
                    <a:pt x="131" y="282"/>
                  </a:cubicBezTo>
                  <a:cubicBezTo>
                    <a:pt x="218" y="326"/>
                    <a:pt x="326" y="326"/>
                    <a:pt x="434" y="304"/>
                  </a:cubicBezTo>
                  <a:cubicBezTo>
                    <a:pt x="521" y="239"/>
                    <a:pt x="586" y="174"/>
                    <a:pt x="629" y="87"/>
                  </a:cubicBezTo>
                  <a:cubicBezTo>
                    <a:pt x="673" y="174"/>
                    <a:pt x="760" y="239"/>
                    <a:pt x="868" y="239"/>
                  </a:cubicBezTo>
                  <a:cubicBezTo>
                    <a:pt x="955" y="239"/>
                    <a:pt x="1063" y="196"/>
                    <a:pt x="1106" y="109"/>
                  </a:cubicBezTo>
                </a:path>
              </a:pathLst>
            </a:custGeom>
            <a:noFill/>
            <a:ln w="285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1"/>
            <p:cNvSpPr/>
            <p:nvPr/>
          </p:nvSpPr>
          <p:spPr>
            <a:xfrm>
              <a:off x="2600539" y="2820277"/>
              <a:ext cx="443949" cy="375730"/>
            </a:xfrm>
            <a:custGeom>
              <a:avLst/>
              <a:gdLst/>
              <a:ahLst/>
              <a:cxnLst/>
              <a:rect l="l" t="t" r="r" b="b"/>
              <a:pathLst>
                <a:path w="2538" h="2148" extrusionOk="0">
                  <a:moveTo>
                    <a:pt x="152" y="1"/>
                  </a:moveTo>
                  <a:cubicBezTo>
                    <a:pt x="131" y="1"/>
                    <a:pt x="131" y="1"/>
                    <a:pt x="131" y="22"/>
                  </a:cubicBezTo>
                  <a:cubicBezTo>
                    <a:pt x="1" y="434"/>
                    <a:pt x="44" y="890"/>
                    <a:pt x="239" y="1280"/>
                  </a:cubicBezTo>
                  <a:cubicBezTo>
                    <a:pt x="456" y="1670"/>
                    <a:pt x="803" y="1995"/>
                    <a:pt x="1236" y="2147"/>
                  </a:cubicBezTo>
                  <a:lnTo>
                    <a:pt x="1323" y="2147"/>
                  </a:lnTo>
                  <a:cubicBezTo>
                    <a:pt x="1648" y="2104"/>
                    <a:pt x="1930" y="1952"/>
                    <a:pt x="2147" y="1714"/>
                  </a:cubicBezTo>
                  <a:cubicBezTo>
                    <a:pt x="2342" y="1432"/>
                    <a:pt x="2472" y="1106"/>
                    <a:pt x="2537" y="781"/>
                  </a:cubicBezTo>
                  <a:cubicBezTo>
                    <a:pt x="2537" y="760"/>
                    <a:pt x="2537" y="760"/>
                    <a:pt x="2537" y="760"/>
                  </a:cubicBezTo>
                  <a:cubicBezTo>
                    <a:pt x="2530" y="752"/>
                    <a:pt x="2525" y="750"/>
                    <a:pt x="2521" y="750"/>
                  </a:cubicBezTo>
                  <a:cubicBezTo>
                    <a:pt x="2513" y="750"/>
                    <a:pt x="2508" y="760"/>
                    <a:pt x="2494" y="760"/>
                  </a:cubicBezTo>
                  <a:cubicBezTo>
                    <a:pt x="2451" y="1106"/>
                    <a:pt x="2299" y="1410"/>
                    <a:pt x="2104" y="1692"/>
                  </a:cubicBezTo>
                  <a:cubicBezTo>
                    <a:pt x="1909" y="1909"/>
                    <a:pt x="1627" y="2060"/>
                    <a:pt x="1323" y="2104"/>
                  </a:cubicBezTo>
                  <a:lnTo>
                    <a:pt x="1258" y="2104"/>
                  </a:lnTo>
                  <a:cubicBezTo>
                    <a:pt x="846" y="1952"/>
                    <a:pt x="478" y="1648"/>
                    <a:pt x="283" y="1258"/>
                  </a:cubicBezTo>
                  <a:cubicBezTo>
                    <a:pt x="87" y="868"/>
                    <a:pt x="44" y="434"/>
                    <a:pt x="174" y="22"/>
                  </a:cubicBezTo>
                  <a:cubicBezTo>
                    <a:pt x="174" y="22"/>
                    <a:pt x="174" y="1"/>
                    <a:pt x="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1"/>
            <p:cNvSpPr/>
            <p:nvPr/>
          </p:nvSpPr>
          <p:spPr>
            <a:xfrm>
              <a:off x="2741001" y="1522875"/>
              <a:ext cx="60698" cy="49852"/>
            </a:xfrm>
            <a:custGeom>
              <a:avLst/>
              <a:gdLst/>
              <a:ahLst/>
              <a:cxnLst/>
              <a:rect l="l" t="t" r="r" b="b"/>
              <a:pathLst>
                <a:path w="347" h="285" extrusionOk="0">
                  <a:moveTo>
                    <a:pt x="98" y="0"/>
                  </a:moveTo>
                  <a:cubicBezTo>
                    <a:pt x="1" y="0"/>
                    <a:pt x="8" y="95"/>
                    <a:pt x="87" y="155"/>
                  </a:cubicBezTo>
                  <a:cubicBezTo>
                    <a:pt x="130" y="198"/>
                    <a:pt x="195" y="241"/>
                    <a:pt x="260" y="285"/>
                  </a:cubicBezTo>
                  <a:lnTo>
                    <a:pt x="347" y="285"/>
                  </a:lnTo>
                  <a:cubicBezTo>
                    <a:pt x="347" y="241"/>
                    <a:pt x="347" y="220"/>
                    <a:pt x="347" y="198"/>
                  </a:cubicBezTo>
                  <a:cubicBezTo>
                    <a:pt x="303" y="90"/>
                    <a:pt x="217" y="25"/>
                    <a:pt x="130" y="3"/>
                  </a:cubicBezTo>
                  <a:cubicBezTo>
                    <a:pt x="118" y="1"/>
                    <a:pt x="108" y="0"/>
                    <a:pt x="98" y="0"/>
                  </a:cubicBezTo>
                  <a:close/>
                </a:path>
              </a:pathLst>
            </a:custGeom>
            <a:solidFill>
              <a:srgbClr val="FCE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1"/>
            <p:cNvSpPr/>
            <p:nvPr/>
          </p:nvSpPr>
          <p:spPr>
            <a:xfrm>
              <a:off x="2801524" y="1576401"/>
              <a:ext cx="22915" cy="19066"/>
            </a:xfrm>
            <a:custGeom>
              <a:avLst/>
              <a:gdLst/>
              <a:ahLst/>
              <a:cxnLst/>
              <a:rect l="l" t="t" r="r" b="b"/>
              <a:pathLst>
                <a:path w="131" h="109" extrusionOk="0">
                  <a:moveTo>
                    <a:pt x="66" y="1"/>
                  </a:moveTo>
                  <a:cubicBezTo>
                    <a:pt x="1" y="1"/>
                    <a:pt x="1" y="109"/>
                    <a:pt x="66" y="109"/>
                  </a:cubicBezTo>
                  <a:cubicBezTo>
                    <a:pt x="87" y="109"/>
                    <a:pt x="109" y="87"/>
                    <a:pt x="131" y="66"/>
                  </a:cubicBezTo>
                  <a:cubicBezTo>
                    <a:pt x="109" y="22"/>
                    <a:pt x="87" y="1"/>
                    <a:pt x="66" y="1"/>
                  </a:cubicBezTo>
                  <a:close/>
                </a:path>
              </a:pathLst>
            </a:custGeom>
            <a:solidFill>
              <a:srgbClr val="FCE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1"/>
            <p:cNvSpPr/>
            <p:nvPr/>
          </p:nvSpPr>
          <p:spPr>
            <a:xfrm>
              <a:off x="984958" y="1656865"/>
              <a:ext cx="1012791" cy="1857659"/>
            </a:xfrm>
            <a:custGeom>
              <a:avLst/>
              <a:gdLst/>
              <a:ahLst/>
              <a:cxnLst/>
              <a:rect l="l" t="t" r="r" b="b"/>
              <a:pathLst>
                <a:path w="5790" h="10620" extrusionOk="0">
                  <a:moveTo>
                    <a:pt x="1358" y="0"/>
                  </a:moveTo>
                  <a:cubicBezTo>
                    <a:pt x="1209" y="0"/>
                    <a:pt x="1054" y="41"/>
                    <a:pt x="911" y="104"/>
                  </a:cubicBezTo>
                  <a:lnTo>
                    <a:pt x="846" y="126"/>
                  </a:lnTo>
                  <a:cubicBezTo>
                    <a:pt x="608" y="256"/>
                    <a:pt x="413" y="451"/>
                    <a:pt x="283" y="690"/>
                  </a:cubicBezTo>
                  <a:cubicBezTo>
                    <a:pt x="152" y="928"/>
                    <a:pt x="66" y="1188"/>
                    <a:pt x="44" y="1448"/>
                  </a:cubicBezTo>
                  <a:lnTo>
                    <a:pt x="44" y="1513"/>
                  </a:lnTo>
                  <a:cubicBezTo>
                    <a:pt x="22" y="1730"/>
                    <a:pt x="1" y="1969"/>
                    <a:pt x="22" y="2186"/>
                  </a:cubicBezTo>
                  <a:cubicBezTo>
                    <a:pt x="44" y="2576"/>
                    <a:pt x="87" y="2966"/>
                    <a:pt x="174" y="3335"/>
                  </a:cubicBezTo>
                  <a:cubicBezTo>
                    <a:pt x="174" y="3356"/>
                    <a:pt x="174" y="3378"/>
                    <a:pt x="196" y="3421"/>
                  </a:cubicBezTo>
                  <a:cubicBezTo>
                    <a:pt x="261" y="3747"/>
                    <a:pt x="369" y="4072"/>
                    <a:pt x="478" y="4375"/>
                  </a:cubicBezTo>
                  <a:lnTo>
                    <a:pt x="499" y="4440"/>
                  </a:lnTo>
                  <a:lnTo>
                    <a:pt x="564" y="4592"/>
                  </a:lnTo>
                  <a:cubicBezTo>
                    <a:pt x="716" y="4939"/>
                    <a:pt x="911" y="5329"/>
                    <a:pt x="803" y="5698"/>
                  </a:cubicBezTo>
                  <a:cubicBezTo>
                    <a:pt x="803" y="5719"/>
                    <a:pt x="803" y="5741"/>
                    <a:pt x="803" y="5741"/>
                  </a:cubicBezTo>
                  <a:cubicBezTo>
                    <a:pt x="781" y="5763"/>
                    <a:pt x="781" y="5785"/>
                    <a:pt x="781" y="5806"/>
                  </a:cubicBezTo>
                  <a:cubicBezTo>
                    <a:pt x="651" y="6088"/>
                    <a:pt x="413" y="6327"/>
                    <a:pt x="304" y="6587"/>
                  </a:cubicBezTo>
                  <a:cubicBezTo>
                    <a:pt x="196" y="6825"/>
                    <a:pt x="174" y="7085"/>
                    <a:pt x="218" y="7324"/>
                  </a:cubicBezTo>
                  <a:cubicBezTo>
                    <a:pt x="218" y="7346"/>
                    <a:pt x="218" y="7367"/>
                    <a:pt x="218" y="7389"/>
                  </a:cubicBezTo>
                  <a:cubicBezTo>
                    <a:pt x="261" y="7562"/>
                    <a:pt x="326" y="7736"/>
                    <a:pt x="413" y="7888"/>
                  </a:cubicBezTo>
                  <a:cubicBezTo>
                    <a:pt x="651" y="8278"/>
                    <a:pt x="955" y="8625"/>
                    <a:pt x="1280" y="8907"/>
                  </a:cubicBezTo>
                  <a:lnTo>
                    <a:pt x="1345" y="8950"/>
                  </a:lnTo>
                  <a:lnTo>
                    <a:pt x="1432" y="9037"/>
                  </a:lnTo>
                  <a:lnTo>
                    <a:pt x="1995" y="9557"/>
                  </a:lnTo>
                  <a:lnTo>
                    <a:pt x="2949" y="10446"/>
                  </a:lnTo>
                  <a:cubicBezTo>
                    <a:pt x="3535" y="10533"/>
                    <a:pt x="4228" y="10576"/>
                    <a:pt x="4987" y="10598"/>
                  </a:cubicBezTo>
                  <a:lnTo>
                    <a:pt x="5052" y="10598"/>
                  </a:lnTo>
                  <a:cubicBezTo>
                    <a:pt x="5269" y="10619"/>
                    <a:pt x="5508" y="10619"/>
                    <a:pt x="5746" y="10619"/>
                  </a:cubicBezTo>
                  <a:cubicBezTo>
                    <a:pt x="5768" y="10402"/>
                    <a:pt x="5789" y="10164"/>
                    <a:pt x="5768" y="9947"/>
                  </a:cubicBezTo>
                  <a:cubicBezTo>
                    <a:pt x="5768" y="9730"/>
                    <a:pt x="5768" y="9514"/>
                    <a:pt x="5746" y="9318"/>
                  </a:cubicBezTo>
                  <a:lnTo>
                    <a:pt x="5746" y="9080"/>
                  </a:lnTo>
                  <a:lnTo>
                    <a:pt x="5746" y="8950"/>
                  </a:lnTo>
                  <a:cubicBezTo>
                    <a:pt x="5746" y="8581"/>
                    <a:pt x="5724" y="8234"/>
                    <a:pt x="5703" y="7866"/>
                  </a:cubicBezTo>
                  <a:lnTo>
                    <a:pt x="5703" y="7757"/>
                  </a:lnTo>
                  <a:cubicBezTo>
                    <a:pt x="5659" y="7150"/>
                    <a:pt x="5594" y="6543"/>
                    <a:pt x="5508" y="5936"/>
                  </a:cubicBezTo>
                  <a:cubicBezTo>
                    <a:pt x="5508" y="5893"/>
                    <a:pt x="5508" y="5850"/>
                    <a:pt x="5508" y="5828"/>
                  </a:cubicBezTo>
                  <a:cubicBezTo>
                    <a:pt x="5421" y="5308"/>
                    <a:pt x="5334" y="4787"/>
                    <a:pt x="5247" y="4267"/>
                  </a:cubicBezTo>
                  <a:cubicBezTo>
                    <a:pt x="5226" y="4180"/>
                    <a:pt x="5226" y="4072"/>
                    <a:pt x="5182" y="3985"/>
                  </a:cubicBezTo>
                  <a:lnTo>
                    <a:pt x="5161" y="3898"/>
                  </a:lnTo>
                  <a:cubicBezTo>
                    <a:pt x="5052" y="3573"/>
                    <a:pt x="4879" y="3270"/>
                    <a:pt x="4575" y="3226"/>
                  </a:cubicBezTo>
                  <a:cubicBezTo>
                    <a:pt x="4534" y="3217"/>
                    <a:pt x="4492" y="3214"/>
                    <a:pt x="4449" y="3214"/>
                  </a:cubicBezTo>
                  <a:cubicBezTo>
                    <a:pt x="4332" y="3214"/>
                    <a:pt x="4211" y="3239"/>
                    <a:pt x="4094" y="3239"/>
                  </a:cubicBezTo>
                  <a:cubicBezTo>
                    <a:pt x="4052" y="3239"/>
                    <a:pt x="4010" y="3235"/>
                    <a:pt x="3968" y="3226"/>
                  </a:cubicBezTo>
                  <a:cubicBezTo>
                    <a:pt x="3751" y="3161"/>
                    <a:pt x="3578" y="3009"/>
                    <a:pt x="3491" y="2793"/>
                  </a:cubicBezTo>
                  <a:lnTo>
                    <a:pt x="3448" y="2728"/>
                  </a:lnTo>
                  <a:cubicBezTo>
                    <a:pt x="3405" y="2641"/>
                    <a:pt x="3361" y="2554"/>
                    <a:pt x="3318" y="2467"/>
                  </a:cubicBezTo>
                  <a:cubicBezTo>
                    <a:pt x="3144" y="2055"/>
                    <a:pt x="2949" y="1665"/>
                    <a:pt x="2732" y="1275"/>
                  </a:cubicBezTo>
                  <a:cubicBezTo>
                    <a:pt x="2711" y="1253"/>
                    <a:pt x="2689" y="1232"/>
                    <a:pt x="2689" y="1210"/>
                  </a:cubicBezTo>
                  <a:lnTo>
                    <a:pt x="2602" y="1036"/>
                  </a:lnTo>
                  <a:cubicBezTo>
                    <a:pt x="2494" y="863"/>
                    <a:pt x="2386" y="690"/>
                    <a:pt x="2277" y="538"/>
                  </a:cubicBezTo>
                  <a:cubicBezTo>
                    <a:pt x="2256" y="516"/>
                    <a:pt x="2234" y="494"/>
                    <a:pt x="2212" y="473"/>
                  </a:cubicBezTo>
                  <a:cubicBezTo>
                    <a:pt x="2039" y="256"/>
                    <a:pt x="1800" y="83"/>
                    <a:pt x="1518" y="18"/>
                  </a:cubicBezTo>
                  <a:cubicBezTo>
                    <a:pt x="1466" y="6"/>
                    <a:pt x="1412" y="0"/>
                    <a:pt x="1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1"/>
            <p:cNvSpPr/>
            <p:nvPr/>
          </p:nvSpPr>
          <p:spPr>
            <a:xfrm>
              <a:off x="1132943" y="1675057"/>
              <a:ext cx="735892" cy="1835619"/>
            </a:xfrm>
            <a:custGeom>
              <a:avLst/>
              <a:gdLst/>
              <a:ahLst/>
              <a:cxnLst/>
              <a:rect l="l" t="t" r="r" b="b"/>
              <a:pathLst>
                <a:path w="4207" h="10494" extrusionOk="0">
                  <a:moveTo>
                    <a:pt x="65" y="0"/>
                  </a:moveTo>
                  <a:lnTo>
                    <a:pt x="0" y="22"/>
                  </a:lnTo>
                  <a:cubicBezTo>
                    <a:pt x="325" y="607"/>
                    <a:pt x="629" y="1171"/>
                    <a:pt x="911" y="1756"/>
                  </a:cubicBezTo>
                  <a:lnTo>
                    <a:pt x="954" y="1843"/>
                  </a:lnTo>
                  <a:cubicBezTo>
                    <a:pt x="1301" y="2537"/>
                    <a:pt x="1626" y="3252"/>
                    <a:pt x="1930" y="3946"/>
                  </a:cubicBezTo>
                  <a:lnTo>
                    <a:pt x="1952" y="4033"/>
                  </a:lnTo>
                  <a:cubicBezTo>
                    <a:pt x="2060" y="4250"/>
                    <a:pt x="2147" y="4445"/>
                    <a:pt x="2233" y="4662"/>
                  </a:cubicBezTo>
                  <a:cubicBezTo>
                    <a:pt x="2233" y="4683"/>
                    <a:pt x="2255" y="4705"/>
                    <a:pt x="2255" y="4727"/>
                  </a:cubicBezTo>
                  <a:cubicBezTo>
                    <a:pt x="2472" y="5247"/>
                    <a:pt x="2667" y="5746"/>
                    <a:pt x="2840" y="6266"/>
                  </a:cubicBezTo>
                  <a:cubicBezTo>
                    <a:pt x="2862" y="6288"/>
                    <a:pt x="2884" y="6331"/>
                    <a:pt x="2884" y="6353"/>
                  </a:cubicBezTo>
                  <a:cubicBezTo>
                    <a:pt x="3057" y="6830"/>
                    <a:pt x="3231" y="7328"/>
                    <a:pt x="3382" y="7827"/>
                  </a:cubicBezTo>
                  <a:cubicBezTo>
                    <a:pt x="3404" y="7870"/>
                    <a:pt x="3404" y="7892"/>
                    <a:pt x="3404" y="7914"/>
                  </a:cubicBezTo>
                  <a:cubicBezTo>
                    <a:pt x="3556" y="8391"/>
                    <a:pt x="3708" y="8889"/>
                    <a:pt x="3859" y="9366"/>
                  </a:cubicBezTo>
                  <a:cubicBezTo>
                    <a:pt x="3859" y="9410"/>
                    <a:pt x="3881" y="9431"/>
                    <a:pt x="3881" y="9453"/>
                  </a:cubicBezTo>
                  <a:cubicBezTo>
                    <a:pt x="3968" y="9800"/>
                    <a:pt x="4055" y="10147"/>
                    <a:pt x="4141" y="10494"/>
                  </a:cubicBezTo>
                  <a:lnTo>
                    <a:pt x="4206" y="10494"/>
                  </a:lnTo>
                  <a:cubicBezTo>
                    <a:pt x="4185" y="10364"/>
                    <a:pt x="4141" y="10255"/>
                    <a:pt x="4120" y="10125"/>
                  </a:cubicBezTo>
                  <a:lnTo>
                    <a:pt x="4098" y="10038"/>
                  </a:lnTo>
                  <a:cubicBezTo>
                    <a:pt x="4055" y="9822"/>
                    <a:pt x="3989" y="9626"/>
                    <a:pt x="3924" y="9431"/>
                  </a:cubicBezTo>
                  <a:cubicBezTo>
                    <a:pt x="3924" y="9388"/>
                    <a:pt x="3903" y="9366"/>
                    <a:pt x="3903" y="9345"/>
                  </a:cubicBezTo>
                  <a:cubicBezTo>
                    <a:pt x="3773" y="8846"/>
                    <a:pt x="3621" y="8347"/>
                    <a:pt x="3469" y="7870"/>
                  </a:cubicBezTo>
                  <a:cubicBezTo>
                    <a:pt x="3447" y="7849"/>
                    <a:pt x="3426" y="7805"/>
                    <a:pt x="3426" y="7784"/>
                  </a:cubicBezTo>
                  <a:cubicBezTo>
                    <a:pt x="3274" y="7307"/>
                    <a:pt x="3122" y="6830"/>
                    <a:pt x="2949" y="6374"/>
                  </a:cubicBezTo>
                  <a:cubicBezTo>
                    <a:pt x="2927" y="6331"/>
                    <a:pt x="2905" y="6309"/>
                    <a:pt x="2905" y="6288"/>
                  </a:cubicBezTo>
                  <a:cubicBezTo>
                    <a:pt x="2624" y="5507"/>
                    <a:pt x="2320" y="4727"/>
                    <a:pt x="1995" y="3946"/>
                  </a:cubicBezTo>
                  <a:lnTo>
                    <a:pt x="1973" y="3881"/>
                  </a:lnTo>
                  <a:cubicBezTo>
                    <a:pt x="1735" y="3317"/>
                    <a:pt x="1475" y="2754"/>
                    <a:pt x="1214" y="2212"/>
                  </a:cubicBezTo>
                  <a:lnTo>
                    <a:pt x="1193" y="2168"/>
                  </a:lnTo>
                  <a:cubicBezTo>
                    <a:pt x="1128" y="2038"/>
                    <a:pt x="1063" y="1908"/>
                    <a:pt x="998" y="1778"/>
                  </a:cubicBezTo>
                  <a:lnTo>
                    <a:pt x="954" y="1691"/>
                  </a:lnTo>
                  <a:cubicBezTo>
                    <a:pt x="672" y="1128"/>
                    <a:pt x="369" y="564"/>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1"/>
            <p:cNvSpPr/>
            <p:nvPr/>
          </p:nvSpPr>
          <p:spPr>
            <a:xfrm>
              <a:off x="992655" y="1739429"/>
              <a:ext cx="390773" cy="258183"/>
            </a:xfrm>
            <a:custGeom>
              <a:avLst/>
              <a:gdLst/>
              <a:ahLst/>
              <a:cxnLst/>
              <a:rect l="l" t="t" r="r" b="b"/>
              <a:pathLst>
                <a:path w="2234" h="1476" extrusionOk="0">
                  <a:moveTo>
                    <a:pt x="2190" y="1"/>
                  </a:moveTo>
                  <a:cubicBezTo>
                    <a:pt x="2125" y="196"/>
                    <a:pt x="2060" y="369"/>
                    <a:pt x="2016" y="543"/>
                  </a:cubicBezTo>
                  <a:cubicBezTo>
                    <a:pt x="1930" y="803"/>
                    <a:pt x="1843" y="1063"/>
                    <a:pt x="1756" y="1323"/>
                  </a:cubicBezTo>
                  <a:lnTo>
                    <a:pt x="1735" y="1410"/>
                  </a:lnTo>
                  <a:lnTo>
                    <a:pt x="1713" y="1410"/>
                  </a:lnTo>
                  <a:cubicBezTo>
                    <a:pt x="1171" y="1193"/>
                    <a:pt x="585" y="1063"/>
                    <a:pt x="0" y="976"/>
                  </a:cubicBezTo>
                  <a:lnTo>
                    <a:pt x="0" y="1041"/>
                  </a:lnTo>
                  <a:cubicBezTo>
                    <a:pt x="607" y="1128"/>
                    <a:pt x="1193" y="1280"/>
                    <a:pt x="1756" y="1475"/>
                  </a:cubicBezTo>
                  <a:lnTo>
                    <a:pt x="1778" y="1475"/>
                  </a:lnTo>
                  <a:lnTo>
                    <a:pt x="1778" y="1453"/>
                  </a:lnTo>
                  <a:lnTo>
                    <a:pt x="1800" y="1410"/>
                  </a:lnTo>
                  <a:cubicBezTo>
                    <a:pt x="1886" y="1128"/>
                    <a:pt x="1973" y="846"/>
                    <a:pt x="2060" y="564"/>
                  </a:cubicBezTo>
                  <a:cubicBezTo>
                    <a:pt x="2103" y="391"/>
                    <a:pt x="2168" y="239"/>
                    <a:pt x="2233" y="66"/>
                  </a:cubicBezTo>
                  <a:cubicBezTo>
                    <a:pt x="2212" y="44"/>
                    <a:pt x="2190" y="22"/>
                    <a:pt x="2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1"/>
            <p:cNvSpPr/>
            <p:nvPr/>
          </p:nvSpPr>
          <p:spPr>
            <a:xfrm>
              <a:off x="1068396" y="2422152"/>
              <a:ext cx="462840" cy="79764"/>
            </a:xfrm>
            <a:custGeom>
              <a:avLst/>
              <a:gdLst/>
              <a:ahLst/>
              <a:cxnLst/>
              <a:rect l="l" t="t" r="r" b="b"/>
              <a:pathLst>
                <a:path w="2646" h="456" extrusionOk="0">
                  <a:moveTo>
                    <a:pt x="1" y="0"/>
                  </a:moveTo>
                  <a:lnTo>
                    <a:pt x="22" y="65"/>
                  </a:lnTo>
                  <a:cubicBezTo>
                    <a:pt x="890" y="239"/>
                    <a:pt x="1757" y="369"/>
                    <a:pt x="2624" y="456"/>
                  </a:cubicBezTo>
                  <a:lnTo>
                    <a:pt x="2646" y="456"/>
                  </a:lnTo>
                  <a:lnTo>
                    <a:pt x="2646" y="391"/>
                  </a:lnTo>
                  <a:lnTo>
                    <a:pt x="2602" y="391"/>
                  </a:lnTo>
                  <a:cubicBezTo>
                    <a:pt x="1735" y="282"/>
                    <a:pt x="868" y="15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1"/>
            <p:cNvSpPr/>
            <p:nvPr/>
          </p:nvSpPr>
          <p:spPr>
            <a:xfrm>
              <a:off x="1026765" y="2672467"/>
              <a:ext cx="921658" cy="386925"/>
            </a:xfrm>
            <a:custGeom>
              <a:avLst/>
              <a:gdLst/>
              <a:ahLst/>
              <a:cxnLst/>
              <a:rect l="l" t="t" r="r" b="b"/>
              <a:pathLst>
                <a:path w="5269" h="2212" extrusionOk="0">
                  <a:moveTo>
                    <a:pt x="5269" y="0"/>
                  </a:moveTo>
                  <a:lnTo>
                    <a:pt x="4835" y="759"/>
                  </a:lnTo>
                  <a:cubicBezTo>
                    <a:pt x="4575" y="1193"/>
                    <a:pt x="4315" y="1648"/>
                    <a:pt x="4054" y="2082"/>
                  </a:cubicBezTo>
                  <a:cubicBezTo>
                    <a:pt x="4033" y="2103"/>
                    <a:pt x="4033" y="2125"/>
                    <a:pt x="4011" y="2125"/>
                  </a:cubicBezTo>
                  <a:lnTo>
                    <a:pt x="3989" y="2125"/>
                  </a:lnTo>
                  <a:cubicBezTo>
                    <a:pt x="2689" y="1886"/>
                    <a:pt x="1323" y="1670"/>
                    <a:pt x="0" y="1518"/>
                  </a:cubicBezTo>
                  <a:cubicBezTo>
                    <a:pt x="0" y="1540"/>
                    <a:pt x="0" y="1561"/>
                    <a:pt x="0" y="1583"/>
                  </a:cubicBezTo>
                  <a:cubicBezTo>
                    <a:pt x="1344" y="1735"/>
                    <a:pt x="2689" y="1951"/>
                    <a:pt x="4011" y="2212"/>
                  </a:cubicBezTo>
                  <a:lnTo>
                    <a:pt x="4054" y="2212"/>
                  </a:lnTo>
                  <a:lnTo>
                    <a:pt x="4054" y="2190"/>
                  </a:lnTo>
                  <a:lnTo>
                    <a:pt x="4054" y="2168"/>
                  </a:lnTo>
                  <a:cubicBezTo>
                    <a:pt x="4336" y="1713"/>
                    <a:pt x="4596" y="1236"/>
                    <a:pt x="4878" y="781"/>
                  </a:cubicBezTo>
                  <a:lnTo>
                    <a:pt x="5269" y="109"/>
                  </a:lnTo>
                  <a:cubicBezTo>
                    <a:pt x="5269" y="65"/>
                    <a:pt x="5269" y="22"/>
                    <a:pt x="5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1"/>
            <p:cNvSpPr/>
            <p:nvPr/>
          </p:nvSpPr>
          <p:spPr>
            <a:xfrm>
              <a:off x="1842077" y="3214728"/>
              <a:ext cx="151831" cy="231595"/>
            </a:xfrm>
            <a:custGeom>
              <a:avLst/>
              <a:gdLst/>
              <a:ahLst/>
              <a:cxnLst/>
              <a:rect l="l" t="t" r="r" b="b"/>
              <a:pathLst>
                <a:path w="868" h="1324" extrusionOk="0">
                  <a:moveTo>
                    <a:pt x="846" y="1"/>
                  </a:moveTo>
                  <a:cubicBezTo>
                    <a:pt x="586" y="412"/>
                    <a:pt x="304" y="824"/>
                    <a:pt x="44" y="1236"/>
                  </a:cubicBezTo>
                  <a:lnTo>
                    <a:pt x="1" y="1280"/>
                  </a:lnTo>
                  <a:lnTo>
                    <a:pt x="44" y="1323"/>
                  </a:lnTo>
                  <a:cubicBezTo>
                    <a:pt x="326" y="933"/>
                    <a:pt x="608" y="543"/>
                    <a:pt x="868" y="131"/>
                  </a:cubicBezTo>
                  <a:cubicBezTo>
                    <a:pt x="868" y="109"/>
                    <a:pt x="868" y="66"/>
                    <a:pt x="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ounded Rectangular Callout 5"/>
          <p:cNvSpPr/>
          <p:nvPr/>
        </p:nvSpPr>
        <p:spPr>
          <a:xfrm>
            <a:off x="3226913" y="444898"/>
            <a:ext cx="5087953" cy="4048915"/>
          </a:xfrm>
          <a:prstGeom prst="wedgeRoundRectCallout">
            <a:avLst>
              <a:gd name="adj1" fmla="val -67179"/>
              <a:gd name="adj2" fmla="val 717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17724" y="486548"/>
            <a:ext cx="4443948" cy="3939540"/>
          </a:xfrm>
          <a:prstGeom prst="rect">
            <a:avLst/>
          </a:prstGeom>
        </p:spPr>
        <p:txBody>
          <a:bodyPr wrap="square">
            <a:spAutoFit/>
          </a:bodyPr>
          <a:lstStyle/>
          <a:p>
            <a:pPr algn="just">
              <a:lnSpc>
                <a:spcPts val="3000"/>
              </a:lnSpc>
            </a:pPr>
            <a:r>
              <a:rPr lang="en-US" sz="1800" b="1" i="1" dirty="0" err="1"/>
              <a:t>Dựa</a:t>
            </a:r>
            <a:r>
              <a:rPr lang="en-US" sz="1800" b="1" i="1" dirty="0"/>
              <a:t> </a:t>
            </a:r>
            <a:r>
              <a:rPr lang="en-US" sz="1800" b="1" i="1" dirty="0" err="1"/>
              <a:t>vào</a:t>
            </a:r>
            <a:r>
              <a:rPr lang="en-US" sz="1800" b="1" i="1" dirty="0"/>
              <a:t> 2 </a:t>
            </a:r>
            <a:r>
              <a:rPr lang="en-US" sz="1800" b="1" i="1" dirty="0" err="1"/>
              <a:t>bức</a:t>
            </a:r>
            <a:r>
              <a:rPr lang="en-US" sz="1800" b="1" i="1" dirty="0"/>
              <a:t> </a:t>
            </a:r>
            <a:r>
              <a:rPr lang="en-US" sz="1800" b="1" i="1" dirty="0" err="1"/>
              <a:t>tranh</a:t>
            </a:r>
            <a:r>
              <a:rPr lang="en-US" sz="1800" b="1" i="1" dirty="0"/>
              <a:t> </a:t>
            </a:r>
            <a:r>
              <a:rPr lang="en-US" sz="1800" b="1" i="1" dirty="0" err="1"/>
              <a:t>vừa</a:t>
            </a:r>
            <a:r>
              <a:rPr lang="en-US" sz="1800" b="1" i="1" dirty="0"/>
              <a:t> </a:t>
            </a:r>
            <a:r>
              <a:rPr lang="en-US" sz="1800" b="1" i="1" dirty="0" err="1"/>
              <a:t>quan</a:t>
            </a:r>
            <a:r>
              <a:rPr lang="en-US" sz="1800" b="1" i="1" dirty="0"/>
              <a:t> </a:t>
            </a:r>
            <a:r>
              <a:rPr lang="en-US" sz="1800" b="1" i="1" dirty="0" err="1"/>
              <a:t>sát</a:t>
            </a:r>
            <a:r>
              <a:rPr lang="en-US" sz="1800" b="1" i="1" dirty="0"/>
              <a:t>, </a:t>
            </a:r>
            <a:r>
              <a:rPr lang="en-US" sz="1800" b="1" i="1" dirty="0" err="1"/>
              <a:t>em</a:t>
            </a:r>
            <a:r>
              <a:rPr lang="en-US" sz="1800" b="1" i="1" dirty="0"/>
              <a:t> </a:t>
            </a:r>
            <a:r>
              <a:rPr lang="en-US" sz="1800" b="1" i="1" dirty="0" err="1"/>
              <a:t>hãy</a:t>
            </a:r>
            <a:r>
              <a:rPr lang="en-US" sz="1800" b="1" i="1" dirty="0"/>
              <a:t> </a:t>
            </a:r>
            <a:r>
              <a:rPr lang="vi-VN" sz="1800" b="1" i="1" dirty="0"/>
              <a:t>trả lời câu hỏi :</a:t>
            </a:r>
          </a:p>
          <a:p>
            <a:pPr algn="just">
              <a:lnSpc>
                <a:spcPts val="3000"/>
              </a:lnSpc>
            </a:pPr>
            <a:r>
              <a:rPr lang="vi-VN" sz="1800" dirty="0"/>
              <a:t>+ Những sản phẩm này thể hiện các hoạt động gì? Được làm từ những vật liệu tái sử</a:t>
            </a:r>
            <a:r>
              <a:rPr lang="en-US" sz="1800" dirty="0"/>
              <a:t> </a:t>
            </a:r>
            <a:r>
              <a:rPr lang="vi-VN" sz="1800" dirty="0"/>
              <a:t>dụng nào?</a:t>
            </a:r>
          </a:p>
          <a:p>
            <a:pPr algn="just">
              <a:lnSpc>
                <a:spcPts val="3000"/>
              </a:lnSpc>
            </a:pPr>
            <a:r>
              <a:rPr lang="vi-VN" sz="1800" dirty="0"/>
              <a:t>+ Các bước thực hiện </a:t>
            </a:r>
            <a:r>
              <a:rPr lang="en-US" sz="1800" dirty="0" err="1"/>
              <a:t>sản</a:t>
            </a:r>
            <a:r>
              <a:rPr lang="en-US" sz="1800" dirty="0"/>
              <a:t> </a:t>
            </a:r>
            <a:r>
              <a:rPr lang="en-US" sz="1800" dirty="0" err="1"/>
              <a:t>phẩm</a:t>
            </a:r>
            <a:r>
              <a:rPr lang="en-US" sz="1800" dirty="0"/>
              <a:t> </a:t>
            </a:r>
            <a:r>
              <a:rPr lang="en-US" sz="1800" dirty="0" err="1"/>
              <a:t>mĩ</a:t>
            </a:r>
            <a:r>
              <a:rPr lang="en-US" sz="1800" dirty="0"/>
              <a:t> </a:t>
            </a:r>
            <a:r>
              <a:rPr lang="en-US" sz="1800" dirty="0" err="1"/>
              <a:t>thuật</a:t>
            </a:r>
            <a:r>
              <a:rPr lang="vi-VN" sz="1800" dirty="0"/>
              <a:t> này ra sao?</a:t>
            </a:r>
          </a:p>
          <a:p>
            <a:pPr algn="just">
              <a:lnSpc>
                <a:spcPts val="3000"/>
              </a:lnSpc>
            </a:pPr>
            <a:r>
              <a:rPr lang="vi-VN" sz="1800" dirty="0"/>
              <a:t>+ Nhóm em đặt tên cho sản phẩm là gì?</a:t>
            </a:r>
          </a:p>
          <a:p>
            <a:pPr algn="just">
              <a:lnSpc>
                <a:spcPts val="3000"/>
              </a:lnSpc>
            </a:pPr>
            <a:r>
              <a:rPr lang="vi-VN" sz="1800" dirty="0"/>
              <a:t>+ Các em sẽ trưng bày sản phẩm của nhóm ở đâu?</a:t>
            </a: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7">
                                            <p:txEl>
                                              <p:pRg st="0" end="0"/>
                                            </p:txEl>
                                          </p:spTgt>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ppt_w/2"/>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1677"/>
                                        </p:tgtEl>
                                        <p:attrNameLst>
                                          <p:attrName>style.visibility</p:attrName>
                                        </p:attrNameLst>
                                      </p:cBhvr>
                                      <p:to>
                                        <p:strVal val="visible"/>
                                      </p:to>
                                    </p:set>
                                    <p:animEffect transition="in" filter="fade">
                                      <p:cBhvr>
                                        <p:cTn id="19" dur="500"/>
                                        <p:tgtEl>
                                          <p:spTgt spid="167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7">
                                            <p:txEl>
                                              <p:pRg st="1" end="1"/>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additive="base">
                                        <p:cTn id="28"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9" dur="500"/>
                                        <p:tgtEl>
                                          <p:spTgt spid="7">
                                            <p:txEl>
                                              <p:pRg st="2" end="2"/>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 calcmode="lin" valueType="num">
                                      <p:cBhvr additive="base">
                                        <p:cTn id="32"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33" dur="500"/>
                                        <p:tgtEl>
                                          <p:spTgt spid="7">
                                            <p:txEl>
                                              <p:pRg st="3" end="3"/>
                                            </p:txEl>
                                          </p:spTgt>
                                        </p:tgtEl>
                                      </p:cBhvr>
                                    </p:animEffect>
                                  </p:childTnLst>
                                </p:cTn>
                              </p:par>
                              <p:par>
                                <p:cTn id="34" presetID="12" presetClass="entr" presetSubtype="4" fill="hold" nodeType="with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additive="base">
                                        <p:cTn id="36"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rved Right Arrow 3"/>
          <p:cNvSpPr/>
          <p:nvPr/>
        </p:nvSpPr>
        <p:spPr>
          <a:xfrm rot="20242555">
            <a:off x="2141080" y="297691"/>
            <a:ext cx="688368" cy="846040"/>
          </a:xfrm>
          <a:prstGeom prst="curvedRightArrow">
            <a:avLst>
              <a:gd name="adj1" fmla="val 5349"/>
              <a:gd name="adj2" fmla="val 38528"/>
              <a:gd name="adj3" fmla="val 269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ounded Rectangle 4"/>
          <p:cNvSpPr/>
          <p:nvPr/>
        </p:nvSpPr>
        <p:spPr>
          <a:xfrm>
            <a:off x="1376737" y="1243581"/>
            <a:ext cx="6441897" cy="339006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593791" y="832207"/>
            <a:ext cx="1810416" cy="65795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Gợi</a:t>
            </a:r>
            <a:r>
              <a:rPr lang="en-US" sz="2400" b="1" dirty="0">
                <a:solidFill>
                  <a:srgbClr val="002060"/>
                </a:solidFill>
              </a:rPr>
              <a:t> ý</a:t>
            </a:r>
          </a:p>
        </p:txBody>
      </p:sp>
      <p:sp>
        <p:nvSpPr>
          <p:cNvPr id="7" name="Rectangle 6"/>
          <p:cNvSpPr/>
          <p:nvPr/>
        </p:nvSpPr>
        <p:spPr>
          <a:xfrm>
            <a:off x="1764586" y="1490161"/>
            <a:ext cx="5666198" cy="3000821"/>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1800" dirty="0"/>
              <a:t>Hai bức tranh thể hiện hoạt động trong nhà trường (Trò chơi kéo co và chơi cờ). Đước làm từ các loại giấy màu, báo,…</a:t>
            </a:r>
          </a:p>
          <a:p>
            <a:pPr marL="285750" indent="-285750" algn="just">
              <a:lnSpc>
                <a:spcPct val="150000"/>
              </a:lnSpc>
              <a:buFont typeface="Wingdings" panose="05000000000000000000" pitchFamily="2" charset="2"/>
              <a:buChar char="§"/>
            </a:pPr>
            <a:r>
              <a:rPr lang="vi-VN" sz="1800" dirty="0"/>
              <a:t>Tên sản phẩm : bức tranh 1</a:t>
            </a:r>
            <a:r>
              <a:rPr lang="en-US" sz="1800" dirty="0"/>
              <a:t> - </a:t>
            </a:r>
            <a:r>
              <a:rPr lang="vi-VN" sz="1800" dirty="0"/>
              <a:t>Kéo co; </a:t>
            </a:r>
            <a:r>
              <a:rPr lang="en-US" sz="1800" dirty="0"/>
              <a:t>b</a:t>
            </a:r>
            <a:r>
              <a:rPr lang="vi-VN" sz="1800" dirty="0"/>
              <a:t>ức tranh 2 </a:t>
            </a:r>
            <a:r>
              <a:rPr lang="en-US" sz="1800" dirty="0"/>
              <a:t>-</a:t>
            </a:r>
            <a:r>
              <a:rPr lang="vi-VN" sz="1800" dirty="0"/>
              <a:t> chơi cờ.</a:t>
            </a:r>
          </a:p>
          <a:p>
            <a:pPr marL="285750" indent="-285750" algn="just">
              <a:lnSpc>
                <a:spcPct val="150000"/>
              </a:lnSpc>
              <a:buFont typeface="Wingdings" panose="05000000000000000000" pitchFamily="2" charset="2"/>
              <a:buChar char="§"/>
            </a:pPr>
            <a:r>
              <a:rPr lang="vi-VN" sz="1800" dirty="0"/>
              <a:t>Em sẽ trưng bày ở lớp hoặc phòng đồ dùng của nhà trường.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96477">
            <a:off x="5493230" y="517111"/>
            <a:ext cx="745460" cy="90036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77" y="3285306"/>
            <a:ext cx="814148" cy="162068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4353" y="52898"/>
            <a:ext cx="1472380" cy="1108286"/>
          </a:xfrm>
          <a:prstGeom prst="rect">
            <a:avLst/>
          </a:prstGeom>
        </p:spPr>
      </p:pic>
    </p:spTree>
    <p:extLst>
      <p:ext uri="{BB962C8B-B14F-4D97-AF65-F5344CB8AC3E}">
        <p14:creationId xmlns:p14="http://schemas.microsoft.com/office/powerpoint/2010/main" val="258627424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p:cTn id="29"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p:cTn id="35"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52"/>
        <p:cNvGrpSpPr/>
        <p:nvPr/>
      </p:nvGrpSpPr>
      <p:grpSpPr>
        <a:xfrm>
          <a:off x="0" y="0"/>
          <a:ext cx="0" cy="0"/>
          <a:chOff x="0" y="0"/>
          <a:chExt cx="0" cy="0"/>
        </a:xfrm>
      </p:grpSpPr>
      <p:sp>
        <p:nvSpPr>
          <p:cNvPr id="3957" name="Google Shape;3957;p67"/>
          <p:cNvSpPr txBox="1">
            <a:spLocks noGrp="1"/>
          </p:cNvSpPr>
          <p:nvPr>
            <p:ph type="title" idx="4"/>
          </p:nvPr>
        </p:nvSpPr>
        <p:spPr>
          <a:xfrm>
            <a:off x="799038" y="328577"/>
            <a:ext cx="7444800" cy="64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latin typeface="+mn-lt"/>
              </a:rPr>
              <a:t>HƯỚNG DẪN VỀ NHÀ</a:t>
            </a:r>
            <a:endParaRPr sz="3200" b="1" dirty="0">
              <a:latin typeface="+mn-lt"/>
            </a:endParaRPr>
          </a:p>
        </p:txBody>
      </p:sp>
      <p:grpSp>
        <p:nvGrpSpPr>
          <p:cNvPr id="3958" name="Google Shape;3958;p67"/>
          <p:cNvGrpSpPr/>
          <p:nvPr/>
        </p:nvGrpSpPr>
        <p:grpSpPr>
          <a:xfrm>
            <a:off x="5382166" y="3361680"/>
            <a:ext cx="2251533" cy="1651813"/>
            <a:chOff x="5524525" y="2944538"/>
            <a:chExt cx="2627700" cy="2099900"/>
          </a:xfrm>
        </p:grpSpPr>
        <p:sp>
          <p:nvSpPr>
            <p:cNvPr id="3959" name="Google Shape;3959;p67"/>
            <p:cNvSpPr/>
            <p:nvPr/>
          </p:nvSpPr>
          <p:spPr>
            <a:xfrm>
              <a:off x="5524525" y="2944538"/>
              <a:ext cx="2627700" cy="2099900"/>
            </a:xfrm>
            <a:custGeom>
              <a:avLst/>
              <a:gdLst/>
              <a:ahLst/>
              <a:cxnLst/>
              <a:rect l="l" t="t" r="r" b="b"/>
              <a:pathLst>
                <a:path w="16977" h="13567" extrusionOk="0">
                  <a:moveTo>
                    <a:pt x="8525" y="0"/>
                  </a:moveTo>
                  <a:cubicBezTo>
                    <a:pt x="7461" y="0"/>
                    <a:pt x="6397" y="62"/>
                    <a:pt x="5334" y="165"/>
                  </a:cubicBezTo>
                  <a:cubicBezTo>
                    <a:pt x="5095" y="209"/>
                    <a:pt x="4835" y="230"/>
                    <a:pt x="4575" y="295"/>
                  </a:cubicBezTo>
                  <a:cubicBezTo>
                    <a:pt x="4293" y="339"/>
                    <a:pt x="4011" y="426"/>
                    <a:pt x="3751" y="556"/>
                  </a:cubicBezTo>
                  <a:cubicBezTo>
                    <a:pt x="3751" y="556"/>
                    <a:pt x="0" y="3678"/>
                    <a:pt x="1063" y="8209"/>
                  </a:cubicBezTo>
                  <a:cubicBezTo>
                    <a:pt x="1345" y="9380"/>
                    <a:pt x="1952" y="10464"/>
                    <a:pt x="2840" y="11309"/>
                  </a:cubicBezTo>
                  <a:cubicBezTo>
                    <a:pt x="3534" y="11981"/>
                    <a:pt x="4358" y="12523"/>
                    <a:pt x="5269" y="12914"/>
                  </a:cubicBezTo>
                  <a:cubicBezTo>
                    <a:pt x="5659" y="13087"/>
                    <a:pt x="6049" y="13239"/>
                    <a:pt x="6461" y="13347"/>
                  </a:cubicBezTo>
                  <a:cubicBezTo>
                    <a:pt x="6895" y="13456"/>
                    <a:pt x="7328" y="13499"/>
                    <a:pt x="7762" y="13521"/>
                  </a:cubicBezTo>
                  <a:cubicBezTo>
                    <a:pt x="8080" y="13552"/>
                    <a:pt x="8401" y="13567"/>
                    <a:pt x="8722" y="13567"/>
                  </a:cubicBezTo>
                  <a:cubicBezTo>
                    <a:pt x="9276" y="13567"/>
                    <a:pt x="9828" y="13524"/>
                    <a:pt x="10364" y="13456"/>
                  </a:cubicBezTo>
                  <a:cubicBezTo>
                    <a:pt x="11166" y="13347"/>
                    <a:pt x="11925" y="13130"/>
                    <a:pt x="12640" y="12783"/>
                  </a:cubicBezTo>
                  <a:cubicBezTo>
                    <a:pt x="13572" y="12350"/>
                    <a:pt x="14418" y="11743"/>
                    <a:pt x="15112" y="10984"/>
                  </a:cubicBezTo>
                  <a:cubicBezTo>
                    <a:pt x="15827" y="10203"/>
                    <a:pt x="16326" y="9228"/>
                    <a:pt x="16564" y="8209"/>
                  </a:cubicBezTo>
                  <a:cubicBezTo>
                    <a:pt x="16976" y="6409"/>
                    <a:pt x="16738" y="4523"/>
                    <a:pt x="15870" y="2897"/>
                  </a:cubicBezTo>
                  <a:cubicBezTo>
                    <a:pt x="15654" y="2485"/>
                    <a:pt x="15394" y="2073"/>
                    <a:pt x="15112" y="1705"/>
                  </a:cubicBezTo>
                  <a:cubicBezTo>
                    <a:pt x="14873" y="1358"/>
                    <a:pt x="14613" y="1033"/>
                    <a:pt x="14309" y="772"/>
                  </a:cubicBezTo>
                  <a:cubicBezTo>
                    <a:pt x="14244" y="729"/>
                    <a:pt x="14201" y="686"/>
                    <a:pt x="14158" y="664"/>
                  </a:cubicBezTo>
                  <a:cubicBezTo>
                    <a:pt x="13811" y="491"/>
                    <a:pt x="13442" y="360"/>
                    <a:pt x="13052" y="317"/>
                  </a:cubicBezTo>
                  <a:cubicBezTo>
                    <a:pt x="12640" y="230"/>
                    <a:pt x="12228" y="165"/>
                    <a:pt x="11816" y="122"/>
                  </a:cubicBezTo>
                  <a:cubicBezTo>
                    <a:pt x="10992" y="35"/>
                    <a:pt x="10190" y="35"/>
                    <a:pt x="9366" y="14"/>
                  </a:cubicBezTo>
                  <a:cubicBezTo>
                    <a:pt x="9086" y="5"/>
                    <a:pt x="8805" y="0"/>
                    <a:pt x="85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7"/>
            <p:cNvSpPr/>
            <p:nvPr/>
          </p:nvSpPr>
          <p:spPr>
            <a:xfrm>
              <a:off x="5772792" y="3210450"/>
              <a:ext cx="2255299" cy="1733226"/>
            </a:xfrm>
            <a:custGeom>
              <a:avLst/>
              <a:gdLst/>
              <a:ahLst/>
              <a:cxnLst/>
              <a:rect l="l" t="t" r="r" b="b"/>
              <a:pathLst>
                <a:path w="14571" h="11198" extrusionOk="0">
                  <a:moveTo>
                    <a:pt x="11631" y="0"/>
                  </a:moveTo>
                  <a:cubicBezTo>
                    <a:pt x="11187" y="0"/>
                    <a:pt x="10720" y="98"/>
                    <a:pt x="10299" y="182"/>
                  </a:cubicBezTo>
                  <a:cubicBezTo>
                    <a:pt x="9475" y="312"/>
                    <a:pt x="8673" y="550"/>
                    <a:pt x="7849" y="594"/>
                  </a:cubicBezTo>
                  <a:cubicBezTo>
                    <a:pt x="7765" y="597"/>
                    <a:pt x="7681" y="599"/>
                    <a:pt x="7596" y="599"/>
                  </a:cubicBezTo>
                  <a:cubicBezTo>
                    <a:pt x="6640" y="599"/>
                    <a:pt x="5683" y="385"/>
                    <a:pt x="4727" y="225"/>
                  </a:cubicBezTo>
                  <a:cubicBezTo>
                    <a:pt x="4207" y="117"/>
                    <a:pt x="3665" y="52"/>
                    <a:pt x="3123" y="52"/>
                  </a:cubicBezTo>
                  <a:cubicBezTo>
                    <a:pt x="3003" y="41"/>
                    <a:pt x="2879" y="35"/>
                    <a:pt x="2751" y="35"/>
                  </a:cubicBezTo>
                  <a:cubicBezTo>
                    <a:pt x="2624" y="35"/>
                    <a:pt x="2494" y="41"/>
                    <a:pt x="2364" y="52"/>
                  </a:cubicBezTo>
                  <a:cubicBezTo>
                    <a:pt x="2125" y="73"/>
                    <a:pt x="1909" y="160"/>
                    <a:pt x="1713" y="290"/>
                  </a:cubicBezTo>
                  <a:lnTo>
                    <a:pt x="1713" y="312"/>
                  </a:lnTo>
                  <a:cubicBezTo>
                    <a:pt x="1236" y="702"/>
                    <a:pt x="933" y="1396"/>
                    <a:pt x="694" y="1960"/>
                  </a:cubicBezTo>
                  <a:cubicBezTo>
                    <a:pt x="152" y="3217"/>
                    <a:pt x="1" y="4583"/>
                    <a:pt x="239" y="5905"/>
                  </a:cubicBezTo>
                  <a:cubicBezTo>
                    <a:pt x="391" y="6729"/>
                    <a:pt x="694" y="7510"/>
                    <a:pt x="1150" y="8204"/>
                  </a:cubicBezTo>
                  <a:cubicBezTo>
                    <a:pt x="1778" y="9201"/>
                    <a:pt x="2667" y="10003"/>
                    <a:pt x="3730" y="10502"/>
                  </a:cubicBezTo>
                  <a:cubicBezTo>
                    <a:pt x="4851" y="11032"/>
                    <a:pt x="6106" y="11197"/>
                    <a:pt x="7351" y="11197"/>
                  </a:cubicBezTo>
                  <a:cubicBezTo>
                    <a:pt x="7430" y="11197"/>
                    <a:pt x="7509" y="11197"/>
                    <a:pt x="7589" y="11196"/>
                  </a:cubicBezTo>
                  <a:cubicBezTo>
                    <a:pt x="9974" y="11152"/>
                    <a:pt x="12163" y="9873"/>
                    <a:pt x="13399" y="7835"/>
                  </a:cubicBezTo>
                  <a:cubicBezTo>
                    <a:pt x="13551" y="7597"/>
                    <a:pt x="13681" y="7336"/>
                    <a:pt x="13811" y="7098"/>
                  </a:cubicBezTo>
                  <a:cubicBezTo>
                    <a:pt x="14201" y="6274"/>
                    <a:pt x="14440" y="5363"/>
                    <a:pt x="14505" y="4453"/>
                  </a:cubicBezTo>
                  <a:cubicBezTo>
                    <a:pt x="14570" y="2892"/>
                    <a:pt x="13963" y="1266"/>
                    <a:pt x="12727" y="334"/>
                  </a:cubicBezTo>
                  <a:cubicBezTo>
                    <a:pt x="12684" y="290"/>
                    <a:pt x="12662" y="269"/>
                    <a:pt x="12619" y="247"/>
                  </a:cubicBezTo>
                  <a:cubicBezTo>
                    <a:pt x="12329" y="63"/>
                    <a:pt x="11987" y="0"/>
                    <a:pt x="11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67"/>
            <p:cNvSpPr/>
            <p:nvPr/>
          </p:nvSpPr>
          <p:spPr>
            <a:xfrm>
              <a:off x="6141942" y="3212926"/>
              <a:ext cx="1587424" cy="252601"/>
            </a:xfrm>
            <a:custGeom>
              <a:avLst/>
              <a:gdLst/>
              <a:ahLst/>
              <a:cxnLst/>
              <a:rect l="l" t="t" r="r" b="b"/>
              <a:pathLst>
                <a:path w="10256" h="1632" extrusionOk="0">
                  <a:moveTo>
                    <a:pt x="9282" y="0"/>
                  </a:moveTo>
                  <a:cubicBezTo>
                    <a:pt x="8837" y="0"/>
                    <a:pt x="8362" y="93"/>
                    <a:pt x="7914" y="166"/>
                  </a:cubicBezTo>
                  <a:cubicBezTo>
                    <a:pt x="7112" y="339"/>
                    <a:pt x="6310" y="491"/>
                    <a:pt x="5486" y="578"/>
                  </a:cubicBezTo>
                  <a:cubicBezTo>
                    <a:pt x="5401" y="581"/>
                    <a:pt x="5317" y="583"/>
                    <a:pt x="5233" y="583"/>
                  </a:cubicBezTo>
                  <a:cubicBezTo>
                    <a:pt x="4277" y="583"/>
                    <a:pt x="3320" y="369"/>
                    <a:pt x="2364" y="209"/>
                  </a:cubicBezTo>
                  <a:cubicBezTo>
                    <a:pt x="1843" y="101"/>
                    <a:pt x="1301" y="36"/>
                    <a:pt x="759" y="36"/>
                  </a:cubicBezTo>
                  <a:cubicBezTo>
                    <a:pt x="499" y="36"/>
                    <a:pt x="261" y="36"/>
                    <a:pt x="1" y="57"/>
                  </a:cubicBezTo>
                  <a:cubicBezTo>
                    <a:pt x="521" y="57"/>
                    <a:pt x="1063" y="144"/>
                    <a:pt x="1562" y="296"/>
                  </a:cubicBezTo>
                  <a:cubicBezTo>
                    <a:pt x="2277" y="534"/>
                    <a:pt x="2971" y="860"/>
                    <a:pt x="3686" y="1098"/>
                  </a:cubicBezTo>
                  <a:cubicBezTo>
                    <a:pt x="4697" y="1457"/>
                    <a:pt x="5770" y="1632"/>
                    <a:pt x="6839" y="1632"/>
                  </a:cubicBezTo>
                  <a:cubicBezTo>
                    <a:pt x="7191" y="1632"/>
                    <a:pt x="7543" y="1613"/>
                    <a:pt x="7892" y="1575"/>
                  </a:cubicBezTo>
                  <a:cubicBezTo>
                    <a:pt x="8716" y="1488"/>
                    <a:pt x="9540" y="1250"/>
                    <a:pt x="10060" y="643"/>
                  </a:cubicBezTo>
                  <a:cubicBezTo>
                    <a:pt x="10169" y="534"/>
                    <a:pt x="10234" y="383"/>
                    <a:pt x="10255" y="231"/>
                  </a:cubicBezTo>
                  <a:cubicBezTo>
                    <a:pt x="9968" y="58"/>
                    <a:pt x="9634" y="0"/>
                    <a:pt x="9282" y="0"/>
                  </a:cubicBezTo>
                  <a:close/>
                </a:path>
              </a:pathLst>
            </a:custGeom>
            <a:solidFill>
              <a:srgbClr val="D8E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67"/>
            <p:cNvSpPr/>
            <p:nvPr/>
          </p:nvSpPr>
          <p:spPr>
            <a:xfrm>
              <a:off x="6177219" y="3002269"/>
              <a:ext cx="1476601" cy="141159"/>
            </a:xfrm>
            <a:custGeom>
              <a:avLst/>
              <a:gdLst/>
              <a:ahLst/>
              <a:cxnLst/>
              <a:rect l="l" t="t" r="r" b="b"/>
              <a:pathLst>
                <a:path w="9540" h="912" extrusionOk="0">
                  <a:moveTo>
                    <a:pt x="4618" y="1"/>
                  </a:moveTo>
                  <a:cubicBezTo>
                    <a:pt x="2103" y="1"/>
                    <a:pt x="0" y="66"/>
                    <a:pt x="0" y="304"/>
                  </a:cubicBezTo>
                  <a:cubicBezTo>
                    <a:pt x="0" y="543"/>
                    <a:pt x="2147" y="911"/>
                    <a:pt x="4662" y="911"/>
                  </a:cubicBezTo>
                  <a:cubicBezTo>
                    <a:pt x="7155" y="911"/>
                    <a:pt x="9540" y="564"/>
                    <a:pt x="9540" y="391"/>
                  </a:cubicBezTo>
                  <a:cubicBezTo>
                    <a:pt x="9540" y="239"/>
                    <a:pt x="7112" y="1"/>
                    <a:pt x="461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7"/>
            <p:cNvSpPr/>
            <p:nvPr/>
          </p:nvSpPr>
          <p:spPr>
            <a:xfrm>
              <a:off x="5947384" y="4363715"/>
              <a:ext cx="1896055" cy="580580"/>
            </a:xfrm>
            <a:custGeom>
              <a:avLst/>
              <a:gdLst/>
              <a:ahLst/>
              <a:cxnLst/>
              <a:rect l="l" t="t" r="r" b="b"/>
              <a:pathLst>
                <a:path w="12250" h="3751" extrusionOk="0">
                  <a:moveTo>
                    <a:pt x="11203" y="1"/>
                  </a:moveTo>
                  <a:cubicBezTo>
                    <a:pt x="11133" y="1"/>
                    <a:pt x="11063" y="5"/>
                    <a:pt x="10992" y="15"/>
                  </a:cubicBezTo>
                  <a:lnTo>
                    <a:pt x="10927" y="15"/>
                  </a:lnTo>
                  <a:cubicBezTo>
                    <a:pt x="10732" y="37"/>
                    <a:pt x="10559" y="59"/>
                    <a:pt x="10407" y="124"/>
                  </a:cubicBezTo>
                  <a:cubicBezTo>
                    <a:pt x="10212" y="167"/>
                    <a:pt x="10038" y="232"/>
                    <a:pt x="9886" y="319"/>
                  </a:cubicBezTo>
                  <a:cubicBezTo>
                    <a:pt x="9821" y="341"/>
                    <a:pt x="9756" y="384"/>
                    <a:pt x="9691" y="406"/>
                  </a:cubicBezTo>
                  <a:lnTo>
                    <a:pt x="9648" y="449"/>
                  </a:lnTo>
                  <a:cubicBezTo>
                    <a:pt x="9605" y="471"/>
                    <a:pt x="9540" y="514"/>
                    <a:pt x="9496" y="557"/>
                  </a:cubicBezTo>
                  <a:lnTo>
                    <a:pt x="9388" y="644"/>
                  </a:lnTo>
                  <a:cubicBezTo>
                    <a:pt x="9279" y="709"/>
                    <a:pt x="9193" y="796"/>
                    <a:pt x="9106" y="883"/>
                  </a:cubicBezTo>
                  <a:cubicBezTo>
                    <a:pt x="9063" y="948"/>
                    <a:pt x="9019" y="991"/>
                    <a:pt x="8976" y="1056"/>
                  </a:cubicBezTo>
                  <a:cubicBezTo>
                    <a:pt x="8954" y="1078"/>
                    <a:pt x="8911" y="1121"/>
                    <a:pt x="8889" y="1165"/>
                  </a:cubicBezTo>
                  <a:cubicBezTo>
                    <a:pt x="8867" y="1143"/>
                    <a:pt x="8824" y="1121"/>
                    <a:pt x="8802" y="1099"/>
                  </a:cubicBezTo>
                  <a:cubicBezTo>
                    <a:pt x="8629" y="1013"/>
                    <a:pt x="8455" y="926"/>
                    <a:pt x="8260" y="883"/>
                  </a:cubicBezTo>
                  <a:cubicBezTo>
                    <a:pt x="8174" y="861"/>
                    <a:pt x="8087" y="839"/>
                    <a:pt x="7979" y="818"/>
                  </a:cubicBezTo>
                  <a:lnTo>
                    <a:pt x="7848" y="796"/>
                  </a:lnTo>
                  <a:lnTo>
                    <a:pt x="7458" y="796"/>
                  </a:lnTo>
                  <a:cubicBezTo>
                    <a:pt x="7350" y="818"/>
                    <a:pt x="7241" y="818"/>
                    <a:pt x="7133" y="839"/>
                  </a:cubicBezTo>
                  <a:cubicBezTo>
                    <a:pt x="6526" y="948"/>
                    <a:pt x="5984" y="1273"/>
                    <a:pt x="5594" y="1772"/>
                  </a:cubicBezTo>
                  <a:cubicBezTo>
                    <a:pt x="5312" y="1273"/>
                    <a:pt x="4878" y="883"/>
                    <a:pt x="4336" y="666"/>
                  </a:cubicBezTo>
                  <a:cubicBezTo>
                    <a:pt x="4162" y="596"/>
                    <a:pt x="3978" y="562"/>
                    <a:pt x="3796" y="562"/>
                  </a:cubicBezTo>
                  <a:cubicBezTo>
                    <a:pt x="3414" y="562"/>
                    <a:pt x="3040" y="712"/>
                    <a:pt x="2775" y="991"/>
                  </a:cubicBezTo>
                  <a:cubicBezTo>
                    <a:pt x="2345" y="586"/>
                    <a:pt x="1790" y="375"/>
                    <a:pt x="1232" y="375"/>
                  </a:cubicBezTo>
                  <a:cubicBezTo>
                    <a:pt x="805" y="375"/>
                    <a:pt x="376" y="499"/>
                    <a:pt x="0" y="753"/>
                  </a:cubicBezTo>
                  <a:cubicBezTo>
                    <a:pt x="629" y="1750"/>
                    <a:pt x="1518" y="2530"/>
                    <a:pt x="2580" y="3051"/>
                  </a:cubicBezTo>
                  <a:lnTo>
                    <a:pt x="2623" y="3051"/>
                  </a:lnTo>
                  <a:cubicBezTo>
                    <a:pt x="2710" y="3116"/>
                    <a:pt x="2819" y="3159"/>
                    <a:pt x="2927" y="3202"/>
                  </a:cubicBezTo>
                  <a:cubicBezTo>
                    <a:pt x="3942" y="3573"/>
                    <a:pt x="5010" y="3751"/>
                    <a:pt x="6099" y="3751"/>
                  </a:cubicBezTo>
                  <a:cubicBezTo>
                    <a:pt x="6219" y="3751"/>
                    <a:pt x="6340" y="3749"/>
                    <a:pt x="6461" y="3745"/>
                  </a:cubicBezTo>
                  <a:cubicBezTo>
                    <a:pt x="7025" y="3723"/>
                    <a:pt x="7567" y="3658"/>
                    <a:pt x="8109" y="3506"/>
                  </a:cubicBezTo>
                  <a:lnTo>
                    <a:pt x="8195" y="3484"/>
                  </a:lnTo>
                  <a:lnTo>
                    <a:pt x="8325" y="3441"/>
                  </a:lnTo>
                  <a:cubicBezTo>
                    <a:pt x="8564" y="3376"/>
                    <a:pt x="8781" y="3289"/>
                    <a:pt x="8998" y="3202"/>
                  </a:cubicBezTo>
                  <a:cubicBezTo>
                    <a:pt x="9149" y="3137"/>
                    <a:pt x="9301" y="3072"/>
                    <a:pt x="9431" y="3007"/>
                  </a:cubicBezTo>
                  <a:lnTo>
                    <a:pt x="9605" y="2921"/>
                  </a:lnTo>
                  <a:cubicBezTo>
                    <a:pt x="10016" y="2704"/>
                    <a:pt x="10385" y="2444"/>
                    <a:pt x="10732" y="2162"/>
                  </a:cubicBezTo>
                  <a:cubicBezTo>
                    <a:pt x="10949" y="1967"/>
                    <a:pt x="11144" y="1793"/>
                    <a:pt x="11339" y="1576"/>
                  </a:cubicBezTo>
                  <a:cubicBezTo>
                    <a:pt x="11686" y="1208"/>
                    <a:pt x="11989" y="818"/>
                    <a:pt x="12250" y="384"/>
                  </a:cubicBezTo>
                  <a:cubicBezTo>
                    <a:pt x="11956" y="146"/>
                    <a:pt x="11586" y="1"/>
                    <a:pt x="11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67"/>
            <p:cNvSpPr/>
            <p:nvPr/>
          </p:nvSpPr>
          <p:spPr>
            <a:xfrm>
              <a:off x="6303068" y="4634425"/>
              <a:ext cx="120883" cy="47208"/>
            </a:xfrm>
            <a:custGeom>
              <a:avLst/>
              <a:gdLst/>
              <a:ahLst/>
              <a:cxnLst/>
              <a:rect l="l" t="t" r="r" b="b"/>
              <a:pathLst>
                <a:path w="781" h="305" extrusionOk="0">
                  <a:moveTo>
                    <a:pt x="390" y="1"/>
                  </a:moveTo>
                  <a:cubicBezTo>
                    <a:pt x="174" y="1"/>
                    <a:pt x="0" y="66"/>
                    <a:pt x="0" y="153"/>
                  </a:cubicBezTo>
                  <a:cubicBezTo>
                    <a:pt x="0" y="239"/>
                    <a:pt x="174" y="304"/>
                    <a:pt x="390" y="304"/>
                  </a:cubicBezTo>
                  <a:cubicBezTo>
                    <a:pt x="607" y="304"/>
                    <a:pt x="781" y="239"/>
                    <a:pt x="781" y="153"/>
                  </a:cubicBezTo>
                  <a:cubicBezTo>
                    <a:pt x="781" y="66"/>
                    <a:pt x="607" y="1"/>
                    <a:pt x="390"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67"/>
            <p:cNvSpPr/>
            <p:nvPr/>
          </p:nvSpPr>
          <p:spPr>
            <a:xfrm>
              <a:off x="6591578" y="4772953"/>
              <a:ext cx="110977" cy="85593"/>
            </a:xfrm>
            <a:custGeom>
              <a:avLst/>
              <a:gdLst/>
              <a:ahLst/>
              <a:cxnLst/>
              <a:rect l="l" t="t" r="r" b="b"/>
              <a:pathLst>
                <a:path w="717" h="553" extrusionOk="0">
                  <a:moveTo>
                    <a:pt x="128" y="1"/>
                  </a:moveTo>
                  <a:cubicBezTo>
                    <a:pt x="102" y="1"/>
                    <a:pt x="82" y="6"/>
                    <a:pt x="66" y="16"/>
                  </a:cubicBezTo>
                  <a:cubicBezTo>
                    <a:pt x="1" y="82"/>
                    <a:pt x="109" y="255"/>
                    <a:pt x="261" y="385"/>
                  </a:cubicBezTo>
                  <a:cubicBezTo>
                    <a:pt x="392" y="500"/>
                    <a:pt x="524" y="553"/>
                    <a:pt x="598" y="553"/>
                  </a:cubicBezTo>
                  <a:cubicBezTo>
                    <a:pt x="622" y="553"/>
                    <a:pt x="641" y="547"/>
                    <a:pt x="651" y="537"/>
                  </a:cubicBezTo>
                  <a:cubicBezTo>
                    <a:pt x="716" y="472"/>
                    <a:pt x="629" y="298"/>
                    <a:pt x="456" y="168"/>
                  </a:cubicBezTo>
                  <a:cubicBezTo>
                    <a:pt x="325" y="53"/>
                    <a:pt x="206" y="1"/>
                    <a:pt x="12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67"/>
            <p:cNvSpPr/>
            <p:nvPr/>
          </p:nvSpPr>
          <p:spPr>
            <a:xfrm>
              <a:off x="6564801" y="4572204"/>
              <a:ext cx="120883" cy="64234"/>
            </a:xfrm>
            <a:custGeom>
              <a:avLst/>
              <a:gdLst/>
              <a:ahLst/>
              <a:cxnLst/>
              <a:rect l="l" t="t" r="r" b="b"/>
              <a:pathLst>
                <a:path w="781" h="415" extrusionOk="0">
                  <a:moveTo>
                    <a:pt x="636" y="1"/>
                  </a:moveTo>
                  <a:cubicBezTo>
                    <a:pt x="559" y="1"/>
                    <a:pt x="457" y="29"/>
                    <a:pt x="347" y="78"/>
                  </a:cubicBezTo>
                  <a:cubicBezTo>
                    <a:pt x="130" y="164"/>
                    <a:pt x="0" y="273"/>
                    <a:pt x="44" y="360"/>
                  </a:cubicBezTo>
                  <a:cubicBezTo>
                    <a:pt x="53" y="398"/>
                    <a:pt x="96" y="415"/>
                    <a:pt x="158" y="415"/>
                  </a:cubicBezTo>
                  <a:cubicBezTo>
                    <a:pt x="236" y="415"/>
                    <a:pt x="346" y="387"/>
                    <a:pt x="456" y="338"/>
                  </a:cubicBezTo>
                  <a:cubicBezTo>
                    <a:pt x="651" y="251"/>
                    <a:pt x="781" y="121"/>
                    <a:pt x="759" y="56"/>
                  </a:cubicBezTo>
                  <a:cubicBezTo>
                    <a:pt x="740" y="18"/>
                    <a:pt x="696" y="1"/>
                    <a:pt x="636"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67"/>
            <p:cNvSpPr/>
            <p:nvPr/>
          </p:nvSpPr>
          <p:spPr>
            <a:xfrm>
              <a:off x="6353372" y="4805148"/>
              <a:ext cx="107572" cy="54328"/>
            </a:xfrm>
            <a:custGeom>
              <a:avLst/>
              <a:gdLst/>
              <a:ahLst/>
              <a:cxnLst/>
              <a:rect l="l" t="t" r="r" b="b"/>
              <a:pathLst>
                <a:path w="695" h="351" extrusionOk="0">
                  <a:moveTo>
                    <a:pt x="526" y="1"/>
                  </a:moveTo>
                  <a:cubicBezTo>
                    <a:pt x="448" y="1"/>
                    <a:pt x="343" y="22"/>
                    <a:pt x="239" y="69"/>
                  </a:cubicBezTo>
                  <a:cubicBezTo>
                    <a:pt x="152" y="90"/>
                    <a:pt x="65" y="155"/>
                    <a:pt x="0" y="220"/>
                  </a:cubicBezTo>
                  <a:cubicBezTo>
                    <a:pt x="109" y="264"/>
                    <a:pt x="217" y="307"/>
                    <a:pt x="304" y="350"/>
                  </a:cubicBezTo>
                  <a:lnTo>
                    <a:pt x="347" y="329"/>
                  </a:lnTo>
                  <a:cubicBezTo>
                    <a:pt x="542" y="242"/>
                    <a:pt x="694" y="134"/>
                    <a:pt x="651" y="47"/>
                  </a:cubicBezTo>
                  <a:cubicBezTo>
                    <a:pt x="641" y="17"/>
                    <a:pt x="593" y="1"/>
                    <a:pt x="526"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67"/>
            <p:cNvSpPr/>
            <p:nvPr/>
          </p:nvSpPr>
          <p:spPr>
            <a:xfrm>
              <a:off x="6071517" y="4476705"/>
              <a:ext cx="104167" cy="92868"/>
            </a:xfrm>
            <a:custGeom>
              <a:avLst/>
              <a:gdLst/>
              <a:ahLst/>
              <a:cxnLst/>
              <a:rect l="l" t="t" r="r" b="b"/>
              <a:pathLst>
                <a:path w="673" h="600" extrusionOk="0">
                  <a:moveTo>
                    <a:pt x="123" y="1"/>
                  </a:moveTo>
                  <a:cubicBezTo>
                    <a:pt x="100" y="1"/>
                    <a:pt x="80" y="8"/>
                    <a:pt x="65" y="23"/>
                  </a:cubicBezTo>
                  <a:cubicBezTo>
                    <a:pt x="0" y="88"/>
                    <a:pt x="87" y="261"/>
                    <a:pt x="239" y="413"/>
                  </a:cubicBezTo>
                  <a:cubicBezTo>
                    <a:pt x="360" y="534"/>
                    <a:pt x="494" y="599"/>
                    <a:pt x="566" y="599"/>
                  </a:cubicBezTo>
                  <a:cubicBezTo>
                    <a:pt x="584" y="599"/>
                    <a:pt x="598" y="595"/>
                    <a:pt x="607" y="586"/>
                  </a:cubicBezTo>
                  <a:cubicBezTo>
                    <a:pt x="672" y="521"/>
                    <a:pt x="586" y="348"/>
                    <a:pt x="434" y="196"/>
                  </a:cubicBezTo>
                  <a:cubicBezTo>
                    <a:pt x="317" y="79"/>
                    <a:pt x="200" y="1"/>
                    <a:pt x="12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67"/>
            <p:cNvSpPr/>
            <p:nvPr/>
          </p:nvSpPr>
          <p:spPr>
            <a:xfrm>
              <a:off x="6940607" y="4792146"/>
              <a:ext cx="121038" cy="47208"/>
            </a:xfrm>
            <a:custGeom>
              <a:avLst/>
              <a:gdLst/>
              <a:ahLst/>
              <a:cxnLst/>
              <a:rect l="l" t="t" r="r" b="b"/>
              <a:pathLst>
                <a:path w="782" h="305" extrusionOk="0">
                  <a:moveTo>
                    <a:pt x="391" y="1"/>
                  </a:moveTo>
                  <a:cubicBezTo>
                    <a:pt x="174" y="1"/>
                    <a:pt x="1" y="66"/>
                    <a:pt x="1" y="153"/>
                  </a:cubicBezTo>
                  <a:cubicBezTo>
                    <a:pt x="1" y="239"/>
                    <a:pt x="174" y="304"/>
                    <a:pt x="391" y="304"/>
                  </a:cubicBezTo>
                  <a:cubicBezTo>
                    <a:pt x="608" y="304"/>
                    <a:pt x="781" y="239"/>
                    <a:pt x="781" y="153"/>
                  </a:cubicBezTo>
                  <a:cubicBezTo>
                    <a:pt x="781" y="66"/>
                    <a:pt x="608" y="1"/>
                    <a:pt x="391"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67"/>
            <p:cNvSpPr/>
            <p:nvPr/>
          </p:nvSpPr>
          <p:spPr>
            <a:xfrm>
              <a:off x="7232522" y="4684264"/>
              <a:ext cx="107572" cy="85129"/>
            </a:xfrm>
            <a:custGeom>
              <a:avLst/>
              <a:gdLst/>
              <a:ahLst/>
              <a:cxnLst/>
              <a:rect l="l" t="t" r="r" b="b"/>
              <a:pathLst>
                <a:path w="695" h="550" extrusionOk="0">
                  <a:moveTo>
                    <a:pt x="108" y="0"/>
                  </a:moveTo>
                  <a:cubicBezTo>
                    <a:pt x="78" y="0"/>
                    <a:pt x="56" y="8"/>
                    <a:pt x="44" y="26"/>
                  </a:cubicBezTo>
                  <a:cubicBezTo>
                    <a:pt x="1" y="91"/>
                    <a:pt x="87" y="243"/>
                    <a:pt x="239" y="394"/>
                  </a:cubicBezTo>
                  <a:cubicBezTo>
                    <a:pt x="366" y="490"/>
                    <a:pt x="493" y="550"/>
                    <a:pt x="578" y="550"/>
                  </a:cubicBezTo>
                  <a:cubicBezTo>
                    <a:pt x="609" y="550"/>
                    <a:pt x="634" y="542"/>
                    <a:pt x="651" y="524"/>
                  </a:cubicBezTo>
                  <a:cubicBezTo>
                    <a:pt x="695" y="459"/>
                    <a:pt x="608" y="308"/>
                    <a:pt x="434" y="156"/>
                  </a:cubicBezTo>
                  <a:cubicBezTo>
                    <a:pt x="323" y="61"/>
                    <a:pt x="189" y="0"/>
                    <a:pt x="108"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67"/>
            <p:cNvSpPr/>
            <p:nvPr/>
          </p:nvSpPr>
          <p:spPr>
            <a:xfrm>
              <a:off x="7427375" y="4429806"/>
              <a:ext cx="97357" cy="77854"/>
            </a:xfrm>
            <a:custGeom>
              <a:avLst/>
              <a:gdLst/>
              <a:ahLst/>
              <a:cxnLst/>
              <a:rect l="l" t="t" r="r" b="b"/>
              <a:pathLst>
                <a:path w="629" h="503" extrusionOk="0">
                  <a:moveTo>
                    <a:pt x="217" y="0"/>
                  </a:moveTo>
                  <a:cubicBezTo>
                    <a:pt x="130" y="44"/>
                    <a:pt x="65" y="87"/>
                    <a:pt x="0" y="130"/>
                  </a:cubicBezTo>
                  <a:cubicBezTo>
                    <a:pt x="65" y="217"/>
                    <a:pt x="109" y="282"/>
                    <a:pt x="174" y="347"/>
                  </a:cubicBezTo>
                  <a:cubicBezTo>
                    <a:pt x="301" y="443"/>
                    <a:pt x="428" y="503"/>
                    <a:pt x="512" y="503"/>
                  </a:cubicBezTo>
                  <a:cubicBezTo>
                    <a:pt x="543" y="503"/>
                    <a:pt x="568" y="495"/>
                    <a:pt x="586" y="477"/>
                  </a:cubicBezTo>
                  <a:cubicBezTo>
                    <a:pt x="629" y="412"/>
                    <a:pt x="542" y="261"/>
                    <a:pt x="369" y="109"/>
                  </a:cubicBezTo>
                  <a:cubicBezTo>
                    <a:pt x="325" y="65"/>
                    <a:pt x="260" y="44"/>
                    <a:pt x="217"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67"/>
            <p:cNvSpPr/>
            <p:nvPr/>
          </p:nvSpPr>
          <p:spPr>
            <a:xfrm>
              <a:off x="7078346" y="4568953"/>
              <a:ext cx="120883" cy="64234"/>
            </a:xfrm>
            <a:custGeom>
              <a:avLst/>
              <a:gdLst/>
              <a:ahLst/>
              <a:cxnLst/>
              <a:rect l="l" t="t" r="r" b="b"/>
              <a:pathLst>
                <a:path w="781" h="415" extrusionOk="0">
                  <a:moveTo>
                    <a:pt x="624" y="0"/>
                  </a:moveTo>
                  <a:cubicBezTo>
                    <a:pt x="545" y="0"/>
                    <a:pt x="435" y="28"/>
                    <a:pt x="326" y="77"/>
                  </a:cubicBezTo>
                  <a:cubicBezTo>
                    <a:pt x="130" y="164"/>
                    <a:pt x="0" y="294"/>
                    <a:pt x="22" y="359"/>
                  </a:cubicBezTo>
                  <a:cubicBezTo>
                    <a:pt x="41" y="397"/>
                    <a:pt x="85" y="414"/>
                    <a:pt x="145" y="414"/>
                  </a:cubicBezTo>
                  <a:cubicBezTo>
                    <a:pt x="222" y="414"/>
                    <a:pt x="324" y="386"/>
                    <a:pt x="434" y="337"/>
                  </a:cubicBezTo>
                  <a:cubicBezTo>
                    <a:pt x="651" y="250"/>
                    <a:pt x="781" y="120"/>
                    <a:pt x="738" y="55"/>
                  </a:cubicBezTo>
                  <a:cubicBezTo>
                    <a:pt x="728" y="17"/>
                    <a:pt x="685" y="0"/>
                    <a:pt x="62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67"/>
            <p:cNvSpPr/>
            <p:nvPr/>
          </p:nvSpPr>
          <p:spPr>
            <a:xfrm>
              <a:off x="7403848" y="4627305"/>
              <a:ext cx="120883" cy="64388"/>
            </a:xfrm>
            <a:custGeom>
              <a:avLst/>
              <a:gdLst/>
              <a:ahLst/>
              <a:cxnLst/>
              <a:rect l="l" t="t" r="r" b="b"/>
              <a:pathLst>
                <a:path w="781" h="416" extrusionOk="0">
                  <a:moveTo>
                    <a:pt x="613" y="1"/>
                  </a:moveTo>
                  <a:cubicBezTo>
                    <a:pt x="535" y="1"/>
                    <a:pt x="430" y="22"/>
                    <a:pt x="326" y="69"/>
                  </a:cubicBezTo>
                  <a:cubicBezTo>
                    <a:pt x="130" y="155"/>
                    <a:pt x="0" y="285"/>
                    <a:pt x="22" y="350"/>
                  </a:cubicBezTo>
                  <a:cubicBezTo>
                    <a:pt x="44" y="394"/>
                    <a:pt x="98" y="415"/>
                    <a:pt x="174" y="415"/>
                  </a:cubicBezTo>
                  <a:cubicBezTo>
                    <a:pt x="250" y="415"/>
                    <a:pt x="347" y="394"/>
                    <a:pt x="456" y="350"/>
                  </a:cubicBezTo>
                  <a:cubicBezTo>
                    <a:pt x="651" y="264"/>
                    <a:pt x="781" y="134"/>
                    <a:pt x="738" y="47"/>
                  </a:cubicBezTo>
                  <a:cubicBezTo>
                    <a:pt x="727" y="17"/>
                    <a:pt x="680" y="1"/>
                    <a:pt x="613"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67"/>
            <p:cNvSpPr/>
            <p:nvPr/>
          </p:nvSpPr>
          <p:spPr>
            <a:xfrm>
              <a:off x="7655520" y="4422686"/>
              <a:ext cx="63924" cy="115002"/>
            </a:xfrm>
            <a:custGeom>
              <a:avLst/>
              <a:gdLst/>
              <a:ahLst/>
              <a:cxnLst/>
              <a:rect l="l" t="t" r="r" b="b"/>
              <a:pathLst>
                <a:path w="413" h="743" extrusionOk="0">
                  <a:moveTo>
                    <a:pt x="332" y="1"/>
                  </a:moveTo>
                  <a:cubicBezTo>
                    <a:pt x="264" y="1"/>
                    <a:pt x="146" y="126"/>
                    <a:pt x="65" y="307"/>
                  </a:cubicBezTo>
                  <a:cubicBezTo>
                    <a:pt x="0" y="523"/>
                    <a:pt x="0" y="697"/>
                    <a:pt x="65" y="740"/>
                  </a:cubicBezTo>
                  <a:cubicBezTo>
                    <a:pt x="72" y="742"/>
                    <a:pt x="78" y="743"/>
                    <a:pt x="85" y="743"/>
                  </a:cubicBezTo>
                  <a:cubicBezTo>
                    <a:pt x="168" y="743"/>
                    <a:pt x="267" y="616"/>
                    <a:pt x="347" y="415"/>
                  </a:cubicBezTo>
                  <a:cubicBezTo>
                    <a:pt x="412" y="220"/>
                    <a:pt x="412" y="46"/>
                    <a:pt x="347" y="3"/>
                  </a:cubicBezTo>
                  <a:cubicBezTo>
                    <a:pt x="343" y="1"/>
                    <a:pt x="337" y="1"/>
                    <a:pt x="332"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67"/>
            <p:cNvSpPr/>
            <p:nvPr/>
          </p:nvSpPr>
          <p:spPr>
            <a:xfrm>
              <a:off x="6799602" y="4672501"/>
              <a:ext cx="121038" cy="71818"/>
            </a:xfrm>
            <a:custGeom>
              <a:avLst/>
              <a:gdLst/>
              <a:ahLst/>
              <a:cxnLst/>
              <a:rect l="l" t="t" r="r" b="b"/>
              <a:pathLst>
                <a:path w="782" h="464" extrusionOk="0">
                  <a:moveTo>
                    <a:pt x="640" y="0"/>
                  </a:moveTo>
                  <a:cubicBezTo>
                    <a:pt x="562" y="0"/>
                    <a:pt x="448" y="34"/>
                    <a:pt x="326" y="102"/>
                  </a:cubicBezTo>
                  <a:cubicBezTo>
                    <a:pt x="131" y="210"/>
                    <a:pt x="1" y="362"/>
                    <a:pt x="44" y="427"/>
                  </a:cubicBezTo>
                  <a:cubicBezTo>
                    <a:pt x="61" y="451"/>
                    <a:pt x="95" y="464"/>
                    <a:pt x="142" y="464"/>
                  </a:cubicBezTo>
                  <a:cubicBezTo>
                    <a:pt x="221" y="464"/>
                    <a:pt x="334" y="430"/>
                    <a:pt x="456" y="362"/>
                  </a:cubicBezTo>
                  <a:cubicBezTo>
                    <a:pt x="651" y="254"/>
                    <a:pt x="781" y="102"/>
                    <a:pt x="738" y="37"/>
                  </a:cubicBezTo>
                  <a:cubicBezTo>
                    <a:pt x="722" y="12"/>
                    <a:pt x="687" y="0"/>
                    <a:pt x="640"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67"/>
            <p:cNvSpPr/>
            <p:nvPr/>
          </p:nvSpPr>
          <p:spPr>
            <a:xfrm>
              <a:off x="6651942" y="3370492"/>
              <a:ext cx="708273" cy="603642"/>
            </a:xfrm>
            <a:custGeom>
              <a:avLst/>
              <a:gdLst/>
              <a:ahLst/>
              <a:cxnLst/>
              <a:rect l="l" t="t" r="r" b="b"/>
              <a:pathLst>
                <a:path w="4576" h="3900" extrusionOk="0">
                  <a:moveTo>
                    <a:pt x="3020" y="1"/>
                  </a:moveTo>
                  <a:cubicBezTo>
                    <a:pt x="2964" y="1"/>
                    <a:pt x="2914" y="11"/>
                    <a:pt x="2863" y="37"/>
                  </a:cubicBezTo>
                  <a:lnTo>
                    <a:pt x="2754" y="58"/>
                  </a:lnTo>
                  <a:cubicBezTo>
                    <a:pt x="2646" y="102"/>
                    <a:pt x="2581" y="188"/>
                    <a:pt x="2538" y="297"/>
                  </a:cubicBezTo>
                  <a:lnTo>
                    <a:pt x="2538" y="362"/>
                  </a:lnTo>
                  <a:cubicBezTo>
                    <a:pt x="2538" y="384"/>
                    <a:pt x="2538" y="384"/>
                    <a:pt x="2538" y="405"/>
                  </a:cubicBezTo>
                  <a:cubicBezTo>
                    <a:pt x="2538" y="427"/>
                    <a:pt x="2538" y="427"/>
                    <a:pt x="2538" y="449"/>
                  </a:cubicBezTo>
                  <a:cubicBezTo>
                    <a:pt x="2494" y="514"/>
                    <a:pt x="2429" y="579"/>
                    <a:pt x="2342" y="579"/>
                  </a:cubicBezTo>
                  <a:lnTo>
                    <a:pt x="2104" y="579"/>
                  </a:lnTo>
                  <a:cubicBezTo>
                    <a:pt x="1951" y="563"/>
                    <a:pt x="1787" y="548"/>
                    <a:pt x="1627" y="548"/>
                  </a:cubicBezTo>
                  <a:cubicBezTo>
                    <a:pt x="1561" y="548"/>
                    <a:pt x="1495" y="551"/>
                    <a:pt x="1432" y="557"/>
                  </a:cubicBezTo>
                  <a:lnTo>
                    <a:pt x="1324" y="557"/>
                  </a:lnTo>
                  <a:cubicBezTo>
                    <a:pt x="1128" y="557"/>
                    <a:pt x="933" y="600"/>
                    <a:pt x="738" y="644"/>
                  </a:cubicBezTo>
                  <a:lnTo>
                    <a:pt x="673" y="687"/>
                  </a:lnTo>
                  <a:cubicBezTo>
                    <a:pt x="586" y="709"/>
                    <a:pt x="500" y="730"/>
                    <a:pt x="435" y="774"/>
                  </a:cubicBezTo>
                  <a:cubicBezTo>
                    <a:pt x="348" y="817"/>
                    <a:pt x="283" y="882"/>
                    <a:pt x="218" y="926"/>
                  </a:cubicBezTo>
                  <a:cubicBezTo>
                    <a:pt x="196" y="947"/>
                    <a:pt x="174" y="947"/>
                    <a:pt x="174" y="969"/>
                  </a:cubicBezTo>
                  <a:cubicBezTo>
                    <a:pt x="88" y="1034"/>
                    <a:pt x="23" y="1142"/>
                    <a:pt x="1" y="1251"/>
                  </a:cubicBezTo>
                  <a:cubicBezTo>
                    <a:pt x="1" y="1251"/>
                    <a:pt x="1" y="1272"/>
                    <a:pt x="1" y="1272"/>
                  </a:cubicBezTo>
                  <a:cubicBezTo>
                    <a:pt x="1" y="1316"/>
                    <a:pt x="1" y="1359"/>
                    <a:pt x="1" y="1403"/>
                  </a:cubicBezTo>
                  <a:cubicBezTo>
                    <a:pt x="23" y="1554"/>
                    <a:pt x="88" y="1684"/>
                    <a:pt x="196" y="1771"/>
                  </a:cubicBezTo>
                  <a:lnTo>
                    <a:pt x="261" y="1815"/>
                  </a:lnTo>
                  <a:lnTo>
                    <a:pt x="326" y="1858"/>
                  </a:lnTo>
                  <a:cubicBezTo>
                    <a:pt x="651" y="2075"/>
                    <a:pt x="1085" y="2226"/>
                    <a:pt x="1128" y="2682"/>
                  </a:cubicBezTo>
                  <a:cubicBezTo>
                    <a:pt x="1128" y="3072"/>
                    <a:pt x="1302" y="3419"/>
                    <a:pt x="1627" y="3657"/>
                  </a:cubicBezTo>
                  <a:cubicBezTo>
                    <a:pt x="1900" y="3813"/>
                    <a:pt x="2208" y="3899"/>
                    <a:pt x="2535" y="3899"/>
                  </a:cubicBezTo>
                  <a:cubicBezTo>
                    <a:pt x="2572" y="3899"/>
                    <a:pt x="2609" y="3898"/>
                    <a:pt x="2646" y="3896"/>
                  </a:cubicBezTo>
                  <a:cubicBezTo>
                    <a:pt x="3340" y="3874"/>
                    <a:pt x="3969" y="3506"/>
                    <a:pt x="4315" y="2899"/>
                  </a:cubicBezTo>
                  <a:cubicBezTo>
                    <a:pt x="4554" y="2357"/>
                    <a:pt x="4576" y="1749"/>
                    <a:pt x="4359" y="1207"/>
                  </a:cubicBezTo>
                  <a:cubicBezTo>
                    <a:pt x="4337" y="1164"/>
                    <a:pt x="4315" y="1099"/>
                    <a:pt x="4294" y="1077"/>
                  </a:cubicBezTo>
                  <a:cubicBezTo>
                    <a:pt x="4294" y="1034"/>
                    <a:pt x="4272" y="1012"/>
                    <a:pt x="4250" y="969"/>
                  </a:cubicBezTo>
                  <a:cubicBezTo>
                    <a:pt x="4164" y="752"/>
                    <a:pt x="4034" y="557"/>
                    <a:pt x="3860" y="384"/>
                  </a:cubicBezTo>
                  <a:cubicBezTo>
                    <a:pt x="3773" y="275"/>
                    <a:pt x="3665" y="210"/>
                    <a:pt x="3557" y="145"/>
                  </a:cubicBezTo>
                  <a:lnTo>
                    <a:pt x="3492" y="102"/>
                  </a:lnTo>
                  <a:cubicBezTo>
                    <a:pt x="3361" y="58"/>
                    <a:pt x="3253" y="15"/>
                    <a:pt x="3145" y="15"/>
                  </a:cubicBezTo>
                  <a:cubicBezTo>
                    <a:pt x="3100" y="6"/>
                    <a:pt x="3059" y="1"/>
                    <a:pt x="3020" y="1"/>
                  </a:cubicBezTo>
                  <a:close/>
                </a:path>
              </a:pathLst>
            </a:custGeom>
            <a:solidFill>
              <a:srgbClr val="FF7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67"/>
            <p:cNvSpPr/>
            <p:nvPr/>
          </p:nvSpPr>
          <p:spPr>
            <a:xfrm>
              <a:off x="6651942" y="3370492"/>
              <a:ext cx="708273" cy="603642"/>
            </a:xfrm>
            <a:custGeom>
              <a:avLst/>
              <a:gdLst/>
              <a:ahLst/>
              <a:cxnLst/>
              <a:rect l="l" t="t" r="r" b="b"/>
              <a:pathLst>
                <a:path w="4576" h="3900" extrusionOk="0">
                  <a:moveTo>
                    <a:pt x="3020" y="1"/>
                  </a:moveTo>
                  <a:cubicBezTo>
                    <a:pt x="2964" y="1"/>
                    <a:pt x="2914" y="11"/>
                    <a:pt x="2863" y="37"/>
                  </a:cubicBezTo>
                  <a:lnTo>
                    <a:pt x="2754" y="58"/>
                  </a:lnTo>
                  <a:cubicBezTo>
                    <a:pt x="2646" y="102"/>
                    <a:pt x="2581" y="188"/>
                    <a:pt x="2538" y="297"/>
                  </a:cubicBezTo>
                  <a:lnTo>
                    <a:pt x="2538" y="362"/>
                  </a:lnTo>
                  <a:cubicBezTo>
                    <a:pt x="2538" y="384"/>
                    <a:pt x="2538" y="384"/>
                    <a:pt x="2538" y="405"/>
                  </a:cubicBezTo>
                  <a:cubicBezTo>
                    <a:pt x="2538" y="427"/>
                    <a:pt x="2538" y="427"/>
                    <a:pt x="2538" y="449"/>
                  </a:cubicBezTo>
                  <a:cubicBezTo>
                    <a:pt x="2494" y="514"/>
                    <a:pt x="2429" y="579"/>
                    <a:pt x="2342" y="579"/>
                  </a:cubicBezTo>
                  <a:lnTo>
                    <a:pt x="2104" y="579"/>
                  </a:lnTo>
                  <a:cubicBezTo>
                    <a:pt x="1951" y="563"/>
                    <a:pt x="1787" y="548"/>
                    <a:pt x="1627" y="548"/>
                  </a:cubicBezTo>
                  <a:cubicBezTo>
                    <a:pt x="1561" y="548"/>
                    <a:pt x="1495" y="551"/>
                    <a:pt x="1432" y="557"/>
                  </a:cubicBezTo>
                  <a:lnTo>
                    <a:pt x="1324" y="557"/>
                  </a:lnTo>
                  <a:cubicBezTo>
                    <a:pt x="1128" y="557"/>
                    <a:pt x="933" y="600"/>
                    <a:pt x="738" y="644"/>
                  </a:cubicBezTo>
                  <a:lnTo>
                    <a:pt x="673" y="687"/>
                  </a:lnTo>
                  <a:cubicBezTo>
                    <a:pt x="586" y="709"/>
                    <a:pt x="500" y="730"/>
                    <a:pt x="435" y="774"/>
                  </a:cubicBezTo>
                  <a:cubicBezTo>
                    <a:pt x="348" y="817"/>
                    <a:pt x="283" y="882"/>
                    <a:pt x="218" y="926"/>
                  </a:cubicBezTo>
                  <a:cubicBezTo>
                    <a:pt x="196" y="947"/>
                    <a:pt x="174" y="947"/>
                    <a:pt x="174" y="969"/>
                  </a:cubicBezTo>
                  <a:cubicBezTo>
                    <a:pt x="88" y="1034"/>
                    <a:pt x="23" y="1142"/>
                    <a:pt x="1" y="1251"/>
                  </a:cubicBezTo>
                  <a:cubicBezTo>
                    <a:pt x="1" y="1251"/>
                    <a:pt x="1" y="1272"/>
                    <a:pt x="1" y="1272"/>
                  </a:cubicBezTo>
                  <a:cubicBezTo>
                    <a:pt x="1" y="1316"/>
                    <a:pt x="1" y="1359"/>
                    <a:pt x="1" y="1403"/>
                  </a:cubicBezTo>
                  <a:cubicBezTo>
                    <a:pt x="23" y="1554"/>
                    <a:pt x="88" y="1684"/>
                    <a:pt x="196" y="1771"/>
                  </a:cubicBezTo>
                  <a:lnTo>
                    <a:pt x="261" y="1815"/>
                  </a:lnTo>
                  <a:lnTo>
                    <a:pt x="326" y="1858"/>
                  </a:lnTo>
                  <a:cubicBezTo>
                    <a:pt x="651" y="2075"/>
                    <a:pt x="1085" y="2226"/>
                    <a:pt x="1128" y="2682"/>
                  </a:cubicBezTo>
                  <a:cubicBezTo>
                    <a:pt x="1128" y="3072"/>
                    <a:pt x="1302" y="3419"/>
                    <a:pt x="1627" y="3657"/>
                  </a:cubicBezTo>
                  <a:cubicBezTo>
                    <a:pt x="1900" y="3813"/>
                    <a:pt x="2208" y="3899"/>
                    <a:pt x="2535" y="3899"/>
                  </a:cubicBezTo>
                  <a:cubicBezTo>
                    <a:pt x="2572" y="3899"/>
                    <a:pt x="2609" y="3898"/>
                    <a:pt x="2646" y="3896"/>
                  </a:cubicBezTo>
                  <a:cubicBezTo>
                    <a:pt x="3340" y="3874"/>
                    <a:pt x="3969" y="3506"/>
                    <a:pt x="4315" y="2899"/>
                  </a:cubicBezTo>
                  <a:cubicBezTo>
                    <a:pt x="4554" y="2357"/>
                    <a:pt x="4576" y="1749"/>
                    <a:pt x="4359" y="1207"/>
                  </a:cubicBezTo>
                  <a:cubicBezTo>
                    <a:pt x="4337" y="1164"/>
                    <a:pt x="4315" y="1099"/>
                    <a:pt x="4294" y="1077"/>
                  </a:cubicBezTo>
                  <a:cubicBezTo>
                    <a:pt x="4294" y="1034"/>
                    <a:pt x="4272" y="1012"/>
                    <a:pt x="4250" y="969"/>
                  </a:cubicBezTo>
                  <a:cubicBezTo>
                    <a:pt x="4164" y="752"/>
                    <a:pt x="4034" y="557"/>
                    <a:pt x="3860" y="384"/>
                  </a:cubicBezTo>
                  <a:cubicBezTo>
                    <a:pt x="3773" y="275"/>
                    <a:pt x="3665" y="210"/>
                    <a:pt x="3557" y="145"/>
                  </a:cubicBezTo>
                  <a:lnTo>
                    <a:pt x="3492" y="102"/>
                  </a:lnTo>
                  <a:cubicBezTo>
                    <a:pt x="3361" y="58"/>
                    <a:pt x="3253" y="15"/>
                    <a:pt x="3145" y="15"/>
                  </a:cubicBezTo>
                  <a:cubicBezTo>
                    <a:pt x="3100" y="6"/>
                    <a:pt x="3059" y="1"/>
                    <a:pt x="302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67"/>
            <p:cNvSpPr/>
            <p:nvPr/>
          </p:nvSpPr>
          <p:spPr>
            <a:xfrm>
              <a:off x="6685530" y="3644607"/>
              <a:ext cx="204929" cy="87296"/>
            </a:xfrm>
            <a:custGeom>
              <a:avLst/>
              <a:gdLst/>
              <a:ahLst/>
              <a:cxnLst/>
              <a:rect l="l" t="t" r="r" b="b"/>
              <a:pathLst>
                <a:path w="1324" h="564" extrusionOk="0">
                  <a:moveTo>
                    <a:pt x="1" y="0"/>
                  </a:moveTo>
                  <a:lnTo>
                    <a:pt x="44" y="44"/>
                  </a:lnTo>
                  <a:cubicBezTo>
                    <a:pt x="499" y="87"/>
                    <a:pt x="955" y="260"/>
                    <a:pt x="1302" y="564"/>
                  </a:cubicBezTo>
                  <a:lnTo>
                    <a:pt x="1323" y="542"/>
                  </a:lnTo>
                  <a:cubicBezTo>
                    <a:pt x="955" y="217"/>
                    <a:pt x="478" y="2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67"/>
            <p:cNvSpPr/>
            <p:nvPr/>
          </p:nvSpPr>
          <p:spPr>
            <a:xfrm>
              <a:off x="6651942" y="3560717"/>
              <a:ext cx="342528" cy="181247"/>
            </a:xfrm>
            <a:custGeom>
              <a:avLst/>
              <a:gdLst/>
              <a:ahLst/>
              <a:cxnLst/>
              <a:rect l="l" t="t" r="r" b="b"/>
              <a:pathLst>
                <a:path w="2213" h="1171" extrusionOk="0">
                  <a:moveTo>
                    <a:pt x="23" y="0"/>
                  </a:moveTo>
                  <a:cubicBezTo>
                    <a:pt x="1" y="22"/>
                    <a:pt x="1" y="43"/>
                    <a:pt x="23" y="43"/>
                  </a:cubicBezTo>
                  <a:cubicBezTo>
                    <a:pt x="868" y="87"/>
                    <a:pt x="1670" y="499"/>
                    <a:pt x="2191" y="1171"/>
                  </a:cubicBezTo>
                  <a:lnTo>
                    <a:pt x="2212" y="1149"/>
                  </a:lnTo>
                  <a:cubicBezTo>
                    <a:pt x="1692" y="455"/>
                    <a:pt x="890" y="43"/>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67"/>
            <p:cNvSpPr/>
            <p:nvPr/>
          </p:nvSpPr>
          <p:spPr>
            <a:xfrm>
              <a:off x="6682279" y="3513663"/>
              <a:ext cx="325657" cy="174592"/>
            </a:xfrm>
            <a:custGeom>
              <a:avLst/>
              <a:gdLst/>
              <a:ahLst/>
              <a:cxnLst/>
              <a:rect l="l" t="t" r="r" b="b"/>
              <a:pathLst>
                <a:path w="2104" h="1128" extrusionOk="0">
                  <a:moveTo>
                    <a:pt x="43" y="1"/>
                  </a:moveTo>
                  <a:cubicBezTo>
                    <a:pt x="22" y="1"/>
                    <a:pt x="0" y="22"/>
                    <a:pt x="0" y="44"/>
                  </a:cubicBezTo>
                  <a:cubicBezTo>
                    <a:pt x="781" y="174"/>
                    <a:pt x="1518" y="543"/>
                    <a:pt x="2060" y="1128"/>
                  </a:cubicBezTo>
                  <a:lnTo>
                    <a:pt x="2103" y="1106"/>
                  </a:lnTo>
                  <a:cubicBezTo>
                    <a:pt x="1539" y="521"/>
                    <a:pt x="824" y="13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67"/>
            <p:cNvSpPr/>
            <p:nvPr/>
          </p:nvSpPr>
          <p:spPr>
            <a:xfrm>
              <a:off x="6752704" y="3466765"/>
              <a:ext cx="325657" cy="238361"/>
            </a:xfrm>
            <a:custGeom>
              <a:avLst/>
              <a:gdLst/>
              <a:ahLst/>
              <a:cxnLst/>
              <a:rect l="l" t="t" r="r" b="b"/>
              <a:pathLst>
                <a:path w="2104" h="1540" extrusionOk="0">
                  <a:moveTo>
                    <a:pt x="0" y="0"/>
                  </a:moveTo>
                  <a:lnTo>
                    <a:pt x="0" y="43"/>
                  </a:lnTo>
                  <a:cubicBezTo>
                    <a:pt x="868" y="217"/>
                    <a:pt x="1626" y="759"/>
                    <a:pt x="2082" y="1539"/>
                  </a:cubicBezTo>
                  <a:lnTo>
                    <a:pt x="2103" y="1518"/>
                  </a:lnTo>
                  <a:cubicBezTo>
                    <a:pt x="1670" y="737"/>
                    <a:pt x="889" y="17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67"/>
            <p:cNvSpPr/>
            <p:nvPr/>
          </p:nvSpPr>
          <p:spPr>
            <a:xfrm>
              <a:off x="6860121" y="3453299"/>
              <a:ext cx="295475" cy="248422"/>
            </a:xfrm>
            <a:custGeom>
              <a:avLst/>
              <a:gdLst/>
              <a:ahLst/>
              <a:cxnLst/>
              <a:rect l="l" t="t" r="r" b="b"/>
              <a:pathLst>
                <a:path w="1909" h="1605" extrusionOk="0">
                  <a:moveTo>
                    <a:pt x="0" y="0"/>
                  </a:moveTo>
                  <a:cubicBezTo>
                    <a:pt x="759" y="347"/>
                    <a:pt x="1409" y="911"/>
                    <a:pt x="1865" y="1605"/>
                  </a:cubicBezTo>
                  <a:lnTo>
                    <a:pt x="1908" y="1583"/>
                  </a:lnTo>
                  <a:cubicBezTo>
                    <a:pt x="1453" y="911"/>
                    <a:pt x="824" y="369"/>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67"/>
            <p:cNvSpPr/>
            <p:nvPr/>
          </p:nvSpPr>
          <p:spPr>
            <a:xfrm>
              <a:off x="6990911" y="3459955"/>
              <a:ext cx="225050" cy="322407"/>
            </a:xfrm>
            <a:custGeom>
              <a:avLst/>
              <a:gdLst/>
              <a:ahLst/>
              <a:cxnLst/>
              <a:rect l="l" t="t" r="r" b="b"/>
              <a:pathLst>
                <a:path w="1454" h="2083" extrusionOk="0">
                  <a:moveTo>
                    <a:pt x="1" y="1"/>
                  </a:moveTo>
                  <a:cubicBezTo>
                    <a:pt x="803" y="391"/>
                    <a:pt x="1323" y="1193"/>
                    <a:pt x="1410" y="2082"/>
                  </a:cubicBezTo>
                  <a:lnTo>
                    <a:pt x="1453" y="2082"/>
                  </a:lnTo>
                  <a:cubicBezTo>
                    <a:pt x="1367" y="1193"/>
                    <a:pt x="868" y="413"/>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67"/>
            <p:cNvSpPr/>
            <p:nvPr/>
          </p:nvSpPr>
          <p:spPr>
            <a:xfrm>
              <a:off x="7051275" y="3423117"/>
              <a:ext cx="204929" cy="345779"/>
            </a:xfrm>
            <a:custGeom>
              <a:avLst/>
              <a:gdLst/>
              <a:ahLst/>
              <a:cxnLst/>
              <a:rect l="l" t="t" r="r" b="b"/>
              <a:pathLst>
                <a:path w="1324" h="2234" extrusionOk="0">
                  <a:moveTo>
                    <a:pt x="1" y="0"/>
                  </a:moveTo>
                  <a:cubicBezTo>
                    <a:pt x="1" y="22"/>
                    <a:pt x="1" y="44"/>
                    <a:pt x="1" y="44"/>
                  </a:cubicBezTo>
                  <a:cubicBezTo>
                    <a:pt x="651" y="607"/>
                    <a:pt x="1107" y="1388"/>
                    <a:pt x="1280" y="2233"/>
                  </a:cubicBezTo>
                  <a:lnTo>
                    <a:pt x="1323" y="2233"/>
                  </a:lnTo>
                  <a:cubicBezTo>
                    <a:pt x="1150" y="1366"/>
                    <a:pt x="673" y="56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67"/>
            <p:cNvSpPr/>
            <p:nvPr/>
          </p:nvSpPr>
          <p:spPr>
            <a:xfrm>
              <a:off x="7088267" y="3376064"/>
              <a:ext cx="201524" cy="433074"/>
            </a:xfrm>
            <a:custGeom>
              <a:avLst/>
              <a:gdLst/>
              <a:ahLst/>
              <a:cxnLst/>
              <a:rect l="l" t="t" r="r" b="b"/>
              <a:pathLst>
                <a:path w="1302" h="2798" extrusionOk="0">
                  <a:moveTo>
                    <a:pt x="44" y="1"/>
                  </a:moveTo>
                  <a:lnTo>
                    <a:pt x="0" y="22"/>
                  </a:lnTo>
                  <a:cubicBezTo>
                    <a:pt x="803" y="716"/>
                    <a:pt x="1236" y="1735"/>
                    <a:pt x="1215" y="2797"/>
                  </a:cubicBezTo>
                  <a:lnTo>
                    <a:pt x="1258" y="2797"/>
                  </a:lnTo>
                  <a:cubicBezTo>
                    <a:pt x="1301" y="1735"/>
                    <a:pt x="846" y="694"/>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67"/>
            <p:cNvSpPr/>
            <p:nvPr/>
          </p:nvSpPr>
          <p:spPr>
            <a:xfrm>
              <a:off x="7192279" y="3389530"/>
              <a:ext cx="110977" cy="406143"/>
            </a:xfrm>
            <a:custGeom>
              <a:avLst/>
              <a:gdLst/>
              <a:ahLst/>
              <a:cxnLst/>
              <a:rect l="l" t="t" r="r" b="b"/>
              <a:pathLst>
                <a:path w="717" h="2624" extrusionOk="0">
                  <a:moveTo>
                    <a:pt x="1" y="0"/>
                  </a:moveTo>
                  <a:cubicBezTo>
                    <a:pt x="456" y="781"/>
                    <a:pt x="673" y="1692"/>
                    <a:pt x="608" y="2624"/>
                  </a:cubicBezTo>
                  <a:lnTo>
                    <a:pt x="651" y="2624"/>
                  </a:lnTo>
                  <a:cubicBezTo>
                    <a:pt x="716" y="1713"/>
                    <a:pt x="521" y="803"/>
                    <a:pt x="66" y="22"/>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67"/>
            <p:cNvSpPr/>
            <p:nvPr/>
          </p:nvSpPr>
          <p:spPr>
            <a:xfrm>
              <a:off x="7306352" y="3523724"/>
              <a:ext cx="33742" cy="298880"/>
            </a:xfrm>
            <a:custGeom>
              <a:avLst/>
              <a:gdLst/>
              <a:ahLst/>
              <a:cxnLst/>
              <a:rect l="l" t="t" r="r" b="b"/>
              <a:pathLst>
                <a:path w="218" h="1931" extrusionOk="0">
                  <a:moveTo>
                    <a:pt x="22" y="1"/>
                  </a:moveTo>
                  <a:cubicBezTo>
                    <a:pt x="196" y="629"/>
                    <a:pt x="174" y="1301"/>
                    <a:pt x="1" y="1930"/>
                  </a:cubicBezTo>
                  <a:lnTo>
                    <a:pt x="44" y="1930"/>
                  </a:lnTo>
                  <a:cubicBezTo>
                    <a:pt x="196" y="1388"/>
                    <a:pt x="218" y="803"/>
                    <a:pt x="131" y="239"/>
                  </a:cubicBezTo>
                  <a:cubicBezTo>
                    <a:pt x="109" y="196"/>
                    <a:pt x="87" y="131"/>
                    <a:pt x="66" y="109"/>
                  </a:cubicBezTo>
                  <a:cubicBezTo>
                    <a:pt x="66" y="66"/>
                    <a:pt x="44" y="44"/>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67"/>
            <p:cNvSpPr/>
            <p:nvPr/>
          </p:nvSpPr>
          <p:spPr>
            <a:xfrm>
              <a:off x="6668813" y="3688101"/>
              <a:ext cx="1030370" cy="694188"/>
            </a:xfrm>
            <a:custGeom>
              <a:avLst/>
              <a:gdLst/>
              <a:ahLst/>
              <a:cxnLst/>
              <a:rect l="l" t="t" r="r" b="b"/>
              <a:pathLst>
                <a:path w="6657" h="4485" extrusionOk="0">
                  <a:moveTo>
                    <a:pt x="2255" y="1"/>
                  </a:moveTo>
                  <a:cubicBezTo>
                    <a:pt x="1887" y="23"/>
                    <a:pt x="1496" y="88"/>
                    <a:pt x="1128" y="131"/>
                  </a:cubicBezTo>
                  <a:lnTo>
                    <a:pt x="1019" y="153"/>
                  </a:lnTo>
                  <a:lnTo>
                    <a:pt x="824" y="196"/>
                  </a:lnTo>
                  <a:cubicBezTo>
                    <a:pt x="542" y="239"/>
                    <a:pt x="217" y="218"/>
                    <a:pt x="87" y="521"/>
                  </a:cubicBezTo>
                  <a:cubicBezTo>
                    <a:pt x="0" y="760"/>
                    <a:pt x="22" y="1020"/>
                    <a:pt x="196" y="1193"/>
                  </a:cubicBezTo>
                  <a:cubicBezTo>
                    <a:pt x="282" y="1324"/>
                    <a:pt x="434" y="1389"/>
                    <a:pt x="521" y="1519"/>
                  </a:cubicBezTo>
                  <a:lnTo>
                    <a:pt x="564" y="1562"/>
                  </a:lnTo>
                  <a:cubicBezTo>
                    <a:pt x="607" y="1627"/>
                    <a:pt x="651" y="1714"/>
                    <a:pt x="672" y="1779"/>
                  </a:cubicBezTo>
                  <a:cubicBezTo>
                    <a:pt x="738" y="1952"/>
                    <a:pt x="759" y="2126"/>
                    <a:pt x="803" y="2299"/>
                  </a:cubicBezTo>
                  <a:cubicBezTo>
                    <a:pt x="803" y="2299"/>
                    <a:pt x="803" y="2321"/>
                    <a:pt x="803" y="2321"/>
                  </a:cubicBezTo>
                  <a:cubicBezTo>
                    <a:pt x="824" y="2386"/>
                    <a:pt x="846" y="2451"/>
                    <a:pt x="868" y="2516"/>
                  </a:cubicBezTo>
                  <a:cubicBezTo>
                    <a:pt x="911" y="2624"/>
                    <a:pt x="933" y="2711"/>
                    <a:pt x="976" y="2798"/>
                  </a:cubicBezTo>
                  <a:cubicBezTo>
                    <a:pt x="1041" y="2906"/>
                    <a:pt x="1106" y="3015"/>
                    <a:pt x="1193" y="3123"/>
                  </a:cubicBezTo>
                  <a:lnTo>
                    <a:pt x="1236" y="3188"/>
                  </a:lnTo>
                  <a:cubicBezTo>
                    <a:pt x="1345" y="3318"/>
                    <a:pt x="1453" y="3448"/>
                    <a:pt x="1583" y="3557"/>
                  </a:cubicBezTo>
                  <a:cubicBezTo>
                    <a:pt x="1583" y="3578"/>
                    <a:pt x="1605" y="3600"/>
                    <a:pt x="1626" y="3622"/>
                  </a:cubicBezTo>
                  <a:cubicBezTo>
                    <a:pt x="1735" y="3708"/>
                    <a:pt x="1843" y="3795"/>
                    <a:pt x="1973" y="3882"/>
                  </a:cubicBezTo>
                  <a:lnTo>
                    <a:pt x="2038" y="3925"/>
                  </a:lnTo>
                  <a:lnTo>
                    <a:pt x="2060" y="3925"/>
                  </a:lnTo>
                  <a:cubicBezTo>
                    <a:pt x="2125" y="3969"/>
                    <a:pt x="2190" y="4012"/>
                    <a:pt x="2277" y="4055"/>
                  </a:cubicBezTo>
                  <a:cubicBezTo>
                    <a:pt x="2342" y="4099"/>
                    <a:pt x="2429" y="4142"/>
                    <a:pt x="2515" y="4164"/>
                  </a:cubicBezTo>
                  <a:cubicBezTo>
                    <a:pt x="2797" y="4294"/>
                    <a:pt x="3079" y="4359"/>
                    <a:pt x="3383" y="4424"/>
                  </a:cubicBezTo>
                  <a:lnTo>
                    <a:pt x="3469" y="4424"/>
                  </a:lnTo>
                  <a:cubicBezTo>
                    <a:pt x="3772" y="4462"/>
                    <a:pt x="4089" y="4485"/>
                    <a:pt x="4408" y="4485"/>
                  </a:cubicBezTo>
                  <a:cubicBezTo>
                    <a:pt x="4637" y="4485"/>
                    <a:pt x="4868" y="4473"/>
                    <a:pt x="5095" y="4446"/>
                  </a:cubicBezTo>
                  <a:cubicBezTo>
                    <a:pt x="5442" y="4446"/>
                    <a:pt x="5789" y="4337"/>
                    <a:pt x="6071" y="4142"/>
                  </a:cubicBezTo>
                  <a:cubicBezTo>
                    <a:pt x="6114" y="4120"/>
                    <a:pt x="6136" y="4099"/>
                    <a:pt x="6179" y="4055"/>
                  </a:cubicBezTo>
                  <a:lnTo>
                    <a:pt x="6244" y="3990"/>
                  </a:lnTo>
                  <a:cubicBezTo>
                    <a:pt x="6440" y="3752"/>
                    <a:pt x="6570" y="3448"/>
                    <a:pt x="6591" y="3145"/>
                  </a:cubicBezTo>
                  <a:cubicBezTo>
                    <a:pt x="6656" y="2234"/>
                    <a:pt x="6244" y="1345"/>
                    <a:pt x="5507" y="803"/>
                  </a:cubicBezTo>
                  <a:cubicBezTo>
                    <a:pt x="5377" y="716"/>
                    <a:pt x="5225" y="630"/>
                    <a:pt x="5095" y="543"/>
                  </a:cubicBezTo>
                  <a:cubicBezTo>
                    <a:pt x="5030" y="500"/>
                    <a:pt x="4987" y="478"/>
                    <a:pt x="4922" y="456"/>
                  </a:cubicBezTo>
                  <a:cubicBezTo>
                    <a:pt x="4488" y="261"/>
                    <a:pt x="4033" y="109"/>
                    <a:pt x="3578" y="66"/>
                  </a:cubicBezTo>
                  <a:lnTo>
                    <a:pt x="3469" y="44"/>
                  </a:lnTo>
                  <a:cubicBezTo>
                    <a:pt x="3296" y="23"/>
                    <a:pt x="3122" y="1"/>
                    <a:pt x="29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67"/>
            <p:cNvSpPr/>
            <p:nvPr/>
          </p:nvSpPr>
          <p:spPr>
            <a:xfrm>
              <a:off x="7098328" y="3759454"/>
              <a:ext cx="355839" cy="613393"/>
            </a:xfrm>
            <a:custGeom>
              <a:avLst/>
              <a:gdLst/>
              <a:ahLst/>
              <a:cxnLst/>
              <a:rect l="l" t="t" r="r" b="b"/>
              <a:pathLst>
                <a:path w="2299" h="3963" extrusionOk="0">
                  <a:moveTo>
                    <a:pt x="1952" y="1"/>
                  </a:moveTo>
                  <a:cubicBezTo>
                    <a:pt x="1892" y="1"/>
                    <a:pt x="1833" y="6"/>
                    <a:pt x="1778" y="17"/>
                  </a:cubicBezTo>
                  <a:cubicBezTo>
                    <a:pt x="1496" y="39"/>
                    <a:pt x="1258" y="190"/>
                    <a:pt x="1085" y="407"/>
                  </a:cubicBezTo>
                  <a:cubicBezTo>
                    <a:pt x="933" y="624"/>
                    <a:pt x="911" y="906"/>
                    <a:pt x="998" y="1144"/>
                  </a:cubicBezTo>
                  <a:cubicBezTo>
                    <a:pt x="803" y="1144"/>
                    <a:pt x="586" y="1209"/>
                    <a:pt x="412" y="1339"/>
                  </a:cubicBezTo>
                  <a:cubicBezTo>
                    <a:pt x="239" y="1513"/>
                    <a:pt x="152" y="1730"/>
                    <a:pt x="152" y="1968"/>
                  </a:cubicBezTo>
                  <a:cubicBezTo>
                    <a:pt x="174" y="2185"/>
                    <a:pt x="282" y="2380"/>
                    <a:pt x="477" y="2489"/>
                  </a:cubicBezTo>
                  <a:cubicBezTo>
                    <a:pt x="1" y="2770"/>
                    <a:pt x="87" y="3464"/>
                    <a:pt x="608" y="3616"/>
                  </a:cubicBezTo>
                  <a:cubicBezTo>
                    <a:pt x="586" y="3724"/>
                    <a:pt x="586" y="3854"/>
                    <a:pt x="608" y="3963"/>
                  </a:cubicBezTo>
                  <a:lnTo>
                    <a:pt x="694" y="3963"/>
                  </a:lnTo>
                  <a:cubicBezTo>
                    <a:pt x="629" y="3854"/>
                    <a:pt x="629" y="3724"/>
                    <a:pt x="694" y="3594"/>
                  </a:cubicBezTo>
                  <a:cubicBezTo>
                    <a:pt x="694" y="3594"/>
                    <a:pt x="694" y="3594"/>
                    <a:pt x="694" y="3573"/>
                  </a:cubicBezTo>
                  <a:cubicBezTo>
                    <a:pt x="694" y="3573"/>
                    <a:pt x="673" y="3551"/>
                    <a:pt x="673" y="3551"/>
                  </a:cubicBezTo>
                  <a:cubicBezTo>
                    <a:pt x="109" y="3486"/>
                    <a:pt x="22" y="2705"/>
                    <a:pt x="564" y="2510"/>
                  </a:cubicBezTo>
                  <a:cubicBezTo>
                    <a:pt x="564" y="2510"/>
                    <a:pt x="586" y="2489"/>
                    <a:pt x="586" y="2467"/>
                  </a:cubicBezTo>
                  <a:cubicBezTo>
                    <a:pt x="586" y="2467"/>
                    <a:pt x="564" y="2445"/>
                    <a:pt x="564" y="2445"/>
                  </a:cubicBezTo>
                  <a:cubicBezTo>
                    <a:pt x="369" y="2358"/>
                    <a:pt x="217" y="2163"/>
                    <a:pt x="217" y="1947"/>
                  </a:cubicBezTo>
                  <a:cubicBezTo>
                    <a:pt x="217" y="1730"/>
                    <a:pt x="304" y="1535"/>
                    <a:pt x="456" y="1383"/>
                  </a:cubicBezTo>
                  <a:cubicBezTo>
                    <a:pt x="629" y="1253"/>
                    <a:pt x="846" y="1188"/>
                    <a:pt x="1063" y="1188"/>
                  </a:cubicBezTo>
                  <a:lnTo>
                    <a:pt x="1085" y="1188"/>
                  </a:lnTo>
                  <a:cubicBezTo>
                    <a:pt x="1085" y="1166"/>
                    <a:pt x="1085" y="1166"/>
                    <a:pt x="1085" y="1144"/>
                  </a:cubicBezTo>
                  <a:cubicBezTo>
                    <a:pt x="976" y="928"/>
                    <a:pt x="976" y="646"/>
                    <a:pt x="1150" y="429"/>
                  </a:cubicBezTo>
                  <a:cubicBezTo>
                    <a:pt x="1301" y="234"/>
                    <a:pt x="1518" y="104"/>
                    <a:pt x="1778" y="60"/>
                  </a:cubicBezTo>
                  <a:cubicBezTo>
                    <a:pt x="1865" y="49"/>
                    <a:pt x="1952" y="44"/>
                    <a:pt x="2038" y="44"/>
                  </a:cubicBezTo>
                  <a:cubicBezTo>
                    <a:pt x="2125" y="44"/>
                    <a:pt x="2212" y="49"/>
                    <a:pt x="2299" y="60"/>
                  </a:cubicBezTo>
                  <a:cubicBezTo>
                    <a:pt x="2267" y="29"/>
                    <a:pt x="2224" y="8"/>
                    <a:pt x="2177" y="8"/>
                  </a:cubicBezTo>
                  <a:cubicBezTo>
                    <a:pt x="2160" y="8"/>
                    <a:pt x="2143" y="11"/>
                    <a:pt x="2125" y="17"/>
                  </a:cubicBezTo>
                  <a:cubicBezTo>
                    <a:pt x="2071" y="6"/>
                    <a:pt x="2011" y="1"/>
                    <a:pt x="1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67"/>
            <p:cNvSpPr/>
            <p:nvPr/>
          </p:nvSpPr>
          <p:spPr>
            <a:xfrm>
              <a:off x="6947263" y="3691506"/>
              <a:ext cx="278759" cy="600856"/>
            </a:xfrm>
            <a:custGeom>
              <a:avLst/>
              <a:gdLst/>
              <a:ahLst/>
              <a:cxnLst/>
              <a:rect l="l" t="t" r="r" b="b"/>
              <a:pathLst>
                <a:path w="1801" h="3882" extrusionOk="0">
                  <a:moveTo>
                    <a:pt x="1692" y="1"/>
                  </a:moveTo>
                  <a:cubicBezTo>
                    <a:pt x="1649" y="22"/>
                    <a:pt x="1605" y="66"/>
                    <a:pt x="1584" y="109"/>
                  </a:cubicBezTo>
                  <a:cubicBezTo>
                    <a:pt x="1410" y="304"/>
                    <a:pt x="1323" y="564"/>
                    <a:pt x="1367" y="825"/>
                  </a:cubicBezTo>
                  <a:cubicBezTo>
                    <a:pt x="1305" y="810"/>
                    <a:pt x="1245" y="803"/>
                    <a:pt x="1186" y="803"/>
                  </a:cubicBezTo>
                  <a:cubicBezTo>
                    <a:pt x="629" y="803"/>
                    <a:pt x="249" y="1422"/>
                    <a:pt x="543" y="1952"/>
                  </a:cubicBezTo>
                  <a:cubicBezTo>
                    <a:pt x="283" y="2039"/>
                    <a:pt x="109" y="2234"/>
                    <a:pt x="44" y="2494"/>
                  </a:cubicBezTo>
                  <a:cubicBezTo>
                    <a:pt x="1" y="2754"/>
                    <a:pt x="109" y="2993"/>
                    <a:pt x="304" y="3144"/>
                  </a:cubicBezTo>
                  <a:cubicBezTo>
                    <a:pt x="218" y="3231"/>
                    <a:pt x="174" y="3339"/>
                    <a:pt x="174" y="3470"/>
                  </a:cubicBezTo>
                  <a:cubicBezTo>
                    <a:pt x="153" y="3600"/>
                    <a:pt x="153" y="3730"/>
                    <a:pt x="174" y="3838"/>
                  </a:cubicBezTo>
                  <a:cubicBezTo>
                    <a:pt x="196" y="3860"/>
                    <a:pt x="218" y="3881"/>
                    <a:pt x="239" y="3881"/>
                  </a:cubicBezTo>
                  <a:cubicBezTo>
                    <a:pt x="218" y="3751"/>
                    <a:pt x="196" y="3621"/>
                    <a:pt x="218" y="3491"/>
                  </a:cubicBezTo>
                  <a:cubicBezTo>
                    <a:pt x="239" y="3361"/>
                    <a:pt x="283" y="3209"/>
                    <a:pt x="369" y="3166"/>
                  </a:cubicBezTo>
                  <a:cubicBezTo>
                    <a:pt x="391" y="3166"/>
                    <a:pt x="391" y="3144"/>
                    <a:pt x="391" y="3144"/>
                  </a:cubicBezTo>
                  <a:cubicBezTo>
                    <a:pt x="391" y="3123"/>
                    <a:pt x="391" y="3123"/>
                    <a:pt x="391" y="3101"/>
                  </a:cubicBezTo>
                  <a:cubicBezTo>
                    <a:pt x="174" y="2993"/>
                    <a:pt x="44" y="2754"/>
                    <a:pt x="88" y="2516"/>
                  </a:cubicBezTo>
                  <a:cubicBezTo>
                    <a:pt x="131" y="2255"/>
                    <a:pt x="326" y="2060"/>
                    <a:pt x="586" y="2017"/>
                  </a:cubicBezTo>
                  <a:cubicBezTo>
                    <a:pt x="586" y="2017"/>
                    <a:pt x="608" y="1995"/>
                    <a:pt x="608" y="1995"/>
                  </a:cubicBezTo>
                  <a:cubicBezTo>
                    <a:pt x="608" y="1974"/>
                    <a:pt x="608" y="1974"/>
                    <a:pt x="608" y="1952"/>
                  </a:cubicBezTo>
                  <a:cubicBezTo>
                    <a:pt x="282" y="1472"/>
                    <a:pt x="652" y="857"/>
                    <a:pt x="1177" y="857"/>
                  </a:cubicBezTo>
                  <a:cubicBezTo>
                    <a:pt x="1245" y="857"/>
                    <a:pt x="1316" y="867"/>
                    <a:pt x="1388" y="890"/>
                  </a:cubicBezTo>
                  <a:cubicBezTo>
                    <a:pt x="1399" y="900"/>
                    <a:pt x="1405" y="906"/>
                    <a:pt x="1410" y="906"/>
                  </a:cubicBezTo>
                  <a:cubicBezTo>
                    <a:pt x="1416" y="906"/>
                    <a:pt x="1421" y="900"/>
                    <a:pt x="1432" y="890"/>
                  </a:cubicBezTo>
                  <a:cubicBezTo>
                    <a:pt x="1432" y="890"/>
                    <a:pt x="1432" y="868"/>
                    <a:pt x="1432" y="868"/>
                  </a:cubicBezTo>
                  <a:cubicBezTo>
                    <a:pt x="1367" y="608"/>
                    <a:pt x="1432" y="348"/>
                    <a:pt x="1605" y="152"/>
                  </a:cubicBezTo>
                  <a:cubicBezTo>
                    <a:pt x="1649" y="87"/>
                    <a:pt x="1714" y="44"/>
                    <a:pt x="1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67"/>
            <p:cNvSpPr/>
            <p:nvPr/>
          </p:nvSpPr>
          <p:spPr>
            <a:xfrm>
              <a:off x="6792947" y="3688101"/>
              <a:ext cx="238361" cy="389426"/>
            </a:xfrm>
            <a:custGeom>
              <a:avLst/>
              <a:gdLst/>
              <a:ahLst/>
              <a:cxnLst/>
              <a:rect l="l" t="t" r="r" b="b"/>
              <a:pathLst>
                <a:path w="1540" h="2516" extrusionOk="0">
                  <a:moveTo>
                    <a:pt x="1453" y="1"/>
                  </a:moveTo>
                  <a:cubicBezTo>
                    <a:pt x="1345" y="153"/>
                    <a:pt x="1280" y="305"/>
                    <a:pt x="1258" y="478"/>
                  </a:cubicBezTo>
                  <a:cubicBezTo>
                    <a:pt x="1020" y="521"/>
                    <a:pt x="803" y="673"/>
                    <a:pt x="694" y="868"/>
                  </a:cubicBezTo>
                  <a:cubicBezTo>
                    <a:pt x="586" y="1085"/>
                    <a:pt x="564" y="1324"/>
                    <a:pt x="651" y="1540"/>
                  </a:cubicBezTo>
                  <a:cubicBezTo>
                    <a:pt x="347" y="1627"/>
                    <a:pt x="131" y="1866"/>
                    <a:pt x="22" y="2147"/>
                  </a:cubicBezTo>
                  <a:cubicBezTo>
                    <a:pt x="22" y="2191"/>
                    <a:pt x="1" y="2256"/>
                    <a:pt x="1" y="2299"/>
                  </a:cubicBezTo>
                  <a:cubicBezTo>
                    <a:pt x="1" y="2299"/>
                    <a:pt x="1" y="2321"/>
                    <a:pt x="1" y="2321"/>
                  </a:cubicBezTo>
                  <a:cubicBezTo>
                    <a:pt x="22" y="2386"/>
                    <a:pt x="44" y="2451"/>
                    <a:pt x="66" y="2516"/>
                  </a:cubicBezTo>
                  <a:cubicBezTo>
                    <a:pt x="44" y="2408"/>
                    <a:pt x="44" y="2277"/>
                    <a:pt x="87" y="2169"/>
                  </a:cubicBezTo>
                  <a:cubicBezTo>
                    <a:pt x="174" y="1887"/>
                    <a:pt x="413" y="1670"/>
                    <a:pt x="694" y="1605"/>
                  </a:cubicBezTo>
                  <a:cubicBezTo>
                    <a:pt x="694" y="1605"/>
                    <a:pt x="716" y="1584"/>
                    <a:pt x="716" y="1584"/>
                  </a:cubicBezTo>
                  <a:cubicBezTo>
                    <a:pt x="716" y="1562"/>
                    <a:pt x="716" y="1562"/>
                    <a:pt x="716" y="1562"/>
                  </a:cubicBezTo>
                  <a:cubicBezTo>
                    <a:pt x="629" y="1345"/>
                    <a:pt x="629" y="1107"/>
                    <a:pt x="738" y="912"/>
                  </a:cubicBezTo>
                  <a:cubicBezTo>
                    <a:pt x="846" y="716"/>
                    <a:pt x="1063" y="586"/>
                    <a:pt x="1280" y="543"/>
                  </a:cubicBezTo>
                  <a:cubicBezTo>
                    <a:pt x="1301" y="543"/>
                    <a:pt x="1301" y="543"/>
                    <a:pt x="1301" y="521"/>
                  </a:cubicBezTo>
                  <a:cubicBezTo>
                    <a:pt x="1323" y="326"/>
                    <a:pt x="1410" y="13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67"/>
            <p:cNvSpPr/>
            <p:nvPr/>
          </p:nvSpPr>
          <p:spPr>
            <a:xfrm>
              <a:off x="6752704" y="3708377"/>
              <a:ext cx="87451" cy="255077"/>
            </a:xfrm>
            <a:custGeom>
              <a:avLst/>
              <a:gdLst/>
              <a:ahLst/>
              <a:cxnLst/>
              <a:rect l="l" t="t" r="r" b="b"/>
              <a:pathLst>
                <a:path w="565" h="1648" extrusionOk="0">
                  <a:moveTo>
                    <a:pt x="564" y="0"/>
                  </a:moveTo>
                  <a:lnTo>
                    <a:pt x="456" y="22"/>
                  </a:lnTo>
                  <a:cubicBezTo>
                    <a:pt x="412" y="87"/>
                    <a:pt x="347" y="174"/>
                    <a:pt x="326" y="260"/>
                  </a:cubicBezTo>
                  <a:cubicBezTo>
                    <a:pt x="239" y="477"/>
                    <a:pt x="261" y="737"/>
                    <a:pt x="369" y="976"/>
                  </a:cubicBezTo>
                  <a:cubicBezTo>
                    <a:pt x="239" y="997"/>
                    <a:pt x="130" y="1084"/>
                    <a:pt x="65" y="1214"/>
                  </a:cubicBezTo>
                  <a:cubicBezTo>
                    <a:pt x="22" y="1279"/>
                    <a:pt x="22" y="1344"/>
                    <a:pt x="22" y="1431"/>
                  </a:cubicBezTo>
                  <a:cubicBezTo>
                    <a:pt x="65" y="1496"/>
                    <a:pt x="87" y="1561"/>
                    <a:pt x="130" y="1648"/>
                  </a:cubicBezTo>
                  <a:cubicBezTo>
                    <a:pt x="130" y="1648"/>
                    <a:pt x="130" y="1626"/>
                    <a:pt x="130" y="1626"/>
                  </a:cubicBezTo>
                  <a:cubicBezTo>
                    <a:pt x="0" y="1366"/>
                    <a:pt x="152" y="1062"/>
                    <a:pt x="434" y="1019"/>
                  </a:cubicBezTo>
                  <a:cubicBezTo>
                    <a:pt x="456" y="1019"/>
                    <a:pt x="456" y="1019"/>
                    <a:pt x="456" y="997"/>
                  </a:cubicBezTo>
                  <a:cubicBezTo>
                    <a:pt x="477" y="997"/>
                    <a:pt x="477" y="976"/>
                    <a:pt x="456" y="976"/>
                  </a:cubicBezTo>
                  <a:cubicBezTo>
                    <a:pt x="326" y="759"/>
                    <a:pt x="304" y="499"/>
                    <a:pt x="391" y="282"/>
                  </a:cubicBezTo>
                  <a:cubicBezTo>
                    <a:pt x="434" y="174"/>
                    <a:pt x="477" y="87"/>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67"/>
            <p:cNvSpPr/>
            <p:nvPr/>
          </p:nvSpPr>
          <p:spPr>
            <a:xfrm>
              <a:off x="7447357" y="4100899"/>
              <a:ext cx="134349" cy="114692"/>
            </a:xfrm>
            <a:custGeom>
              <a:avLst/>
              <a:gdLst/>
              <a:ahLst/>
              <a:cxnLst/>
              <a:rect l="l" t="t" r="r" b="b"/>
              <a:pathLst>
                <a:path w="868" h="741" extrusionOk="0">
                  <a:moveTo>
                    <a:pt x="499" y="1"/>
                  </a:moveTo>
                  <a:cubicBezTo>
                    <a:pt x="174" y="1"/>
                    <a:pt x="0" y="391"/>
                    <a:pt x="239" y="629"/>
                  </a:cubicBezTo>
                  <a:cubicBezTo>
                    <a:pt x="316" y="706"/>
                    <a:pt x="408" y="740"/>
                    <a:pt x="498" y="740"/>
                  </a:cubicBezTo>
                  <a:cubicBezTo>
                    <a:pt x="688" y="740"/>
                    <a:pt x="868" y="590"/>
                    <a:pt x="868" y="369"/>
                  </a:cubicBezTo>
                  <a:cubicBezTo>
                    <a:pt x="868" y="174"/>
                    <a:pt x="694"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67"/>
            <p:cNvSpPr/>
            <p:nvPr/>
          </p:nvSpPr>
          <p:spPr>
            <a:xfrm>
              <a:off x="7561430" y="4289730"/>
              <a:ext cx="73985" cy="26158"/>
            </a:xfrm>
            <a:custGeom>
              <a:avLst/>
              <a:gdLst/>
              <a:ahLst/>
              <a:cxnLst/>
              <a:rect l="l" t="t" r="r" b="b"/>
              <a:pathLst>
                <a:path w="478" h="169" extrusionOk="0">
                  <a:moveTo>
                    <a:pt x="36" y="0"/>
                  </a:moveTo>
                  <a:cubicBezTo>
                    <a:pt x="28" y="0"/>
                    <a:pt x="22" y="6"/>
                    <a:pt x="22" y="16"/>
                  </a:cubicBezTo>
                  <a:cubicBezTo>
                    <a:pt x="0" y="38"/>
                    <a:pt x="0" y="60"/>
                    <a:pt x="22" y="60"/>
                  </a:cubicBezTo>
                  <a:cubicBezTo>
                    <a:pt x="131" y="125"/>
                    <a:pt x="261" y="168"/>
                    <a:pt x="412" y="168"/>
                  </a:cubicBezTo>
                  <a:lnTo>
                    <a:pt x="477" y="103"/>
                  </a:lnTo>
                  <a:lnTo>
                    <a:pt x="477" y="103"/>
                  </a:lnTo>
                  <a:cubicBezTo>
                    <a:pt x="451" y="107"/>
                    <a:pt x="424" y="109"/>
                    <a:pt x="399" y="109"/>
                  </a:cubicBezTo>
                  <a:cubicBezTo>
                    <a:pt x="280" y="109"/>
                    <a:pt x="173" y="70"/>
                    <a:pt x="65" y="16"/>
                  </a:cubicBezTo>
                  <a:cubicBezTo>
                    <a:pt x="55" y="6"/>
                    <a:pt x="44"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67"/>
            <p:cNvSpPr/>
            <p:nvPr/>
          </p:nvSpPr>
          <p:spPr>
            <a:xfrm>
              <a:off x="7245988" y="4067311"/>
              <a:ext cx="97511" cy="218395"/>
            </a:xfrm>
            <a:custGeom>
              <a:avLst/>
              <a:gdLst/>
              <a:ahLst/>
              <a:cxnLst/>
              <a:rect l="l" t="t" r="r" b="b"/>
              <a:pathLst>
                <a:path w="630" h="1411" fill="none" extrusionOk="0">
                  <a:moveTo>
                    <a:pt x="542" y="1"/>
                  </a:moveTo>
                  <a:cubicBezTo>
                    <a:pt x="109" y="153"/>
                    <a:pt x="0" y="716"/>
                    <a:pt x="369" y="1020"/>
                  </a:cubicBezTo>
                  <a:cubicBezTo>
                    <a:pt x="326" y="1107"/>
                    <a:pt x="326" y="1215"/>
                    <a:pt x="391" y="1302"/>
                  </a:cubicBezTo>
                  <a:cubicBezTo>
                    <a:pt x="434" y="1367"/>
                    <a:pt x="542" y="1410"/>
                    <a:pt x="629" y="1388"/>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67"/>
            <p:cNvSpPr/>
            <p:nvPr/>
          </p:nvSpPr>
          <p:spPr>
            <a:xfrm>
              <a:off x="6665408" y="4116067"/>
              <a:ext cx="533681" cy="224121"/>
            </a:xfrm>
            <a:custGeom>
              <a:avLst/>
              <a:gdLst/>
              <a:ahLst/>
              <a:cxnLst/>
              <a:rect l="l" t="t" r="r" b="b"/>
              <a:pathLst>
                <a:path w="3448" h="1448" extrusionOk="0">
                  <a:moveTo>
                    <a:pt x="835" y="0"/>
                  </a:moveTo>
                  <a:cubicBezTo>
                    <a:pt x="765" y="0"/>
                    <a:pt x="694" y="11"/>
                    <a:pt x="629" y="33"/>
                  </a:cubicBezTo>
                  <a:lnTo>
                    <a:pt x="586" y="54"/>
                  </a:lnTo>
                  <a:cubicBezTo>
                    <a:pt x="564" y="76"/>
                    <a:pt x="543" y="98"/>
                    <a:pt x="521" y="120"/>
                  </a:cubicBezTo>
                  <a:cubicBezTo>
                    <a:pt x="413" y="228"/>
                    <a:pt x="434" y="380"/>
                    <a:pt x="391" y="531"/>
                  </a:cubicBezTo>
                  <a:lnTo>
                    <a:pt x="391" y="553"/>
                  </a:lnTo>
                  <a:cubicBezTo>
                    <a:pt x="369" y="575"/>
                    <a:pt x="369" y="596"/>
                    <a:pt x="348" y="640"/>
                  </a:cubicBezTo>
                  <a:cubicBezTo>
                    <a:pt x="261" y="748"/>
                    <a:pt x="87" y="813"/>
                    <a:pt x="22" y="943"/>
                  </a:cubicBezTo>
                  <a:cubicBezTo>
                    <a:pt x="22" y="965"/>
                    <a:pt x="1" y="987"/>
                    <a:pt x="1" y="987"/>
                  </a:cubicBezTo>
                  <a:cubicBezTo>
                    <a:pt x="1" y="1008"/>
                    <a:pt x="1" y="1008"/>
                    <a:pt x="1" y="1030"/>
                  </a:cubicBezTo>
                  <a:cubicBezTo>
                    <a:pt x="1" y="1095"/>
                    <a:pt x="44" y="1182"/>
                    <a:pt x="109" y="1225"/>
                  </a:cubicBezTo>
                  <a:cubicBezTo>
                    <a:pt x="174" y="1290"/>
                    <a:pt x="239" y="1312"/>
                    <a:pt x="326" y="1334"/>
                  </a:cubicBezTo>
                  <a:cubicBezTo>
                    <a:pt x="608" y="1409"/>
                    <a:pt x="900" y="1447"/>
                    <a:pt x="1193" y="1447"/>
                  </a:cubicBezTo>
                  <a:cubicBezTo>
                    <a:pt x="1486" y="1447"/>
                    <a:pt x="1779" y="1409"/>
                    <a:pt x="2060" y="1334"/>
                  </a:cubicBezTo>
                  <a:cubicBezTo>
                    <a:pt x="2299" y="1269"/>
                    <a:pt x="2537" y="1182"/>
                    <a:pt x="2754" y="1095"/>
                  </a:cubicBezTo>
                  <a:cubicBezTo>
                    <a:pt x="2863" y="1030"/>
                    <a:pt x="3014" y="965"/>
                    <a:pt x="3101" y="922"/>
                  </a:cubicBezTo>
                  <a:cubicBezTo>
                    <a:pt x="3188" y="878"/>
                    <a:pt x="3340" y="835"/>
                    <a:pt x="3405" y="748"/>
                  </a:cubicBezTo>
                  <a:cubicBezTo>
                    <a:pt x="3426" y="727"/>
                    <a:pt x="3426" y="705"/>
                    <a:pt x="3426" y="705"/>
                  </a:cubicBezTo>
                  <a:cubicBezTo>
                    <a:pt x="3426" y="683"/>
                    <a:pt x="3426" y="683"/>
                    <a:pt x="3426" y="683"/>
                  </a:cubicBezTo>
                  <a:cubicBezTo>
                    <a:pt x="3448" y="662"/>
                    <a:pt x="3426" y="618"/>
                    <a:pt x="3405" y="618"/>
                  </a:cubicBezTo>
                  <a:cubicBezTo>
                    <a:pt x="3405" y="618"/>
                    <a:pt x="3405" y="618"/>
                    <a:pt x="3405" y="596"/>
                  </a:cubicBezTo>
                  <a:cubicBezTo>
                    <a:pt x="3361" y="575"/>
                    <a:pt x="3340" y="575"/>
                    <a:pt x="3296" y="575"/>
                  </a:cubicBezTo>
                  <a:cubicBezTo>
                    <a:pt x="3264" y="564"/>
                    <a:pt x="3226" y="559"/>
                    <a:pt x="3185" y="559"/>
                  </a:cubicBezTo>
                  <a:cubicBezTo>
                    <a:pt x="3144" y="559"/>
                    <a:pt x="3101" y="564"/>
                    <a:pt x="3058" y="575"/>
                  </a:cubicBezTo>
                  <a:cubicBezTo>
                    <a:pt x="2798" y="553"/>
                    <a:pt x="2559" y="510"/>
                    <a:pt x="2299" y="445"/>
                  </a:cubicBezTo>
                  <a:cubicBezTo>
                    <a:pt x="1887" y="293"/>
                    <a:pt x="1475" y="141"/>
                    <a:pt x="1041" y="33"/>
                  </a:cubicBezTo>
                  <a:cubicBezTo>
                    <a:pt x="976" y="11"/>
                    <a:pt x="906"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67"/>
            <p:cNvSpPr/>
            <p:nvPr/>
          </p:nvSpPr>
          <p:spPr>
            <a:xfrm>
              <a:off x="6759360" y="4121020"/>
              <a:ext cx="466197" cy="94106"/>
            </a:xfrm>
            <a:custGeom>
              <a:avLst/>
              <a:gdLst/>
              <a:ahLst/>
              <a:cxnLst/>
              <a:rect l="l" t="t" r="r" b="b"/>
              <a:pathLst>
                <a:path w="3012" h="608" extrusionOk="0">
                  <a:moveTo>
                    <a:pt x="44" y="1"/>
                  </a:moveTo>
                  <a:lnTo>
                    <a:pt x="1" y="22"/>
                  </a:lnTo>
                  <a:cubicBezTo>
                    <a:pt x="413" y="304"/>
                    <a:pt x="911" y="499"/>
                    <a:pt x="1410" y="564"/>
                  </a:cubicBezTo>
                  <a:cubicBezTo>
                    <a:pt x="1627" y="586"/>
                    <a:pt x="1865" y="608"/>
                    <a:pt x="2082" y="608"/>
                  </a:cubicBezTo>
                  <a:cubicBezTo>
                    <a:pt x="2321" y="608"/>
                    <a:pt x="2581" y="586"/>
                    <a:pt x="2819" y="564"/>
                  </a:cubicBezTo>
                  <a:lnTo>
                    <a:pt x="2971" y="564"/>
                  </a:lnTo>
                  <a:lnTo>
                    <a:pt x="2993" y="543"/>
                  </a:lnTo>
                  <a:cubicBezTo>
                    <a:pt x="3011" y="543"/>
                    <a:pt x="2998" y="495"/>
                    <a:pt x="2980" y="495"/>
                  </a:cubicBezTo>
                  <a:cubicBezTo>
                    <a:pt x="2977" y="495"/>
                    <a:pt x="2974" y="496"/>
                    <a:pt x="2971" y="499"/>
                  </a:cubicBezTo>
                  <a:lnTo>
                    <a:pt x="2733" y="521"/>
                  </a:lnTo>
                  <a:cubicBezTo>
                    <a:pt x="2516" y="543"/>
                    <a:pt x="2299" y="554"/>
                    <a:pt x="2082" y="554"/>
                  </a:cubicBezTo>
                  <a:cubicBezTo>
                    <a:pt x="1865" y="554"/>
                    <a:pt x="1648" y="543"/>
                    <a:pt x="1432" y="521"/>
                  </a:cubicBezTo>
                  <a:cubicBezTo>
                    <a:pt x="933" y="456"/>
                    <a:pt x="456" y="283"/>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67"/>
            <p:cNvSpPr/>
            <p:nvPr/>
          </p:nvSpPr>
          <p:spPr>
            <a:xfrm>
              <a:off x="6729178" y="4198255"/>
              <a:ext cx="496844" cy="50923"/>
            </a:xfrm>
            <a:custGeom>
              <a:avLst/>
              <a:gdLst/>
              <a:ahLst/>
              <a:cxnLst/>
              <a:rect l="l" t="t" r="r" b="b"/>
              <a:pathLst>
                <a:path w="3210" h="329" extrusionOk="0">
                  <a:moveTo>
                    <a:pt x="1" y="0"/>
                  </a:moveTo>
                  <a:lnTo>
                    <a:pt x="1" y="44"/>
                  </a:lnTo>
                  <a:cubicBezTo>
                    <a:pt x="541" y="236"/>
                    <a:pt x="1108" y="328"/>
                    <a:pt x="1675" y="328"/>
                  </a:cubicBezTo>
                  <a:cubicBezTo>
                    <a:pt x="2133" y="328"/>
                    <a:pt x="2591" y="268"/>
                    <a:pt x="3036" y="152"/>
                  </a:cubicBezTo>
                  <a:lnTo>
                    <a:pt x="3123" y="131"/>
                  </a:lnTo>
                  <a:lnTo>
                    <a:pt x="3209" y="87"/>
                  </a:lnTo>
                  <a:cubicBezTo>
                    <a:pt x="3209" y="87"/>
                    <a:pt x="3209" y="87"/>
                    <a:pt x="3209" y="65"/>
                  </a:cubicBezTo>
                  <a:lnTo>
                    <a:pt x="3166" y="65"/>
                  </a:lnTo>
                  <a:lnTo>
                    <a:pt x="3123" y="87"/>
                  </a:lnTo>
                  <a:lnTo>
                    <a:pt x="3014" y="109"/>
                  </a:lnTo>
                  <a:cubicBezTo>
                    <a:pt x="2569" y="225"/>
                    <a:pt x="2116" y="285"/>
                    <a:pt x="1663" y="285"/>
                  </a:cubicBezTo>
                  <a:cubicBezTo>
                    <a:pt x="1101" y="285"/>
                    <a:pt x="541" y="19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67"/>
            <p:cNvSpPr/>
            <p:nvPr/>
          </p:nvSpPr>
          <p:spPr>
            <a:xfrm>
              <a:off x="6665408" y="4208316"/>
              <a:ext cx="564018" cy="91320"/>
            </a:xfrm>
            <a:custGeom>
              <a:avLst/>
              <a:gdLst/>
              <a:ahLst/>
              <a:cxnLst/>
              <a:rect l="l" t="t" r="r" b="b"/>
              <a:pathLst>
                <a:path w="3644" h="590" extrusionOk="0">
                  <a:moveTo>
                    <a:pt x="3621" y="0"/>
                  </a:moveTo>
                  <a:lnTo>
                    <a:pt x="3513" y="66"/>
                  </a:lnTo>
                  <a:lnTo>
                    <a:pt x="3426" y="87"/>
                  </a:lnTo>
                  <a:cubicBezTo>
                    <a:pt x="2773" y="394"/>
                    <a:pt x="2062" y="545"/>
                    <a:pt x="1349" y="545"/>
                  </a:cubicBezTo>
                  <a:cubicBezTo>
                    <a:pt x="903" y="545"/>
                    <a:pt x="456" y="486"/>
                    <a:pt x="22" y="369"/>
                  </a:cubicBezTo>
                  <a:cubicBezTo>
                    <a:pt x="22" y="369"/>
                    <a:pt x="1" y="391"/>
                    <a:pt x="1" y="412"/>
                  </a:cubicBezTo>
                  <a:cubicBezTo>
                    <a:pt x="439" y="530"/>
                    <a:pt x="887" y="589"/>
                    <a:pt x="1335" y="589"/>
                  </a:cubicBezTo>
                  <a:cubicBezTo>
                    <a:pt x="2039" y="589"/>
                    <a:pt x="2742" y="444"/>
                    <a:pt x="3405" y="152"/>
                  </a:cubicBezTo>
                  <a:cubicBezTo>
                    <a:pt x="3470" y="131"/>
                    <a:pt x="3556" y="87"/>
                    <a:pt x="3643" y="44"/>
                  </a:cubicBezTo>
                  <a:cubicBezTo>
                    <a:pt x="3643" y="44"/>
                    <a:pt x="3643" y="22"/>
                    <a:pt x="3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67"/>
            <p:cNvSpPr/>
            <p:nvPr/>
          </p:nvSpPr>
          <p:spPr>
            <a:xfrm>
              <a:off x="7205745" y="4147952"/>
              <a:ext cx="53863" cy="104167"/>
            </a:xfrm>
            <a:custGeom>
              <a:avLst/>
              <a:gdLst/>
              <a:ahLst/>
              <a:cxnLst/>
              <a:rect l="l" t="t" r="r" b="b"/>
              <a:pathLst>
                <a:path w="348" h="673" fill="none" extrusionOk="0">
                  <a:moveTo>
                    <a:pt x="109" y="0"/>
                  </a:moveTo>
                  <a:cubicBezTo>
                    <a:pt x="44" y="44"/>
                    <a:pt x="0" y="130"/>
                    <a:pt x="22" y="217"/>
                  </a:cubicBezTo>
                  <a:cubicBezTo>
                    <a:pt x="44" y="282"/>
                    <a:pt x="87" y="347"/>
                    <a:pt x="152" y="369"/>
                  </a:cubicBezTo>
                  <a:cubicBezTo>
                    <a:pt x="152" y="499"/>
                    <a:pt x="217" y="629"/>
                    <a:pt x="347" y="672"/>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67"/>
            <p:cNvSpPr/>
            <p:nvPr/>
          </p:nvSpPr>
          <p:spPr>
            <a:xfrm>
              <a:off x="6823129" y="4117770"/>
              <a:ext cx="396082" cy="90701"/>
            </a:xfrm>
            <a:custGeom>
              <a:avLst/>
              <a:gdLst/>
              <a:ahLst/>
              <a:cxnLst/>
              <a:rect l="l" t="t" r="r" b="b"/>
              <a:pathLst>
                <a:path w="2559" h="586" fill="none" extrusionOk="0">
                  <a:moveTo>
                    <a:pt x="1" y="0"/>
                  </a:moveTo>
                  <a:cubicBezTo>
                    <a:pt x="781" y="390"/>
                    <a:pt x="1670" y="585"/>
                    <a:pt x="2559" y="542"/>
                  </a:cubicBezTo>
                </a:path>
              </a:pathLst>
            </a:custGeom>
            <a:noFill/>
            <a:ln w="3250" cap="rnd" cmpd="sng">
              <a:solidFill>
                <a:srgbClr val="4E40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67"/>
            <p:cNvSpPr/>
            <p:nvPr/>
          </p:nvSpPr>
          <p:spPr>
            <a:xfrm>
              <a:off x="7017842" y="4214972"/>
              <a:ext cx="208179" cy="100917"/>
            </a:xfrm>
            <a:custGeom>
              <a:avLst/>
              <a:gdLst/>
              <a:ahLst/>
              <a:cxnLst/>
              <a:rect l="l" t="t" r="r" b="b"/>
              <a:pathLst>
                <a:path w="1345" h="652" fill="none" extrusionOk="0">
                  <a:moveTo>
                    <a:pt x="0" y="651"/>
                  </a:moveTo>
                  <a:cubicBezTo>
                    <a:pt x="477" y="499"/>
                    <a:pt x="932" y="283"/>
                    <a:pt x="1344" y="1"/>
                  </a:cubicBezTo>
                </a:path>
              </a:pathLst>
            </a:custGeom>
            <a:noFill/>
            <a:ln w="3250" cap="rnd" cmpd="sng">
              <a:solidFill>
                <a:srgbClr val="4E40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67"/>
            <p:cNvSpPr/>
            <p:nvPr/>
          </p:nvSpPr>
          <p:spPr>
            <a:xfrm>
              <a:off x="5863493" y="3533166"/>
              <a:ext cx="912892" cy="739075"/>
            </a:xfrm>
            <a:custGeom>
              <a:avLst/>
              <a:gdLst/>
              <a:ahLst/>
              <a:cxnLst/>
              <a:rect l="l" t="t" r="r" b="b"/>
              <a:pathLst>
                <a:path w="5898" h="4775" extrusionOk="0">
                  <a:moveTo>
                    <a:pt x="1880" y="1"/>
                  </a:moveTo>
                  <a:cubicBezTo>
                    <a:pt x="1517" y="1"/>
                    <a:pt x="1155" y="49"/>
                    <a:pt x="802" y="156"/>
                  </a:cubicBezTo>
                  <a:cubicBezTo>
                    <a:pt x="585" y="221"/>
                    <a:pt x="369" y="330"/>
                    <a:pt x="217" y="503"/>
                  </a:cubicBezTo>
                  <a:cubicBezTo>
                    <a:pt x="43" y="698"/>
                    <a:pt x="0" y="959"/>
                    <a:pt x="130" y="1175"/>
                  </a:cubicBezTo>
                  <a:cubicBezTo>
                    <a:pt x="173" y="1240"/>
                    <a:pt x="239" y="1306"/>
                    <a:pt x="325" y="1371"/>
                  </a:cubicBezTo>
                  <a:lnTo>
                    <a:pt x="369" y="1414"/>
                  </a:lnTo>
                  <a:cubicBezTo>
                    <a:pt x="412" y="1457"/>
                    <a:pt x="434" y="1501"/>
                    <a:pt x="455" y="1566"/>
                  </a:cubicBezTo>
                  <a:cubicBezTo>
                    <a:pt x="542" y="1804"/>
                    <a:pt x="325" y="2086"/>
                    <a:pt x="390" y="2325"/>
                  </a:cubicBezTo>
                  <a:cubicBezTo>
                    <a:pt x="390" y="2325"/>
                    <a:pt x="412" y="2346"/>
                    <a:pt x="412" y="2368"/>
                  </a:cubicBezTo>
                  <a:cubicBezTo>
                    <a:pt x="564" y="2563"/>
                    <a:pt x="911" y="2520"/>
                    <a:pt x="1019" y="2736"/>
                  </a:cubicBezTo>
                  <a:cubicBezTo>
                    <a:pt x="1041" y="2780"/>
                    <a:pt x="1062" y="2845"/>
                    <a:pt x="1062" y="2910"/>
                  </a:cubicBezTo>
                  <a:cubicBezTo>
                    <a:pt x="1062" y="2932"/>
                    <a:pt x="1062" y="2953"/>
                    <a:pt x="1062" y="2975"/>
                  </a:cubicBezTo>
                  <a:cubicBezTo>
                    <a:pt x="1041" y="3062"/>
                    <a:pt x="997" y="3170"/>
                    <a:pt x="954" y="3257"/>
                  </a:cubicBezTo>
                  <a:cubicBezTo>
                    <a:pt x="889" y="3539"/>
                    <a:pt x="954" y="3842"/>
                    <a:pt x="1127" y="4081"/>
                  </a:cubicBezTo>
                  <a:lnTo>
                    <a:pt x="1171" y="4146"/>
                  </a:lnTo>
                  <a:lnTo>
                    <a:pt x="1192" y="4146"/>
                  </a:lnTo>
                  <a:cubicBezTo>
                    <a:pt x="1388" y="4406"/>
                    <a:pt x="1648" y="4579"/>
                    <a:pt x="1973" y="4666"/>
                  </a:cubicBezTo>
                  <a:cubicBezTo>
                    <a:pt x="2016" y="4688"/>
                    <a:pt x="2081" y="4731"/>
                    <a:pt x="2125" y="4731"/>
                  </a:cubicBezTo>
                  <a:cubicBezTo>
                    <a:pt x="2255" y="4753"/>
                    <a:pt x="2407" y="4774"/>
                    <a:pt x="2558" y="4774"/>
                  </a:cubicBezTo>
                  <a:cubicBezTo>
                    <a:pt x="3079" y="4753"/>
                    <a:pt x="3599" y="4601"/>
                    <a:pt x="4054" y="4319"/>
                  </a:cubicBezTo>
                  <a:cubicBezTo>
                    <a:pt x="4618" y="4037"/>
                    <a:pt x="5095" y="3604"/>
                    <a:pt x="5464" y="3083"/>
                  </a:cubicBezTo>
                  <a:cubicBezTo>
                    <a:pt x="5702" y="2693"/>
                    <a:pt x="5854" y="2238"/>
                    <a:pt x="5875" y="1782"/>
                  </a:cubicBezTo>
                  <a:cubicBezTo>
                    <a:pt x="5875" y="1631"/>
                    <a:pt x="5897" y="1371"/>
                    <a:pt x="5767" y="1284"/>
                  </a:cubicBezTo>
                  <a:cubicBezTo>
                    <a:pt x="5724" y="1262"/>
                    <a:pt x="5659" y="1240"/>
                    <a:pt x="5594" y="1240"/>
                  </a:cubicBezTo>
                  <a:lnTo>
                    <a:pt x="5485" y="1240"/>
                  </a:lnTo>
                  <a:cubicBezTo>
                    <a:pt x="5355" y="1219"/>
                    <a:pt x="5247" y="1175"/>
                    <a:pt x="5117" y="1110"/>
                  </a:cubicBezTo>
                  <a:cubicBezTo>
                    <a:pt x="4878" y="1002"/>
                    <a:pt x="4640" y="872"/>
                    <a:pt x="4423" y="720"/>
                  </a:cubicBezTo>
                  <a:cubicBezTo>
                    <a:pt x="3654" y="290"/>
                    <a:pt x="2765" y="1"/>
                    <a:pt x="18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67"/>
            <p:cNvSpPr/>
            <p:nvPr/>
          </p:nvSpPr>
          <p:spPr>
            <a:xfrm>
              <a:off x="6695590" y="3725093"/>
              <a:ext cx="27087" cy="134349"/>
            </a:xfrm>
            <a:custGeom>
              <a:avLst/>
              <a:gdLst/>
              <a:ahLst/>
              <a:cxnLst/>
              <a:rect l="l" t="t" r="r" b="b"/>
              <a:pathLst>
                <a:path w="175" h="868" extrusionOk="0">
                  <a:moveTo>
                    <a:pt x="109" y="0"/>
                  </a:moveTo>
                  <a:lnTo>
                    <a:pt x="88" y="66"/>
                  </a:lnTo>
                  <a:cubicBezTo>
                    <a:pt x="44" y="131"/>
                    <a:pt x="23" y="217"/>
                    <a:pt x="23" y="282"/>
                  </a:cubicBezTo>
                  <a:cubicBezTo>
                    <a:pt x="1" y="304"/>
                    <a:pt x="1" y="326"/>
                    <a:pt x="23" y="347"/>
                  </a:cubicBezTo>
                  <a:cubicBezTo>
                    <a:pt x="1" y="412"/>
                    <a:pt x="1" y="477"/>
                    <a:pt x="23" y="564"/>
                  </a:cubicBezTo>
                  <a:cubicBezTo>
                    <a:pt x="1" y="586"/>
                    <a:pt x="1" y="608"/>
                    <a:pt x="23" y="629"/>
                  </a:cubicBezTo>
                  <a:cubicBezTo>
                    <a:pt x="23" y="694"/>
                    <a:pt x="23" y="781"/>
                    <a:pt x="44" y="846"/>
                  </a:cubicBezTo>
                  <a:cubicBezTo>
                    <a:pt x="66" y="868"/>
                    <a:pt x="66" y="868"/>
                    <a:pt x="88" y="868"/>
                  </a:cubicBezTo>
                  <a:cubicBezTo>
                    <a:pt x="109" y="868"/>
                    <a:pt x="109" y="846"/>
                    <a:pt x="109" y="824"/>
                  </a:cubicBezTo>
                  <a:cubicBezTo>
                    <a:pt x="23" y="542"/>
                    <a:pt x="44" y="261"/>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67"/>
            <p:cNvSpPr/>
            <p:nvPr/>
          </p:nvSpPr>
          <p:spPr>
            <a:xfrm>
              <a:off x="5913797" y="3682528"/>
              <a:ext cx="805475" cy="69496"/>
            </a:xfrm>
            <a:custGeom>
              <a:avLst/>
              <a:gdLst/>
              <a:ahLst/>
              <a:cxnLst/>
              <a:rect l="l" t="t" r="r" b="b"/>
              <a:pathLst>
                <a:path w="5204" h="449" extrusionOk="0">
                  <a:moveTo>
                    <a:pt x="2385" y="0"/>
                  </a:moveTo>
                  <a:cubicBezTo>
                    <a:pt x="1573" y="0"/>
                    <a:pt x="766" y="135"/>
                    <a:pt x="0" y="406"/>
                  </a:cubicBezTo>
                  <a:lnTo>
                    <a:pt x="44" y="449"/>
                  </a:lnTo>
                  <a:cubicBezTo>
                    <a:pt x="790" y="185"/>
                    <a:pt x="1567" y="60"/>
                    <a:pt x="2346" y="60"/>
                  </a:cubicBezTo>
                  <a:cubicBezTo>
                    <a:pt x="2721" y="60"/>
                    <a:pt x="3096" y="89"/>
                    <a:pt x="3469" y="145"/>
                  </a:cubicBezTo>
                  <a:cubicBezTo>
                    <a:pt x="3621" y="167"/>
                    <a:pt x="3794" y="189"/>
                    <a:pt x="3946" y="210"/>
                  </a:cubicBezTo>
                  <a:cubicBezTo>
                    <a:pt x="4336" y="297"/>
                    <a:pt x="4748" y="341"/>
                    <a:pt x="5160" y="341"/>
                  </a:cubicBezTo>
                  <a:cubicBezTo>
                    <a:pt x="5182" y="341"/>
                    <a:pt x="5204" y="319"/>
                    <a:pt x="5204" y="319"/>
                  </a:cubicBezTo>
                  <a:cubicBezTo>
                    <a:pt x="5204" y="297"/>
                    <a:pt x="5182" y="297"/>
                    <a:pt x="5182" y="297"/>
                  </a:cubicBezTo>
                  <a:cubicBezTo>
                    <a:pt x="5182" y="286"/>
                    <a:pt x="5176" y="281"/>
                    <a:pt x="5171" y="281"/>
                  </a:cubicBezTo>
                  <a:cubicBezTo>
                    <a:pt x="5166" y="281"/>
                    <a:pt x="5160" y="286"/>
                    <a:pt x="5160" y="297"/>
                  </a:cubicBezTo>
                  <a:cubicBezTo>
                    <a:pt x="4748" y="275"/>
                    <a:pt x="4336" y="232"/>
                    <a:pt x="3946" y="167"/>
                  </a:cubicBezTo>
                  <a:lnTo>
                    <a:pt x="3469" y="80"/>
                  </a:lnTo>
                  <a:cubicBezTo>
                    <a:pt x="3109" y="27"/>
                    <a:pt x="2747"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67"/>
            <p:cNvSpPr/>
            <p:nvPr/>
          </p:nvSpPr>
          <p:spPr>
            <a:xfrm>
              <a:off x="5923857" y="3765181"/>
              <a:ext cx="785354" cy="134504"/>
            </a:xfrm>
            <a:custGeom>
              <a:avLst/>
              <a:gdLst/>
              <a:ahLst/>
              <a:cxnLst/>
              <a:rect l="l" t="t" r="r" b="b"/>
              <a:pathLst>
                <a:path w="5074" h="869" extrusionOk="0">
                  <a:moveTo>
                    <a:pt x="4287" y="1"/>
                  </a:moveTo>
                  <a:cubicBezTo>
                    <a:pt x="2817" y="1"/>
                    <a:pt x="1361" y="282"/>
                    <a:pt x="0" y="804"/>
                  </a:cubicBezTo>
                  <a:cubicBezTo>
                    <a:pt x="0" y="826"/>
                    <a:pt x="22" y="847"/>
                    <a:pt x="22" y="869"/>
                  </a:cubicBezTo>
                  <a:cubicBezTo>
                    <a:pt x="1407" y="338"/>
                    <a:pt x="2875" y="72"/>
                    <a:pt x="4367" y="72"/>
                  </a:cubicBezTo>
                  <a:cubicBezTo>
                    <a:pt x="4581" y="72"/>
                    <a:pt x="4794" y="78"/>
                    <a:pt x="5009" y="88"/>
                  </a:cubicBezTo>
                  <a:lnTo>
                    <a:pt x="5030" y="88"/>
                  </a:lnTo>
                  <a:cubicBezTo>
                    <a:pt x="5052" y="88"/>
                    <a:pt x="5074" y="67"/>
                    <a:pt x="5074" y="67"/>
                  </a:cubicBezTo>
                  <a:cubicBezTo>
                    <a:pt x="5074" y="45"/>
                    <a:pt x="5052" y="23"/>
                    <a:pt x="5030" y="23"/>
                  </a:cubicBezTo>
                  <a:lnTo>
                    <a:pt x="5009" y="23"/>
                  </a:lnTo>
                  <a:cubicBezTo>
                    <a:pt x="4768" y="8"/>
                    <a:pt x="4527" y="1"/>
                    <a:pt x="4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67"/>
            <p:cNvSpPr/>
            <p:nvPr/>
          </p:nvSpPr>
          <p:spPr>
            <a:xfrm>
              <a:off x="6024464" y="3808984"/>
              <a:ext cx="681342" cy="181402"/>
            </a:xfrm>
            <a:custGeom>
              <a:avLst/>
              <a:gdLst/>
              <a:ahLst/>
              <a:cxnLst/>
              <a:rect l="l" t="t" r="r" b="b"/>
              <a:pathLst>
                <a:path w="4402" h="1172" extrusionOk="0">
                  <a:moveTo>
                    <a:pt x="4337" y="0"/>
                  </a:moveTo>
                  <a:cubicBezTo>
                    <a:pt x="2928" y="499"/>
                    <a:pt x="1475" y="868"/>
                    <a:pt x="1" y="1106"/>
                  </a:cubicBezTo>
                  <a:cubicBezTo>
                    <a:pt x="1" y="1128"/>
                    <a:pt x="1" y="1150"/>
                    <a:pt x="1" y="1171"/>
                  </a:cubicBezTo>
                  <a:cubicBezTo>
                    <a:pt x="1475" y="933"/>
                    <a:pt x="2928" y="564"/>
                    <a:pt x="4337" y="66"/>
                  </a:cubicBezTo>
                  <a:lnTo>
                    <a:pt x="4380" y="66"/>
                  </a:lnTo>
                  <a:cubicBezTo>
                    <a:pt x="4380" y="66"/>
                    <a:pt x="4402" y="44"/>
                    <a:pt x="4380" y="22"/>
                  </a:cubicBezTo>
                  <a:cubicBezTo>
                    <a:pt x="4380" y="0"/>
                    <a:pt x="4359" y="0"/>
                    <a:pt x="4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67"/>
            <p:cNvSpPr/>
            <p:nvPr/>
          </p:nvSpPr>
          <p:spPr>
            <a:xfrm>
              <a:off x="6037930" y="3881885"/>
              <a:ext cx="683354" cy="292999"/>
            </a:xfrm>
            <a:custGeom>
              <a:avLst/>
              <a:gdLst/>
              <a:ahLst/>
              <a:cxnLst/>
              <a:rect l="l" t="t" r="r" b="b"/>
              <a:pathLst>
                <a:path w="4415" h="1893" extrusionOk="0">
                  <a:moveTo>
                    <a:pt x="4361" y="1"/>
                  </a:moveTo>
                  <a:cubicBezTo>
                    <a:pt x="4353" y="1"/>
                    <a:pt x="4345" y="2"/>
                    <a:pt x="4337" y="6"/>
                  </a:cubicBezTo>
                  <a:cubicBezTo>
                    <a:pt x="3187" y="1156"/>
                    <a:pt x="1626" y="1806"/>
                    <a:pt x="0" y="1828"/>
                  </a:cubicBezTo>
                  <a:lnTo>
                    <a:pt x="44" y="1893"/>
                  </a:lnTo>
                  <a:lnTo>
                    <a:pt x="65" y="1893"/>
                  </a:lnTo>
                  <a:cubicBezTo>
                    <a:pt x="1692" y="1849"/>
                    <a:pt x="3231" y="1199"/>
                    <a:pt x="4402" y="50"/>
                  </a:cubicBezTo>
                  <a:lnTo>
                    <a:pt x="4380" y="50"/>
                  </a:lnTo>
                  <a:cubicBezTo>
                    <a:pt x="4415" y="32"/>
                    <a:pt x="4393" y="1"/>
                    <a:pt x="4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67"/>
            <p:cNvSpPr/>
            <p:nvPr/>
          </p:nvSpPr>
          <p:spPr>
            <a:xfrm>
              <a:off x="6168719" y="3893648"/>
              <a:ext cx="570674" cy="371936"/>
            </a:xfrm>
            <a:custGeom>
              <a:avLst/>
              <a:gdLst/>
              <a:ahLst/>
              <a:cxnLst/>
              <a:rect l="l" t="t" r="r" b="b"/>
              <a:pathLst>
                <a:path w="3687" h="2403" extrusionOk="0">
                  <a:moveTo>
                    <a:pt x="3657" y="1"/>
                  </a:moveTo>
                  <a:cubicBezTo>
                    <a:pt x="3649" y="1"/>
                    <a:pt x="3643" y="6"/>
                    <a:pt x="3643" y="17"/>
                  </a:cubicBezTo>
                  <a:cubicBezTo>
                    <a:pt x="2841" y="1318"/>
                    <a:pt x="1497" y="2164"/>
                    <a:pt x="1" y="2337"/>
                  </a:cubicBezTo>
                  <a:cubicBezTo>
                    <a:pt x="44" y="2359"/>
                    <a:pt x="109" y="2402"/>
                    <a:pt x="153" y="2402"/>
                  </a:cubicBezTo>
                  <a:cubicBezTo>
                    <a:pt x="1627" y="2164"/>
                    <a:pt x="2906" y="1318"/>
                    <a:pt x="3687" y="61"/>
                  </a:cubicBezTo>
                  <a:cubicBezTo>
                    <a:pt x="3687" y="39"/>
                    <a:pt x="3687" y="17"/>
                    <a:pt x="3687" y="17"/>
                  </a:cubicBezTo>
                  <a:cubicBezTo>
                    <a:pt x="3676" y="6"/>
                    <a:pt x="3665" y="1"/>
                    <a:pt x="3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67"/>
            <p:cNvSpPr/>
            <p:nvPr/>
          </p:nvSpPr>
          <p:spPr>
            <a:xfrm>
              <a:off x="7568085" y="4047190"/>
              <a:ext cx="174747" cy="104167"/>
            </a:xfrm>
            <a:custGeom>
              <a:avLst/>
              <a:gdLst/>
              <a:ahLst/>
              <a:cxnLst/>
              <a:rect l="l" t="t" r="r" b="b"/>
              <a:pathLst>
                <a:path w="1129" h="673" fill="none" extrusionOk="0">
                  <a:moveTo>
                    <a:pt x="673" y="630"/>
                  </a:moveTo>
                  <a:cubicBezTo>
                    <a:pt x="1128" y="608"/>
                    <a:pt x="846" y="1"/>
                    <a:pt x="478" y="1"/>
                  </a:cubicBezTo>
                  <a:cubicBezTo>
                    <a:pt x="1" y="22"/>
                    <a:pt x="283" y="673"/>
                    <a:pt x="673" y="630"/>
                  </a:cubicBezTo>
                  <a:close/>
                </a:path>
              </a:pathLst>
            </a:custGeom>
            <a:noFill/>
            <a:ln w="9525" cap="flat" cmpd="sng">
              <a:solidFill>
                <a:schemeClr val="lt1"/>
              </a:solidFill>
              <a:prstDash val="solid"/>
              <a:miter lim="216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67"/>
            <p:cNvSpPr/>
            <p:nvPr/>
          </p:nvSpPr>
          <p:spPr>
            <a:xfrm>
              <a:off x="7672097" y="4171324"/>
              <a:ext cx="110977" cy="67329"/>
            </a:xfrm>
            <a:custGeom>
              <a:avLst/>
              <a:gdLst/>
              <a:ahLst/>
              <a:cxnLst/>
              <a:rect l="l" t="t" r="r" b="b"/>
              <a:pathLst>
                <a:path w="717" h="435" fill="none" extrusionOk="0">
                  <a:moveTo>
                    <a:pt x="434" y="413"/>
                  </a:moveTo>
                  <a:cubicBezTo>
                    <a:pt x="716" y="391"/>
                    <a:pt x="543" y="1"/>
                    <a:pt x="304" y="23"/>
                  </a:cubicBezTo>
                  <a:cubicBezTo>
                    <a:pt x="1" y="23"/>
                    <a:pt x="174" y="435"/>
                    <a:pt x="434" y="413"/>
                  </a:cubicBezTo>
                  <a:close/>
                </a:path>
              </a:pathLst>
            </a:custGeom>
            <a:noFill/>
            <a:ln w="9525" cap="flat" cmpd="sng">
              <a:solidFill>
                <a:schemeClr val="lt1"/>
              </a:solidFill>
              <a:prstDash val="solid"/>
              <a:miter lim="216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67"/>
            <p:cNvSpPr/>
            <p:nvPr/>
          </p:nvSpPr>
          <p:spPr>
            <a:xfrm>
              <a:off x="7524437" y="3859287"/>
              <a:ext cx="167936" cy="127693"/>
            </a:xfrm>
            <a:custGeom>
              <a:avLst/>
              <a:gdLst/>
              <a:ahLst/>
              <a:cxnLst/>
              <a:rect l="l" t="t" r="r" b="b"/>
              <a:pathLst>
                <a:path w="1085" h="825" fill="none" extrusionOk="0">
                  <a:moveTo>
                    <a:pt x="846" y="499"/>
                  </a:moveTo>
                  <a:cubicBezTo>
                    <a:pt x="1085" y="131"/>
                    <a:pt x="478" y="1"/>
                    <a:pt x="261" y="283"/>
                  </a:cubicBezTo>
                  <a:cubicBezTo>
                    <a:pt x="1" y="673"/>
                    <a:pt x="651" y="825"/>
                    <a:pt x="846" y="499"/>
                  </a:cubicBezTo>
                  <a:close/>
                </a:path>
              </a:pathLst>
            </a:custGeom>
            <a:noFill/>
            <a:ln w="9525" cap="flat" cmpd="sng">
              <a:solidFill>
                <a:schemeClr val="lt1"/>
              </a:solidFill>
              <a:prstDash val="solid"/>
              <a:miter lim="216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67"/>
            <p:cNvSpPr/>
            <p:nvPr/>
          </p:nvSpPr>
          <p:spPr>
            <a:xfrm>
              <a:off x="7648725" y="3923057"/>
              <a:ext cx="198118" cy="161281"/>
            </a:xfrm>
            <a:custGeom>
              <a:avLst/>
              <a:gdLst/>
              <a:ahLst/>
              <a:cxnLst/>
              <a:rect l="l" t="t" r="r" b="b"/>
              <a:pathLst>
                <a:path w="1280" h="1042" fill="none" extrusionOk="0">
                  <a:moveTo>
                    <a:pt x="390" y="694"/>
                  </a:moveTo>
                  <a:cubicBezTo>
                    <a:pt x="455" y="716"/>
                    <a:pt x="520" y="738"/>
                    <a:pt x="585" y="781"/>
                  </a:cubicBezTo>
                  <a:cubicBezTo>
                    <a:pt x="651" y="846"/>
                    <a:pt x="672" y="933"/>
                    <a:pt x="737" y="976"/>
                  </a:cubicBezTo>
                  <a:cubicBezTo>
                    <a:pt x="824" y="1041"/>
                    <a:pt x="954" y="1041"/>
                    <a:pt x="1041" y="998"/>
                  </a:cubicBezTo>
                  <a:cubicBezTo>
                    <a:pt x="1128" y="933"/>
                    <a:pt x="1193" y="846"/>
                    <a:pt x="1214" y="738"/>
                  </a:cubicBezTo>
                  <a:cubicBezTo>
                    <a:pt x="1279" y="391"/>
                    <a:pt x="1019" y="44"/>
                    <a:pt x="672" y="1"/>
                  </a:cubicBezTo>
                  <a:cubicBezTo>
                    <a:pt x="304" y="1"/>
                    <a:pt x="0" y="478"/>
                    <a:pt x="390" y="694"/>
                  </a:cubicBezTo>
                  <a:close/>
                </a:path>
              </a:pathLst>
            </a:custGeom>
            <a:noFill/>
            <a:ln w="9525" cap="flat" cmpd="sng">
              <a:solidFill>
                <a:schemeClr val="lt1"/>
              </a:solidFill>
              <a:prstDash val="solid"/>
              <a:miter lim="216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67"/>
            <p:cNvSpPr/>
            <p:nvPr/>
          </p:nvSpPr>
          <p:spPr>
            <a:xfrm>
              <a:off x="7598267" y="3694911"/>
              <a:ext cx="312346" cy="161281"/>
            </a:xfrm>
            <a:custGeom>
              <a:avLst/>
              <a:gdLst/>
              <a:ahLst/>
              <a:cxnLst/>
              <a:rect l="l" t="t" r="r" b="b"/>
              <a:pathLst>
                <a:path w="2018" h="1042" fill="none" extrusionOk="0">
                  <a:moveTo>
                    <a:pt x="369" y="803"/>
                  </a:moveTo>
                  <a:cubicBezTo>
                    <a:pt x="500" y="911"/>
                    <a:pt x="651" y="976"/>
                    <a:pt x="825" y="976"/>
                  </a:cubicBezTo>
                  <a:cubicBezTo>
                    <a:pt x="1020" y="998"/>
                    <a:pt x="1215" y="1019"/>
                    <a:pt x="1432" y="1019"/>
                  </a:cubicBezTo>
                  <a:cubicBezTo>
                    <a:pt x="1800" y="1041"/>
                    <a:pt x="2017" y="586"/>
                    <a:pt x="1757" y="304"/>
                  </a:cubicBezTo>
                  <a:cubicBezTo>
                    <a:pt x="1605" y="152"/>
                    <a:pt x="1410" y="44"/>
                    <a:pt x="1215" y="22"/>
                  </a:cubicBezTo>
                  <a:cubicBezTo>
                    <a:pt x="890" y="0"/>
                    <a:pt x="1" y="347"/>
                    <a:pt x="369" y="803"/>
                  </a:cubicBezTo>
                  <a:close/>
                </a:path>
              </a:pathLst>
            </a:custGeom>
            <a:noFill/>
            <a:ln w="9525" cap="flat" cmpd="sng">
              <a:solidFill>
                <a:schemeClr val="lt1"/>
              </a:solidFill>
              <a:prstDash val="solid"/>
              <a:miter lim="216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5" name="Google Shape;4015;p67"/>
          <p:cNvGrpSpPr/>
          <p:nvPr/>
        </p:nvGrpSpPr>
        <p:grpSpPr>
          <a:xfrm>
            <a:off x="1315092" y="3082827"/>
            <a:ext cx="2075758" cy="1930672"/>
            <a:chOff x="1120675" y="2678925"/>
            <a:chExt cx="2270175" cy="2334574"/>
          </a:xfrm>
        </p:grpSpPr>
        <p:sp>
          <p:nvSpPr>
            <p:cNvPr id="4016" name="Google Shape;4016;p67"/>
            <p:cNvSpPr/>
            <p:nvPr/>
          </p:nvSpPr>
          <p:spPr>
            <a:xfrm>
              <a:off x="2688384" y="4581033"/>
              <a:ext cx="393673" cy="432466"/>
            </a:xfrm>
            <a:custGeom>
              <a:avLst/>
              <a:gdLst/>
              <a:ahLst/>
              <a:cxnLst/>
              <a:rect l="l" t="t" r="r" b="b"/>
              <a:pathLst>
                <a:path w="2537" h="2787" extrusionOk="0">
                  <a:moveTo>
                    <a:pt x="1922" y="1"/>
                  </a:moveTo>
                  <a:cubicBezTo>
                    <a:pt x="1287" y="1"/>
                    <a:pt x="288" y="279"/>
                    <a:pt x="174" y="409"/>
                  </a:cubicBezTo>
                  <a:cubicBezTo>
                    <a:pt x="0" y="561"/>
                    <a:pt x="304" y="2317"/>
                    <a:pt x="542" y="2620"/>
                  </a:cubicBezTo>
                  <a:cubicBezTo>
                    <a:pt x="645" y="2742"/>
                    <a:pt x="927" y="2787"/>
                    <a:pt x="1237" y="2787"/>
                  </a:cubicBezTo>
                  <a:cubicBezTo>
                    <a:pt x="1648" y="2787"/>
                    <a:pt x="2107" y="2707"/>
                    <a:pt x="2255" y="2620"/>
                  </a:cubicBezTo>
                  <a:cubicBezTo>
                    <a:pt x="2537" y="2447"/>
                    <a:pt x="2342" y="2382"/>
                    <a:pt x="2233" y="2230"/>
                  </a:cubicBezTo>
                  <a:cubicBezTo>
                    <a:pt x="2125" y="2057"/>
                    <a:pt x="2385" y="106"/>
                    <a:pt x="2385" y="106"/>
                  </a:cubicBezTo>
                  <a:cubicBezTo>
                    <a:pt x="2299" y="31"/>
                    <a:pt x="2130" y="1"/>
                    <a:pt x="1922"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67"/>
            <p:cNvSpPr/>
            <p:nvPr/>
          </p:nvSpPr>
          <p:spPr>
            <a:xfrm>
              <a:off x="2991125" y="4928931"/>
              <a:ext cx="67500" cy="52138"/>
            </a:xfrm>
            <a:custGeom>
              <a:avLst/>
              <a:gdLst/>
              <a:ahLst/>
              <a:cxnLst/>
              <a:rect l="l" t="t" r="r" b="b"/>
              <a:pathLst>
                <a:path w="435" h="336" extrusionOk="0">
                  <a:moveTo>
                    <a:pt x="47" y="1"/>
                  </a:moveTo>
                  <a:cubicBezTo>
                    <a:pt x="33" y="1"/>
                    <a:pt x="22" y="16"/>
                    <a:pt x="22" y="32"/>
                  </a:cubicBezTo>
                  <a:cubicBezTo>
                    <a:pt x="1" y="53"/>
                    <a:pt x="22" y="75"/>
                    <a:pt x="44" y="97"/>
                  </a:cubicBezTo>
                  <a:cubicBezTo>
                    <a:pt x="152" y="118"/>
                    <a:pt x="369" y="205"/>
                    <a:pt x="369" y="292"/>
                  </a:cubicBezTo>
                  <a:cubicBezTo>
                    <a:pt x="369" y="313"/>
                    <a:pt x="369" y="335"/>
                    <a:pt x="412" y="335"/>
                  </a:cubicBezTo>
                  <a:lnTo>
                    <a:pt x="412" y="313"/>
                  </a:lnTo>
                  <a:cubicBezTo>
                    <a:pt x="434" y="313"/>
                    <a:pt x="434" y="292"/>
                    <a:pt x="434" y="270"/>
                  </a:cubicBezTo>
                  <a:cubicBezTo>
                    <a:pt x="434" y="118"/>
                    <a:pt x="109" y="10"/>
                    <a:pt x="66" y="10"/>
                  </a:cubicBezTo>
                  <a:cubicBezTo>
                    <a:pt x="59" y="4"/>
                    <a:pt x="5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67"/>
            <p:cNvSpPr/>
            <p:nvPr/>
          </p:nvSpPr>
          <p:spPr>
            <a:xfrm>
              <a:off x="2947987" y="4946776"/>
              <a:ext cx="80379" cy="54466"/>
            </a:xfrm>
            <a:custGeom>
              <a:avLst/>
              <a:gdLst/>
              <a:ahLst/>
              <a:cxnLst/>
              <a:rect l="l" t="t" r="r" b="b"/>
              <a:pathLst>
                <a:path w="518" h="351" extrusionOk="0">
                  <a:moveTo>
                    <a:pt x="72" y="0"/>
                  </a:moveTo>
                  <a:cubicBezTo>
                    <a:pt x="33" y="0"/>
                    <a:pt x="1" y="90"/>
                    <a:pt x="40" y="90"/>
                  </a:cubicBezTo>
                  <a:cubicBezTo>
                    <a:pt x="213" y="155"/>
                    <a:pt x="430" y="263"/>
                    <a:pt x="430" y="307"/>
                  </a:cubicBezTo>
                  <a:cubicBezTo>
                    <a:pt x="430" y="329"/>
                    <a:pt x="452" y="350"/>
                    <a:pt x="474" y="350"/>
                  </a:cubicBezTo>
                  <a:cubicBezTo>
                    <a:pt x="495" y="350"/>
                    <a:pt x="517" y="329"/>
                    <a:pt x="517" y="307"/>
                  </a:cubicBezTo>
                  <a:cubicBezTo>
                    <a:pt x="495" y="177"/>
                    <a:pt x="170" y="47"/>
                    <a:pt x="83" y="3"/>
                  </a:cubicBezTo>
                  <a:cubicBezTo>
                    <a:pt x="79" y="1"/>
                    <a:pt x="76"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67"/>
            <p:cNvSpPr/>
            <p:nvPr/>
          </p:nvSpPr>
          <p:spPr>
            <a:xfrm>
              <a:off x="2176935" y="4581033"/>
              <a:ext cx="393828" cy="432466"/>
            </a:xfrm>
            <a:custGeom>
              <a:avLst/>
              <a:gdLst/>
              <a:ahLst/>
              <a:cxnLst/>
              <a:rect l="l" t="t" r="r" b="b"/>
              <a:pathLst>
                <a:path w="2538" h="2787" extrusionOk="0">
                  <a:moveTo>
                    <a:pt x="604" y="1"/>
                  </a:moveTo>
                  <a:cubicBezTo>
                    <a:pt x="398" y="1"/>
                    <a:pt x="233" y="31"/>
                    <a:pt x="153" y="106"/>
                  </a:cubicBezTo>
                  <a:cubicBezTo>
                    <a:pt x="153" y="106"/>
                    <a:pt x="391" y="2057"/>
                    <a:pt x="304" y="2230"/>
                  </a:cubicBezTo>
                  <a:cubicBezTo>
                    <a:pt x="196" y="2382"/>
                    <a:pt x="1" y="2447"/>
                    <a:pt x="261" y="2620"/>
                  </a:cubicBezTo>
                  <a:cubicBezTo>
                    <a:pt x="409" y="2707"/>
                    <a:pt x="875" y="2787"/>
                    <a:pt x="1293" y="2787"/>
                  </a:cubicBezTo>
                  <a:cubicBezTo>
                    <a:pt x="1607" y="2787"/>
                    <a:pt x="1893" y="2742"/>
                    <a:pt x="1995" y="2620"/>
                  </a:cubicBezTo>
                  <a:cubicBezTo>
                    <a:pt x="2212" y="2317"/>
                    <a:pt x="2537" y="561"/>
                    <a:pt x="2364" y="409"/>
                  </a:cubicBezTo>
                  <a:cubicBezTo>
                    <a:pt x="2233" y="279"/>
                    <a:pt x="1231" y="1"/>
                    <a:pt x="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67"/>
            <p:cNvSpPr/>
            <p:nvPr/>
          </p:nvSpPr>
          <p:spPr>
            <a:xfrm>
              <a:off x="2197107" y="4930327"/>
              <a:ext cx="67500" cy="50741"/>
            </a:xfrm>
            <a:custGeom>
              <a:avLst/>
              <a:gdLst/>
              <a:ahLst/>
              <a:cxnLst/>
              <a:rect l="l" t="t" r="r" b="b"/>
              <a:pathLst>
                <a:path w="435" h="327" extrusionOk="0">
                  <a:moveTo>
                    <a:pt x="391" y="1"/>
                  </a:moveTo>
                  <a:cubicBezTo>
                    <a:pt x="348" y="1"/>
                    <a:pt x="1" y="109"/>
                    <a:pt x="1" y="283"/>
                  </a:cubicBezTo>
                  <a:cubicBezTo>
                    <a:pt x="1" y="304"/>
                    <a:pt x="23" y="326"/>
                    <a:pt x="44" y="326"/>
                  </a:cubicBezTo>
                  <a:cubicBezTo>
                    <a:pt x="66" y="326"/>
                    <a:pt x="88" y="304"/>
                    <a:pt x="88" y="304"/>
                  </a:cubicBezTo>
                  <a:cubicBezTo>
                    <a:pt x="88" y="196"/>
                    <a:pt x="304" y="109"/>
                    <a:pt x="413" y="88"/>
                  </a:cubicBezTo>
                  <a:cubicBezTo>
                    <a:pt x="435" y="88"/>
                    <a:pt x="435" y="66"/>
                    <a:pt x="435" y="44"/>
                  </a:cubicBezTo>
                  <a:cubicBezTo>
                    <a:pt x="435" y="23"/>
                    <a:pt x="413" y="1"/>
                    <a:pt x="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67"/>
            <p:cNvSpPr/>
            <p:nvPr/>
          </p:nvSpPr>
          <p:spPr>
            <a:xfrm>
              <a:off x="2230780" y="4947241"/>
              <a:ext cx="77586" cy="54000"/>
            </a:xfrm>
            <a:custGeom>
              <a:avLst/>
              <a:gdLst/>
              <a:ahLst/>
              <a:cxnLst/>
              <a:rect l="l" t="t" r="r" b="b"/>
              <a:pathLst>
                <a:path w="500" h="348" extrusionOk="0">
                  <a:moveTo>
                    <a:pt x="434" y="0"/>
                  </a:moveTo>
                  <a:cubicBezTo>
                    <a:pt x="348" y="44"/>
                    <a:pt x="22" y="174"/>
                    <a:pt x="1" y="304"/>
                  </a:cubicBezTo>
                  <a:cubicBezTo>
                    <a:pt x="1" y="326"/>
                    <a:pt x="22" y="347"/>
                    <a:pt x="44" y="347"/>
                  </a:cubicBezTo>
                  <a:cubicBezTo>
                    <a:pt x="66" y="347"/>
                    <a:pt x="87" y="326"/>
                    <a:pt x="87" y="304"/>
                  </a:cubicBezTo>
                  <a:cubicBezTo>
                    <a:pt x="87" y="260"/>
                    <a:pt x="304" y="152"/>
                    <a:pt x="478" y="87"/>
                  </a:cubicBezTo>
                  <a:cubicBezTo>
                    <a:pt x="499" y="65"/>
                    <a:pt x="499" y="44"/>
                    <a:pt x="499" y="22"/>
                  </a:cubicBezTo>
                  <a:cubicBezTo>
                    <a:pt x="478" y="0"/>
                    <a:pt x="456" y="0"/>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67"/>
            <p:cNvSpPr/>
            <p:nvPr/>
          </p:nvSpPr>
          <p:spPr>
            <a:xfrm>
              <a:off x="1211451" y="3636341"/>
              <a:ext cx="1032983" cy="1045552"/>
            </a:xfrm>
            <a:custGeom>
              <a:avLst/>
              <a:gdLst/>
              <a:ahLst/>
              <a:cxnLst/>
              <a:rect l="l" t="t" r="r" b="b"/>
              <a:pathLst>
                <a:path w="6657" h="6738" extrusionOk="0">
                  <a:moveTo>
                    <a:pt x="1639" y="1"/>
                  </a:moveTo>
                  <a:cubicBezTo>
                    <a:pt x="1080" y="1"/>
                    <a:pt x="520" y="128"/>
                    <a:pt x="1" y="383"/>
                  </a:cubicBezTo>
                  <a:cubicBezTo>
                    <a:pt x="911" y="600"/>
                    <a:pt x="911" y="6215"/>
                    <a:pt x="3751" y="6671"/>
                  </a:cubicBezTo>
                  <a:cubicBezTo>
                    <a:pt x="4035" y="6717"/>
                    <a:pt x="4291" y="6737"/>
                    <a:pt x="4523" y="6737"/>
                  </a:cubicBezTo>
                  <a:cubicBezTo>
                    <a:pt x="6466" y="6737"/>
                    <a:pt x="6656" y="5283"/>
                    <a:pt x="6656" y="5283"/>
                  </a:cubicBezTo>
                  <a:lnTo>
                    <a:pt x="6179" y="4719"/>
                  </a:lnTo>
                  <a:cubicBezTo>
                    <a:pt x="5858" y="5182"/>
                    <a:pt x="5662" y="5376"/>
                    <a:pt x="5537" y="5376"/>
                  </a:cubicBezTo>
                  <a:cubicBezTo>
                    <a:pt x="5013" y="5376"/>
                    <a:pt x="5739" y="1957"/>
                    <a:pt x="3708" y="643"/>
                  </a:cubicBezTo>
                  <a:cubicBezTo>
                    <a:pt x="3084" y="215"/>
                    <a:pt x="2363" y="1"/>
                    <a:pt x="1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67"/>
            <p:cNvSpPr/>
            <p:nvPr/>
          </p:nvSpPr>
          <p:spPr>
            <a:xfrm>
              <a:off x="1144106" y="3616324"/>
              <a:ext cx="717362" cy="568397"/>
            </a:xfrm>
            <a:custGeom>
              <a:avLst/>
              <a:gdLst/>
              <a:ahLst/>
              <a:cxnLst/>
              <a:rect l="l" t="t" r="r" b="b"/>
              <a:pathLst>
                <a:path w="4623" h="3663" extrusionOk="0">
                  <a:moveTo>
                    <a:pt x="2169" y="0"/>
                  </a:moveTo>
                  <a:cubicBezTo>
                    <a:pt x="1526" y="0"/>
                    <a:pt x="788" y="229"/>
                    <a:pt x="1" y="859"/>
                  </a:cubicBezTo>
                  <a:cubicBezTo>
                    <a:pt x="695" y="1336"/>
                    <a:pt x="1193" y="2051"/>
                    <a:pt x="1410" y="2854"/>
                  </a:cubicBezTo>
                  <a:cubicBezTo>
                    <a:pt x="1336" y="2909"/>
                    <a:pt x="1531" y="3663"/>
                    <a:pt x="2037" y="3663"/>
                  </a:cubicBezTo>
                  <a:cubicBezTo>
                    <a:pt x="2123" y="3663"/>
                    <a:pt x="2217" y="3641"/>
                    <a:pt x="2321" y="3591"/>
                  </a:cubicBezTo>
                  <a:cubicBezTo>
                    <a:pt x="2668" y="3417"/>
                    <a:pt x="2429" y="2442"/>
                    <a:pt x="2429" y="2442"/>
                  </a:cubicBezTo>
                  <a:lnTo>
                    <a:pt x="2429" y="2442"/>
                  </a:lnTo>
                  <a:cubicBezTo>
                    <a:pt x="2429" y="2442"/>
                    <a:pt x="3034" y="2824"/>
                    <a:pt x="3371" y="2824"/>
                  </a:cubicBezTo>
                  <a:cubicBezTo>
                    <a:pt x="3427" y="2824"/>
                    <a:pt x="3476" y="2813"/>
                    <a:pt x="3513" y="2789"/>
                  </a:cubicBezTo>
                  <a:cubicBezTo>
                    <a:pt x="3752" y="2637"/>
                    <a:pt x="3383" y="1748"/>
                    <a:pt x="3383" y="1748"/>
                  </a:cubicBezTo>
                  <a:lnTo>
                    <a:pt x="3383" y="1748"/>
                  </a:lnTo>
                  <a:cubicBezTo>
                    <a:pt x="3383" y="1748"/>
                    <a:pt x="3644" y="1810"/>
                    <a:pt x="3919" y="1810"/>
                  </a:cubicBezTo>
                  <a:cubicBezTo>
                    <a:pt x="4182" y="1810"/>
                    <a:pt x="4458" y="1754"/>
                    <a:pt x="4532" y="1531"/>
                  </a:cubicBezTo>
                  <a:cubicBezTo>
                    <a:pt x="4623" y="1214"/>
                    <a:pt x="3649" y="0"/>
                    <a:pt x="216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67"/>
            <p:cNvSpPr/>
            <p:nvPr/>
          </p:nvSpPr>
          <p:spPr>
            <a:xfrm>
              <a:off x="1120675" y="3604376"/>
              <a:ext cx="652811" cy="522155"/>
            </a:xfrm>
            <a:custGeom>
              <a:avLst/>
              <a:gdLst/>
              <a:ahLst/>
              <a:cxnLst/>
              <a:rect l="l" t="t" r="r" b="b"/>
              <a:pathLst>
                <a:path w="4207" h="3365" extrusionOk="0">
                  <a:moveTo>
                    <a:pt x="2279" y="1"/>
                  </a:moveTo>
                  <a:cubicBezTo>
                    <a:pt x="1583" y="1"/>
                    <a:pt x="781" y="224"/>
                    <a:pt x="22" y="958"/>
                  </a:cubicBezTo>
                  <a:cubicBezTo>
                    <a:pt x="0" y="958"/>
                    <a:pt x="0" y="979"/>
                    <a:pt x="0" y="1001"/>
                  </a:cubicBezTo>
                  <a:cubicBezTo>
                    <a:pt x="0" y="1001"/>
                    <a:pt x="22" y="1023"/>
                    <a:pt x="22" y="1023"/>
                  </a:cubicBezTo>
                  <a:cubicBezTo>
                    <a:pt x="43" y="1023"/>
                    <a:pt x="1106" y="1261"/>
                    <a:pt x="1539" y="3321"/>
                  </a:cubicBezTo>
                  <a:cubicBezTo>
                    <a:pt x="1539" y="3343"/>
                    <a:pt x="1561" y="3343"/>
                    <a:pt x="1583" y="3364"/>
                  </a:cubicBezTo>
                  <a:lnTo>
                    <a:pt x="1583" y="3343"/>
                  </a:lnTo>
                  <a:cubicBezTo>
                    <a:pt x="1604" y="3343"/>
                    <a:pt x="1604" y="3321"/>
                    <a:pt x="1604" y="3299"/>
                  </a:cubicBezTo>
                  <a:cubicBezTo>
                    <a:pt x="1214" y="1478"/>
                    <a:pt x="369" y="1044"/>
                    <a:pt x="109" y="958"/>
                  </a:cubicBezTo>
                  <a:cubicBezTo>
                    <a:pt x="839" y="286"/>
                    <a:pt x="1605" y="79"/>
                    <a:pt x="2271" y="79"/>
                  </a:cubicBezTo>
                  <a:cubicBezTo>
                    <a:pt x="3325" y="79"/>
                    <a:pt x="4128" y="598"/>
                    <a:pt x="4141" y="611"/>
                  </a:cubicBezTo>
                  <a:lnTo>
                    <a:pt x="4184" y="611"/>
                  </a:lnTo>
                  <a:cubicBezTo>
                    <a:pt x="4206" y="589"/>
                    <a:pt x="4206" y="567"/>
                    <a:pt x="4184" y="546"/>
                  </a:cubicBezTo>
                  <a:cubicBezTo>
                    <a:pt x="4171" y="533"/>
                    <a:pt x="3352"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67"/>
            <p:cNvSpPr/>
            <p:nvPr/>
          </p:nvSpPr>
          <p:spPr>
            <a:xfrm>
              <a:off x="1922297" y="2908426"/>
              <a:ext cx="396155" cy="338276"/>
            </a:xfrm>
            <a:custGeom>
              <a:avLst/>
              <a:gdLst/>
              <a:ahLst/>
              <a:cxnLst/>
              <a:rect l="l" t="t" r="r" b="b"/>
              <a:pathLst>
                <a:path w="2553" h="2180" extrusionOk="0">
                  <a:moveTo>
                    <a:pt x="422" y="1"/>
                  </a:moveTo>
                  <a:cubicBezTo>
                    <a:pt x="161" y="1"/>
                    <a:pt x="1" y="95"/>
                    <a:pt x="81" y="370"/>
                  </a:cubicBezTo>
                  <a:cubicBezTo>
                    <a:pt x="252" y="922"/>
                    <a:pt x="525" y="2180"/>
                    <a:pt x="1030" y="2180"/>
                  </a:cubicBezTo>
                  <a:cubicBezTo>
                    <a:pt x="1100" y="2180"/>
                    <a:pt x="1173" y="2156"/>
                    <a:pt x="1252" y="2104"/>
                  </a:cubicBezTo>
                  <a:cubicBezTo>
                    <a:pt x="1902" y="1670"/>
                    <a:pt x="2552" y="586"/>
                    <a:pt x="2097" y="478"/>
                  </a:cubicBezTo>
                  <a:cubicBezTo>
                    <a:pt x="2097" y="478"/>
                    <a:pt x="1008"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67"/>
            <p:cNvSpPr/>
            <p:nvPr/>
          </p:nvSpPr>
          <p:spPr>
            <a:xfrm>
              <a:off x="2237607" y="2678925"/>
              <a:ext cx="420517" cy="355966"/>
            </a:xfrm>
            <a:custGeom>
              <a:avLst/>
              <a:gdLst/>
              <a:ahLst/>
              <a:cxnLst/>
              <a:rect l="l" t="t" r="r" b="b"/>
              <a:pathLst>
                <a:path w="2710" h="2294" extrusionOk="0">
                  <a:moveTo>
                    <a:pt x="1228" y="1"/>
                  </a:moveTo>
                  <a:cubicBezTo>
                    <a:pt x="1137" y="1"/>
                    <a:pt x="1057" y="60"/>
                    <a:pt x="997" y="201"/>
                  </a:cubicBezTo>
                  <a:cubicBezTo>
                    <a:pt x="737" y="786"/>
                    <a:pt x="0" y="2195"/>
                    <a:pt x="759" y="2282"/>
                  </a:cubicBezTo>
                  <a:cubicBezTo>
                    <a:pt x="827" y="2290"/>
                    <a:pt x="899" y="2293"/>
                    <a:pt x="972" y="2293"/>
                  </a:cubicBezTo>
                  <a:cubicBezTo>
                    <a:pt x="1737" y="2293"/>
                    <a:pt x="2709" y="1903"/>
                    <a:pt x="2472" y="1567"/>
                  </a:cubicBezTo>
                  <a:cubicBezTo>
                    <a:pt x="2472" y="1567"/>
                    <a:pt x="1696" y="1"/>
                    <a:pt x="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67"/>
            <p:cNvSpPr/>
            <p:nvPr/>
          </p:nvSpPr>
          <p:spPr>
            <a:xfrm>
              <a:off x="2016486" y="2881581"/>
              <a:ext cx="1284363" cy="795414"/>
            </a:xfrm>
            <a:custGeom>
              <a:avLst/>
              <a:gdLst/>
              <a:ahLst/>
              <a:cxnLst/>
              <a:rect l="l" t="t" r="r" b="b"/>
              <a:pathLst>
                <a:path w="8277" h="5126" extrusionOk="0">
                  <a:moveTo>
                    <a:pt x="2581" y="1"/>
                  </a:moveTo>
                  <a:cubicBezTo>
                    <a:pt x="2372" y="1"/>
                    <a:pt x="2184" y="39"/>
                    <a:pt x="2032" y="131"/>
                  </a:cubicBezTo>
                  <a:cubicBezTo>
                    <a:pt x="189" y="1258"/>
                    <a:pt x="124" y="3426"/>
                    <a:pt x="124" y="3426"/>
                  </a:cubicBezTo>
                  <a:cubicBezTo>
                    <a:pt x="1" y="4601"/>
                    <a:pt x="803" y="5125"/>
                    <a:pt x="2452" y="5125"/>
                  </a:cubicBezTo>
                  <a:cubicBezTo>
                    <a:pt x="3116" y="5125"/>
                    <a:pt x="3917" y="5040"/>
                    <a:pt x="4851" y="4879"/>
                  </a:cubicBezTo>
                  <a:cubicBezTo>
                    <a:pt x="8081" y="4315"/>
                    <a:pt x="8276" y="2342"/>
                    <a:pt x="5523" y="1085"/>
                  </a:cubicBezTo>
                  <a:cubicBezTo>
                    <a:pt x="5022" y="852"/>
                    <a:pt x="3564"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67"/>
            <p:cNvSpPr/>
            <p:nvPr/>
          </p:nvSpPr>
          <p:spPr>
            <a:xfrm>
              <a:off x="1874193" y="3402961"/>
              <a:ext cx="1483759" cy="1313070"/>
            </a:xfrm>
            <a:custGeom>
              <a:avLst/>
              <a:gdLst/>
              <a:ahLst/>
              <a:cxnLst/>
              <a:rect l="l" t="t" r="r" b="b"/>
              <a:pathLst>
                <a:path w="9562" h="8462" extrusionOk="0">
                  <a:moveTo>
                    <a:pt x="3188" y="1"/>
                  </a:moveTo>
                  <a:cubicBezTo>
                    <a:pt x="3188" y="1"/>
                    <a:pt x="1" y="7025"/>
                    <a:pt x="2450" y="8001"/>
                  </a:cubicBezTo>
                  <a:cubicBezTo>
                    <a:pt x="3212" y="8310"/>
                    <a:pt x="4115" y="8462"/>
                    <a:pt x="4989" y="8462"/>
                  </a:cubicBezTo>
                  <a:cubicBezTo>
                    <a:pt x="5831" y="8462"/>
                    <a:pt x="6647" y="8321"/>
                    <a:pt x="7285" y="8044"/>
                  </a:cubicBezTo>
                  <a:cubicBezTo>
                    <a:pt x="9562" y="7047"/>
                    <a:pt x="6266" y="1085"/>
                    <a:pt x="5334" y="651"/>
                  </a:cubicBezTo>
                  <a:cubicBezTo>
                    <a:pt x="4640" y="370"/>
                    <a:pt x="3925" y="153"/>
                    <a:pt x="3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67"/>
            <p:cNvSpPr/>
            <p:nvPr/>
          </p:nvSpPr>
          <p:spPr>
            <a:xfrm>
              <a:off x="2771401" y="3651859"/>
              <a:ext cx="619449" cy="358914"/>
            </a:xfrm>
            <a:custGeom>
              <a:avLst/>
              <a:gdLst/>
              <a:ahLst/>
              <a:cxnLst/>
              <a:rect l="l" t="t" r="r" b="b"/>
              <a:pathLst>
                <a:path w="3992" h="2313" extrusionOk="0">
                  <a:moveTo>
                    <a:pt x="3559" y="0"/>
                  </a:moveTo>
                  <a:cubicBezTo>
                    <a:pt x="3553" y="0"/>
                    <a:pt x="3547" y="1"/>
                    <a:pt x="3541" y="1"/>
                  </a:cubicBezTo>
                  <a:cubicBezTo>
                    <a:pt x="2457" y="131"/>
                    <a:pt x="1395" y="413"/>
                    <a:pt x="376" y="847"/>
                  </a:cubicBezTo>
                  <a:cubicBezTo>
                    <a:pt x="376" y="847"/>
                    <a:pt x="1" y="2312"/>
                    <a:pt x="1094" y="2312"/>
                  </a:cubicBezTo>
                  <a:cubicBezTo>
                    <a:pt x="1234" y="2312"/>
                    <a:pt x="1398" y="2289"/>
                    <a:pt x="1590" y="2234"/>
                  </a:cubicBezTo>
                  <a:cubicBezTo>
                    <a:pt x="3773" y="1614"/>
                    <a:pt x="3991" y="0"/>
                    <a:pt x="3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67"/>
            <p:cNvSpPr/>
            <p:nvPr/>
          </p:nvSpPr>
          <p:spPr>
            <a:xfrm>
              <a:off x="2341883" y="3223116"/>
              <a:ext cx="864156" cy="482742"/>
            </a:xfrm>
            <a:custGeom>
              <a:avLst/>
              <a:gdLst/>
              <a:ahLst/>
              <a:cxnLst/>
              <a:rect l="l" t="t" r="r" b="b"/>
              <a:pathLst>
                <a:path w="5569" h="3111" extrusionOk="0">
                  <a:moveTo>
                    <a:pt x="1141" y="1"/>
                  </a:moveTo>
                  <a:cubicBezTo>
                    <a:pt x="0" y="1"/>
                    <a:pt x="0" y="3068"/>
                    <a:pt x="0" y="3068"/>
                  </a:cubicBezTo>
                  <a:cubicBezTo>
                    <a:pt x="19" y="3098"/>
                    <a:pt x="100" y="3111"/>
                    <a:pt x="230" y="3111"/>
                  </a:cubicBezTo>
                  <a:cubicBezTo>
                    <a:pt x="853" y="3111"/>
                    <a:pt x="2588" y="2806"/>
                    <a:pt x="3773" y="2591"/>
                  </a:cubicBezTo>
                  <a:cubicBezTo>
                    <a:pt x="5568" y="2273"/>
                    <a:pt x="5427" y="373"/>
                    <a:pt x="5216" y="373"/>
                  </a:cubicBezTo>
                  <a:cubicBezTo>
                    <a:pt x="5182" y="373"/>
                    <a:pt x="5147" y="421"/>
                    <a:pt x="5117" y="531"/>
                  </a:cubicBezTo>
                  <a:cubicBezTo>
                    <a:pt x="5060" y="749"/>
                    <a:pt x="4851" y="832"/>
                    <a:pt x="4552" y="832"/>
                  </a:cubicBezTo>
                  <a:cubicBezTo>
                    <a:pt x="3719" y="832"/>
                    <a:pt x="2183" y="186"/>
                    <a:pt x="1258" y="11"/>
                  </a:cubicBezTo>
                  <a:cubicBezTo>
                    <a:pt x="1217" y="4"/>
                    <a:pt x="1178" y="1"/>
                    <a:pt x="1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67"/>
            <p:cNvSpPr/>
            <p:nvPr/>
          </p:nvSpPr>
          <p:spPr>
            <a:xfrm>
              <a:off x="2964281" y="3163530"/>
              <a:ext cx="328500" cy="322138"/>
            </a:xfrm>
            <a:custGeom>
              <a:avLst/>
              <a:gdLst/>
              <a:ahLst/>
              <a:cxnLst/>
              <a:rect l="l" t="t" r="r" b="b"/>
              <a:pathLst>
                <a:path w="2117" h="2076" extrusionOk="0">
                  <a:moveTo>
                    <a:pt x="831" y="1"/>
                  </a:moveTo>
                  <a:cubicBezTo>
                    <a:pt x="821" y="1"/>
                    <a:pt x="811" y="2"/>
                    <a:pt x="802" y="5"/>
                  </a:cubicBezTo>
                  <a:cubicBezTo>
                    <a:pt x="325" y="135"/>
                    <a:pt x="0" y="612"/>
                    <a:pt x="108" y="1110"/>
                  </a:cubicBezTo>
                  <a:cubicBezTo>
                    <a:pt x="11" y="1324"/>
                    <a:pt x="661" y="2076"/>
                    <a:pt x="1016" y="2076"/>
                  </a:cubicBezTo>
                  <a:cubicBezTo>
                    <a:pt x="1058" y="2076"/>
                    <a:pt x="1096" y="2065"/>
                    <a:pt x="1127" y="2043"/>
                  </a:cubicBezTo>
                  <a:cubicBezTo>
                    <a:pt x="2117" y="1369"/>
                    <a:pt x="1165" y="1"/>
                    <a:pt x="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67"/>
            <p:cNvSpPr/>
            <p:nvPr/>
          </p:nvSpPr>
          <p:spPr>
            <a:xfrm>
              <a:off x="2402401" y="3059564"/>
              <a:ext cx="121190" cy="131741"/>
            </a:xfrm>
            <a:custGeom>
              <a:avLst/>
              <a:gdLst/>
              <a:ahLst/>
              <a:cxnLst/>
              <a:rect l="l" t="t" r="r" b="b"/>
              <a:pathLst>
                <a:path w="781" h="849" extrusionOk="0">
                  <a:moveTo>
                    <a:pt x="591" y="1"/>
                  </a:moveTo>
                  <a:cubicBezTo>
                    <a:pt x="567" y="1"/>
                    <a:pt x="542" y="19"/>
                    <a:pt x="542" y="46"/>
                  </a:cubicBezTo>
                  <a:cubicBezTo>
                    <a:pt x="694" y="675"/>
                    <a:pt x="607" y="740"/>
                    <a:pt x="607" y="740"/>
                  </a:cubicBezTo>
                  <a:cubicBezTo>
                    <a:pt x="602" y="742"/>
                    <a:pt x="596" y="744"/>
                    <a:pt x="589" y="744"/>
                  </a:cubicBezTo>
                  <a:cubicBezTo>
                    <a:pt x="487" y="744"/>
                    <a:pt x="248" y="460"/>
                    <a:pt x="65" y="176"/>
                  </a:cubicBezTo>
                  <a:cubicBezTo>
                    <a:pt x="65" y="165"/>
                    <a:pt x="55" y="160"/>
                    <a:pt x="44" y="160"/>
                  </a:cubicBezTo>
                  <a:cubicBezTo>
                    <a:pt x="33" y="160"/>
                    <a:pt x="22" y="165"/>
                    <a:pt x="22" y="176"/>
                  </a:cubicBezTo>
                  <a:cubicBezTo>
                    <a:pt x="0" y="176"/>
                    <a:pt x="0" y="219"/>
                    <a:pt x="22" y="219"/>
                  </a:cubicBezTo>
                  <a:cubicBezTo>
                    <a:pt x="109" y="371"/>
                    <a:pt x="412" y="848"/>
                    <a:pt x="607" y="848"/>
                  </a:cubicBezTo>
                  <a:cubicBezTo>
                    <a:pt x="607" y="826"/>
                    <a:pt x="629" y="826"/>
                    <a:pt x="629" y="826"/>
                  </a:cubicBezTo>
                  <a:cubicBezTo>
                    <a:pt x="716" y="783"/>
                    <a:pt x="781" y="675"/>
                    <a:pt x="629" y="24"/>
                  </a:cubicBezTo>
                  <a:cubicBezTo>
                    <a:pt x="621" y="8"/>
                    <a:pt x="606" y="1"/>
                    <a:pt x="5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67"/>
            <p:cNvSpPr/>
            <p:nvPr/>
          </p:nvSpPr>
          <p:spPr>
            <a:xfrm>
              <a:off x="2594194" y="3016116"/>
              <a:ext cx="114517" cy="131431"/>
            </a:xfrm>
            <a:custGeom>
              <a:avLst/>
              <a:gdLst/>
              <a:ahLst/>
              <a:cxnLst/>
              <a:rect l="l" t="t" r="r" b="b"/>
              <a:pathLst>
                <a:path w="738" h="847" extrusionOk="0">
                  <a:moveTo>
                    <a:pt x="629" y="1"/>
                  </a:moveTo>
                  <a:cubicBezTo>
                    <a:pt x="607" y="22"/>
                    <a:pt x="586" y="22"/>
                    <a:pt x="586" y="66"/>
                  </a:cubicBezTo>
                  <a:cubicBezTo>
                    <a:pt x="629" y="369"/>
                    <a:pt x="607" y="738"/>
                    <a:pt x="521" y="760"/>
                  </a:cubicBezTo>
                  <a:cubicBezTo>
                    <a:pt x="517" y="763"/>
                    <a:pt x="513" y="765"/>
                    <a:pt x="506" y="765"/>
                  </a:cubicBezTo>
                  <a:cubicBezTo>
                    <a:pt x="464" y="765"/>
                    <a:pt x="347" y="685"/>
                    <a:pt x="87" y="239"/>
                  </a:cubicBezTo>
                  <a:cubicBezTo>
                    <a:pt x="72" y="224"/>
                    <a:pt x="56" y="209"/>
                    <a:pt x="41" y="209"/>
                  </a:cubicBezTo>
                  <a:cubicBezTo>
                    <a:pt x="35" y="209"/>
                    <a:pt x="28" y="211"/>
                    <a:pt x="22" y="218"/>
                  </a:cubicBezTo>
                  <a:cubicBezTo>
                    <a:pt x="0" y="218"/>
                    <a:pt x="0" y="261"/>
                    <a:pt x="0" y="283"/>
                  </a:cubicBezTo>
                  <a:cubicBezTo>
                    <a:pt x="239" y="673"/>
                    <a:pt x="390" y="846"/>
                    <a:pt x="521" y="846"/>
                  </a:cubicBezTo>
                  <a:lnTo>
                    <a:pt x="542" y="846"/>
                  </a:lnTo>
                  <a:cubicBezTo>
                    <a:pt x="737" y="781"/>
                    <a:pt x="672" y="174"/>
                    <a:pt x="672" y="44"/>
                  </a:cubicBezTo>
                  <a:cubicBezTo>
                    <a:pt x="672" y="22"/>
                    <a:pt x="651"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67"/>
            <p:cNvSpPr/>
            <p:nvPr/>
          </p:nvSpPr>
          <p:spPr>
            <a:xfrm>
              <a:off x="2758987" y="3382789"/>
              <a:ext cx="128017" cy="195362"/>
            </a:xfrm>
            <a:custGeom>
              <a:avLst/>
              <a:gdLst/>
              <a:ahLst/>
              <a:cxnLst/>
              <a:rect l="l" t="t" r="r" b="b"/>
              <a:pathLst>
                <a:path w="825" h="1259" extrusionOk="0">
                  <a:moveTo>
                    <a:pt x="44" y="1"/>
                  </a:moveTo>
                  <a:cubicBezTo>
                    <a:pt x="22" y="1"/>
                    <a:pt x="1" y="23"/>
                    <a:pt x="1" y="44"/>
                  </a:cubicBezTo>
                  <a:cubicBezTo>
                    <a:pt x="22" y="326"/>
                    <a:pt x="109" y="1237"/>
                    <a:pt x="326" y="1258"/>
                  </a:cubicBezTo>
                  <a:cubicBezTo>
                    <a:pt x="434" y="1258"/>
                    <a:pt x="586" y="1128"/>
                    <a:pt x="824" y="174"/>
                  </a:cubicBezTo>
                  <a:cubicBezTo>
                    <a:pt x="824" y="153"/>
                    <a:pt x="803" y="131"/>
                    <a:pt x="781" y="131"/>
                  </a:cubicBezTo>
                  <a:cubicBezTo>
                    <a:pt x="775" y="125"/>
                    <a:pt x="768" y="122"/>
                    <a:pt x="763" y="122"/>
                  </a:cubicBezTo>
                  <a:cubicBezTo>
                    <a:pt x="749" y="122"/>
                    <a:pt x="738" y="137"/>
                    <a:pt x="738" y="153"/>
                  </a:cubicBezTo>
                  <a:cubicBezTo>
                    <a:pt x="499" y="1150"/>
                    <a:pt x="369" y="1172"/>
                    <a:pt x="347" y="1172"/>
                  </a:cubicBezTo>
                  <a:cubicBezTo>
                    <a:pt x="217" y="1172"/>
                    <a:pt x="131" y="586"/>
                    <a:pt x="87" y="44"/>
                  </a:cubicBezTo>
                  <a:cubicBezTo>
                    <a:pt x="87" y="23"/>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67"/>
            <p:cNvSpPr/>
            <p:nvPr/>
          </p:nvSpPr>
          <p:spPr>
            <a:xfrm>
              <a:off x="2351970" y="3627652"/>
              <a:ext cx="564362" cy="507104"/>
            </a:xfrm>
            <a:custGeom>
              <a:avLst/>
              <a:gdLst/>
              <a:ahLst/>
              <a:cxnLst/>
              <a:rect l="l" t="t" r="r" b="b"/>
              <a:pathLst>
                <a:path w="3637" h="3268" extrusionOk="0">
                  <a:moveTo>
                    <a:pt x="2441" y="0"/>
                  </a:moveTo>
                  <a:cubicBezTo>
                    <a:pt x="1761" y="0"/>
                    <a:pt x="695" y="121"/>
                    <a:pt x="759" y="266"/>
                  </a:cubicBezTo>
                  <a:cubicBezTo>
                    <a:pt x="759" y="266"/>
                    <a:pt x="0" y="2824"/>
                    <a:pt x="2450" y="3258"/>
                  </a:cubicBezTo>
                  <a:cubicBezTo>
                    <a:pt x="2489" y="3265"/>
                    <a:pt x="2526" y="3268"/>
                    <a:pt x="2561" y="3268"/>
                  </a:cubicBezTo>
                  <a:cubicBezTo>
                    <a:pt x="3637" y="3268"/>
                    <a:pt x="3222" y="175"/>
                    <a:pt x="2949" y="49"/>
                  </a:cubicBezTo>
                  <a:cubicBezTo>
                    <a:pt x="2870" y="15"/>
                    <a:pt x="2679" y="0"/>
                    <a:pt x="244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67"/>
            <p:cNvSpPr/>
            <p:nvPr/>
          </p:nvSpPr>
          <p:spPr>
            <a:xfrm>
              <a:off x="2698470" y="3354547"/>
              <a:ext cx="471104" cy="297621"/>
            </a:xfrm>
            <a:custGeom>
              <a:avLst/>
              <a:gdLst/>
              <a:ahLst/>
              <a:cxnLst/>
              <a:rect l="l" t="t" r="r" b="b"/>
              <a:pathLst>
                <a:path w="3036" h="1918" extrusionOk="0">
                  <a:moveTo>
                    <a:pt x="2903" y="0"/>
                  </a:moveTo>
                  <a:cubicBezTo>
                    <a:pt x="2897" y="0"/>
                    <a:pt x="2890" y="3"/>
                    <a:pt x="2884" y="9"/>
                  </a:cubicBezTo>
                  <a:cubicBezTo>
                    <a:pt x="2862" y="9"/>
                    <a:pt x="2862" y="31"/>
                    <a:pt x="2862" y="53"/>
                  </a:cubicBezTo>
                  <a:cubicBezTo>
                    <a:pt x="2949" y="378"/>
                    <a:pt x="2884" y="725"/>
                    <a:pt x="2710" y="985"/>
                  </a:cubicBezTo>
                  <a:cubicBezTo>
                    <a:pt x="2320" y="1527"/>
                    <a:pt x="1410" y="1831"/>
                    <a:pt x="44" y="1831"/>
                  </a:cubicBezTo>
                  <a:cubicBezTo>
                    <a:pt x="22" y="1831"/>
                    <a:pt x="0" y="1831"/>
                    <a:pt x="0" y="1874"/>
                  </a:cubicBezTo>
                  <a:cubicBezTo>
                    <a:pt x="0" y="1896"/>
                    <a:pt x="22" y="1896"/>
                    <a:pt x="44" y="1917"/>
                  </a:cubicBezTo>
                  <a:lnTo>
                    <a:pt x="65" y="1896"/>
                  </a:lnTo>
                  <a:cubicBezTo>
                    <a:pt x="1453" y="1896"/>
                    <a:pt x="2364" y="1592"/>
                    <a:pt x="2775" y="1028"/>
                  </a:cubicBezTo>
                  <a:cubicBezTo>
                    <a:pt x="2971" y="747"/>
                    <a:pt x="3036" y="378"/>
                    <a:pt x="2949" y="31"/>
                  </a:cubicBezTo>
                  <a:cubicBezTo>
                    <a:pt x="2934" y="16"/>
                    <a:pt x="2918" y="0"/>
                    <a:pt x="2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67"/>
            <p:cNvSpPr/>
            <p:nvPr/>
          </p:nvSpPr>
          <p:spPr>
            <a:xfrm>
              <a:off x="3219850" y="3649531"/>
              <a:ext cx="131431" cy="56483"/>
            </a:xfrm>
            <a:custGeom>
              <a:avLst/>
              <a:gdLst/>
              <a:ahLst/>
              <a:cxnLst/>
              <a:rect l="l" t="t" r="r" b="b"/>
              <a:pathLst>
                <a:path w="847" h="364" extrusionOk="0">
                  <a:moveTo>
                    <a:pt x="731" y="1"/>
                  </a:moveTo>
                  <a:cubicBezTo>
                    <a:pt x="529" y="1"/>
                    <a:pt x="118" y="241"/>
                    <a:pt x="22" y="298"/>
                  </a:cubicBezTo>
                  <a:cubicBezTo>
                    <a:pt x="1" y="298"/>
                    <a:pt x="1" y="320"/>
                    <a:pt x="1" y="342"/>
                  </a:cubicBezTo>
                  <a:cubicBezTo>
                    <a:pt x="22" y="363"/>
                    <a:pt x="22" y="363"/>
                    <a:pt x="44" y="363"/>
                  </a:cubicBezTo>
                  <a:lnTo>
                    <a:pt x="66" y="363"/>
                  </a:lnTo>
                  <a:cubicBezTo>
                    <a:pt x="279" y="228"/>
                    <a:pt x="596" y="75"/>
                    <a:pt x="738" y="75"/>
                  </a:cubicBezTo>
                  <a:cubicBezTo>
                    <a:pt x="755" y="75"/>
                    <a:pt x="770" y="77"/>
                    <a:pt x="781" y="81"/>
                  </a:cubicBezTo>
                  <a:cubicBezTo>
                    <a:pt x="781" y="92"/>
                    <a:pt x="792" y="98"/>
                    <a:pt x="803" y="98"/>
                  </a:cubicBezTo>
                  <a:cubicBezTo>
                    <a:pt x="814" y="98"/>
                    <a:pt x="825" y="92"/>
                    <a:pt x="825" y="81"/>
                  </a:cubicBezTo>
                  <a:cubicBezTo>
                    <a:pt x="846" y="60"/>
                    <a:pt x="825" y="16"/>
                    <a:pt x="803" y="16"/>
                  </a:cubicBezTo>
                  <a:cubicBezTo>
                    <a:pt x="784" y="6"/>
                    <a:pt x="760"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67"/>
            <p:cNvSpPr/>
            <p:nvPr/>
          </p:nvSpPr>
          <p:spPr>
            <a:xfrm>
              <a:off x="3256936" y="3677462"/>
              <a:ext cx="90931" cy="68897"/>
            </a:xfrm>
            <a:custGeom>
              <a:avLst/>
              <a:gdLst/>
              <a:ahLst/>
              <a:cxnLst/>
              <a:rect l="l" t="t" r="r" b="b"/>
              <a:pathLst>
                <a:path w="586" h="444" extrusionOk="0">
                  <a:moveTo>
                    <a:pt x="561" y="1"/>
                  </a:moveTo>
                  <a:cubicBezTo>
                    <a:pt x="555" y="1"/>
                    <a:pt x="549" y="3"/>
                    <a:pt x="542" y="10"/>
                  </a:cubicBezTo>
                  <a:cubicBezTo>
                    <a:pt x="347" y="96"/>
                    <a:pt x="174" y="227"/>
                    <a:pt x="22" y="378"/>
                  </a:cubicBezTo>
                  <a:cubicBezTo>
                    <a:pt x="0" y="378"/>
                    <a:pt x="0" y="400"/>
                    <a:pt x="22" y="422"/>
                  </a:cubicBezTo>
                  <a:cubicBezTo>
                    <a:pt x="22" y="443"/>
                    <a:pt x="44" y="443"/>
                    <a:pt x="44" y="443"/>
                  </a:cubicBezTo>
                  <a:cubicBezTo>
                    <a:pt x="65" y="443"/>
                    <a:pt x="65" y="443"/>
                    <a:pt x="65" y="422"/>
                  </a:cubicBezTo>
                  <a:cubicBezTo>
                    <a:pt x="217" y="292"/>
                    <a:pt x="369" y="183"/>
                    <a:pt x="542" y="75"/>
                  </a:cubicBezTo>
                  <a:cubicBezTo>
                    <a:pt x="564" y="75"/>
                    <a:pt x="586" y="53"/>
                    <a:pt x="586" y="31"/>
                  </a:cubicBezTo>
                  <a:cubicBezTo>
                    <a:pt x="586" y="16"/>
                    <a:pt x="575"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67"/>
            <p:cNvSpPr/>
            <p:nvPr/>
          </p:nvSpPr>
          <p:spPr>
            <a:xfrm rot="-1351930">
              <a:off x="1920535" y="3637439"/>
              <a:ext cx="497949" cy="341070"/>
            </a:xfrm>
            <a:custGeom>
              <a:avLst/>
              <a:gdLst/>
              <a:ahLst/>
              <a:cxnLst/>
              <a:rect l="l" t="t" r="r" b="b"/>
              <a:pathLst>
                <a:path w="3209" h="2198" extrusionOk="0">
                  <a:moveTo>
                    <a:pt x="2695" y="1"/>
                  </a:moveTo>
                  <a:cubicBezTo>
                    <a:pt x="2057" y="1"/>
                    <a:pt x="671" y="800"/>
                    <a:pt x="671" y="800"/>
                  </a:cubicBezTo>
                  <a:cubicBezTo>
                    <a:pt x="0" y="1451"/>
                    <a:pt x="436" y="2198"/>
                    <a:pt x="1424" y="2198"/>
                  </a:cubicBezTo>
                  <a:cubicBezTo>
                    <a:pt x="1489" y="2198"/>
                    <a:pt x="1556" y="2195"/>
                    <a:pt x="1625" y="2188"/>
                  </a:cubicBezTo>
                  <a:cubicBezTo>
                    <a:pt x="2753" y="2079"/>
                    <a:pt x="3208" y="714"/>
                    <a:pt x="2991" y="150"/>
                  </a:cubicBezTo>
                  <a:cubicBezTo>
                    <a:pt x="2950" y="44"/>
                    <a:pt x="2843" y="1"/>
                    <a:pt x="2695" y="1"/>
                  </a:cubicBezTo>
                  <a:close/>
                </a:path>
              </a:pathLst>
            </a:custGeom>
            <a:solidFill>
              <a:srgbClr val="F1B9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67"/>
            <p:cNvSpPr/>
            <p:nvPr/>
          </p:nvSpPr>
          <p:spPr>
            <a:xfrm rot="-1351930">
              <a:off x="2190286" y="3601017"/>
              <a:ext cx="121190" cy="69207"/>
            </a:xfrm>
            <a:custGeom>
              <a:avLst/>
              <a:gdLst/>
              <a:ahLst/>
              <a:cxnLst/>
              <a:rect l="l" t="t" r="r" b="b"/>
              <a:pathLst>
                <a:path w="781" h="446" extrusionOk="0">
                  <a:moveTo>
                    <a:pt x="669" y="1"/>
                  </a:moveTo>
                  <a:cubicBezTo>
                    <a:pt x="362" y="1"/>
                    <a:pt x="20" y="361"/>
                    <a:pt x="0" y="381"/>
                  </a:cubicBezTo>
                  <a:cubicBezTo>
                    <a:pt x="0" y="402"/>
                    <a:pt x="0" y="424"/>
                    <a:pt x="0" y="446"/>
                  </a:cubicBezTo>
                  <a:lnTo>
                    <a:pt x="65" y="446"/>
                  </a:lnTo>
                  <a:cubicBezTo>
                    <a:pt x="65" y="446"/>
                    <a:pt x="400" y="92"/>
                    <a:pt x="674" y="92"/>
                  </a:cubicBezTo>
                  <a:cubicBezTo>
                    <a:pt x="695" y="92"/>
                    <a:pt x="717" y="94"/>
                    <a:pt x="737" y="99"/>
                  </a:cubicBezTo>
                  <a:cubicBezTo>
                    <a:pt x="759" y="99"/>
                    <a:pt x="781" y="99"/>
                    <a:pt x="781" y="77"/>
                  </a:cubicBezTo>
                  <a:cubicBezTo>
                    <a:pt x="781" y="56"/>
                    <a:pt x="781" y="12"/>
                    <a:pt x="759" y="12"/>
                  </a:cubicBezTo>
                  <a:cubicBezTo>
                    <a:pt x="729" y="4"/>
                    <a:pt x="699" y="1"/>
                    <a:pt x="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67"/>
            <p:cNvSpPr/>
            <p:nvPr/>
          </p:nvSpPr>
          <p:spPr>
            <a:xfrm rot="-1351930">
              <a:off x="2225647" y="3625681"/>
              <a:ext cx="124759" cy="67345"/>
            </a:xfrm>
            <a:custGeom>
              <a:avLst/>
              <a:gdLst/>
              <a:ahLst/>
              <a:cxnLst/>
              <a:rect l="l" t="t" r="r" b="b"/>
              <a:pathLst>
                <a:path w="804" h="434" extrusionOk="0">
                  <a:moveTo>
                    <a:pt x="675" y="0"/>
                  </a:moveTo>
                  <a:cubicBezTo>
                    <a:pt x="385" y="0"/>
                    <a:pt x="42" y="361"/>
                    <a:pt x="23" y="380"/>
                  </a:cubicBezTo>
                  <a:cubicBezTo>
                    <a:pt x="1" y="380"/>
                    <a:pt x="1" y="424"/>
                    <a:pt x="23" y="424"/>
                  </a:cubicBezTo>
                  <a:lnTo>
                    <a:pt x="44" y="424"/>
                  </a:lnTo>
                  <a:cubicBezTo>
                    <a:pt x="51" y="431"/>
                    <a:pt x="56" y="433"/>
                    <a:pt x="60" y="433"/>
                  </a:cubicBezTo>
                  <a:cubicBezTo>
                    <a:pt x="68" y="433"/>
                    <a:pt x="73" y="424"/>
                    <a:pt x="88" y="424"/>
                  </a:cubicBezTo>
                  <a:cubicBezTo>
                    <a:pt x="88" y="424"/>
                    <a:pt x="423" y="70"/>
                    <a:pt x="679" y="70"/>
                  </a:cubicBezTo>
                  <a:cubicBezTo>
                    <a:pt x="699" y="70"/>
                    <a:pt x="719" y="72"/>
                    <a:pt x="738" y="77"/>
                  </a:cubicBezTo>
                  <a:cubicBezTo>
                    <a:pt x="744" y="83"/>
                    <a:pt x="751" y="86"/>
                    <a:pt x="757" y="86"/>
                  </a:cubicBezTo>
                  <a:cubicBezTo>
                    <a:pt x="772" y="86"/>
                    <a:pt x="788" y="70"/>
                    <a:pt x="803" y="55"/>
                  </a:cubicBezTo>
                  <a:cubicBezTo>
                    <a:pt x="803" y="33"/>
                    <a:pt x="781" y="12"/>
                    <a:pt x="760" y="12"/>
                  </a:cubicBezTo>
                  <a:cubicBezTo>
                    <a:pt x="732" y="4"/>
                    <a:pt x="704" y="0"/>
                    <a:pt x="6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67"/>
            <p:cNvSpPr/>
            <p:nvPr/>
          </p:nvSpPr>
          <p:spPr>
            <a:xfrm rot="-1351930">
              <a:off x="2018640" y="3869016"/>
              <a:ext cx="276052" cy="132673"/>
            </a:xfrm>
            <a:custGeom>
              <a:avLst/>
              <a:gdLst/>
              <a:ahLst/>
              <a:cxnLst/>
              <a:rect l="l" t="t" r="r" b="b"/>
              <a:pathLst>
                <a:path w="1779" h="855" extrusionOk="0">
                  <a:moveTo>
                    <a:pt x="62" y="0"/>
                  </a:moveTo>
                  <a:cubicBezTo>
                    <a:pt x="57" y="0"/>
                    <a:pt x="50" y="3"/>
                    <a:pt x="44" y="9"/>
                  </a:cubicBezTo>
                  <a:cubicBezTo>
                    <a:pt x="22" y="9"/>
                    <a:pt x="1" y="31"/>
                    <a:pt x="1" y="53"/>
                  </a:cubicBezTo>
                  <a:cubicBezTo>
                    <a:pt x="44" y="356"/>
                    <a:pt x="217" y="616"/>
                    <a:pt x="499" y="768"/>
                  </a:cubicBezTo>
                  <a:cubicBezTo>
                    <a:pt x="629" y="812"/>
                    <a:pt x="759" y="855"/>
                    <a:pt x="911" y="855"/>
                  </a:cubicBezTo>
                  <a:cubicBezTo>
                    <a:pt x="1193" y="833"/>
                    <a:pt x="1475" y="747"/>
                    <a:pt x="1735" y="616"/>
                  </a:cubicBezTo>
                  <a:cubicBezTo>
                    <a:pt x="1757" y="616"/>
                    <a:pt x="1778" y="595"/>
                    <a:pt x="1757" y="573"/>
                  </a:cubicBezTo>
                  <a:cubicBezTo>
                    <a:pt x="1757" y="558"/>
                    <a:pt x="1746" y="542"/>
                    <a:pt x="1732" y="542"/>
                  </a:cubicBezTo>
                  <a:cubicBezTo>
                    <a:pt x="1726" y="542"/>
                    <a:pt x="1720" y="545"/>
                    <a:pt x="1713" y="551"/>
                  </a:cubicBezTo>
                  <a:cubicBezTo>
                    <a:pt x="1697" y="551"/>
                    <a:pt x="1309" y="762"/>
                    <a:pt x="906" y="762"/>
                  </a:cubicBezTo>
                  <a:cubicBezTo>
                    <a:pt x="775" y="762"/>
                    <a:pt x="643" y="740"/>
                    <a:pt x="521" y="681"/>
                  </a:cubicBezTo>
                  <a:cubicBezTo>
                    <a:pt x="282" y="551"/>
                    <a:pt x="109" y="31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67"/>
            <p:cNvSpPr/>
            <p:nvPr/>
          </p:nvSpPr>
          <p:spPr>
            <a:xfrm>
              <a:off x="2510090" y="4608344"/>
              <a:ext cx="461017" cy="120414"/>
            </a:xfrm>
            <a:custGeom>
              <a:avLst/>
              <a:gdLst/>
              <a:ahLst/>
              <a:cxnLst/>
              <a:rect l="l" t="t" r="r" b="b"/>
              <a:pathLst>
                <a:path w="2971" h="776" extrusionOk="0">
                  <a:moveTo>
                    <a:pt x="2919" y="0"/>
                  </a:moveTo>
                  <a:cubicBezTo>
                    <a:pt x="2911" y="0"/>
                    <a:pt x="2905" y="5"/>
                    <a:pt x="2905" y="16"/>
                  </a:cubicBezTo>
                  <a:cubicBezTo>
                    <a:pt x="2367" y="453"/>
                    <a:pt x="1701" y="684"/>
                    <a:pt x="1033" y="684"/>
                  </a:cubicBezTo>
                  <a:cubicBezTo>
                    <a:pt x="706" y="684"/>
                    <a:pt x="379" y="629"/>
                    <a:pt x="65" y="515"/>
                  </a:cubicBezTo>
                  <a:cubicBezTo>
                    <a:pt x="54" y="504"/>
                    <a:pt x="44" y="499"/>
                    <a:pt x="33" y="499"/>
                  </a:cubicBezTo>
                  <a:cubicBezTo>
                    <a:pt x="22" y="499"/>
                    <a:pt x="11" y="504"/>
                    <a:pt x="0" y="515"/>
                  </a:cubicBezTo>
                  <a:cubicBezTo>
                    <a:pt x="0" y="537"/>
                    <a:pt x="0" y="580"/>
                    <a:pt x="22" y="580"/>
                  </a:cubicBezTo>
                  <a:cubicBezTo>
                    <a:pt x="347" y="710"/>
                    <a:pt x="694" y="775"/>
                    <a:pt x="1041" y="775"/>
                  </a:cubicBezTo>
                  <a:cubicBezTo>
                    <a:pt x="1735" y="753"/>
                    <a:pt x="2407" y="515"/>
                    <a:pt x="2949" y="81"/>
                  </a:cubicBezTo>
                  <a:cubicBezTo>
                    <a:pt x="2970" y="60"/>
                    <a:pt x="2970" y="38"/>
                    <a:pt x="2949" y="16"/>
                  </a:cubicBezTo>
                  <a:cubicBezTo>
                    <a:pt x="2938" y="5"/>
                    <a:pt x="2927" y="0"/>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67"/>
            <p:cNvSpPr/>
            <p:nvPr/>
          </p:nvSpPr>
          <p:spPr>
            <a:xfrm>
              <a:off x="2002055" y="2959012"/>
              <a:ext cx="173948" cy="185121"/>
            </a:xfrm>
            <a:custGeom>
              <a:avLst/>
              <a:gdLst/>
              <a:ahLst/>
              <a:cxnLst/>
              <a:rect l="l" t="t" r="r" b="b"/>
              <a:pathLst>
                <a:path w="1121" h="1193" extrusionOk="0">
                  <a:moveTo>
                    <a:pt x="196" y="0"/>
                  </a:moveTo>
                  <a:cubicBezTo>
                    <a:pt x="174" y="0"/>
                    <a:pt x="131" y="22"/>
                    <a:pt x="131" y="44"/>
                  </a:cubicBezTo>
                  <a:cubicBezTo>
                    <a:pt x="0" y="217"/>
                    <a:pt x="239" y="1019"/>
                    <a:pt x="282" y="1171"/>
                  </a:cubicBezTo>
                  <a:cubicBezTo>
                    <a:pt x="304" y="1193"/>
                    <a:pt x="304" y="1193"/>
                    <a:pt x="326" y="1193"/>
                  </a:cubicBezTo>
                  <a:lnTo>
                    <a:pt x="347" y="1193"/>
                  </a:lnTo>
                  <a:cubicBezTo>
                    <a:pt x="369" y="1193"/>
                    <a:pt x="391" y="1171"/>
                    <a:pt x="391" y="1149"/>
                  </a:cubicBezTo>
                  <a:cubicBezTo>
                    <a:pt x="261" y="759"/>
                    <a:pt x="131" y="195"/>
                    <a:pt x="196" y="87"/>
                  </a:cubicBezTo>
                  <a:lnTo>
                    <a:pt x="196" y="87"/>
                  </a:lnTo>
                  <a:cubicBezTo>
                    <a:pt x="477" y="130"/>
                    <a:pt x="781" y="217"/>
                    <a:pt x="1041" y="325"/>
                  </a:cubicBezTo>
                  <a:cubicBezTo>
                    <a:pt x="1048" y="333"/>
                    <a:pt x="1056" y="336"/>
                    <a:pt x="1062" y="336"/>
                  </a:cubicBezTo>
                  <a:cubicBezTo>
                    <a:pt x="1097" y="336"/>
                    <a:pt x="1121" y="260"/>
                    <a:pt x="1084" y="260"/>
                  </a:cubicBezTo>
                  <a:cubicBezTo>
                    <a:pt x="803" y="130"/>
                    <a:pt x="499" y="44"/>
                    <a:pt x="196"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67"/>
            <p:cNvSpPr/>
            <p:nvPr/>
          </p:nvSpPr>
          <p:spPr>
            <a:xfrm>
              <a:off x="2395728" y="2757132"/>
              <a:ext cx="141362" cy="117931"/>
            </a:xfrm>
            <a:custGeom>
              <a:avLst/>
              <a:gdLst/>
              <a:ahLst/>
              <a:cxnLst/>
              <a:rect l="l" t="t" r="r" b="b"/>
              <a:pathLst>
                <a:path w="911" h="760" extrusionOk="0">
                  <a:moveTo>
                    <a:pt x="363" y="0"/>
                  </a:moveTo>
                  <a:cubicBezTo>
                    <a:pt x="333" y="0"/>
                    <a:pt x="241" y="19"/>
                    <a:pt x="0" y="521"/>
                  </a:cubicBezTo>
                  <a:cubicBezTo>
                    <a:pt x="0" y="542"/>
                    <a:pt x="0" y="564"/>
                    <a:pt x="22" y="564"/>
                  </a:cubicBezTo>
                  <a:cubicBezTo>
                    <a:pt x="28" y="570"/>
                    <a:pt x="34" y="573"/>
                    <a:pt x="41" y="573"/>
                  </a:cubicBezTo>
                  <a:cubicBezTo>
                    <a:pt x="56" y="573"/>
                    <a:pt x="71" y="558"/>
                    <a:pt x="87" y="542"/>
                  </a:cubicBezTo>
                  <a:cubicBezTo>
                    <a:pt x="152" y="391"/>
                    <a:pt x="239" y="217"/>
                    <a:pt x="347" y="87"/>
                  </a:cubicBezTo>
                  <a:cubicBezTo>
                    <a:pt x="520" y="282"/>
                    <a:pt x="672" y="521"/>
                    <a:pt x="802" y="737"/>
                  </a:cubicBezTo>
                  <a:cubicBezTo>
                    <a:pt x="824" y="759"/>
                    <a:pt x="824" y="759"/>
                    <a:pt x="846" y="759"/>
                  </a:cubicBezTo>
                  <a:lnTo>
                    <a:pt x="867" y="759"/>
                  </a:lnTo>
                  <a:cubicBezTo>
                    <a:pt x="889" y="737"/>
                    <a:pt x="911" y="716"/>
                    <a:pt x="889" y="694"/>
                  </a:cubicBezTo>
                  <a:cubicBezTo>
                    <a:pt x="737" y="456"/>
                    <a:pt x="585" y="217"/>
                    <a:pt x="369" y="0"/>
                  </a:cubicBezTo>
                  <a:cubicBezTo>
                    <a:pt x="367" y="0"/>
                    <a:pt x="365" y="0"/>
                    <a:pt x="36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67"/>
            <p:cNvSpPr/>
            <p:nvPr/>
          </p:nvSpPr>
          <p:spPr>
            <a:xfrm>
              <a:off x="2748901" y="3796635"/>
              <a:ext cx="27000" cy="60672"/>
            </a:xfrm>
            <a:custGeom>
              <a:avLst/>
              <a:gdLst/>
              <a:ahLst/>
              <a:cxnLst/>
              <a:rect l="l" t="t" r="r" b="b"/>
              <a:pathLst>
                <a:path w="174" h="391" extrusionOk="0">
                  <a:moveTo>
                    <a:pt x="66" y="1"/>
                  </a:moveTo>
                  <a:cubicBezTo>
                    <a:pt x="22" y="1"/>
                    <a:pt x="22" y="22"/>
                    <a:pt x="22" y="44"/>
                  </a:cubicBezTo>
                  <a:cubicBezTo>
                    <a:pt x="66" y="152"/>
                    <a:pt x="66" y="282"/>
                    <a:pt x="22" y="326"/>
                  </a:cubicBezTo>
                  <a:cubicBezTo>
                    <a:pt x="1" y="347"/>
                    <a:pt x="1" y="369"/>
                    <a:pt x="22" y="391"/>
                  </a:cubicBezTo>
                  <a:lnTo>
                    <a:pt x="66" y="391"/>
                  </a:lnTo>
                  <a:cubicBezTo>
                    <a:pt x="174" y="304"/>
                    <a:pt x="109" y="66"/>
                    <a:pt x="109" y="22"/>
                  </a:cubicBezTo>
                  <a:cubicBezTo>
                    <a:pt x="109" y="1"/>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67"/>
            <p:cNvSpPr/>
            <p:nvPr/>
          </p:nvSpPr>
          <p:spPr>
            <a:xfrm>
              <a:off x="2782573" y="3736117"/>
              <a:ext cx="23741" cy="64086"/>
            </a:xfrm>
            <a:custGeom>
              <a:avLst/>
              <a:gdLst/>
              <a:ahLst/>
              <a:cxnLst/>
              <a:rect l="l" t="t" r="r" b="b"/>
              <a:pathLst>
                <a:path w="153" h="413" extrusionOk="0">
                  <a:moveTo>
                    <a:pt x="44" y="0"/>
                  </a:moveTo>
                  <a:cubicBezTo>
                    <a:pt x="22" y="22"/>
                    <a:pt x="0" y="44"/>
                    <a:pt x="0" y="65"/>
                  </a:cubicBezTo>
                  <a:cubicBezTo>
                    <a:pt x="44" y="130"/>
                    <a:pt x="65" y="282"/>
                    <a:pt x="0" y="326"/>
                  </a:cubicBezTo>
                  <a:cubicBezTo>
                    <a:pt x="0" y="347"/>
                    <a:pt x="0" y="369"/>
                    <a:pt x="0" y="391"/>
                  </a:cubicBezTo>
                  <a:cubicBezTo>
                    <a:pt x="22" y="391"/>
                    <a:pt x="22" y="412"/>
                    <a:pt x="44" y="412"/>
                  </a:cubicBezTo>
                  <a:cubicBezTo>
                    <a:pt x="44" y="391"/>
                    <a:pt x="44" y="391"/>
                    <a:pt x="65" y="391"/>
                  </a:cubicBezTo>
                  <a:cubicBezTo>
                    <a:pt x="152" y="304"/>
                    <a:pt x="87" y="65"/>
                    <a:pt x="87" y="44"/>
                  </a:cubicBezTo>
                  <a:cubicBezTo>
                    <a:pt x="87" y="22"/>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67"/>
            <p:cNvSpPr/>
            <p:nvPr/>
          </p:nvSpPr>
          <p:spPr>
            <a:xfrm>
              <a:off x="2772487" y="3882756"/>
              <a:ext cx="23741" cy="62069"/>
            </a:xfrm>
            <a:custGeom>
              <a:avLst/>
              <a:gdLst/>
              <a:ahLst/>
              <a:cxnLst/>
              <a:rect l="l" t="t" r="r" b="b"/>
              <a:pathLst>
                <a:path w="153" h="400" extrusionOk="0">
                  <a:moveTo>
                    <a:pt x="62" y="0"/>
                  </a:moveTo>
                  <a:cubicBezTo>
                    <a:pt x="56" y="0"/>
                    <a:pt x="50" y="3"/>
                    <a:pt x="44" y="9"/>
                  </a:cubicBezTo>
                  <a:cubicBezTo>
                    <a:pt x="22" y="9"/>
                    <a:pt x="0" y="31"/>
                    <a:pt x="22" y="53"/>
                  </a:cubicBezTo>
                  <a:cubicBezTo>
                    <a:pt x="44" y="118"/>
                    <a:pt x="65" y="291"/>
                    <a:pt x="22" y="334"/>
                  </a:cubicBezTo>
                  <a:cubicBezTo>
                    <a:pt x="0" y="334"/>
                    <a:pt x="0" y="356"/>
                    <a:pt x="22" y="378"/>
                  </a:cubicBezTo>
                  <a:cubicBezTo>
                    <a:pt x="22" y="400"/>
                    <a:pt x="22" y="400"/>
                    <a:pt x="44" y="400"/>
                  </a:cubicBezTo>
                  <a:cubicBezTo>
                    <a:pt x="44" y="400"/>
                    <a:pt x="44" y="400"/>
                    <a:pt x="65" y="378"/>
                  </a:cubicBezTo>
                  <a:cubicBezTo>
                    <a:pt x="152" y="313"/>
                    <a:pt x="87" y="53"/>
                    <a:pt x="87" y="31"/>
                  </a:cubicBezTo>
                  <a:cubicBezTo>
                    <a:pt x="87" y="16"/>
                    <a:pt x="76"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67"/>
            <p:cNvSpPr/>
            <p:nvPr/>
          </p:nvSpPr>
          <p:spPr>
            <a:xfrm>
              <a:off x="2701884" y="3906342"/>
              <a:ext cx="27000" cy="62069"/>
            </a:xfrm>
            <a:custGeom>
              <a:avLst/>
              <a:gdLst/>
              <a:ahLst/>
              <a:cxnLst/>
              <a:rect l="l" t="t" r="r" b="b"/>
              <a:pathLst>
                <a:path w="174" h="400" extrusionOk="0">
                  <a:moveTo>
                    <a:pt x="84" y="0"/>
                  </a:moveTo>
                  <a:cubicBezTo>
                    <a:pt x="78" y="0"/>
                    <a:pt x="71" y="3"/>
                    <a:pt x="65" y="9"/>
                  </a:cubicBezTo>
                  <a:cubicBezTo>
                    <a:pt x="43" y="9"/>
                    <a:pt x="22" y="31"/>
                    <a:pt x="22" y="52"/>
                  </a:cubicBezTo>
                  <a:cubicBezTo>
                    <a:pt x="65" y="139"/>
                    <a:pt x="65" y="291"/>
                    <a:pt x="22" y="313"/>
                  </a:cubicBezTo>
                  <a:cubicBezTo>
                    <a:pt x="0" y="334"/>
                    <a:pt x="0" y="356"/>
                    <a:pt x="22" y="378"/>
                  </a:cubicBezTo>
                  <a:cubicBezTo>
                    <a:pt x="43" y="399"/>
                    <a:pt x="43" y="399"/>
                    <a:pt x="65" y="399"/>
                  </a:cubicBezTo>
                  <a:cubicBezTo>
                    <a:pt x="65" y="399"/>
                    <a:pt x="65" y="378"/>
                    <a:pt x="65" y="378"/>
                  </a:cubicBezTo>
                  <a:cubicBezTo>
                    <a:pt x="173" y="291"/>
                    <a:pt x="108" y="52"/>
                    <a:pt x="108" y="31"/>
                  </a:cubicBezTo>
                  <a:cubicBezTo>
                    <a:pt x="108" y="15"/>
                    <a:pt x="98"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67"/>
            <p:cNvSpPr/>
            <p:nvPr/>
          </p:nvSpPr>
          <p:spPr>
            <a:xfrm>
              <a:off x="2745487" y="3963446"/>
              <a:ext cx="27155" cy="62069"/>
            </a:xfrm>
            <a:custGeom>
              <a:avLst/>
              <a:gdLst/>
              <a:ahLst/>
              <a:cxnLst/>
              <a:rect l="l" t="t" r="r" b="b"/>
              <a:pathLst>
                <a:path w="175" h="400" extrusionOk="0">
                  <a:moveTo>
                    <a:pt x="63" y="1"/>
                  </a:moveTo>
                  <a:cubicBezTo>
                    <a:pt x="57" y="1"/>
                    <a:pt x="51" y="3"/>
                    <a:pt x="44" y="10"/>
                  </a:cubicBezTo>
                  <a:cubicBezTo>
                    <a:pt x="23" y="10"/>
                    <a:pt x="23" y="31"/>
                    <a:pt x="23" y="53"/>
                  </a:cubicBezTo>
                  <a:cubicBezTo>
                    <a:pt x="66" y="140"/>
                    <a:pt x="66" y="291"/>
                    <a:pt x="23" y="335"/>
                  </a:cubicBezTo>
                  <a:cubicBezTo>
                    <a:pt x="1" y="335"/>
                    <a:pt x="1" y="357"/>
                    <a:pt x="23" y="378"/>
                  </a:cubicBezTo>
                  <a:cubicBezTo>
                    <a:pt x="23" y="400"/>
                    <a:pt x="44" y="400"/>
                    <a:pt x="66" y="400"/>
                  </a:cubicBezTo>
                  <a:cubicBezTo>
                    <a:pt x="66" y="400"/>
                    <a:pt x="66" y="400"/>
                    <a:pt x="66" y="378"/>
                  </a:cubicBezTo>
                  <a:cubicBezTo>
                    <a:pt x="174" y="313"/>
                    <a:pt x="109" y="53"/>
                    <a:pt x="109" y="31"/>
                  </a:cubicBezTo>
                  <a:cubicBezTo>
                    <a:pt x="94" y="16"/>
                    <a:pt x="79" y="1"/>
                    <a:pt x="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67"/>
            <p:cNvSpPr/>
            <p:nvPr/>
          </p:nvSpPr>
          <p:spPr>
            <a:xfrm>
              <a:off x="2705142" y="3813393"/>
              <a:ext cx="27155" cy="60828"/>
            </a:xfrm>
            <a:custGeom>
              <a:avLst/>
              <a:gdLst/>
              <a:ahLst/>
              <a:cxnLst/>
              <a:rect l="l" t="t" r="r" b="b"/>
              <a:pathLst>
                <a:path w="175" h="392" extrusionOk="0">
                  <a:moveTo>
                    <a:pt x="66" y="1"/>
                  </a:moveTo>
                  <a:cubicBezTo>
                    <a:pt x="22" y="23"/>
                    <a:pt x="22" y="44"/>
                    <a:pt x="22" y="66"/>
                  </a:cubicBezTo>
                  <a:cubicBezTo>
                    <a:pt x="66" y="153"/>
                    <a:pt x="66" y="305"/>
                    <a:pt x="22" y="326"/>
                  </a:cubicBezTo>
                  <a:cubicBezTo>
                    <a:pt x="1" y="348"/>
                    <a:pt x="1" y="370"/>
                    <a:pt x="22" y="391"/>
                  </a:cubicBezTo>
                  <a:lnTo>
                    <a:pt x="66" y="391"/>
                  </a:lnTo>
                  <a:cubicBezTo>
                    <a:pt x="174" y="305"/>
                    <a:pt x="109" y="66"/>
                    <a:pt x="109" y="44"/>
                  </a:cubicBezTo>
                  <a:cubicBezTo>
                    <a:pt x="109" y="23"/>
                    <a:pt x="87"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67"/>
            <p:cNvSpPr/>
            <p:nvPr/>
          </p:nvSpPr>
          <p:spPr>
            <a:xfrm>
              <a:off x="2732142" y="3715945"/>
              <a:ext cx="27000" cy="60672"/>
            </a:xfrm>
            <a:custGeom>
              <a:avLst/>
              <a:gdLst/>
              <a:ahLst/>
              <a:cxnLst/>
              <a:rect l="l" t="t" r="r" b="b"/>
              <a:pathLst>
                <a:path w="174" h="391" extrusionOk="0">
                  <a:moveTo>
                    <a:pt x="43" y="0"/>
                  </a:moveTo>
                  <a:cubicBezTo>
                    <a:pt x="22" y="22"/>
                    <a:pt x="22" y="44"/>
                    <a:pt x="22" y="65"/>
                  </a:cubicBezTo>
                  <a:cubicBezTo>
                    <a:pt x="65" y="152"/>
                    <a:pt x="65" y="304"/>
                    <a:pt x="22" y="325"/>
                  </a:cubicBezTo>
                  <a:cubicBezTo>
                    <a:pt x="0" y="347"/>
                    <a:pt x="0" y="369"/>
                    <a:pt x="22" y="391"/>
                  </a:cubicBezTo>
                  <a:lnTo>
                    <a:pt x="65" y="391"/>
                  </a:lnTo>
                  <a:cubicBezTo>
                    <a:pt x="174" y="304"/>
                    <a:pt x="109" y="65"/>
                    <a:pt x="109" y="44"/>
                  </a:cubicBezTo>
                  <a:cubicBezTo>
                    <a:pt x="109" y="22"/>
                    <a:pt x="65" y="0"/>
                    <a:pt x="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67"/>
            <p:cNvSpPr/>
            <p:nvPr/>
          </p:nvSpPr>
          <p:spPr>
            <a:xfrm>
              <a:off x="3019056" y="4254705"/>
              <a:ext cx="36155" cy="60207"/>
            </a:xfrm>
            <a:custGeom>
              <a:avLst/>
              <a:gdLst/>
              <a:ahLst/>
              <a:cxnLst/>
              <a:rect l="l" t="t" r="r" b="b"/>
              <a:pathLst>
                <a:path w="233" h="388" extrusionOk="0">
                  <a:moveTo>
                    <a:pt x="61" y="1"/>
                  </a:moveTo>
                  <a:cubicBezTo>
                    <a:pt x="28" y="1"/>
                    <a:pt x="0" y="32"/>
                    <a:pt x="16" y="62"/>
                  </a:cubicBezTo>
                  <a:cubicBezTo>
                    <a:pt x="59" y="149"/>
                    <a:pt x="102" y="279"/>
                    <a:pt x="81" y="322"/>
                  </a:cubicBezTo>
                  <a:cubicBezTo>
                    <a:pt x="59" y="344"/>
                    <a:pt x="59" y="366"/>
                    <a:pt x="81" y="387"/>
                  </a:cubicBezTo>
                  <a:lnTo>
                    <a:pt x="102" y="387"/>
                  </a:lnTo>
                  <a:cubicBezTo>
                    <a:pt x="124" y="387"/>
                    <a:pt x="146" y="387"/>
                    <a:pt x="146" y="366"/>
                  </a:cubicBezTo>
                  <a:cubicBezTo>
                    <a:pt x="232" y="257"/>
                    <a:pt x="102" y="41"/>
                    <a:pt x="102" y="19"/>
                  </a:cubicBezTo>
                  <a:cubicBezTo>
                    <a:pt x="90" y="6"/>
                    <a:pt x="75"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67"/>
            <p:cNvSpPr/>
            <p:nvPr/>
          </p:nvSpPr>
          <p:spPr>
            <a:xfrm>
              <a:off x="3034884" y="4190308"/>
              <a:ext cx="33828" cy="60672"/>
            </a:xfrm>
            <a:custGeom>
              <a:avLst/>
              <a:gdLst/>
              <a:ahLst/>
              <a:cxnLst/>
              <a:rect l="l" t="t" r="r" b="b"/>
              <a:pathLst>
                <a:path w="218" h="391" extrusionOk="0">
                  <a:moveTo>
                    <a:pt x="44" y="0"/>
                  </a:moveTo>
                  <a:cubicBezTo>
                    <a:pt x="22" y="22"/>
                    <a:pt x="0" y="44"/>
                    <a:pt x="22" y="65"/>
                  </a:cubicBezTo>
                  <a:cubicBezTo>
                    <a:pt x="65" y="130"/>
                    <a:pt x="109" y="282"/>
                    <a:pt x="87" y="325"/>
                  </a:cubicBezTo>
                  <a:cubicBezTo>
                    <a:pt x="65" y="347"/>
                    <a:pt x="65" y="369"/>
                    <a:pt x="87" y="390"/>
                  </a:cubicBezTo>
                  <a:lnTo>
                    <a:pt x="109" y="390"/>
                  </a:lnTo>
                  <a:cubicBezTo>
                    <a:pt x="109" y="390"/>
                    <a:pt x="130" y="390"/>
                    <a:pt x="152" y="369"/>
                  </a:cubicBezTo>
                  <a:cubicBezTo>
                    <a:pt x="217" y="260"/>
                    <a:pt x="109" y="44"/>
                    <a:pt x="87" y="22"/>
                  </a:cubicBezTo>
                  <a:cubicBezTo>
                    <a:pt x="87" y="0"/>
                    <a:pt x="65"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67"/>
            <p:cNvSpPr/>
            <p:nvPr/>
          </p:nvSpPr>
          <p:spPr>
            <a:xfrm>
              <a:off x="3058470" y="4333533"/>
              <a:ext cx="33672" cy="62069"/>
            </a:xfrm>
            <a:custGeom>
              <a:avLst/>
              <a:gdLst/>
              <a:ahLst/>
              <a:cxnLst/>
              <a:rect l="l" t="t" r="r" b="b"/>
              <a:pathLst>
                <a:path w="217" h="400" extrusionOk="0">
                  <a:moveTo>
                    <a:pt x="45" y="0"/>
                  </a:moveTo>
                  <a:cubicBezTo>
                    <a:pt x="36" y="0"/>
                    <a:pt x="28" y="3"/>
                    <a:pt x="22" y="9"/>
                  </a:cubicBezTo>
                  <a:cubicBezTo>
                    <a:pt x="22" y="9"/>
                    <a:pt x="0" y="53"/>
                    <a:pt x="22" y="75"/>
                  </a:cubicBezTo>
                  <a:cubicBezTo>
                    <a:pt x="44" y="140"/>
                    <a:pt x="109" y="291"/>
                    <a:pt x="65" y="335"/>
                  </a:cubicBezTo>
                  <a:cubicBezTo>
                    <a:pt x="65" y="356"/>
                    <a:pt x="65" y="378"/>
                    <a:pt x="65" y="400"/>
                  </a:cubicBezTo>
                  <a:lnTo>
                    <a:pt x="109" y="400"/>
                  </a:lnTo>
                  <a:cubicBezTo>
                    <a:pt x="109" y="400"/>
                    <a:pt x="130" y="400"/>
                    <a:pt x="152" y="378"/>
                  </a:cubicBezTo>
                  <a:cubicBezTo>
                    <a:pt x="217" y="270"/>
                    <a:pt x="87" y="53"/>
                    <a:pt x="87" y="31"/>
                  </a:cubicBezTo>
                  <a:cubicBezTo>
                    <a:pt x="87" y="16"/>
                    <a:pt x="6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67"/>
            <p:cNvSpPr/>
            <p:nvPr/>
          </p:nvSpPr>
          <p:spPr>
            <a:xfrm>
              <a:off x="3001212" y="4371860"/>
              <a:ext cx="33828" cy="60828"/>
            </a:xfrm>
            <a:custGeom>
              <a:avLst/>
              <a:gdLst/>
              <a:ahLst/>
              <a:cxnLst/>
              <a:rect l="l" t="t" r="r" b="b"/>
              <a:pathLst>
                <a:path w="218" h="392" extrusionOk="0">
                  <a:moveTo>
                    <a:pt x="22" y="1"/>
                  </a:moveTo>
                  <a:cubicBezTo>
                    <a:pt x="1" y="23"/>
                    <a:pt x="1" y="44"/>
                    <a:pt x="22" y="66"/>
                  </a:cubicBezTo>
                  <a:cubicBezTo>
                    <a:pt x="44" y="131"/>
                    <a:pt x="109" y="283"/>
                    <a:pt x="66" y="348"/>
                  </a:cubicBezTo>
                  <a:cubicBezTo>
                    <a:pt x="44" y="348"/>
                    <a:pt x="44" y="370"/>
                    <a:pt x="66" y="391"/>
                  </a:cubicBezTo>
                  <a:lnTo>
                    <a:pt x="87" y="391"/>
                  </a:lnTo>
                  <a:cubicBezTo>
                    <a:pt x="109" y="391"/>
                    <a:pt x="131" y="391"/>
                    <a:pt x="131" y="370"/>
                  </a:cubicBezTo>
                  <a:cubicBezTo>
                    <a:pt x="217" y="261"/>
                    <a:pt x="87" y="44"/>
                    <a:pt x="87" y="23"/>
                  </a:cubicBezTo>
                  <a:cubicBezTo>
                    <a:pt x="66" y="1"/>
                    <a:pt x="44"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67"/>
            <p:cNvSpPr/>
            <p:nvPr/>
          </p:nvSpPr>
          <p:spPr>
            <a:xfrm>
              <a:off x="3058470" y="4417636"/>
              <a:ext cx="33672" cy="62069"/>
            </a:xfrm>
            <a:custGeom>
              <a:avLst/>
              <a:gdLst/>
              <a:ahLst/>
              <a:cxnLst/>
              <a:rect l="l" t="t" r="r" b="b"/>
              <a:pathLst>
                <a:path w="217" h="400" extrusionOk="0">
                  <a:moveTo>
                    <a:pt x="45" y="1"/>
                  </a:moveTo>
                  <a:cubicBezTo>
                    <a:pt x="36" y="1"/>
                    <a:pt x="28" y="3"/>
                    <a:pt x="22" y="9"/>
                  </a:cubicBezTo>
                  <a:cubicBezTo>
                    <a:pt x="22" y="9"/>
                    <a:pt x="0" y="53"/>
                    <a:pt x="22" y="75"/>
                  </a:cubicBezTo>
                  <a:cubicBezTo>
                    <a:pt x="65" y="161"/>
                    <a:pt x="109" y="291"/>
                    <a:pt x="65" y="335"/>
                  </a:cubicBezTo>
                  <a:cubicBezTo>
                    <a:pt x="65" y="356"/>
                    <a:pt x="65" y="378"/>
                    <a:pt x="65" y="400"/>
                  </a:cubicBezTo>
                  <a:lnTo>
                    <a:pt x="109" y="400"/>
                  </a:lnTo>
                  <a:cubicBezTo>
                    <a:pt x="109" y="400"/>
                    <a:pt x="130" y="378"/>
                    <a:pt x="152" y="378"/>
                  </a:cubicBezTo>
                  <a:cubicBezTo>
                    <a:pt x="217" y="270"/>
                    <a:pt x="87" y="53"/>
                    <a:pt x="87" y="31"/>
                  </a:cubicBezTo>
                  <a:cubicBezTo>
                    <a:pt x="87" y="16"/>
                    <a:pt x="6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67"/>
            <p:cNvSpPr/>
            <p:nvPr/>
          </p:nvSpPr>
          <p:spPr>
            <a:xfrm>
              <a:off x="2981039" y="4281084"/>
              <a:ext cx="33828" cy="60672"/>
            </a:xfrm>
            <a:custGeom>
              <a:avLst/>
              <a:gdLst/>
              <a:ahLst/>
              <a:cxnLst/>
              <a:rect l="l" t="t" r="r" b="b"/>
              <a:pathLst>
                <a:path w="218" h="391" extrusionOk="0">
                  <a:moveTo>
                    <a:pt x="44" y="1"/>
                  </a:moveTo>
                  <a:cubicBezTo>
                    <a:pt x="22" y="22"/>
                    <a:pt x="0" y="44"/>
                    <a:pt x="22" y="66"/>
                  </a:cubicBezTo>
                  <a:cubicBezTo>
                    <a:pt x="44" y="131"/>
                    <a:pt x="109" y="282"/>
                    <a:pt x="66" y="347"/>
                  </a:cubicBezTo>
                  <a:cubicBezTo>
                    <a:pt x="66" y="347"/>
                    <a:pt x="66" y="369"/>
                    <a:pt x="66" y="391"/>
                  </a:cubicBezTo>
                  <a:lnTo>
                    <a:pt x="109" y="391"/>
                  </a:lnTo>
                  <a:cubicBezTo>
                    <a:pt x="109" y="391"/>
                    <a:pt x="131" y="391"/>
                    <a:pt x="131" y="369"/>
                  </a:cubicBezTo>
                  <a:cubicBezTo>
                    <a:pt x="217" y="261"/>
                    <a:pt x="87" y="44"/>
                    <a:pt x="87" y="22"/>
                  </a:cubicBezTo>
                  <a:cubicBezTo>
                    <a:pt x="87" y="1"/>
                    <a:pt x="66"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67"/>
            <p:cNvSpPr/>
            <p:nvPr/>
          </p:nvSpPr>
          <p:spPr>
            <a:xfrm>
              <a:off x="2984453" y="4180222"/>
              <a:ext cx="33672" cy="60672"/>
            </a:xfrm>
            <a:custGeom>
              <a:avLst/>
              <a:gdLst/>
              <a:ahLst/>
              <a:cxnLst/>
              <a:rect l="l" t="t" r="r" b="b"/>
              <a:pathLst>
                <a:path w="217" h="391" extrusionOk="0">
                  <a:moveTo>
                    <a:pt x="22" y="0"/>
                  </a:moveTo>
                  <a:cubicBezTo>
                    <a:pt x="0" y="22"/>
                    <a:pt x="0" y="44"/>
                    <a:pt x="0" y="65"/>
                  </a:cubicBezTo>
                  <a:cubicBezTo>
                    <a:pt x="44" y="130"/>
                    <a:pt x="109" y="282"/>
                    <a:pt x="65" y="325"/>
                  </a:cubicBezTo>
                  <a:cubicBezTo>
                    <a:pt x="44" y="347"/>
                    <a:pt x="44" y="369"/>
                    <a:pt x="65" y="390"/>
                  </a:cubicBezTo>
                  <a:lnTo>
                    <a:pt x="87" y="390"/>
                  </a:lnTo>
                  <a:cubicBezTo>
                    <a:pt x="109" y="390"/>
                    <a:pt x="130" y="390"/>
                    <a:pt x="130" y="369"/>
                  </a:cubicBezTo>
                  <a:cubicBezTo>
                    <a:pt x="217" y="260"/>
                    <a:pt x="87" y="44"/>
                    <a:pt x="87" y="22"/>
                  </a:cubicBezTo>
                  <a:cubicBezTo>
                    <a:pt x="65" y="0"/>
                    <a:pt x="44"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67"/>
            <p:cNvSpPr/>
            <p:nvPr/>
          </p:nvSpPr>
          <p:spPr>
            <a:xfrm>
              <a:off x="1887693" y="4096894"/>
              <a:ext cx="40500" cy="59897"/>
            </a:xfrm>
            <a:custGeom>
              <a:avLst/>
              <a:gdLst/>
              <a:ahLst/>
              <a:cxnLst/>
              <a:rect l="l" t="t" r="r" b="b"/>
              <a:pathLst>
                <a:path w="261" h="386" extrusionOk="0">
                  <a:moveTo>
                    <a:pt x="55" y="1"/>
                  </a:moveTo>
                  <a:cubicBezTo>
                    <a:pt x="44" y="1"/>
                    <a:pt x="33" y="6"/>
                    <a:pt x="22" y="17"/>
                  </a:cubicBezTo>
                  <a:cubicBezTo>
                    <a:pt x="0" y="39"/>
                    <a:pt x="0" y="60"/>
                    <a:pt x="22" y="82"/>
                  </a:cubicBezTo>
                  <a:cubicBezTo>
                    <a:pt x="87" y="147"/>
                    <a:pt x="152" y="277"/>
                    <a:pt x="130" y="320"/>
                  </a:cubicBezTo>
                  <a:cubicBezTo>
                    <a:pt x="130" y="342"/>
                    <a:pt x="130" y="364"/>
                    <a:pt x="152" y="385"/>
                  </a:cubicBezTo>
                  <a:lnTo>
                    <a:pt x="174" y="385"/>
                  </a:lnTo>
                  <a:cubicBezTo>
                    <a:pt x="174" y="364"/>
                    <a:pt x="195" y="364"/>
                    <a:pt x="195" y="364"/>
                  </a:cubicBezTo>
                  <a:cubicBezTo>
                    <a:pt x="260" y="234"/>
                    <a:pt x="109" y="39"/>
                    <a:pt x="87" y="17"/>
                  </a:cubicBezTo>
                  <a:cubicBezTo>
                    <a:pt x="76" y="6"/>
                    <a:pt x="65"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67"/>
            <p:cNvSpPr/>
            <p:nvPr/>
          </p:nvSpPr>
          <p:spPr>
            <a:xfrm>
              <a:off x="1890952" y="4029549"/>
              <a:ext cx="40655" cy="59897"/>
            </a:xfrm>
            <a:custGeom>
              <a:avLst/>
              <a:gdLst/>
              <a:ahLst/>
              <a:cxnLst/>
              <a:rect l="l" t="t" r="r" b="b"/>
              <a:pathLst>
                <a:path w="262" h="386" extrusionOk="0">
                  <a:moveTo>
                    <a:pt x="55" y="1"/>
                  </a:moveTo>
                  <a:cubicBezTo>
                    <a:pt x="44" y="1"/>
                    <a:pt x="34" y="6"/>
                    <a:pt x="23" y="17"/>
                  </a:cubicBezTo>
                  <a:cubicBezTo>
                    <a:pt x="1" y="39"/>
                    <a:pt x="1" y="61"/>
                    <a:pt x="23" y="82"/>
                  </a:cubicBezTo>
                  <a:cubicBezTo>
                    <a:pt x="88" y="147"/>
                    <a:pt x="153" y="277"/>
                    <a:pt x="131" y="321"/>
                  </a:cubicBezTo>
                  <a:cubicBezTo>
                    <a:pt x="131" y="342"/>
                    <a:pt x="131" y="364"/>
                    <a:pt x="153" y="386"/>
                  </a:cubicBezTo>
                  <a:lnTo>
                    <a:pt x="174" y="386"/>
                  </a:lnTo>
                  <a:cubicBezTo>
                    <a:pt x="174" y="386"/>
                    <a:pt x="196" y="364"/>
                    <a:pt x="196" y="364"/>
                  </a:cubicBezTo>
                  <a:cubicBezTo>
                    <a:pt x="261" y="234"/>
                    <a:pt x="109" y="39"/>
                    <a:pt x="88" y="17"/>
                  </a:cubicBezTo>
                  <a:cubicBezTo>
                    <a:pt x="77" y="6"/>
                    <a:pt x="6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67"/>
            <p:cNvSpPr/>
            <p:nvPr/>
          </p:nvSpPr>
          <p:spPr>
            <a:xfrm>
              <a:off x="1944797" y="4167498"/>
              <a:ext cx="37241" cy="56638"/>
            </a:xfrm>
            <a:custGeom>
              <a:avLst/>
              <a:gdLst/>
              <a:ahLst/>
              <a:cxnLst/>
              <a:rect l="l" t="t" r="r" b="b"/>
              <a:pathLst>
                <a:path w="240" h="365" extrusionOk="0">
                  <a:moveTo>
                    <a:pt x="36" y="1"/>
                  </a:moveTo>
                  <a:cubicBezTo>
                    <a:pt x="28" y="1"/>
                    <a:pt x="23" y="6"/>
                    <a:pt x="23" y="17"/>
                  </a:cubicBezTo>
                  <a:cubicBezTo>
                    <a:pt x="1" y="17"/>
                    <a:pt x="1" y="39"/>
                    <a:pt x="23" y="60"/>
                  </a:cubicBezTo>
                  <a:cubicBezTo>
                    <a:pt x="66" y="126"/>
                    <a:pt x="153" y="256"/>
                    <a:pt x="109" y="321"/>
                  </a:cubicBezTo>
                  <a:cubicBezTo>
                    <a:pt x="109" y="321"/>
                    <a:pt x="109" y="364"/>
                    <a:pt x="131" y="364"/>
                  </a:cubicBezTo>
                  <a:lnTo>
                    <a:pt x="153" y="364"/>
                  </a:lnTo>
                  <a:cubicBezTo>
                    <a:pt x="174" y="364"/>
                    <a:pt x="174" y="342"/>
                    <a:pt x="196" y="342"/>
                  </a:cubicBezTo>
                  <a:cubicBezTo>
                    <a:pt x="239" y="212"/>
                    <a:pt x="88" y="39"/>
                    <a:pt x="66" y="17"/>
                  </a:cubicBezTo>
                  <a:cubicBezTo>
                    <a:pt x="55" y="6"/>
                    <a:pt x="44"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67"/>
            <p:cNvSpPr/>
            <p:nvPr/>
          </p:nvSpPr>
          <p:spPr>
            <a:xfrm>
              <a:off x="1894366" y="4214670"/>
              <a:ext cx="37241" cy="59897"/>
            </a:xfrm>
            <a:custGeom>
              <a:avLst/>
              <a:gdLst/>
              <a:ahLst/>
              <a:cxnLst/>
              <a:rect l="l" t="t" r="r" b="b"/>
              <a:pathLst>
                <a:path w="240" h="386" extrusionOk="0">
                  <a:moveTo>
                    <a:pt x="33" y="0"/>
                  </a:moveTo>
                  <a:cubicBezTo>
                    <a:pt x="22" y="0"/>
                    <a:pt x="12" y="6"/>
                    <a:pt x="1" y="17"/>
                  </a:cubicBezTo>
                  <a:cubicBezTo>
                    <a:pt x="1" y="38"/>
                    <a:pt x="1" y="60"/>
                    <a:pt x="1" y="82"/>
                  </a:cubicBezTo>
                  <a:cubicBezTo>
                    <a:pt x="66" y="147"/>
                    <a:pt x="131" y="277"/>
                    <a:pt x="109" y="320"/>
                  </a:cubicBezTo>
                  <a:cubicBezTo>
                    <a:pt x="109" y="342"/>
                    <a:pt x="109" y="364"/>
                    <a:pt x="131" y="385"/>
                  </a:cubicBezTo>
                  <a:lnTo>
                    <a:pt x="152" y="385"/>
                  </a:lnTo>
                  <a:cubicBezTo>
                    <a:pt x="174" y="364"/>
                    <a:pt x="174" y="364"/>
                    <a:pt x="196" y="364"/>
                  </a:cubicBezTo>
                  <a:cubicBezTo>
                    <a:pt x="239" y="233"/>
                    <a:pt x="87" y="38"/>
                    <a:pt x="66" y="17"/>
                  </a:cubicBezTo>
                  <a:cubicBezTo>
                    <a:pt x="55" y="6"/>
                    <a:pt x="44"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67"/>
            <p:cNvSpPr/>
            <p:nvPr/>
          </p:nvSpPr>
          <p:spPr>
            <a:xfrm>
              <a:off x="1958297" y="4250826"/>
              <a:ext cx="40500" cy="57414"/>
            </a:xfrm>
            <a:custGeom>
              <a:avLst/>
              <a:gdLst/>
              <a:ahLst/>
              <a:cxnLst/>
              <a:rect l="l" t="t" r="r" b="b"/>
              <a:pathLst>
                <a:path w="261" h="370" extrusionOk="0">
                  <a:moveTo>
                    <a:pt x="22" y="0"/>
                  </a:moveTo>
                  <a:cubicBezTo>
                    <a:pt x="1" y="22"/>
                    <a:pt x="1" y="44"/>
                    <a:pt x="22" y="66"/>
                  </a:cubicBezTo>
                  <a:cubicBezTo>
                    <a:pt x="66" y="109"/>
                    <a:pt x="152" y="261"/>
                    <a:pt x="131" y="304"/>
                  </a:cubicBezTo>
                  <a:cubicBezTo>
                    <a:pt x="109" y="326"/>
                    <a:pt x="131" y="347"/>
                    <a:pt x="152" y="369"/>
                  </a:cubicBezTo>
                  <a:cubicBezTo>
                    <a:pt x="152" y="369"/>
                    <a:pt x="196" y="369"/>
                    <a:pt x="196" y="347"/>
                  </a:cubicBezTo>
                  <a:cubicBezTo>
                    <a:pt x="261" y="217"/>
                    <a:pt x="87" y="22"/>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67"/>
            <p:cNvSpPr/>
            <p:nvPr/>
          </p:nvSpPr>
          <p:spPr>
            <a:xfrm>
              <a:off x="1857434" y="4130567"/>
              <a:ext cx="37086" cy="59897"/>
            </a:xfrm>
            <a:custGeom>
              <a:avLst/>
              <a:gdLst/>
              <a:ahLst/>
              <a:cxnLst/>
              <a:rect l="l" t="t" r="r" b="b"/>
              <a:pathLst>
                <a:path w="239" h="386" extrusionOk="0">
                  <a:moveTo>
                    <a:pt x="35" y="0"/>
                  </a:moveTo>
                  <a:cubicBezTo>
                    <a:pt x="27" y="0"/>
                    <a:pt x="22" y="6"/>
                    <a:pt x="22" y="17"/>
                  </a:cubicBezTo>
                  <a:cubicBezTo>
                    <a:pt x="0" y="38"/>
                    <a:pt x="0" y="60"/>
                    <a:pt x="22" y="82"/>
                  </a:cubicBezTo>
                  <a:cubicBezTo>
                    <a:pt x="65" y="125"/>
                    <a:pt x="152" y="255"/>
                    <a:pt x="109" y="320"/>
                  </a:cubicBezTo>
                  <a:cubicBezTo>
                    <a:pt x="109" y="342"/>
                    <a:pt x="109" y="364"/>
                    <a:pt x="130" y="385"/>
                  </a:cubicBezTo>
                  <a:lnTo>
                    <a:pt x="152" y="385"/>
                  </a:lnTo>
                  <a:cubicBezTo>
                    <a:pt x="174" y="364"/>
                    <a:pt x="174" y="364"/>
                    <a:pt x="195" y="342"/>
                  </a:cubicBezTo>
                  <a:cubicBezTo>
                    <a:pt x="239" y="233"/>
                    <a:pt x="87" y="38"/>
                    <a:pt x="65" y="17"/>
                  </a:cubicBezTo>
                  <a:cubicBezTo>
                    <a:pt x="54" y="6"/>
                    <a:pt x="44"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67"/>
            <p:cNvSpPr/>
            <p:nvPr/>
          </p:nvSpPr>
          <p:spPr>
            <a:xfrm>
              <a:off x="1840521" y="4032187"/>
              <a:ext cx="37241" cy="57259"/>
            </a:xfrm>
            <a:custGeom>
              <a:avLst/>
              <a:gdLst/>
              <a:ahLst/>
              <a:cxnLst/>
              <a:rect l="l" t="t" r="r" b="b"/>
              <a:pathLst>
                <a:path w="240" h="369" extrusionOk="0">
                  <a:moveTo>
                    <a:pt x="1" y="0"/>
                  </a:moveTo>
                  <a:cubicBezTo>
                    <a:pt x="1" y="22"/>
                    <a:pt x="1" y="44"/>
                    <a:pt x="1" y="65"/>
                  </a:cubicBezTo>
                  <a:cubicBezTo>
                    <a:pt x="44" y="130"/>
                    <a:pt x="131" y="260"/>
                    <a:pt x="109" y="304"/>
                  </a:cubicBezTo>
                  <a:cubicBezTo>
                    <a:pt x="109" y="325"/>
                    <a:pt x="109" y="347"/>
                    <a:pt x="131" y="369"/>
                  </a:cubicBezTo>
                  <a:lnTo>
                    <a:pt x="153" y="369"/>
                  </a:lnTo>
                  <a:cubicBezTo>
                    <a:pt x="174" y="369"/>
                    <a:pt x="174" y="347"/>
                    <a:pt x="174" y="347"/>
                  </a:cubicBezTo>
                  <a:cubicBezTo>
                    <a:pt x="239" y="217"/>
                    <a:pt x="87" y="22"/>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67"/>
            <p:cNvSpPr/>
            <p:nvPr/>
          </p:nvSpPr>
          <p:spPr>
            <a:xfrm>
              <a:off x="2176935" y="2871494"/>
              <a:ext cx="373655" cy="208707"/>
            </a:xfrm>
            <a:custGeom>
              <a:avLst/>
              <a:gdLst/>
              <a:ahLst/>
              <a:cxnLst/>
              <a:rect l="l" t="t" r="r" b="b"/>
              <a:pathLst>
                <a:path w="2408" h="1345" extrusionOk="0">
                  <a:moveTo>
                    <a:pt x="1909" y="608"/>
                  </a:moveTo>
                  <a:cubicBezTo>
                    <a:pt x="1930" y="608"/>
                    <a:pt x="1952" y="629"/>
                    <a:pt x="1952" y="651"/>
                  </a:cubicBezTo>
                  <a:cubicBezTo>
                    <a:pt x="1952" y="694"/>
                    <a:pt x="1930" y="738"/>
                    <a:pt x="1887" y="759"/>
                  </a:cubicBezTo>
                  <a:cubicBezTo>
                    <a:pt x="1844" y="759"/>
                    <a:pt x="1800" y="738"/>
                    <a:pt x="1779" y="694"/>
                  </a:cubicBezTo>
                  <a:cubicBezTo>
                    <a:pt x="1779" y="673"/>
                    <a:pt x="1779" y="651"/>
                    <a:pt x="1779" y="651"/>
                  </a:cubicBezTo>
                  <a:cubicBezTo>
                    <a:pt x="1800" y="629"/>
                    <a:pt x="1844" y="608"/>
                    <a:pt x="1887" y="608"/>
                  </a:cubicBezTo>
                  <a:close/>
                  <a:moveTo>
                    <a:pt x="1258" y="846"/>
                  </a:moveTo>
                  <a:cubicBezTo>
                    <a:pt x="1323" y="868"/>
                    <a:pt x="1367" y="933"/>
                    <a:pt x="1367" y="1019"/>
                  </a:cubicBezTo>
                  <a:cubicBezTo>
                    <a:pt x="1349" y="1025"/>
                    <a:pt x="1330" y="1028"/>
                    <a:pt x="1311" y="1028"/>
                  </a:cubicBezTo>
                  <a:cubicBezTo>
                    <a:pt x="1257" y="1028"/>
                    <a:pt x="1198" y="1008"/>
                    <a:pt x="1150" y="976"/>
                  </a:cubicBezTo>
                  <a:cubicBezTo>
                    <a:pt x="1128" y="954"/>
                    <a:pt x="1128" y="911"/>
                    <a:pt x="1172" y="868"/>
                  </a:cubicBezTo>
                  <a:cubicBezTo>
                    <a:pt x="1172" y="846"/>
                    <a:pt x="1215" y="846"/>
                    <a:pt x="1237" y="846"/>
                  </a:cubicBezTo>
                  <a:close/>
                  <a:moveTo>
                    <a:pt x="586" y="868"/>
                  </a:moveTo>
                  <a:cubicBezTo>
                    <a:pt x="651" y="889"/>
                    <a:pt x="695" y="954"/>
                    <a:pt x="695" y="1019"/>
                  </a:cubicBezTo>
                  <a:cubicBezTo>
                    <a:pt x="695" y="1063"/>
                    <a:pt x="673" y="1106"/>
                    <a:pt x="651" y="1128"/>
                  </a:cubicBezTo>
                  <a:cubicBezTo>
                    <a:pt x="630" y="1128"/>
                    <a:pt x="608" y="1106"/>
                    <a:pt x="608" y="1084"/>
                  </a:cubicBezTo>
                  <a:cubicBezTo>
                    <a:pt x="543" y="1041"/>
                    <a:pt x="521" y="954"/>
                    <a:pt x="543" y="889"/>
                  </a:cubicBezTo>
                  <a:cubicBezTo>
                    <a:pt x="543" y="868"/>
                    <a:pt x="543" y="868"/>
                    <a:pt x="565" y="868"/>
                  </a:cubicBezTo>
                  <a:close/>
                  <a:moveTo>
                    <a:pt x="2017" y="0"/>
                  </a:moveTo>
                  <a:cubicBezTo>
                    <a:pt x="1995" y="0"/>
                    <a:pt x="1974" y="0"/>
                    <a:pt x="1952" y="22"/>
                  </a:cubicBezTo>
                  <a:cubicBezTo>
                    <a:pt x="1952" y="44"/>
                    <a:pt x="1952" y="65"/>
                    <a:pt x="1974" y="87"/>
                  </a:cubicBezTo>
                  <a:cubicBezTo>
                    <a:pt x="1974" y="87"/>
                    <a:pt x="2256" y="217"/>
                    <a:pt x="2299" y="391"/>
                  </a:cubicBezTo>
                  <a:cubicBezTo>
                    <a:pt x="2321" y="477"/>
                    <a:pt x="2299" y="564"/>
                    <a:pt x="2234" y="608"/>
                  </a:cubicBezTo>
                  <a:cubicBezTo>
                    <a:pt x="2169" y="694"/>
                    <a:pt x="2060" y="759"/>
                    <a:pt x="1974" y="781"/>
                  </a:cubicBezTo>
                  <a:cubicBezTo>
                    <a:pt x="1995" y="738"/>
                    <a:pt x="2017" y="694"/>
                    <a:pt x="1995" y="651"/>
                  </a:cubicBezTo>
                  <a:cubicBezTo>
                    <a:pt x="1995" y="586"/>
                    <a:pt x="1952" y="564"/>
                    <a:pt x="1909" y="542"/>
                  </a:cubicBezTo>
                  <a:cubicBezTo>
                    <a:pt x="1887" y="537"/>
                    <a:pt x="1867" y="534"/>
                    <a:pt x="1847" y="534"/>
                  </a:cubicBezTo>
                  <a:cubicBezTo>
                    <a:pt x="1789" y="534"/>
                    <a:pt x="1741" y="559"/>
                    <a:pt x="1692" y="608"/>
                  </a:cubicBezTo>
                  <a:cubicBezTo>
                    <a:pt x="1670" y="651"/>
                    <a:pt x="1649" y="694"/>
                    <a:pt x="1670" y="738"/>
                  </a:cubicBezTo>
                  <a:cubicBezTo>
                    <a:pt x="1692" y="781"/>
                    <a:pt x="1735" y="824"/>
                    <a:pt x="1779" y="846"/>
                  </a:cubicBezTo>
                  <a:lnTo>
                    <a:pt x="1735" y="868"/>
                  </a:lnTo>
                  <a:cubicBezTo>
                    <a:pt x="1649" y="954"/>
                    <a:pt x="1540" y="998"/>
                    <a:pt x="1432" y="1019"/>
                  </a:cubicBezTo>
                  <a:cubicBezTo>
                    <a:pt x="1432" y="911"/>
                    <a:pt x="1367" y="824"/>
                    <a:pt x="1280" y="781"/>
                  </a:cubicBezTo>
                  <a:cubicBezTo>
                    <a:pt x="1258" y="776"/>
                    <a:pt x="1238" y="773"/>
                    <a:pt x="1219" y="773"/>
                  </a:cubicBezTo>
                  <a:cubicBezTo>
                    <a:pt x="1162" y="773"/>
                    <a:pt x="1117" y="797"/>
                    <a:pt x="1085" y="846"/>
                  </a:cubicBezTo>
                  <a:cubicBezTo>
                    <a:pt x="998" y="954"/>
                    <a:pt x="1063" y="1019"/>
                    <a:pt x="1085" y="1063"/>
                  </a:cubicBezTo>
                  <a:cubicBezTo>
                    <a:pt x="1150" y="1106"/>
                    <a:pt x="1237" y="1128"/>
                    <a:pt x="1323" y="1128"/>
                  </a:cubicBezTo>
                  <a:cubicBezTo>
                    <a:pt x="1280" y="1193"/>
                    <a:pt x="1193" y="1258"/>
                    <a:pt x="1107" y="1258"/>
                  </a:cubicBezTo>
                  <a:cubicBezTo>
                    <a:pt x="1060" y="1273"/>
                    <a:pt x="1012" y="1280"/>
                    <a:pt x="962" y="1280"/>
                  </a:cubicBezTo>
                  <a:cubicBezTo>
                    <a:pt x="872" y="1280"/>
                    <a:pt x="779" y="1257"/>
                    <a:pt x="695" y="1215"/>
                  </a:cubicBezTo>
                  <a:cubicBezTo>
                    <a:pt x="738" y="1150"/>
                    <a:pt x="760" y="1106"/>
                    <a:pt x="760" y="1041"/>
                  </a:cubicBezTo>
                  <a:cubicBezTo>
                    <a:pt x="781" y="911"/>
                    <a:pt x="695" y="824"/>
                    <a:pt x="565" y="803"/>
                  </a:cubicBezTo>
                  <a:cubicBezTo>
                    <a:pt x="521" y="803"/>
                    <a:pt x="478" y="824"/>
                    <a:pt x="456" y="868"/>
                  </a:cubicBezTo>
                  <a:cubicBezTo>
                    <a:pt x="434" y="976"/>
                    <a:pt x="456" y="1063"/>
                    <a:pt x="521" y="1150"/>
                  </a:cubicBezTo>
                  <a:lnTo>
                    <a:pt x="586" y="1215"/>
                  </a:lnTo>
                  <a:cubicBezTo>
                    <a:pt x="543" y="1236"/>
                    <a:pt x="499" y="1258"/>
                    <a:pt x="456" y="1258"/>
                  </a:cubicBezTo>
                  <a:cubicBezTo>
                    <a:pt x="326" y="1258"/>
                    <a:pt x="196" y="1193"/>
                    <a:pt x="131" y="1084"/>
                  </a:cubicBezTo>
                  <a:cubicBezTo>
                    <a:pt x="88" y="976"/>
                    <a:pt x="109" y="868"/>
                    <a:pt x="174" y="781"/>
                  </a:cubicBezTo>
                  <a:cubicBezTo>
                    <a:pt x="196" y="781"/>
                    <a:pt x="196" y="738"/>
                    <a:pt x="174" y="738"/>
                  </a:cubicBezTo>
                  <a:cubicBezTo>
                    <a:pt x="174" y="727"/>
                    <a:pt x="163" y="721"/>
                    <a:pt x="153" y="721"/>
                  </a:cubicBezTo>
                  <a:cubicBezTo>
                    <a:pt x="142" y="721"/>
                    <a:pt x="131" y="727"/>
                    <a:pt x="131" y="738"/>
                  </a:cubicBezTo>
                  <a:cubicBezTo>
                    <a:pt x="23" y="846"/>
                    <a:pt x="1" y="998"/>
                    <a:pt x="66" y="1128"/>
                  </a:cubicBezTo>
                  <a:cubicBezTo>
                    <a:pt x="144" y="1244"/>
                    <a:pt x="274" y="1326"/>
                    <a:pt x="425" y="1326"/>
                  </a:cubicBezTo>
                  <a:cubicBezTo>
                    <a:pt x="442" y="1326"/>
                    <a:pt x="460" y="1325"/>
                    <a:pt x="478" y="1323"/>
                  </a:cubicBezTo>
                  <a:cubicBezTo>
                    <a:pt x="543" y="1323"/>
                    <a:pt x="608" y="1301"/>
                    <a:pt x="651" y="1258"/>
                  </a:cubicBezTo>
                  <a:cubicBezTo>
                    <a:pt x="760" y="1323"/>
                    <a:pt x="868" y="1345"/>
                    <a:pt x="976" y="1345"/>
                  </a:cubicBezTo>
                  <a:lnTo>
                    <a:pt x="1107" y="1345"/>
                  </a:lnTo>
                  <a:cubicBezTo>
                    <a:pt x="1302" y="1301"/>
                    <a:pt x="1388" y="1193"/>
                    <a:pt x="1410" y="1106"/>
                  </a:cubicBezTo>
                  <a:cubicBezTo>
                    <a:pt x="1540" y="1084"/>
                    <a:pt x="1670" y="1019"/>
                    <a:pt x="1779" y="933"/>
                  </a:cubicBezTo>
                  <a:cubicBezTo>
                    <a:pt x="1822" y="911"/>
                    <a:pt x="1844" y="889"/>
                    <a:pt x="1865" y="868"/>
                  </a:cubicBezTo>
                  <a:cubicBezTo>
                    <a:pt x="2039" y="868"/>
                    <a:pt x="2191" y="803"/>
                    <a:pt x="2299" y="673"/>
                  </a:cubicBezTo>
                  <a:cubicBezTo>
                    <a:pt x="2364" y="586"/>
                    <a:pt x="2407" y="477"/>
                    <a:pt x="2386" y="369"/>
                  </a:cubicBezTo>
                  <a:cubicBezTo>
                    <a:pt x="2342" y="152"/>
                    <a:pt x="2017" y="0"/>
                    <a:pt x="2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1446529" y="1469497"/>
            <a:ext cx="2549683" cy="1200329"/>
          </a:xfrm>
          <a:prstGeom prst="rect">
            <a:avLst/>
          </a:prstGeom>
          <a:noFill/>
        </p:spPr>
        <p:txBody>
          <a:bodyPr wrap="square" rtlCol="0">
            <a:spAutoFit/>
          </a:bodyPr>
          <a:lstStyle/>
          <a:p>
            <a:pPr algn="just">
              <a:lnSpc>
                <a:spcPct val="150000"/>
              </a:lnSpc>
            </a:pPr>
            <a:r>
              <a:rPr lang="en-US" sz="2400" dirty="0" err="1"/>
              <a:t>Đọc</a:t>
            </a:r>
            <a:r>
              <a:rPr lang="en-US" sz="2400" dirty="0"/>
              <a:t> </a:t>
            </a:r>
            <a:r>
              <a:rPr lang="en-US" sz="2400" dirty="0" err="1"/>
              <a:t>trước</a:t>
            </a:r>
            <a:r>
              <a:rPr lang="en-US" sz="2400" dirty="0"/>
              <a:t> </a:t>
            </a:r>
            <a:r>
              <a:rPr lang="en-US" sz="2400" dirty="0" err="1"/>
              <a:t>bài</a:t>
            </a:r>
            <a:r>
              <a:rPr lang="en-US" sz="2400" dirty="0"/>
              <a:t> 6, SGK </a:t>
            </a:r>
            <a:r>
              <a:rPr lang="en-US" sz="2400" dirty="0" err="1"/>
              <a:t>Mĩ</a:t>
            </a:r>
            <a:r>
              <a:rPr lang="en-US" sz="2400" dirty="0"/>
              <a:t> </a:t>
            </a:r>
            <a:r>
              <a:rPr lang="en-US" sz="2400" dirty="0" err="1"/>
              <a:t>thuật</a:t>
            </a:r>
            <a:r>
              <a:rPr lang="en-US" sz="2400" dirty="0"/>
              <a:t> 6</a:t>
            </a:r>
          </a:p>
        </p:txBody>
      </p:sp>
      <p:sp>
        <p:nvSpPr>
          <p:cNvPr id="121" name="TextBox 120"/>
          <p:cNvSpPr txBox="1"/>
          <p:nvPr/>
        </p:nvSpPr>
        <p:spPr>
          <a:xfrm>
            <a:off x="5220027" y="1426894"/>
            <a:ext cx="2670526" cy="1200329"/>
          </a:xfrm>
          <a:prstGeom prst="rect">
            <a:avLst/>
          </a:prstGeom>
          <a:noFill/>
        </p:spPr>
        <p:txBody>
          <a:bodyPr wrap="square" rtlCol="0">
            <a:spAutoFit/>
          </a:bodyPr>
          <a:lstStyle/>
          <a:p>
            <a:pPr algn="just">
              <a:lnSpc>
                <a:spcPct val="150000"/>
              </a:lnSpc>
            </a:pPr>
            <a:r>
              <a:rPr lang="en-US" sz="2400" dirty="0" err="1"/>
              <a:t>Chuẩn</a:t>
            </a:r>
            <a:r>
              <a:rPr lang="en-US" sz="2400" dirty="0"/>
              <a:t> </a:t>
            </a:r>
            <a:r>
              <a:rPr lang="en-US" sz="2400" dirty="0" err="1"/>
              <a:t>bị</a:t>
            </a:r>
            <a:r>
              <a:rPr lang="en-US" sz="2400" dirty="0"/>
              <a:t> </a:t>
            </a:r>
            <a:r>
              <a:rPr lang="en-US" sz="2400" dirty="0" err="1"/>
              <a:t>đồ</a:t>
            </a:r>
            <a:r>
              <a:rPr lang="en-US" sz="2400" dirty="0"/>
              <a:t> </a:t>
            </a:r>
            <a:r>
              <a:rPr lang="en-US" sz="2400" dirty="0" err="1"/>
              <a:t>dùng</a:t>
            </a:r>
            <a:r>
              <a:rPr lang="en-US" sz="2400" dirty="0"/>
              <a:t> </a:t>
            </a:r>
            <a:r>
              <a:rPr lang="en-US" sz="2400" dirty="0" err="1"/>
              <a:t>học</a:t>
            </a:r>
            <a:r>
              <a:rPr lang="en-US" sz="2400" dirty="0"/>
              <a:t> </a:t>
            </a:r>
            <a:r>
              <a:rPr lang="en-US" sz="2400" dirty="0" err="1"/>
              <a:t>tập</a:t>
            </a:r>
            <a:r>
              <a:rPr lang="en-US" sz="2400" dirty="0"/>
              <a:t> </a:t>
            </a:r>
            <a:r>
              <a:rPr lang="en-US" sz="2400" dirty="0" err="1"/>
              <a:t>cho</a:t>
            </a:r>
            <a:r>
              <a:rPr lang="en-US" sz="2400" dirty="0"/>
              <a:t> </a:t>
            </a:r>
            <a:r>
              <a:rPr lang="en-US" sz="2400" dirty="0" err="1"/>
              <a:t>bài</a:t>
            </a:r>
            <a:r>
              <a:rPr lang="en-US" sz="2400" dirty="0"/>
              <a:t> 6</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 name="Rounded Rectangle 3"/>
          <p:cNvSpPr/>
          <p:nvPr/>
        </p:nvSpPr>
        <p:spPr>
          <a:xfrm>
            <a:off x="3051424" y="184936"/>
            <a:ext cx="3123344" cy="636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Ai </a:t>
            </a:r>
            <a:r>
              <a:rPr lang="en-US" sz="2600" b="1" dirty="0" err="1"/>
              <a:t>nhanh</a:t>
            </a:r>
            <a:r>
              <a:rPr lang="en-US" sz="2600" b="1" dirty="0"/>
              <a:t> </a:t>
            </a:r>
            <a:r>
              <a:rPr lang="en-US" sz="2600" b="1" dirty="0" err="1"/>
              <a:t>trí</a:t>
            </a:r>
            <a:r>
              <a:rPr lang="en-US" sz="2600" b="1" dirty="0"/>
              <a:t> </a:t>
            </a:r>
            <a:r>
              <a:rPr lang="en-US" sz="2600" b="1" dirty="0" err="1"/>
              <a:t>hơn</a:t>
            </a:r>
            <a:r>
              <a:rPr lang="en-US" sz="2600" b="1" dirty="0"/>
              <a:t>?</a:t>
            </a:r>
          </a:p>
        </p:txBody>
      </p:sp>
      <p:sp>
        <p:nvSpPr>
          <p:cNvPr id="5" name="TextBox 4"/>
          <p:cNvSpPr txBox="1"/>
          <p:nvPr/>
        </p:nvSpPr>
        <p:spPr>
          <a:xfrm>
            <a:off x="1962364" y="955497"/>
            <a:ext cx="5301465" cy="958660"/>
          </a:xfrm>
          <a:prstGeom prst="rect">
            <a:avLst/>
          </a:prstGeom>
          <a:noFill/>
        </p:spPr>
        <p:txBody>
          <a:bodyPr wrap="square" rtlCol="0">
            <a:spAutoFit/>
          </a:bodyPr>
          <a:lstStyle/>
          <a:p>
            <a:pPr algn="ctr">
              <a:lnSpc>
                <a:spcPct val="150000"/>
              </a:lnSpc>
            </a:pPr>
            <a:r>
              <a:rPr lang="en-US" sz="2000" i="1" dirty="0" err="1"/>
              <a:t>Quan</a:t>
            </a:r>
            <a:r>
              <a:rPr lang="en-US" sz="2000" i="1" dirty="0"/>
              <a:t> </a:t>
            </a:r>
            <a:r>
              <a:rPr lang="en-US" sz="2000" i="1" dirty="0" err="1"/>
              <a:t>sát</a:t>
            </a:r>
            <a:r>
              <a:rPr lang="en-US" sz="2000" i="1" dirty="0"/>
              <a:t> </a:t>
            </a:r>
            <a:r>
              <a:rPr lang="en-US" sz="2000" i="1" dirty="0" err="1"/>
              <a:t>những</a:t>
            </a:r>
            <a:r>
              <a:rPr lang="en-US" sz="2000" i="1" dirty="0"/>
              <a:t> </a:t>
            </a:r>
            <a:r>
              <a:rPr lang="en-US" sz="2000" i="1" dirty="0" err="1"/>
              <a:t>hình</a:t>
            </a:r>
            <a:r>
              <a:rPr lang="en-US" sz="2000" i="1" dirty="0"/>
              <a:t> </a:t>
            </a:r>
            <a:r>
              <a:rPr lang="en-US" sz="2000" i="1" dirty="0" err="1"/>
              <a:t>ảnh</a:t>
            </a:r>
            <a:r>
              <a:rPr lang="en-US" sz="2000" i="1" dirty="0"/>
              <a:t> </a:t>
            </a:r>
            <a:r>
              <a:rPr lang="en-US" sz="2000" i="1" dirty="0" err="1"/>
              <a:t>sau</a:t>
            </a:r>
            <a:r>
              <a:rPr lang="en-US" sz="2000" i="1" dirty="0"/>
              <a:t> </a:t>
            </a:r>
            <a:r>
              <a:rPr lang="en-US" sz="2000" i="1" dirty="0" err="1"/>
              <a:t>và</a:t>
            </a:r>
            <a:r>
              <a:rPr lang="en-US" sz="2000" i="1" dirty="0"/>
              <a:t> </a:t>
            </a:r>
            <a:r>
              <a:rPr lang="en-US" sz="2000" i="1" dirty="0" err="1"/>
              <a:t>cho</a:t>
            </a:r>
            <a:r>
              <a:rPr lang="en-US" sz="2000" i="1" dirty="0"/>
              <a:t> </a:t>
            </a:r>
            <a:r>
              <a:rPr lang="en-US" sz="2000" i="1" dirty="0" err="1"/>
              <a:t>biết</a:t>
            </a:r>
            <a:r>
              <a:rPr lang="en-US" sz="2000" i="1" dirty="0"/>
              <a:t> </a:t>
            </a:r>
            <a:r>
              <a:rPr lang="en-US" sz="2000" i="1" dirty="0" err="1"/>
              <a:t>đây</a:t>
            </a:r>
            <a:r>
              <a:rPr lang="en-US" sz="2000" i="1" dirty="0"/>
              <a:t> </a:t>
            </a:r>
            <a:r>
              <a:rPr lang="en-US" sz="2000" i="1" dirty="0" err="1"/>
              <a:t>là</a:t>
            </a:r>
            <a:r>
              <a:rPr lang="en-US" sz="2000" i="1" dirty="0"/>
              <a:t> </a:t>
            </a:r>
            <a:r>
              <a:rPr lang="en-US" sz="2000" i="1" dirty="0" err="1"/>
              <a:t>hoạt</a:t>
            </a:r>
            <a:r>
              <a:rPr lang="en-US" sz="2000" i="1" dirty="0"/>
              <a:t> </a:t>
            </a:r>
            <a:r>
              <a:rPr lang="en-US" sz="2000" i="1" dirty="0" err="1"/>
              <a:t>động</a:t>
            </a:r>
            <a:r>
              <a:rPr lang="en-US" sz="2000" i="1" dirty="0"/>
              <a:t> </a:t>
            </a:r>
            <a:r>
              <a:rPr lang="en-US" sz="2000" i="1" dirty="0" err="1"/>
              <a:t>gì</a:t>
            </a:r>
            <a:r>
              <a:rPr lang="en-US" sz="2000" i="1"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691" y="2047721"/>
            <a:ext cx="3870916" cy="2640825"/>
          </a:xfrm>
          <a:prstGeom prst="rect">
            <a:avLst/>
          </a:prstGeom>
        </p:spPr>
      </p:pic>
      <p:sp>
        <p:nvSpPr>
          <p:cNvPr id="12" name="Google Shape;2146;p49"/>
          <p:cNvSpPr/>
          <p:nvPr/>
        </p:nvSpPr>
        <p:spPr>
          <a:xfrm>
            <a:off x="5406829"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C</a:t>
            </a:r>
            <a:endParaRPr sz="2200" b="1" dirty="0">
              <a:solidFill>
                <a:schemeClr val="dk1"/>
              </a:solidFill>
              <a:latin typeface="+mn-lt"/>
              <a:ea typeface="Vibur"/>
              <a:cs typeface="Vibur"/>
              <a:sym typeface="Vibur"/>
            </a:endParaRPr>
          </a:p>
        </p:txBody>
      </p:sp>
      <p:sp>
        <p:nvSpPr>
          <p:cNvPr id="13" name="Google Shape;2147;p49"/>
          <p:cNvSpPr/>
          <p:nvPr/>
        </p:nvSpPr>
        <p:spPr>
          <a:xfrm>
            <a:off x="582330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a:solidFill>
                  <a:schemeClr val="dk1"/>
                </a:solidFill>
                <a:latin typeface="Vibur"/>
                <a:ea typeface="Vibur"/>
                <a:cs typeface="Vibur"/>
                <a:sym typeface="Vibur"/>
              </a:rPr>
              <a:t>-</a:t>
            </a:r>
            <a:endParaRPr sz="2200" b="1">
              <a:solidFill>
                <a:schemeClr val="dk1"/>
              </a:solidFill>
              <a:latin typeface="Vibur"/>
              <a:ea typeface="Vibur"/>
              <a:cs typeface="Vibur"/>
              <a:sym typeface="Vibur"/>
            </a:endParaRPr>
          </a:p>
        </p:txBody>
      </p:sp>
      <p:sp>
        <p:nvSpPr>
          <p:cNvPr id="14" name="Google Shape;2148;p49"/>
          <p:cNvSpPr/>
          <p:nvPr/>
        </p:nvSpPr>
        <p:spPr>
          <a:xfrm>
            <a:off x="6239779"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a:solidFill>
                  <a:schemeClr val="dk1"/>
                </a:solidFill>
                <a:latin typeface="Vibur"/>
                <a:ea typeface="Vibur"/>
                <a:cs typeface="Vibur"/>
                <a:sym typeface="Vibur"/>
              </a:rPr>
              <a:t>-</a:t>
            </a:r>
            <a:endParaRPr sz="2200" b="1">
              <a:solidFill>
                <a:schemeClr val="dk1"/>
              </a:solidFill>
              <a:latin typeface="Vibur"/>
              <a:ea typeface="Vibur"/>
              <a:cs typeface="Vibur"/>
              <a:sym typeface="Vibur"/>
            </a:endParaRPr>
          </a:p>
        </p:txBody>
      </p:sp>
      <p:sp>
        <p:nvSpPr>
          <p:cNvPr id="15" name="Google Shape;2149;p49"/>
          <p:cNvSpPr/>
          <p:nvPr/>
        </p:nvSpPr>
        <p:spPr>
          <a:xfrm>
            <a:off x="665625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a:solidFill>
                  <a:schemeClr val="dk1"/>
                </a:solidFill>
                <a:latin typeface="Vibur"/>
                <a:ea typeface="Vibur"/>
                <a:cs typeface="Vibur"/>
                <a:sym typeface="Vibur"/>
              </a:rPr>
              <a:t>-</a:t>
            </a:r>
            <a:endParaRPr sz="2200" b="1">
              <a:solidFill>
                <a:schemeClr val="dk1"/>
              </a:solidFill>
              <a:latin typeface="Vibur"/>
              <a:ea typeface="Vibur"/>
              <a:cs typeface="Vibur"/>
              <a:sym typeface="Vibur"/>
            </a:endParaRPr>
          </a:p>
        </p:txBody>
      </p:sp>
      <p:sp>
        <p:nvSpPr>
          <p:cNvPr id="16" name="Google Shape;2150;p49"/>
          <p:cNvSpPr/>
          <p:nvPr/>
        </p:nvSpPr>
        <p:spPr>
          <a:xfrm>
            <a:off x="7072729" y="319696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a:solidFill>
                  <a:schemeClr val="dk1"/>
                </a:solidFill>
                <a:latin typeface="Vibur"/>
                <a:ea typeface="Vibur"/>
                <a:cs typeface="Vibur"/>
                <a:sym typeface="Vibur"/>
              </a:rPr>
              <a:t>-</a:t>
            </a:r>
            <a:endParaRPr sz="2200" b="1">
              <a:solidFill>
                <a:schemeClr val="dk1"/>
              </a:solidFill>
              <a:latin typeface="Vibur"/>
              <a:ea typeface="Vibur"/>
              <a:cs typeface="Vibur"/>
              <a:sym typeface="Vibur"/>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380" y="88907"/>
            <a:ext cx="712758" cy="733026"/>
          </a:xfrm>
          <a:prstGeom prst="rect">
            <a:avLst/>
          </a:prstGeom>
        </p:spPr>
      </p:pic>
      <p:sp>
        <p:nvSpPr>
          <p:cNvPr id="18" name="Google Shape;2150;p49"/>
          <p:cNvSpPr/>
          <p:nvPr/>
        </p:nvSpPr>
        <p:spPr>
          <a:xfrm>
            <a:off x="748920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a:solidFill>
                  <a:schemeClr val="dk1"/>
                </a:solidFill>
                <a:latin typeface="Vibur"/>
                <a:ea typeface="Vibur"/>
                <a:cs typeface="Vibur"/>
                <a:sym typeface="Vibur"/>
              </a:rPr>
              <a:t>-</a:t>
            </a:r>
            <a:endParaRPr sz="2200" b="1">
              <a:solidFill>
                <a:schemeClr val="dk1"/>
              </a:solidFill>
              <a:latin typeface="Vibur"/>
              <a:ea typeface="Vibur"/>
              <a:cs typeface="Vibur"/>
              <a:sym typeface="Vibur"/>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ppt_x</p:attrName>
                                        </p:attrNameLst>
                                      </p:cBhvr>
                                      <p:tavLst>
                                        <p:tav tm="0">
                                          <p:val>
                                            <p:strVal val="#ppt_x-#ppt_w*1.125000"/>
                                          </p:val>
                                        </p:tav>
                                        <p:tav tm="100000">
                                          <p:val>
                                            <p:strVal val="#ppt_x"/>
                                          </p:val>
                                        </p:tav>
                                      </p:tavLst>
                                    </p:anim>
                                    <p:animEffect transition="in" filter="wipe(right)">
                                      <p:cBhvr>
                                        <p:cTn id="30" dur="500"/>
                                        <p:tgtEl>
                                          <p:spTgt spid="12"/>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p:tgtEl>
                                          <p:spTgt spid="13"/>
                                        </p:tgtEl>
                                        <p:attrNameLst>
                                          <p:attrName>ppt_x</p:attrName>
                                        </p:attrNameLst>
                                      </p:cBhvr>
                                      <p:tavLst>
                                        <p:tav tm="0">
                                          <p:val>
                                            <p:strVal val="#ppt_x-#ppt_w*1.125000"/>
                                          </p:val>
                                        </p:tav>
                                        <p:tav tm="100000">
                                          <p:val>
                                            <p:strVal val="#ppt_x"/>
                                          </p:val>
                                        </p:tav>
                                      </p:tavLst>
                                    </p:anim>
                                    <p:animEffect transition="in" filter="wipe(right)">
                                      <p:cBhvr>
                                        <p:cTn id="34" dur="500"/>
                                        <p:tgtEl>
                                          <p:spTgt spid="13"/>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ppt_x</p:attrName>
                                        </p:attrNameLst>
                                      </p:cBhvr>
                                      <p:tavLst>
                                        <p:tav tm="0">
                                          <p:val>
                                            <p:strVal val="#ppt_x-#ppt_w*1.125000"/>
                                          </p:val>
                                        </p:tav>
                                        <p:tav tm="100000">
                                          <p:val>
                                            <p:strVal val="#ppt_x"/>
                                          </p:val>
                                        </p:tav>
                                      </p:tavLst>
                                    </p:anim>
                                    <p:animEffect transition="in" filter="wipe(right)">
                                      <p:cBhvr>
                                        <p:cTn id="38" dur="500"/>
                                        <p:tgtEl>
                                          <p:spTgt spid="14"/>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p:tgtEl>
                                          <p:spTgt spid="15"/>
                                        </p:tgtEl>
                                        <p:attrNameLst>
                                          <p:attrName>ppt_x</p:attrName>
                                        </p:attrNameLst>
                                      </p:cBhvr>
                                      <p:tavLst>
                                        <p:tav tm="0">
                                          <p:val>
                                            <p:strVal val="#ppt_x-#ppt_w*1.125000"/>
                                          </p:val>
                                        </p:tav>
                                        <p:tav tm="100000">
                                          <p:val>
                                            <p:strVal val="#ppt_x"/>
                                          </p:val>
                                        </p:tav>
                                      </p:tavLst>
                                    </p:anim>
                                    <p:animEffect transition="in" filter="wipe(right)">
                                      <p:cBhvr>
                                        <p:cTn id="42" dur="500"/>
                                        <p:tgtEl>
                                          <p:spTgt spid="15"/>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p:tgtEl>
                                          <p:spTgt spid="16"/>
                                        </p:tgtEl>
                                        <p:attrNameLst>
                                          <p:attrName>ppt_x</p:attrName>
                                        </p:attrNameLst>
                                      </p:cBhvr>
                                      <p:tavLst>
                                        <p:tav tm="0">
                                          <p:val>
                                            <p:strVal val="#ppt_x-#ppt_w*1.125000"/>
                                          </p:val>
                                        </p:tav>
                                        <p:tav tm="100000">
                                          <p:val>
                                            <p:strVal val="#ppt_x"/>
                                          </p:val>
                                        </p:tav>
                                      </p:tavLst>
                                    </p:anim>
                                    <p:animEffect transition="in" filter="wipe(right)">
                                      <p:cBhvr>
                                        <p:cTn id="46" dur="500"/>
                                        <p:tgtEl>
                                          <p:spTgt spid="16"/>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ppt_x</p:attrName>
                                        </p:attrNameLst>
                                      </p:cBhvr>
                                      <p:tavLst>
                                        <p:tav tm="0">
                                          <p:val>
                                            <p:strVal val="#ppt_x-#ppt_w*1.125000"/>
                                          </p:val>
                                        </p:tav>
                                        <p:tav tm="100000">
                                          <p:val>
                                            <p:strVal val="#ppt_x"/>
                                          </p:val>
                                        </p:tav>
                                      </p:tavLst>
                                    </p:anim>
                                    <p:animEffect transition="in" filter="wipe(right)">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animBg="1"/>
      <p:bldP spid="13" grpId="0" animBg="1"/>
      <p:bldP spid="14" grpId="0" animBg="1"/>
      <p:bldP spid="15" grpId="0" animBg="1"/>
      <p:bldP spid="16"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4" name="TextBox 3"/>
          <p:cNvSpPr txBox="1"/>
          <p:nvPr/>
        </p:nvSpPr>
        <p:spPr>
          <a:xfrm>
            <a:off x="1263723" y="1479478"/>
            <a:ext cx="6575460" cy="1651671"/>
          </a:xfrm>
          <a:prstGeom prst="rect">
            <a:avLst/>
          </a:prstGeom>
          <a:noFill/>
        </p:spPr>
        <p:txBody>
          <a:bodyPr wrap="square" rtlCol="0">
            <a:spAutoFit/>
          </a:bodyPr>
          <a:lstStyle/>
          <a:p>
            <a:pPr algn="ctr">
              <a:lnSpc>
                <a:spcPct val="150000"/>
              </a:lnSpc>
            </a:pPr>
            <a:r>
              <a:rPr lang="en-US" sz="3600" b="1" dirty="0"/>
              <a:t>CẢM ƠN CÁC EM </a:t>
            </a:r>
          </a:p>
          <a:p>
            <a:pPr algn="ctr">
              <a:lnSpc>
                <a:spcPct val="150000"/>
              </a:lnSpc>
            </a:pPr>
            <a:r>
              <a:rPr lang="en-US" sz="3600" b="1" dirty="0"/>
              <a:t>ĐÃ LẮNG NGHE BÀI GIẢNG!</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4" name="Rounded Rectangle 3"/>
          <p:cNvSpPr/>
          <p:nvPr/>
        </p:nvSpPr>
        <p:spPr>
          <a:xfrm>
            <a:off x="3051424" y="184936"/>
            <a:ext cx="3123344" cy="636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t>Ai </a:t>
            </a:r>
            <a:r>
              <a:rPr lang="en-US" sz="2600" b="1" dirty="0" err="1"/>
              <a:t>nhanh</a:t>
            </a:r>
            <a:r>
              <a:rPr lang="en-US" sz="2600" b="1" dirty="0"/>
              <a:t> </a:t>
            </a:r>
            <a:r>
              <a:rPr lang="en-US" sz="2600" b="1" dirty="0" err="1"/>
              <a:t>trí</a:t>
            </a:r>
            <a:r>
              <a:rPr lang="en-US" sz="2600" b="1" dirty="0"/>
              <a:t> </a:t>
            </a:r>
            <a:r>
              <a:rPr lang="en-US" sz="2600" b="1" dirty="0" err="1"/>
              <a:t>hơn</a:t>
            </a:r>
            <a:r>
              <a:rPr lang="en-US" sz="2600" b="1" dirty="0"/>
              <a:t>?</a:t>
            </a:r>
          </a:p>
        </p:txBody>
      </p:sp>
      <p:sp>
        <p:nvSpPr>
          <p:cNvPr id="5" name="TextBox 4"/>
          <p:cNvSpPr txBox="1"/>
          <p:nvPr/>
        </p:nvSpPr>
        <p:spPr>
          <a:xfrm>
            <a:off x="1962364" y="955497"/>
            <a:ext cx="5301465" cy="958660"/>
          </a:xfrm>
          <a:prstGeom prst="rect">
            <a:avLst/>
          </a:prstGeom>
          <a:noFill/>
        </p:spPr>
        <p:txBody>
          <a:bodyPr wrap="square" rtlCol="0">
            <a:spAutoFit/>
          </a:bodyPr>
          <a:lstStyle/>
          <a:p>
            <a:pPr algn="ctr">
              <a:lnSpc>
                <a:spcPct val="150000"/>
              </a:lnSpc>
            </a:pPr>
            <a:r>
              <a:rPr lang="en-US" sz="2000" i="1" dirty="0" err="1"/>
              <a:t>Quan</a:t>
            </a:r>
            <a:r>
              <a:rPr lang="en-US" sz="2000" i="1" dirty="0"/>
              <a:t> </a:t>
            </a:r>
            <a:r>
              <a:rPr lang="en-US" sz="2000" i="1" dirty="0" err="1"/>
              <a:t>sát</a:t>
            </a:r>
            <a:r>
              <a:rPr lang="en-US" sz="2000" i="1" dirty="0"/>
              <a:t> </a:t>
            </a:r>
            <a:r>
              <a:rPr lang="en-US" sz="2000" i="1" dirty="0" err="1"/>
              <a:t>những</a:t>
            </a:r>
            <a:r>
              <a:rPr lang="en-US" sz="2000" i="1" dirty="0"/>
              <a:t> </a:t>
            </a:r>
            <a:r>
              <a:rPr lang="en-US" sz="2000" i="1" dirty="0" err="1"/>
              <a:t>hình</a:t>
            </a:r>
            <a:r>
              <a:rPr lang="en-US" sz="2000" i="1" dirty="0"/>
              <a:t> </a:t>
            </a:r>
            <a:r>
              <a:rPr lang="en-US" sz="2000" i="1" dirty="0" err="1"/>
              <a:t>ảnh</a:t>
            </a:r>
            <a:r>
              <a:rPr lang="en-US" sz="2000" i="1" dirty="0"/>
              <a:t> </a:t>
            </a:r>
            <a:r>
              <a:rPr lang="en-US" sz="2000" i="1" dirty="0" err="1"/>
              <a:t>sau</a:t>
            </a:r>
            <a:r>
              <a:rPr lang="en-US" sz="2000" i="1" dirty="0"/>
              <a:t> </a:t>
            </a:r>
            <a:r>
              <a:rPr lang="en-US" sz="2000" i="1" dirty="0" err="1"/>
              <a:t>và</a:t>
            </a:r>
            <a:r>
              <a:rPr lang="en-US" sz="2000" i="1" dirty="0"/>
              <a:t> </a:t>
            </a:r>
            <a:r>
              <a:rPr lang="en-US" sz="2000" i="1" dirty="0" err="1"/>
              <a:t>cho</a:t>
            </a:r>
            <a:r>
              <a:rPr lang="en-US" sz="2000" i="1" dirty="0"/>
              <a:t> </a:t>
            </a:r>
            <a:r>
              <a:rPr lang="en-US" sz="2000" i="1" dirty="0" err="1"/>
              <a:t>biết</a:t>
            </a:r>
            <a:r>
              <a:rPr lang="en-US" sz="2000" i="1" dirty="0"/>
              <a:t> </a:t>
            </a:r>
            <a:r>
              <a:rPr lang="en-US" sz="2000" i="1" dirty="0" err="1"/>
              <a:t>đây</a:t>
            </a:r>
            <a:r>
              <a:rPr lang="en-US" sz="2000" i="1" dirty="0"/>
              <a:t> </a:t>
            </a:r>
            <a:r>
              <a:rPr lang="en-US" sz="2000" i="1" dirty="0" err="1"/>
              <a:t>là</a:t>
            </a:r>
            <a:r>
              <a:rPr lang="en-US" sz="2000" i="1" dirty="0"/>
              <a:t> </a:t>
            </a:r>
            <a:r>
              <a:rPr lang="en-US" sz="2000" i="1" dirty="0" err="1"/>
              <a:t>hoạt</a:t>
            </a:r>
            <a:r>
              <a:rPr lang="en-US" sz="2000" i="1" dirty="0"/>
              <a:t> </a:t>
            </a:r>
            <a:r>
              <a:rPr lang="en-US" sz="2000" i="1" dirty="0" err="1"/>
              <a:t>động</a:t>
            </a:r>
            <a:r>
              <a:rPr lang="en-US" sz="2000" i="1" dirty="0"/>
              <a:t> </a:t>
            </a:r>
            <a:r>
              <a:rPr lang="en-US" sz="2000" i="1" dirty="0" err="1"/>
              <a:t>gì</a:t>
            </a:r>
            <a:r>
              <a:rPr lang="en-US" sz="2000" i="1"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691" y="2047721"/>
            <a:ext cx="3870916" cy="2640825"/>
          </a:xfrm>
          <a:prstGeom prst="rect">
            <a:avLst/>
          </a:prstGeom>
        </p:spPr>
      </p:pic>
      <p:sp>
        <p:nvSpPr>
          <p:cNvPr id="12" name="Google Shape;2146;p49"/>
          <p:cNvSpPr/>
          <p:nvPr/>
        </p:nvSpPr>
        <p:spPr>
          <a:xfrm>
            <a:off x="5406829"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C</a:t>
            </a:r>
            <a:endParaRPr sz="2200" b="1" dirty="0">
              <a:solidFill>
                <a:schemeClr val="dk1"/>
              </a:solidFill>
              <a:latin typeface="+mn-lt"/>
              <a:ea typeface="Vibur"/>
              <a:cs typeface="Vibur"/>
              <a:sym typeface="Vibur"/>
            </a:endParaRPr>
          </a:p>
        </p:txBody>
      </p:sp>
      <p:sp>
        <p:nvSpPr>
          <p:cNvPr id="13" name="Google Shape;2147;p49"/>
          <p:cNvSpPr/>
          <p:nvPr/>
        </p:nvSpPr>
        <p:spPr>
          <a:xfrm>
            <a:off x="582330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200" b="1" dirty="0">
                <a:solidFill>
                  <a:schemeClr val="dk1"/>
                </a:solidFill>
                <a:latin typeface="+mn-lt"/>
                <a:ea typeface="Vibur"/>
                <a:cs typeface="Vibur"/>
                <a:sym typeface="Vibur"/>
              </a:rPr>
              <a:t>H</a:t>
            </a:r>
            <a:endParaRPr sz="2200" b="1" dirty="0">
              <a:solidFill>
                <a:schemeClr val="dk1"/>
              </a:solidFill>
              <a:latin typeface="+mn-lt"/>
              <a:ea typeface="Vibur"/>
              <a:cs typeface="Vibur"/>
              <a:sym typeface="Vibur"/>
            </a:endParaRPr>
          </a:p>
        </p:txBody>
      </p:sp>
      <p:sp>
        <p:nvSpPr>
          <p:cNvPr id="14" name="Google Shape;2148;p49"/>
          <p:cNvSpPr/>
          <p:nvPr/>
        </p:nvSpPr>
        <p:spPr>
          <a:xfrm>
            <a:off x="6239779"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À</a:t>
            </a:r>
            <a:endParaRPr sz="2200" b="1" dirty="0">
              <a:solidFill>
                <a:schemeClr val="dk1"/>
              </a:solidFill>
              <a:latin typeface="+mn-lt"/>
              <a:ea typeface="Vibur"/>
              <a:cs typeface="Vibur"/>
              <a:sym typeface="Vibur"/>
            </a:endParaRPr>
          </a:p>
        </p:txBody>
      </p:sp>
      <p:sp>
        <p:nvSpPr>
          <p:cNvPr id="15" name="Google Shape;2149;p49"/>
          <p:cNvSpPr/>
          <p:nvPr/>
        </p:nvSpPr>
        <p:spPr>
          <a:xfrm>
            <a:off x="665625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O</a:t>
            </a:r>
            <a:endParaRPr sz="2200" b="1" dirty="0">
              <a:solidFill>
                <a:schemeClr val="dk1"/>
              </a:solidFill>
              <a:latin typeface="+mn-lt"/>
              <a:ea typeface="Vibur"/>
              <a:cs typeface="Vibur"/>
              <a:sym typeface="Vibur"/>
            </a:endParaRPr>
          </a:p>
        </p:txBody>
      </p:sp>
      <p:sp>
        <p:nvSpPr>
          <p:cNvPr id="16" name="Google Shape;2150;p49"/>
          <p:cNvSpPr/>
          <p:nvPr/>
        </p:nvSpPr>
        <p:spPr>
          <a:xfrm>
            <a:off x="7072729" y="319696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C</a:t>
            </a:r>
            <a:endParaRPr sz="2200" b="1" dirty="0">
              <a:solidFill>
                <a:schemeClr val="dk1"/>
              </a:solidFill>
              <a:latin typeface="+mn-lt"/>
              <a:ea typeface="Vibur"/>
              <a:cs typeface="Vibur"/>
              <a:sym typeface="Vibur"/>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380" y="88907"/>
            <a:ext cx="712758" cy="733026"/>
          </a:xfrm>
          <a:prstGeom prst="rect">
            <a:avLst/>
          </a:prstGeom>
        </p:spPr>
      </p:pic>
      <p:sp>
        <p:nvSpPr>
          <p:cNvPr id="11" name="Google Shape;2149;p49"/>
          <p:cNvSpPr/>
          <p:nvPr/>
        </p:nvSpPr>
        <p:spPr>
          <a:xfrm>
            <a:off x="7489204" y="3193816"/>
            <a:ext cx="382200" cy="364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Ờ</a:t>
            </a:r>
            <a:endParaRPr sz="2200" b="1" dirty="0">
              <a:solidFill>
                <a:schemeClr val="dk1"/>
              </a:solidFill>
              <a:latin typeface="+mn-lt"/>
              <a:ea typeface="Vibur"/>
              <a:cs typeface="Vibur"/>
              <a:sym typeface="Vibur"/>
            </a:endParaRPr>
          </a:p>
        </p:txBody>
      </p:sp>
    </p:spTree>
    <p:extLst>
      <p:ext uri="{BB962C8B-B14F-4D97-AF65-F5344CB8AC3E}">
        <p14:creationId xmlns:p14="http://schemas.microsoft.com/office/powerpoint/2010/main" val="24975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vertical)">
                                      <p:cBhvr>
                                        <p:cTn id="7" dur="500"/>
                                        <p:tgtEl>
                                          <p:spTgt spid="12"/>
                                        </p:tgtEl>
                                      </p:cBhvr>
                                    </p:animEffect>
                                  </p:childTnLst>
                                </p:cTn>
                              </p:par>
                              <p:par>
                                <p:cTn id="8" presetID="3" presetClass="entr" presetSubtype="5"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vertical)">
                                      <p:cBhvr>
                                        <p:cTn id="10" dur="500"/>
                                        <p:tgtEl>
                                          <p:spTgt spid="13"/>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vertical)">
                                      <p:cBhvr>
                                        <p:cTn id="13" dur="500"/>
                                        <p:tgtEl>
                                          <p:spTgt spid="14"/>
                                        </p:tgtEl>
                                      </p:cBhvr>
                                    </p:animEffect>
                                  </p:childTnLst>
                                </p:cTn>
                              </p:par>
                              <p:par>
                                <p:cTn id="14" presetID="3" presetClass="entr" presetSubtype="5"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vertical)">
                                      <p:cBhvr>
                                        <p:cTn id="16" dur="500"/>
                                        <p:tgtEl>
                                          <p:spTgt spid="15"/>
                                        </p:tgtEl>
                                      </p:cBhvr>
                                    </p:animEffect>
                                  </p:childTnLst>
                                </p:cTn>
                              </p:par>
                              <p:par>
                                <p:cTn id="17" presetID="3" presetClass="entr" presetSubtype="5"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vertical)">
                                      <p:cBhvr>
                                        <p:cTn id="19" dur="500"/>
                                        <p:tgtEl>
                                          <p:spTgt spid="16"/>
                                        </p:tgtEl>
                                      </p:cBhvr>
                                    </p:animEffect>
                                  </p:childTnLst>
                                </p:cTn>
                              </p:par>
                              <p:par>
                                <p:cTn id="20" presetID="3" presetClass="entr" presetSubtype="5"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2" name="Google Shape;2146;p49"/>
          <p:cNvSpPr/>
          <p:nvPr/>
        </p:nvSpPr>
        <p:spPr>
          <a:xfrm>
            <a:off x="96904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V</a:t>
            </a:r>
            <a:endParaRPr sz="2200" b="1" dirty="0">
              <a:solidFill>
                <a:schemeClr val="dk1"/>
              </a:solidFill>
              <a:latin typeface="+mn-lt"/>
              <a:ea typeface="Vibur"/>
              <a:cs typeface="Vibur"/>
              <a:sym typeface="Vibur"/>
            </a:endParaRPr>
          </a:p>
        </p:txBody>
      </p:sp>
      <p:sp>
        <p:nvSpPr>
          <p:cNvPr id="13" name="Google Shape;2147;p49"/>
          <p:cNvSpPr/>
          <p:nvPr/>
        </p:nvSpPr>
        <p:spPr>
          <a:xfrm>
            <a:off x="138552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14" name="Google Shape;2148;p49"/>
          <p:cNvSpPr/>
          <p:nvPr/>
        </p:nvSpPr>
        <p:spPr>
          <a:xfrm>
            <a:off x="180199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15" name="Google Shape;2149;p49"/>
          <p:cNvSpPr/>
          <p:nvPr/>
        </p:nvSpPr>
        <p:spPr>
          <a:xfrm>
            <a:off x="221847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16" name="Google Shape;2150;p49"/>
          <p:cNvSpPr/>
          <p:nvPr/>
        </p:nvSpPr>
        <p:spPr>
          <a:xfrm>
            <a:off x="2634949" y="397780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11" name="Google Shape;2149;p49"/>
          <p:cNvSpPr/>
          <p:nvPr/>
        </p:nvSpPr>
        <p:spPr>
          <a:xfrm>
            <a:off x="305142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78" y="823858"/>
            <a:ext cx="4233998" cy="2864564"/>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15665" y="823858"/>
            <a:ext cx="3819418" cy="2864564"/>
          </a:xfrm>
          <a:prstGeom prst="rect">
            <a:avLst/>
          </a:prstGeom>
        </p:spPr>
      </p:pic>
      <p:sp>
        <p:nvSpPr>
          <p:cNvPr id="17" name="Google Shape;2149;p49"/>
          <p:cNvSpPr/>
          <p:nvPr/>
        </p:nvSpPr>
        <p:spPr>
          <a:xfrm>
            <a:off x="346789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18" name="Google Shape;2140;p49"/>
          <p:cNvSpPr/>
          <p:nvPr/>
        </p:nvSpPr>
        <p:spPr>
          <a:xfrm>
            <a:off x="525056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N</a:t>
            </a:r>
            <a:endParaRPr sz="2200" b="1" dirty="0">
              <a:solidFill>
                <a:schemeClr val="dk1"/>
              </a:solidFill>
              <a:latin typeface="+mn-lt"/>
              <a:ea typeface="Vibur"/>
              <a:cs typeface="Vibur"/>
              <a:sym typeface="Vibur"/>
            </a:endParaRPr>
          </a:p>
        </p:txBody>
      </p:sp>
      <p:sp>
        <p:nvSpPr>
          <p:cNvPr id="19" name="Google Shape;2141;p49"/>
          <p:cNvSpPr/>
          <p:nvPr/>
        </p:nvSpPr>
        <p:spPr>
          <a:xfrm>
            <a:off x="5667044"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20" name="Google Shape;2142;p49"/>
          <p:cNvSpPr/>
          <p:nvPr/>
        </p:nvSpPr>
        <p:spPr>
          <a:xfrm>
            <a:off x="608351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21" name="Google Shape;2143;p49"/>
          <p:cNvSpPr/>
          <p:nvPr/>
        </p:nvSpPr>
        <p:spPr>
          <a:xfrm>
            <a:off x="6499994"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22" name="Google Shape;2144;p49"/>
          <p:cNvSpPr/>
          <p:nvPr/>
        </p:nvSpPr>
        <p:spPr>
          <a:xfrm>
            <a:off x="6916469" y="397465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23" name="Google Shape;2145;p49"/>
          <p:cNvSpPr/>
          <p:nvPr/>
        </p:nvSpPr>
        <p:spPr>
          <a:xfrm>
            <a:off x="7332944" y="397465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
        <p:nvSpPr>
          <p:cNvPr id="24" name="Google Shape;2143;p49"/>
          <p:cNvSpPr/>
          <p:nvPr/>
        </p:nvSpPr>
        <p:spPr>
          <a:xfrm>
            <a:off x="774941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dirty="0">
                <a:solidFill>
                  <a:schemeClr val="dk1"/>
                </a:solidFill>
                <a:latin typeface="+mn-lt"/>
                <a:ea typeface="Vibur"/>
                <a:cs typeface="Vibur"/>
                <a:sym typeface="Vibur"/>
              </a:rPr>
              <a:t>-</a:t>
            </a:r>
            <a:endParaRPr sz="2200" dirty="0">
              <a:solidFill>
                <a:schemeClr val="dk1"/>
              </a:solidFill>
              <a:latin typeface="+mn-lt"/>
              <a:ea typeface="Vibur"/>
              <a:cs typeface="Vibur"/>
              <a:sym typeface="Vibur"/>
            </a:endParaRPr>
          </a:p>
        </p:txBody>
      </p:sp>
    </p:spTree>
    <p:extLst>
      <p:ext uri="{BB962C8B-B14F-4D97-AF65-F5344CB8AC3E}">
        <p14:creationId xmlns:p14="http://schemas.microsoft.com/office/powerpoint/2010/main" val="313058394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2" name="Google Shape;2146;p49"/>
          <p:cNvSpPr/>
          <p:nvPr/>
        </p:nvSpPr>
        <p:spPr>
          <a:xfrm>
            <a:off x="96904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V</a:t>
            </a:r>
            <a:endParaRPr sz="2200" b="1" dirty="0">
              <a:solidFill>
                <a:schemeClr val="dk1"/>
              </a:solidFill>
              <a:latin typeface="+mn-lt"/>
              <a:ea typeface="Vibur"/>
              <a:cs typeface="Vibur"/>
              <a:sym typeface="Vibur"/>
            </a:endParaRPr>
          </a:p>
        </p:txBody>
      </p:sp>
      <p:sp>
        <p:nvSpPr>
          <p:cNvPr id="13" name="Google Shape;2147;p49"/>
          <p:cNvSpPr/>
          <p:nvPr/>
        </p:nvSpPr>
        <p:spPr>
          <a:xfrm>
            <a:off x="138552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200" b="1" dirty="0">
                <a:solidFill>
                  <a:schemeClr val="dk1"/>
                </a:solidFill>
                <a:latin typeface="+mn-lt"/>
                <a:ea typeface="Vibur"/>
                <a:cs typeface="Vibur"/>
                <a:sym typeface="Vibur"/>
              </a:rPr>
              <a:t>Ẽ</a:t>
            </a:r>
            <a:endParaRPr sz="2200" b="1" dirty="0">
              <a:solidFill>
                <a:schemeClr val="dk1"/>
              </a:solidFill>
              <a:latin typeface="+mn-lt"/>
              <a:ea typeface="Vibur"/>
              <a:cs typeface="Vibur"/>
              <a:sym typeface="Vibur"/>
            </a:endParaRPr>
          </a:p>
        </p:txBody>
      </p:sp>
      <p:sp>
        <p:nvSpPr>
          <p:cNvPr id="14" name="Google Shape;2148;p49"/>
          <p:cNvSpPr/>
          <p:nvPr/>
        </p:nvSpPr>
        <p:spPr>
          <a:xfrm>
            <a:off x="180199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T</a:t>
            </a:r>
            <a:endParaRPr sz="2200" b="1" dirty="0">
              <a:solidFill>
                <a:schemeClr val="dk1"/>
              </a:solidFill>
              <a:latin typeface="+mn-lt"/>
              <a:ea typeface="Vibur"/>
              <a:cs typeface="Vibur"/>
              <a:sym typeface="Vibur"/>
            </a:endParaRPr>
          </a:p>
        </p:txBody>
      </p:sp>
      <p:sp>
        <p:nvSpPr>
          <p:cNvPr id="15" name="Google Shape;2149;p49"/>
          <p:cNvSpPr/>
          <p:nvPr/>
        </p:nvSpPr>
        <p:spPr>
          <a:xfrm>
            <a:off x="221847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R</a:t>
            </a:r>
            <a:endParaRPr sz="2200" b="1" dirty="0">
              <a:solidFill>
                <a:schemeClr val="dk1"/>
              </a:solidFill>
              <a:latin typeface="+mn-lt"/>
              <a:ea typeface="Vibur"/>
              <a:cs typeface="Vibur"/>
              <a:sym typeface="Vibur"/>
            </a:endParaRPr>
          </a:p>
        </p:txBody>
      </p:sp>
      <p:sp>
        <p:nvSpPr>
          <p:cNvPr id="16" name="Google Shape;2150;p49"/>
          <p:cNvSpPr/>
          <p:nvPr/>
        </p:nvSpPr>
        <p:spPr>
          <a:xfrm>
            <a:off x="2634949" y="397780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A</a:t>
            </a:r>
            <a:endParaRPr sz="2200" b="1" dirty="0">
              <a:solidFill>
                <a:schemeClr val="dk1"/>
              </a:solidFill>
              <a:latin typeface="+mn-lt"/>
              <a:ea typeface="Vibur"/>
              <a:cs typeface="Vibur"/>
              <a:sym typeface="Vibur"/>
            </a:endParaRPr>
          </a:p>
        </p:txBody>
      </p:sp>
      <p:sp>
        <p:nvSpPr>
          <p:cNvPr id="11" name="Google Shape;2149;p49"/>
          <p:cNvSpPr/>
          <p:nvPr/>
        </p:nvSpPr>
        <p:spPr>
          <a:xfrm>
            <a:off x="3051424"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N</a:t>
            </a:r>
            <a:endParaRPr sz="2200" b="1" dirty="0">
              <a:solidFill>
                <a:schemeClr val="dk1"/>
              </a:solidFill>
              <a:latin typeface="+mn-lt"/>
              <a:ea typeface="Vibur"/>
              <a:cs typeface="Vibur"/>
              <a:sym typeface="Vibu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78" y="823858"/>
            <a:ext cx="4233998" cy="2864564"/>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15665" y="823858"/>
            <a:ext cx="3819418" cy="2864564"/>
          </a:xfrm>
          <a:prstGeom prst="rect">
            <a:avLst/>
          </a:prstGeom>
        </p:spPr>
      </p:pic>
      <p:sp>
        <p:nvSpPr>
          <p:cNvPr id="17" name="Google Shape;2149;p49"/>
          <p:cNvSpPr/>
          <p:nvPr/>
        </p:nvSpPr>
        <p:spPr>
          <a:xfrm>
            <a:off x="3467899" y="3974652"/>
            <a:ext cx="382200" cy="364500"/>
          </a:xfrm>
          <a:prstGeom prst="roundRect">
            <a:avLst>
              <a:gd name="adj" fmla="val 16667"/>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H</a:t>
            </a:r>
            <a:endParaRPr sz="2200" b="1" dirty="0">
              <a:solidFill>
                <a:schemeClr val="dk1"/>
              </a:solidFill>
              <a:latin typeface="+mn-lt"/>
              <a:ea typeface="Vibur"/>
              <a:cs typeface="Vibur"/>
              <a:sym typeface="Vibur"/>
            </a:endParaRPr>
          </a:p>
        </p:txBody>
      </p:sp>
      <p:sp>
        <p:nvSpPr>
          <p:cNvPr id="18" name="Google Shape;2140;p49"/>
          <p:cNvSpPr/>
          <p:nvPr/>
        </p:nvSpPr>
        <p:spPr>
          <a:xfrm>
            <a:off x="525056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N</a:t>
            </a:r>
            <a:endParaRPr sz="2200" b="1" dirty="0">
              <a:solidFill>
                <a:schemeClr val="dk1"/>
              </a:solidFill>
              <a:latin typeface="+mn-lt"/>
              <a:ea typeface="Vibur"/>
              <a:cs typeface="Vibur"/>
              <a:sym typeface="Vibur"/>
            </a:endParaRPr>
          </a:p>
        </p:txBody>
      </p:sp>
      <p:sp>
        <p:nvSpPr>
          <p:cNvPr id="19" name="Google Shape;2141;p49"/>
          <p:cNvSpPr/>
          <p:nvPr/>
        </p:nvSpPr>
        <p:spPr>
          <a:xfrm>
            <a:off x="5667044"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H</a:t>
            </a:r>
            <a:endParaRPr sz="2200" b="1" dirty="0">
              <a:solidFill>
                <a:schemeClr val="dk1"/>
              </a:solidFill>
              <a:latin typeface="+mn-lt"/>
              <a:ea typeface="Vibur"/>
              <a:cs typeface="Vibur"/>
              <a:sym typeface="Vibur"/>
            </a:endParaRPr>
          </a:p>
        </p:txBody>
      </p:sp>
      <p:sp>
        <p:nvSpPr>
          <p:cNvPr id="20" name="Google Shape;2142;p49"/>
          <p:cNvSpPr/>
          <p:nvPr/>
        </p:nvSpPr>
        <p:spPr>
          <a:xfrm>
            <a:off x="608351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Ả</a:t>
            </a:r>
            <a:endParaRPr sz="2200" b="1" dirty="0">
              <a:solidFill>
                <a:schemeClr val="dk1"/>
              </a:solidFill>
              <a:latin typeface="+mn-lt"/>
              <a:ea typeface="Vibur"/>
              <a:cs typeface="Vibur"/>
              <a:sym typeface="Vibur"/>
            </a:endParaRPr>
          </a:p>
        </p:txBody>
      </p:sp>
      <p:sp>
        <p:nvSpPr>
          <p:cNvPr id="21" name="Google Shape;2143;p49"/>
          <p:cNvSpPr/>
          <p:nvPr/>
        </p:nvSpPr>
        <p:spPr>
          <a:xfrm>
            <a:off x="6499994"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Y</a:t>
            </a:r>
            <a:endParaRPr sz="2200" b="1" dirty="0">
              <a:solidFill>
                <a:schemeClr val="dk1"/>
              </a:solidFill>
              <a:latin typeface="+mn-lt"/>
              <a:ea typeface="Vibur"/>
              <a:cs typeface="Vibur"/>
              <a:sym typeface="Vibur"/>
            </a:endParaRPr>
          </a:p>
        </p:txBody>
      </p:sp>
      <p:sp>
        <p:nvSpPr>
          <p:cNvPr id="22" name="Google Shape;2144;p49"/>
          <p:cNvSpPr/>
          <p:nvPr/>
        </p:nvSpPr>
        <p:spPr>
          <a:xfrm>
            <a:off x="6916469" y="397465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D</a:t>
            </a:r>
            <a:endParaRPr sz="2200" b="1" dirty="0">
              <a:solidFill>
                <a:schemeClr val="dk1"/>
              </a:solidFill>
              <a:latin typeface="+mn-lt"/>
              <a:ea typeface="Vibur"/>
              <a:cs typeface="Vibur"/>
              <a:sym typeface="Vibur"/>
            </a:endParaRPr>
          </a:p>
        </p:txBody>
      </p:sp>
      <p:sp>
        <p:nvSpPr>
          <p:cNvPr id="23" name="Google Shape;2145;p49"/>
          <p:cNvSpPr/>
          <p:nvPr/>
        </p:nvSpPr>
        <p:spPr>
          <a:xfrm>
            <a:off x="7332944" y="397465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Â</a:t>
            </a:r>
            <a:endParaRPr sz="2200" b="1" dirty="0">
              <a:solidFill>
                <a:schemeClr val="dk1"/>
              </a:solidFill>
              <a:latin typeface="+mn-lt"/>
              <a:ea typeface="Vibur"/>
              <a:cs typeface="Vibur"/>
              <a:sym typeface="Vibur"/>
            </a:endParaRPr>
          </a:p>
        </p:txBody>
      </p:sp>
      <p:sp>
        <p:nvSpPr>
          <p:cNvPr id="24" name="Google Shape;2143;p49"/>
          <p:cNvSpPr/>
          <p:nvPr/>
        </p:nvSpPr>
        <p:spPr>
          <a:xfrm>
            <a:off x="7749419" y="3971502"/>
            <a:ext cx="382200" cy="36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2200" b="1" dirty="0">
                <a:solidFill>
                  <a:schemeClr val="dk1"/>
                </a:solidFill>
                <a:latin typeface="+mn-lt"/>
                <a:ea typeface="Vibur"/>
                <a:cs typeface="Vibur"/>
                <a:sym typeface="Vibur"/>
              </a:rPr>
              <a:t>Y</a:t>
            </a:r>
            <a:endParaRPr sz="2200" b="1" dirty="0">
              <a:solidFill>
                <a:schemeClr val="dk1"/>
              </a:solidFill>
              <a:latin typeface="+mn-lt"/>
              <a:ea typeface="Vibur"/>
              <a:cs typeface="Vibur"/>
              <a:sym typeface="Vibur"/>
            </a:endParaRPr>
          </a:p>
        </p:txBody>
      </p:sp>
      <p:sp>
        <p:nvSpPr>
          <p:cNvPr id="25" name="TextBox 24"/>
          <p:cNvSpPr txBox="1"/>
          <p:nvPr/>
        </p:nvSpPr>
        <p:spPr>
          <a:xfrm>
            <a:off x="4032186" y="3690645"/>
            <a:ext cx="275421" cy="400110"/>
          </a:xfrm>
          <a:prstGeom prst="rect">
            <a:avLst/>
          </a:prstGeom>
          <a:noFill/>
        </p:spPr>
        <p:txBody>
          <a:bodyPr wrap="square" rtlCol="0">
            <a:spAutoFit/>
          </a:bodyPr>
          <a:lstStyle/>
          <a:p>
            <a:r>
              <a:rPr lang="en-US" sz="2000" dirty="0">
                <a:solidFill>
                  <a:srgbClr val="FF0000"/>
                </a:solidFill>
              </a:rPr>
              <a:t>1</a:t>
            </a:r>
          </a:p>
        </p:txBody>
      </p:sp>
      <p:sp>
        <p:nvSpPr>
          <p:cNvPr id="26" name="TextBox 25"/>
          <p:cNvSpPr txBox="1"/>
          <p:nvPr/>
        </p:nvSpPr>
        <p:spPr>
          <a:xfrm>
            <a:off x="8229613" y="3723695"/>
            <a:ext cx="275421" cy="400110"/>
          </a:xfrm>
          <a:prstGeom prst="rect">
            <a:avLst/>
          </a:prstGeom>
          <a:noFill/>
        </p:spPr>
        <p:txBody>
          <a:bodyPr wrap="square" rtlCol="0">
            <a:spAutoFit/>
          </a:bodyPr>
          <a:lstStyle/>
          <a:p>
            <a:r>
              <a:rPr lang="en-US" sz="2000" dirty="0">
                <a:solidFill>
                  <a:srgbClr val="FF0000"/>
                </a:solidFill>
              </a:rPr>
              <a:t>2</a:t>
            </a:r>
          </a:p>
        </p:txBody>
      </p:sp>
    </p:spTree>
    <p:extLst>
      <p:ext uri="{BB962C8B-B14F-4D97-AF65-F5344CB8AC3E}">
        <p14:creationId xmlns:p14="http://schemas.microsoft.com/office/powerpoint/2010/main" val="204051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fill="hold"/>
                                        <p:tgtEl>
                                          <p:spTgt spid="23"/>
                                        </p:tgtEl>
                                        <p:attrNameLst>
                                          <p:attrName>ppt_w</p:attrName>
                                        </p:attrNameLst>
                                      </p:cBhvr>
                                      <p:tavLst>
                                        <p:tav tm="0">
                                          <p:val>
                                            <p:fltVal val="0"/>
                                          </p:val>
                                        </p:tav>
                                        <p:tav tm="100000">
                                          <p:val>
                                            <p:strVal val="#ppt_w"/>
                                          </p:val>
                                        </p:tav>
                                      </p:tavLst>
                                    </p:anim>
                                    <p:anim calcmode="lin" valueType="num">
                                      <p:cBhvr>
                                        <p:cTn id="70" dur="500" fill="hold"/>
                                        <p:tgtEl>
                                          <p:spTgt spid="23"/>
                                        </p:tgtEl>
                                        <p:attrNameLst>
                                          <p:attrName>ppt_h</p:attrName>
                                        </p:attrNameLst>
                                      </p:cBhvr>
                                      <p:tavLst>
                                        <p:tav tm="0">
                                          <p:val>
                                            <p:fltVal val="0"/>
                                          </p:val>
                                        </p:tav>
                                        <p:tav tm="100000">
                                          <p:val>
                                            <p:strVal val="#ppt_h"/>
                                          </p:val>
                                        </p:tav>
                                      </p:tavLst>
                                    </p:anim>
                                    <p:animEffect transition="in" filter="fade">
                                      <p:cBhvr>
                                        <p:cTn id="71" dur="500"/>
                                        <p:tgtEl>
                                          <p:spTgt spid="2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ppt_w</p:attrName>
                                        </p:attrNameLst>
                                      </p:cBhvr>
                                      <p:tavLst>
                                        <p:tav tm="0">
                                          <p:val>
                                            <p:fltVal val="0"/>
                                          </p:val>
                                        </p:tav>
                                        <p:tav tm="100000">
                                          <p:val>
                                            <p:strVal val="#ppt_w"/>
                                          </p:val>
                                        </p:tav>
                                      </p:tavLst>
                                    </p:anim>
                                    <p:anim calcmode="lin" valueType="num">
                                      <p:cBhvr>
                                        <p:cTn id="75" dur="500" fill="hold"/>
                                        <p:tgtEl>
                                          <p:spTgt spid="24"/>
                                        </p:tgtEl>
                                        <p:attrNameLst>
                                          <p:attrName>ppt_h</p:attrName>
                                        </p:attrNameLst>
                                      </p:cBhvr>
                                      <p:tavLst>
                                        <p:tav tm="0">
                                          <p:val>
                                            <p:fltVal val="0"/>
                                          </p:val>
                                        </p:tav>
                                        <p:tav tm="100000">
                                          <p:val>
                                            <p:strVal val="#ppt_h"/>
                                          </p:val>
                                        </p:tav>
                                      </p:tavLst>
                                    </p:anim>
                                    <p:animEffect transition="in" filter="fade">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1"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825" y="1454"/>
            <a:ext cx="7444800" cy="646500"/>
          </a:xfrm>
        </p:spPr>
        <p:txBody>
          <a:bodyPr/>
          <a:lstStyle/>
          <a:p>
            <a:pPr algn="ctr"/>
            <a:r>
              <a:rPr lang="en-US" sz="2800" b="1" dirty="0">
                <a:latin typeface="+mn-lt"/>
              </a:rPr>
              <a:t>1. QUAN SÁT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809" y="0"/>
            <a:ext cx="959648" cy="1070444"/>
          </a:xfrm>
          <a:prstGeom prst="rect">
            <a:avLst/>
          </a:prstGeom>
          <a:noFill/>
          <a:ln>
            <a:noFill/>
          </a:ln>
        </p:spPr>
      </p:pic>
      <p:sp>
        <p:nvSpPr>
          <p:cNvPr id="5" name="TextBox 4"/>
          <p:cNvSpPr txBox="1"/>
          <p:nvPr/>
        </p:nvSpPr>
        <p:spPr>
          <a:xfrm>
            <a:off x="569799" y="901953"/>
            <a:ext cx="4014991" cy="1015663"/>
          </a:xfrm>
          <a:prstGeom prst="rect">
            <a:avLst/>
          </a:prstGeom>
          <a:noFill/>
        </p:spPr>
        <p:txBody>
          <a:bodyPr wrap="square" rtlCol="0">
            <a:spAutoFit/>
          </a:bodyPr>
          <a:lstStyle/>
          <a:p>
            <a:pPr algn="just">
              <a:lnSpc>
                <a:spcPct val="150000"/>
              </a:lnSpc>
            </a:pPr>
            <a:r>
              <a:rPr lang="en-US" sz="2000" i="1" dirty="0" err="1"/>
              <a:t>Quan</a:t>
            </a:r>
            <a:r>
              <a:rPr lang="en-US" sz="2000" i="1" dirty="0"/>
              <a:t> </a:t>
            </a:r>
            <a:r>
              <a:rPr lang="en-US" sz="2000" i="1" dirty="0" err="1"/>
              <a:t>sát</a:t>
            </a:r>
            <a:r>
              <a:rPr lang="en-US" sz="2000" i="1" dirty="0"/>
              <a:t> </a:t>
            </a:r>
            <a:r>
              <a:rPr lang="en-US" sz="2000" i="1" dirty="0" err="1"/>
              <a:t>các</a:t>
            </a:r>
            <a:r>
              <a:rPr lang="en-US" sz="2000" i="1" dirty="0"/>
              <a:t> </a:t>
            </a:r>
            <a:r>
              <a:rPr lang="en-US" sz="2000" i="1" dirty="0" err="1"/>
              <a:t>hình</a:t>
            </a:r>
            <a:r>
              <a:rPr lang="en-US" sz="2000" i="1" dirty="0"/>
              <a:t> </a:t>
            </a:r>
            <a:r>
              <a:rPr lang="en-US" sz="2000" i="1" dirty="0" err="1"/>
              <a:t>ảnh</a:t>
            </a:r>
            <a:r>
              <a:rPr lang="en-US" sz="2000" i="1" dirty="0"/>
              <a:t> </a:t>
            </a:r>
            <a:r>
              <a:rPr lang="en-US" sz="2000" i="1" dirty="0" err="1"/>
              <a:t>trong</a:t>
            </a:r>
            <a:r>
              <a:rPr lang="en-US" sz="2000" i="1" dirty="0"/>
              <a:t> SGK </a:t>
            </a:r>
            <a:r>
              <a:rPr lang="en-US" sz="2000" i="1" dirty="0" err="1"/>
              <a:t>về</a:t>
            </a:r>
            <a:r>
              <a:rPr lang="en-US" sz="2000" i="1" dirty="0"/>
              <a:t> </a:t>
            </a:r>
            <a:r>
              <a:rPr lang="en-US" sz="2000" i="1" dirty="0" err="1"/>
              <a:t>hoạt</a:t>
            </a:r>
            <a:r>
              <a:rPr lang="en-US" sz="2000" i="1" dirty="0"/>
              <a:t> </a:t>
            </a:r>
            <a:r>
              <a:rPr lang="en-US" sz="2000" i="1" dirty="0" err="1"/>
              <a:t>động</a:t>
            </a:r>
            <a:r>
              <a:rPr lang="en-US" sz="2000" i="1" dirty="0"/>
              <a:t> </a:t>
            </a:r>
            <a:r>
              <a:rPr lang="en-US" sz="2000" i="1" dirty="0" err="1"/>
              <a:t>trong</a:t>
            </a:r>
            <a:r>
              <a:rPr lang="en-US" sz="2000" i="1" dirty="0"/>
              <a:t> </a:t>
            </a:r>
            <a:r>
              <a:rPr lang="en-US" sz="2000" i="1" dirty="0" err="1"/>
              <a:t>nhà</a:t>
            </a:r>
            <a:r>
              <a:rPr lang="en-US" sz="2000" i="1" dirty="0"/>
              <a:t> </a:t>
            </a:r>
            <a:r>
              <a:rPr lang="en-US" sz="2000" i="1" dirty="0" err="1"/>
              <a:t>trường</a:t>
            </a:r>
            <a:r>
              <a:rPr lang="en-US" sz="2000" i="1"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681" y="2038587"/>
            <a:ext cx="3148644" cy="3104913"/>
          </a:xfrm>
          <a:prstGeom prst="ellipse">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442" y="658971"/>
            <a:ext cx="3162546" cy="21046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755" y="2926134"/>
            <a:ext cx="3220419" cy="2162281"/>
          </a:xfrm>
          <a:prstGeom prst="rect">
            <a:avLst/>
          </a:prstGeom>
        </p:spPr>
      </p:pic>
    </p:spTree>
    <p:extLst>
      <p:ext uri="{BB962C8B-B14F-4D97-AF65-F5344CB8AC3E}">
        <p14:creationId xmlns:p14="http://schemas.microsoft.com/office/powerpoint/2010/main" val="3952500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strVal val="#ppt_w*0.7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animEffect transition="in" filter="fade">
                                      <p:cBhvr>
                                        <p:cTn id="22" dur="500"/>
                                        <p:tgtEl>
                                          <p:spTgt spid="6"/>
                                        </p:tgtEl>
                                      </p:cBhvr>
                                    </p:animEffect>
                                  </p:childTnLst>
                                </p:cTn>
                              </p:par>
                              <p:par>
                                <p:cTn id="23" presetID="5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ppt_w*0.7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animEffect transition="in" filter="fade">
                                      <p:cBhvr>
                                        <p:cTn id="27" dur="500"/>
                                        <p:tgtEl>
                                          <p:spTgt spid="8"/>
                                        </p:tgtEl>
                                      </p:cBhvr>
                                    </p:animEffect>
                                  </p:childTnLst>
                                </p:cTn>
                              </p:par>
                              <p:par>
                                <p:cTn id="28" presetID="55"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strVal val="#ppt_w*0.7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653" y="9925"/>
            <a:ext cx="6198032" cy="401041"/>
          </a:xfrm>
        </p:spPr>
        <p:txBody>
          <a:bodyPr/>
          <a:lstStyle/>
          <a:p>
            <a:pPr algn="ctr"/>
            <a:r>
              <a:rPr lang="en-US" sz="1800" b="1" dirty="0">
                <a:latin typeface="+mn-lt"/>
              </a:rPr>
              <a:t>1. QUAN SÁT</a:t>
            </a:r>
          </a:p>
        </p:txBody>
      </p:sp>
      <p:pic>
        <p:nvPicPr>
          <p:cNvPr id="10" name="Picture 9" descr="IMG_20211024_163908.jpg"/>
          <p:cNvPicPr>
            <a:picLocks noChangeAspect="1"/>
          </p:cNvPicPr>
          <p:nvPr/>
        </p:nvPicPr>
        <p:blipFill>
          <a:blip r:embed="rId2"/>
          <a:stretch>
            <a:fillRect/>
          </a:stretch>
        </p:blipFill>
        <p:spPr>
          <a:xfrm>
            <a:off x="260980" y="2769813"/>
            <a:ext cx="3740258" cy="2161783"/>
          </a:xfrm>
          <a:prstGeom prst="rect">
            <a:avLst/>
          </a:prstGeom>
        </p:spPr>
      </p:pic>
      <p:pic>
        <p:nvPicPr>
          <p:cNvPr id="11" name="Picture 10" descr="IMG_20211024_163911.jpg"/>
          <p:cNvPicPr>
            <a:picLocks noChangeAspect="1"/>
          </p:cNvPicPr>
          <p:nvPr/>
        </p:nvPicPr>
        <p:blipFill>
          <a:blip r:embed="rId3"/>
          <a:stretch>
            <a:fillRect/>
          </a:stretch>
        </p:blipFill>
        <p:spPr>
          <a:xfrm>
            <a:off x="276112" y="513707"/>
            <a:ext cx="3725126" cy="1947881"/>
          </a:xfrm>
          <a:prstGeom prst="rect">
            <a:avLst/>
          </a:prstGeom>
        </p:spPr>
      </p:pic>
      <p:pic>
        <p:nvPicPr>
          <p:cNvPr id="7" name="Picture 6"/>
          <p:cNvPicPr>
            <a:picLocks noChangeAspect="1"/>
          </p:cNvPicPr>
          <p:nvPr/>
        </p:nvPicPr>
        <p:blipFill>
          <a:blip r:embed="rId4"/>
          <a:stretch>
            <a:fillRect/>
          </a:stretch>
        </p:blipFill>
        <p:spPr>
          <a:xfrm>
            <a:off x="4501870" y="123288"/>
            <a:ext cx="3306490" cy="253711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1886" y="2852131"/>
            <a:ext cx="3316474" cy="2205455"/>
          </a:xfrm>
          <a:prstGeom prst="rect">
            <a:avLst/>
          </a:prstGeom>
        </p:spPr>
      </p:pic>
    </p:spTree>
    <p:extLst>
      <p:ext uri="{BB962C8B-B14F-4D97-AF65-F5344CB8AC3E}">
        <p14:creationId xmlns:p14="http://schemas.microsoft.com/office/powerpoint/2010/main" val="3952500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vertical)">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vertical)">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999" y="0"/>
            <a:ext cx="6858000" cy="51435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4162" y="2764455"/>
            <a:ext cx="3150359" cy="191145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9898" y="742435"/>
            <a:ext cx="2830801" cy="18839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162" y="834683"/>
            <a:ext cx="2692190" cy="1791726"/>
          </a:xfrm>
          <a:prstGeom prst="rect">
            <a:avLst/>
          </a:prstGeom>
        </p:spPr>
      </p:pic>
      <p:pic>
        <p:nvPicPr>
          <p:cNvPr id="7" name="Picture 6"/>
          <p:cNvPicPr>
            <a:picLocks noChangeAspect="1"/>
          </p:cNvPicPr>
          <p:nvPr/>
        </p:nvPicPr>
        <p:blipFill>
          <a:blip r:embed="rId6"/>
          <a:stretch>
            <a:fillRect/>
          </a:stretch>
        </p:blipFill>
        <p:spPr>
          <a:xfrm>
            <a:off x="1446165" y="2674893"/>
            <a:ext cx="2663544" cy="2001016"/>
          </a:xfrm>
          <a:prstGeom prst="rect">
            <a:avLst/>
          </a:prstGeom>
        </p:spPr>
      </p:pic>
    </p:spTree>
    <p:extLst>
      <p:ext uri="{BB962C8B-B14F-4D97-AF65-F5344CB8AC3E}">
        <p14:creationId xmlns:p14="http://schemas.microsoft.com/office/powerpoint/2010/main" val="1051885070"/>
      </p:ext>
    </p:extLst>
  </p:cSld>
  <p:clrMapOvr>
    <a:masterClrMapping/>
  </p:clrMapOvr>
</p:sld>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958</Words>
  <Application>Microsoft Office PowerPoint</Application>
  <PresentationFormat>On-screen Show (16:9)</PresentationFormat>
  <Paragraphs>117</Paragraphs>
  <Slides>30</Slides>
  <Notes>10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Comfortaa</vt:lpstr>
      <vt:lpstr>Catamaran</vt:lpstr>
      <vt:lpstr>Work Sans</vt:lpstr>
      <vt:lpstr>Times New Roman</vt:lpstr>
      <vt:lpstr>Roboto Slab Regular</vt:lpstr>
      <vt:lpstr>Wingdings</vt:lpstr>
      <vt:lpstr>Arial</vt:lpstr>
      <vt:lpstr>Vibur</vt:lpstr>
      <vt:lpstr>Learning the Days of the Week by Slidesgo </vt:lpstr>
      <vt:lpstr>PowerPoint Presentation</vt:lpstr>
      <vt:lpstr>PowerPoint Presentation</vt:lpstr>
      <vt:lpstr>PowerPoint Presentation</vt:lpstr>
      <vt:lpstr>PowerPoint Presentation</vt:lpstr>
      <vt:lpstr>PowerPoint Presentation</vt:lpstr>
      <vt:lpstr>PowerPoint Presentation</vt:lpstr>
      <vt:lpstr>1. QUAN SÁT</vt:lpstr>
      <vt:lpstr>1. QUAN SÁT</vt:lpstr>
      <vt:lpstr>PowerPoint Presentation</vt:lpstr>
      <vt:lpstr>1. QUAN SÁT</vt:lpstr>
      <vt:lpstr>PowerPoint Presentation</vt:lpstr>
      <vt:lpstr>PowerPoint Presentation</vt:lpstr>
      <vt:lpstr>1. QUAN SÁT</vt:lpstr>
      <vt:lpstr>PowerPoint Presentation</vt:lpstr>
      <vt:lpstr>Bức tranh “Học tổ” – Họa sĩ Nguyễn Phan Chánh</vt:lpstr>
      <vt:lpstr>Bức tranh “Về đích”</vt:lpstr>
      <vt:lpstr>PowerPoint Presentation</vt:lpstr>
      <vt:lpstr>PowerPoint Presentation</vt:lpstr>
      <vt:lpstr>Một số sản phẩm mĩ thuật tham khảo</vt:lpstr>
      <vt:lpstr>PowerPoint Presentation</vt:lpstr>
      <vt:lpstr>PowerPoint Presentation</vt:lpstr>
      <vt:lpstr>PowerPoint Presentation</vt:lpstr>
      <vt:lpstr>PowerPoint Presentation</vt:lpstr>
      <vt:lpstr>PowerPoint Presentation</vt:lpstr>
      <vt:lpstr>3. THẢO LUẬN</vt:lpstr>
      <vt:lpstr>4. VẬN DỤNG</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Days of the Week!</dc:title>
  <dc:creator>User</dc:creator>
  <cp:lastModifiedBy>Windows User</cp:lastModifiedBy>
  <cp:revision>42</cp:revision>
  <dcterms:modified xsi:type="dcterms:W3CDTF">2022-11-04T00:33:59Z</dcterms:modified>
</cp:coreProperties>
</file>