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 id="272" r:id="rId16"/>
    <p:sldId id="273" r:id="rId17"/>
    <p:sldId id="274" r:id="rId18"/>
    <p:sldId id="269"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A3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58272E-C471-4BC7-9518-665288983FC5}" type="datetimeFigureOut">
              <a:rPr lang="en-US" smtClean="0"/>
              <a:pPr/>
              <a:t>5/1/2025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FE2D0-C75B-4052-994A-4D1A25D7459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58272E-C471-4BC7-9518-665288983FC5}" type="datetimeFigureOut">
              <a:rPr lang="en-US" smtClean="0"/>
              <a:pPr/>
              <a:t>5/1/2025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FE2D0-C75B-4052-994A-4D1A25D7459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58272E-C471-4BC7-9518-665288983FC5}" type="datetimeFigureOut">
              <a:rPr lang="en-US" smtClean="0"/>
              <a:pPr/>
              <a:t>5/1/2025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FE2D0-C75B-4052-994A-4D1A25D7459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58272E-C471-4BC7-9518-665288983FC5}" type="datetimeFigureOut">
              <a:rPr lang="en-US" smtClean="0"/>
              <a:pPr/>
              <a:t>5/1/2025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FE2D0-C75B-4052-994A-4D1A25D7459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58272E-C471-4BC7-9518-665288983FC5}" type="datetimeFigureOut">
              <a:rPr lang="en-US" smtClean="0"/>
              <a:pPr/>
              <a:t>5/1/2025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FE2D0-C75B-4052-994A-4D1A25D7459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58272E-C471-4BC7-9518-665288983FC5}" type="datetimeFigureOut">
              <a:rPr lang="en-US" smtClean="0"/>
              <a:pPr/>
              <a:t>5/1/2025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FE2D0-C75B-4052-994A-4D1A25D7459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58272E-C471-4BC7-9518-665288983FC5}" type="datetimeFigureOut">
              <a:rPr lang="en-US" smtClean="0"/>
              <a:pPr/>
              <a:t>5/1/2025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3FE2D0-C75B-4052-994A-4D1A25D7459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58272E-C471-4BC7-9518-665288983FC5}" type="datetimeFigureOut">
              <a:rPr lang="en-US" smtClean="0"/>
              <a:pPr/>
              <a:t>5/1/2025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3FE2D0-C75B-4052-994A-4D1A25D7459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58272E-C471-4BC7-9518-665288983FC5}" type="datetimeFigureOut">
              <a:rPr lang="en-US" smtClean="0"/>
              <a:pPr/>
              <a:t>5/1/2025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3FE2D0-C75B-4052-994A-4D1A25D7459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58272E-C471-4BC7-9518-665288983FC5}" type="datetimeFigureOut">
              <a:rPr lang="en-US" smtClean="0"/>
              <a:pPr/>
              <a:t>5/1/2025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FE2D0-C75B-4052-994A-4D1A25D7459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58272E-C471-4BC7-9518-665288983FC5}" type="datetimeFigureOut">
              <a:rPr lang="en-US" smtClean="0"/>
              <a:pPr/>
              <a:t>5/1/2025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FE2D0-C75B-4052-994A-4D1A25D7459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58272E-C471-4BC7-9518-665288983FC5}" type="datetimeFigureOut">
              <a:rPr lang="en-US" smtClean="0"/>
              <a:pPr/>
              <a:t>5/1/2025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3FE2D0-C75B-4052-994A-4D1A25D7459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219200"/>
          </a:xfrm>
        </p:spPr>
        <p:txBody>
          <a:bodyPr>
            <a:normAutofit/>
          </a:bodyPr>
          <a:lstStyle/>
          <a:p>
            <a:r>
              <a:rPr lang="en-US" sz="5000" b="1" dirty="0" smtClean="0">
                <a:solidFill>
                  <a:schemeClr val="tx2">
                    <a:lumMod val="75000"/>
                  </a:schemeClr>
                </a:solidFill>
                <a:latin typeface="Times New Roman" pitchFamily="18" charset="0"/>
                <a:cs typeface="Times New Roman" pitchFamily="18" charset="0"/>
              </a:rPr>
              <a:t>KHỞI ĐỘNG</a:t>
            </a:r>
            <a:endParaRPr lang="en-US" sz="5000" b="1" dirty="0">
              <a:solidFill>
                <a:schemeClr val="tx2">
                  <a:lumMod val="75000"/>
                </a:schemeClr>
              </a:solidFill>
              <a:latin typeface="Times New Roman" pitchFamily="18" charset="0"/>
              <a:cs typeface="Times New Roman" pitchFamily="18" charset="0"/>
            </a:endParaRPr>
          </a:p>
        </p:txBody>
      </p:sp>
      <p:sp>
        <p:nvSpPr>
          <p:cNvPr id="3" name="Subtitle 2"/>
          <p:cNvSpPr>
            <a:spLocks noGrp="1"/>
          </p:cNvSpPr>
          <p:nvPr>
            <p:ph type="subTitle" idx="1"/>
          </p:nvPr>
        </p:nvSpPr>
        <p:spPr>
          <a:xfrm>
            <a:off x="990600" y="1371600"/>
            <a:ext cx="7315200" cy="4267200"/>
          </a:xfrm>
        </p:spPr>
        <p:txBody>
          <a:bodyPr>
            <a:noAutofit/>
          </a:bodyPr>
          <a:lstStyle/>
          <a:p>
            <a:r>
              <a:rPr lang="en-US" sz="3000" b="1" dirty="0" err="1" smtClean="0">
                <a:solidFill>
                  <a:schemeClr val="tx1"/>
                </a:solidFill>
                <a:latin typeface="Times New Roman" pitchFamily="18" charset="0"/>
                <a:cs typeface="Times New Roman" pitchFamily="18" charset="0"/>
              </a:rPr>
              <a:t>Chắc</a:t>
            </a:r>
            <a:r>
              <a:rPr lang="en-US" sz="3000" b="1" dirty="0" smtClean="0">
                <a:solidFill>
                  <a:schemeClr val="tx1"/>
                </a:solidFill>
                <a:latin typeface="Times New Roman" pitchFamily="18" charset="0"/>
                <a:cs typeface="Times New Roman" pitchFamily="18" charset="0"/>
              </a:rPr>
              <a:t> </a:t>
            </a:r>
            <a:r>
              <a:rPr lang="en-US" sz="3000" b="1" dirty="0" err="1" smtClean="0">
                <a:solidFill>
                  <a:schemeClr val="tx1"/>
                </a:solidFill>
                <a:latin typeface="Times New Roman" pitchFamily="18" charset="0"/>
                <a:cs typeface="Times New Roman" pitchFamily="18" charset="0"/>
              </a:rPr>
              <a:t>hẳn</a:t>
            </a:r>
            <a:r>
              <a:rPr lang="en-US" sz="3000" b="1" dirty="0" smtClean="0">
                <a:solidFill>
                  <a:schemeClr val="tx1"/>
                </a:solidFill>
                <a:latin typeface="Times New Roman" pitchFamily="18" charset="0"/>
                <a:cs typeface="Times New Roman" pitchFamily="18" charset="0"/>
              </a:rPr>
              <a:t> </a:t>
            </a:r>
            <a:r>
              <a:rPr lang="vi-VN" sz="3000" b="1" dirty="0">
                <a:solidFill>
                  <a:schemeClr val="tx1"/>
                </a:solidFill>
                <a:latin typeface="Times New Roman" pitchFamily="18" charset="0"/>
                <a:cs typeface="Times New Roman" pitchFamily="18" charset="0"/>
              </a:rPr>
              <a:t>em đã từng chơi một trò chơi nào đó với người thân trong gia đình (cha mẹ, anh chị,…). Em có cảm xúc như thế nào về những giây phút ấy?</a:t>
            </a:r>
            <a:endParaRPr lang="en-US" sz="3000" b="1" dirty="0">
              <a:solidFill>
                <a:schemeClr val="tx1"/>
              </a:solidFill>
              <a:latin typeface="Times New Roman" pitchFamily="18" charset="0"/>
              <a:cs typeface="Times New Roman" pitchFamily="18" charset="0"/>
            </a:endParaRPr>
          </a:p>
        </p:txBody>
      </p:sp>
    </p:spTree>
  </p:cSld>
  <p:clrMapOvr>
    <a:masterClrMapping/>
  </p:clrMapOvr>
  <p:transition>
    <p:wheel spokes="8"/>
  </p:transition>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Autofit/>
          </a:bodyPr>
          <a:lstStyle/>
          <a:p>
            <a:r>
              <a:rPr lang="vi-VN" sz="2800" b="1" dirty="0">
                <a:latin typeface="Times New Roman" pitchFamily="18" charset="0"/>
                <a:cs typeface="Times New Roman" pitchFamily="18" charset="0"/>
              </a:rPr>
              <a:t>LỜI MỜI GỌI CỦA NHỮNG NGƯỜI SỐNG TRÊN MÂY, TRONG SÓNG</a:t>
            </a:r>
            <a:endParaRPr lang="en-US" sz="2800" dirty="0">
              <a:latin typeface="Times New Roman" pitchFamily="18" charset="0"/>
              <a:cs typeface="Times New Roman" pitchFamily="18" charset="0"/>
            </a:endParaRPr>
          </a:p>
        </p:txBody>
      </p:sp>
      <p:sp>
        <p:nvSpPr>
          <p:cNvPr id="4" name="Rounded Rectangle 3"/>
          <p:cNvSpPr/>
          <p:nvPr/>
        </p:nvSpPr>
        <p:spPr>
          <a:xfrm>
            <a:off x="381000" y="1295400"/>
            <a:ext cx="2971800" cy="762000"/>
          </a:xfrm>
          <a:prstGeom prst="roundRect">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chemeClr val="tx1"/>
                </a:solidFill>
                <a:latin typeface="Times New Roman" pitchFamily="18" charset="0"/>
                <a:cs typeface="Times New Roman" pitchFamily="18" charset="0"/>
              </a:rPr>
              <a:t>Thế</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giới</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của</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họ</a:t>
            </a:r>
            <a:endParaRPr lang="en-US" sz="2400" b="1" dirty="0">
              <a:solidFill>
                <a:schemeClr val="tx1"/>
              </a:solidFill>
              <a:latin typeface="Times New Roman" pitchFamily="18" charset="0"/>
              <a:cs typeface="Times New Roman" pitchFamily="18" charset="0"/>
            </a:endParaRPr>
          </a:p>
        </p:txBody>
      </p:sp>
      <p:sp>
        <p:nvSpPr>
          <p:cNvPr id="5" name="Rounded Rectangle 4"/>
          <p:cNvSpPr/>
          <p:nvPr/>
        </p:nvSpPr>
        <p:spPr>
          <a:xfrm>
            <a:off x="5638800" y="1295400"/>
            <a:ext cx="3276600" cy="762000"/>
          </a:xfrm>
          <a:prstGeom prst="roundRect">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chemeClr val="tx1"/>
                </a:solidFill>
                <a:latin typeface="Times New Roman" pitchFamily="18" charset="0"/>
                <a:cs typeface="Times New Roman" pitchFamily="18" charset="0"/>
              </a:rPr>
              <a:t>Cách</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đến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thế</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giới</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của</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họ</a:t>
            </a:r>
            <a:endParaRPr lang="en-US" sz="2400" b="1" dirty="0">
              <a:solidFill>
                <a:schemeClr val="tx1"/>
              </a:solidFill>
              <a:latin typeface="Times New Roman" pitchFamily="18" charset="0"/>
              <a:cs typeface="Times New Roman" pitchFamily="18" charset="0"/>
            </a:endParaRPr>
          </a:p>
        </p:txBody>
      </p:sp>
      <p:sp>
        <p:nvSpPr>
          <p:cNvPr id="6" name="Right Arrow 5"/>
          <p:cNvSpPr/>
          <p:nvPr/>
        </p:nvSpPr>
        <p:spPr>
          <a:xfrm>
            <a:off x="4114800" y="1447800"/>
            <a:ext cx="978408" cy="484632"/>
          </a:xfrm>
          <a:prstGeom prst="rightArrow">
            <a:avLst/>
          </a:prstGeom>
          <a:solidFill>
            <a:schemeClr val="tx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latin typeface="Times New Roman" pitchFamily="18" charset="0"/>
              <a:cs typeface="Times New Roman" pitchFamily="18" charset="0"/>
            </a:endParaRPr>
          </a:p>
        </p:txBody>
      </p:sp>
      <p:sp>
        <p:nvSpPr>
          <p:cNvPr id="7" name="Cloud 6"/>
          <p:cNvSpPr/>
          <p:nvPr/>
        </p:nvSpPr>
        <p:spPr>
          <a:xfrm>
            <a:off x="228600" y="2209800"/>
            <a:ext cx="3505200" cy="2209800"/>
          </a:xfrm>
          <a:prstGeom prst="cloud">
            <a:avLst/>
          </a:prstGeom>
          <a:solidFill>
            <a:schemeClr val="bg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rgbClr val="008A3E"/>
                </a:solidFill>
                <a:latin typeface="Times New Roman" pitchFamily="18" charset="0"/>
                <a:cs typeface="Times New Roman" pitchFamily="18" charset="0"/>
              </a:rPr>
              <a:t>Chơi</a:t>
            </a:r>
            <a:r>
              <a:rPr lang="en-US" sz="2400" dirty="0" smtClean="0">
                <a:solidFill>
                  <a:srgbClr val="00B050"/>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a:t>
            </a:r>
          </a:p>
          <a:p>
            <a:pPr algn="ctr"/>
            <a:r>
              <a:rPr lang="en-US" sz="2400" b="1" dirty="0" err="1">
                <a:solidFill>
                  <a:srgbClr val="002060"/>
                </a:solidFill>
                <a:latin typeface="Times New Roman" pitchFamily="18" charset="0"/>
                <a:cs typeface="Times New Roman" pitchFamily="18" charset="0"/>
              </a:rPr>
              <a:t>t</a:t>
            </a:r>
            <a:r>
              <a:rPr lang="en-US" sz="2400" b="1" dirty="0" err="1" smtClean="0">
                <a:solidFill>
                  <a:srgbClr val="002060"/>
                </a:solidFill>
                <a:latin typeface="Times New Roman" pitchFamily="18" charset="0"/>
                <a:cs typeface="Times New Roman" pitchFamily="18" charset="0"/>
              </a:rPr>
              <a:t>hức</a:t>
            </a:r>
            <a:r>
              <a:rPr lang="en-US" sz="2400" b="1" dirty="0" smtClean="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dậy</a:t>
            </a:r>
            <a:r>
              <a:rPr lang="en-US" sz="2400" b="1" dirty="0" smtClean="0">
                <a:solidFill>
                  <a:srgbClr val="002060"/>
                </a:solidFill>
                <a:latin typeface="Times New Roman" pitchFamily="18" charset="0"/>
                <a:cs typeface="Times New Roman" pitchFamily="18" charset="0"/>
              </a:rPr>
              <a:t> – </a:t>
            </a:r>
            <a:r>
              <a:rPr lang="en-US" sz="2400" b="1" dirty="0" err="1" smtClean="0">
                <a:solidFill>
                  <a:srgbClr val="002060"/>
                </a:solidFill>
                <a:latin typeface="Times New Roman" pitchFamily="18" charset="0"/>
                <a:cs typeface="Times New Roman" pitchFamily="18" charset="0"/>
              </a:rPr>
              <a:t>chiều</a:t>
            </a:r>
            <a:r>
              <a:rPr lang="en-US" sz="2400" b="1" dirty="0" smtClean="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tà,bình</a:t>
            </a:r>
            <a:r>
              <a:rPr lang="en-US" sz="2400" b="1" dirty="0" smtClean="0">
                <a:solidFill>
                  <a:srgbClr val="002060"/>
                </a:solidFill>
                <a:latin typeface="Times New Roman" pitchFamily="18" charset="0"/>
                <a:cs typeface="Times New Roman" pitchFamily="18" charset="0"/>
              </a:rPr>
              <a:t> minh </a:t>
            </a:r>
            <a:r>
              <a:rPr lang="en-US" sz="2400" b="1" dirty="0" err="1" smtClean="0">
                <a:solidFill>
                  <a:srgbClr val="002060"/>
                </a:solidFill>
                <a:latin typeface="Times New Roman" pitchFamily="18" charset="0"/>
                <a:cs typeface="Times New Roman" pitchFamily="18" charset="0"/>
              </a:rPr>
              <a:t>vàng</a:t>
            </a:r>
            <a:r>
              <a:rPr lang="en-US" sz="2400" b="1" dirty="0" smtClean="0">
                <a:solidFill>
                  <a:srgbClr val="002060"/>
                </a:solidFill>
                <a:latin typeface="Times New Roman" pitchFamily="18" charset="0"/>
                <a:cs typeface="Times New Roman" pitchFamily="18" charset="0"/>
              </a:rPr>
              <a:t> - </a:t>
            </a:r>
            <a:r>
              <a:rPr lang="en-US" sz="2400" b="1" dirty="0" err="1" smtClean="0">
                <a:solidFill>
                  <a:srgbClr val="002060"/>
                </a:solidFill>
                <a:latin typeface="Times New Roman" pitchFamily="18" charset="0"/>
                <a:cs typeface="Times New Roman" pitchFamily="18" charset="0"/>
              </a:rPr>
              <a:t>vầng</a:t>
            </a:r>
            <a:r>
              <a:rPr lang="en-US" sz="2400" b="1" dirty="0" smtClean="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trăng</a:t>
            </a:r>
            <a:r>
              <a:rPr lang="en-US" sz="2400" b="1" dirty="0" smtClean="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bạc</a:t>
            </a:r>
            <a:r>
              <a:rPr lang="en-US" sz="2400" b="1" dirty="0" smtClean="0">
                <a:solidFill>
                  <a:srgbClr val="002060"/>
                </a:solidFill>
                <a:latin typeface="Times New Roman" pitchFamily="18" charset="0"/>
                <a:cs typeface="Times New Roman" pitchFamily="18" charset="0"/>
              </a:rPr>
              <a:t>.</a:t>
            </a:r>
            <a:endParaRPr lang="en-US" sz="2400" b="1" dirty="0">
              <a:solidFill>
                <a:srgbClr val="002060"/>
              </a:solidFill>
              <a:latin typeface="Times New Roman" pitchFamily="18" charset="0"/>
              <a:cs typeface="Times New Roman" pitchFamily="18" charset="0"/>
            </a:endParaRPr>
          </a:p>
        </p:txBody>
      </p:sp>
      <p:sp>
        <p:nvSpPr>
          <p:cNvPr id="8" name="Cloud 7"/>
          <p:cNvSpPr/>
          <p:nvPr/>
        </p:nvSpPr>
        <p:spPr>
          <a:xfrm>
            <a:off x="5410200" y="2209800"/>
            <a:ext cx="3505200" cy="1981200"/>
          </a:xfrm>
          <a:prstGeom prst="cloud">
            <a:avLst/>
          </a:prstGeom>
          <a:solidFill>
            <a:schemeClr val="bg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rgbClr val="008A3E"/>
                </a:solidFill>
                <a:latin typeface="Times New Roman" pitchFamily="18" charset="0"/>
                <a:cs typeface="Times New Roman" pitchFamily="18" charset="0"/>
              </a:rPr>
              <a:t>Nơi</a:t>
            </a:r>
            <a:r>
              <a:rPr lang="en-US" sz="2400" b="1" dirty="0" smtClean="0">
                <a:solidFill>
                  <a:srgbClr val="008A3E"/>
                </a:solidFill>
                <a:latin typeface="Times New Roman" pitchFamily="18" charset="0"/>
                <a:cs typeface="Times New Roman" pitchFamily="18" charset="0"/>
              </a:rPr>
              <a:t> </a:t>
            </a:r>
            <a:r>
              <a:rPr lang="en-US" sz="2400" b="1" dirty="0" err="1" smtClean="0">
                <a:solidFill>
                  <a:srgbClr val="008A3E"/>
                </a:solidFill>
                <a:latin typeface="Times New Roman" pitchFamily="18" charset="0"/>
                <a:cs typeface="Times New Roman" pitchFamily="18" charset="0"/>
              </a:rPr>
              <a:t>tận</a:t>
            </a:r>
            <a:r>
              <a:rPr lang="en-US" sz="2400" b="1" dirty="0" smtClean="0">
                <a:solidFill>
                  <a:srgbClr val="008A3E"/>
                </a:solidFill>
                <a:latin typeface="Times New Roman" pitchFamily="18" charset="0"/>
                <a:cs typeface="Times New Roman" pitchFamily="18" charset="0"/>
              </a:rPr>
              <a:t> </a:t>
            </a:r>
            <a:r>
              <a:rPr lang="en-US" sz="2400" b="1" dirty="0" err="1" smtClean="0">
                <a:solidFill>
                  <a:srgbClr val="008A3E"/>
                </a:solidFill>
                <a:latin typeface="Times New Roman" pitchFamily="18" charset="0"/>
                <a:cs typeface="Times New Roman" pitchFamily="18" charset="0"/>
              </a:rPr>
              <a:t>cùng</a:t>
            </a:r>
            <a:r>
              <a:rPr lang="en-US" sz="2400" b="1" dirty="0" smtClean="0">
                <a:solidFill>
                  <a:srgbClr val="008A3E"/>
                </a:solidFill>
                <a:latin typeface="Times New Roman" pitchFamily="18" charset="0"/>
                <a:cs typeface="Times New Roman" pitchFamily="18" charset="0"/>
              </a:rPr>
              <a:t> </a:t>
            </a:r>
            <a:r>
              <a:rPr lang="en-US" sz="2400" b="1" dirty="0" err="1" smtClean="0">
                <a:solidFill>
                  <a:srgbClr val="008A3E"/>
                </a:solidFill>
                <a:latin typeface="Times New Roman" pitchFamily="18" charset="0"/>
                <a:cs typeface="Times New Roman" pitchFamily="18" charset="0"/>
              </a:rPr>
              <a:t>trái</a:t>
            </a:r>
            <a:r>
              <a:rPr lang="en-US" sz="2400" b="1" dirty="0" smtClean="0">
                <a:solidFill>
                  <a:srgbClr val="008A3E"/>
                </a:solidFill>
                <a:latin typeface="Times New Roman" pitchFamily="18" charset="0"/>
                <a:cs typeface="Times New Roman" pitchFamily="18" charset="0"/>
              </a:rPr>
              <a:t> </a:t>
            </a:r>
            <a:r>
              <a:rPr lang="en-US" sz="2400" b="1" dirty="0" err="1" smtClean="0">
                <a:solidFill>
                  <a:srgbClr val="008A3E"/>
                </a:solidFill>
                <a:latin typeface="Times New Roman" pitchFamily="18" charset="0"/>
                <a:cs typeface="Times New Roman" pitchFamily="18" charset="0"/>
              </a:rPr>
              <a:t>đất</a:t>
            </a:r>
            <a:r>
              <a:rPr lang="en-US" sz="2400" b="1" dirty="0" smtClean="0">
                <a:solidFill>
                  <a:srgbClr val="008A3E"/>
                </a:solidFill>
                <a:latin typeface="Times New Roman" pitchFamily="18" charset="0"/>
                <a:cs typeface="Times New Roman" pitchFamily="18" charset="0"/>
              </a:rPr>
              <a:t>,</a:t>
            </a:r>
            <a:r>
              <a:rPr lang="en-US" sz="2400" dirty="0" smtClean="0">
                <a:solidFill>
                  <a:srgbClr val="008A3E"/>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đưa</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tay</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lên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trời</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nhấc</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bổng</a:t>
            </a:r>
            <a:endParaRPr lang="en-US" sz="2400" b="1" dirty="0">
              <a:solidFill>
                <a:schemeClr val="tx1"/>
              </a:solidFill>
              <a:latin typeface="Times New Roman" pitchFamily="18" charset="0"/>
              <a:cs typeface="Times New Roman" pitchFamily="18" charset="0"/>
            </a:endParaRPr>
          </a:p>
        </p:txBody>
      </p:sp>
      <p:pic>
        <p:nvPicPr>
          <p:cNvPr id="9" name="Picture 8" descr="images (4).jpg"/>
          <p:cNvPicPr>
            <a:picLocks noChangeAspect="1"/>
          </p:cNvPicPr>
          <p:nvPr/>
        </p:nvPicPr>
        <p:blipFill>
          <a:blip r:embed="rId3"/>
          <a:stretch>
            <a:fillRect/>
          </a:stretch>
        </p:blipFill>
        <p:spPr>
          <a:xfrm>
            <a:off x="228600" y="4495800"/>
            <a:ext cx="2743200" cy="2362200"/>
          </a:xfrm>
          <a:prstGeom prst="rect">
            <a:avLst/>
          </a:prstGeom>
        </p:spPr>
      </p:pic>
      <p:pic>
        <p:nvPicPr>
          <p:cNvPr id="10" name="Picture 9" descr="images (4).jpg"/>
          <p:cNvPicPr>
            <a:picLocks noChangeAspect="1"/>
          </p:cNvPicPr>
          <p:nvPr/>
        </p:nvPicPr>
        <p:blipFill>
          <a:blip r:embed="rId3"/>
          <a:stretch>
            <a:fillRect/>
          </a:stretch>
        </p:blipFill>
        <p:spPr>
          <a:xfrm>
            <a:off x="5410200" y="4495800"/>
            <a:ext cx="2438400" cy="2362200"/>
          </a:xfrm>
          <a:prstGeom prst="rect">
            <a:avLst/>
          </a:prstGeom>
        </p:spPr>
      </p:pic>
      <p:sp>
        <p:nvSpPr>
          <p:cNvPr id="11" name="Rectangle 10"/>
          <p:cNvSpPr/>
          <p:nvPr/>
        </p:nvSpPr>
        <p:spPr>
          <a:xfrm>
            <a:off x="2209800" y="4419600"/>
            <a:ext cx="1981200" cy="1828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300" b="1" dirty="0" smtClean="0">
                <a:solidFill>
                  <a:srgbClr val="008A3E"/>
                </a:solidFill>
                <a:latin typeface="Times New Roman" pitchFamily="18" charset="0"/>
                <a:cs typeface="Times New Roman" pitchFamily="18" charset="0"/>
              </a:rPr>
              <a:t>Ca </a:t>
            </a:r>
            <a:r>
              <a:rPr lang="en-US" sz="2300" b="1" dirty="0" err="1" smtClean="0">
                <a:solidFill>
                  <a:srgbClr val="008A3E"/>
                </a:solidFill>
                <a:latin typeface="Times New Roman" pitchFamily="18" charset="0"/>
                <a:cs typeface="Times New Roman" pitchFamily="18" charset="0"/>
              </a:rPr>
              <a:t>hát</a:t>
            </a:r>
            <a:r>
              <a:rPr lang="en-US" sz="2300" b="1" dirty="0" smtClean="0">
                <a:solidFill>
                  <a:srgbClr val="008A3E"/>
                </a:solidFill>
                <a:latin typeface="Times New Roman" pitchFamily="18" charset="0"/>
                <a:cs typeface="Times New Roman" pitchFamily="18" charset="0"/>
              </a:rPr>
              <a:t>, </a:t>
            </a:r>
            <a:r>
              <a:rPr lang="en-US" sz="2300" b="1" dirty="0" err="1" smtClean="0">
                <a:solidFill>
                  <a:srgbClr val="008A3E"/>
                </a:solidFill>
                <a:latin typeface="Times New Roman" pitchFamily="18" charset="0"/>
                <a:cs typeface="Times New Roman" pitchFamily="18" charset="0"/>
              </a:rPr>
              <a:t>ngao</a:t>
            </a:r>
            <a:r>
              <a:rPr lang="en-US" sz="2300" b="1" dirty="0" smtClean="0">
                <a:solidFill>
                  <a:srgbClr val="008A3E"/>
                </a:solidFill>
                <a:latin typeface="Times New Roman" pitchFamily="18" charset="0"/>
                <a:cs typeface="Times New Roman" pitchFamily="18" charset="0"/>
              </a:rPr>
              <a:t> du </a:t>
            </a:r>
            <a:r>
              <a:rPr lang="en-US" sz="2300" b="1" dirty="0" err="1" smtClean="0">
                <a:solidFill>
                  <a:srgbClr val="C00000"/>
                </a:solidFill>
                <a:latin typeface="Times New Roman" pitchFamily="18" charset="0"/>
                <a:cs typeface="Times New Roman" pitchFamily="18" charset="0"/>
              </a:rPr>
              <a:t>sáng</a:t>
            </a:r>
            <a:r>
              <a:rPr lang="en-US" sz="2300" b="1" dirty="0" smtClean="0">
                <a:solidFill>
                  <a:srgbClr val="C00000"/>
                </a:solidFill>
                <a:latin typeface="Times New Roman" pitchFamily="18" charset="0"/>
                <a:cs typeface="Times New Roman" pitchFamily="18" charset="0"/>
              </a:rPr>
              <a:t> </a:t>
            </a:r>
            <a:r>
              <a:rPr lang="en-US" sz="2300" b="1" dirty="0" err="1" smtClean="0">
                <a:solidFill>
                  <a:srgbClr val="C00000"/>
                </a:solidFill>
                <a:latin typeface="Times New Roman" pitchFamily="18" charset="0"/>
                <a:cs typeface="Times New Roman" pitchFamily="18" charset="0"/>
              </a:rPr>
              <a:t>sớm</a:t>
            </a:r>
            <a:r>
              <a:rPr lang="en-US" sz="2300" b="1" dirty="0" smtClean="0">
                <a:solidFill>
                  <a:srgbClr val="C00000"/>
                </a:solidFill>
                <a:latin typeface="Times New Roman" pitchFamily="18" charset="0"/>
                <a:cs typeface="Times New Roman" pitchFamily="18" charset="0"/>
              </a:rPr>
              <a:t> -  </a:t>
            </a:r>
            <a:r>
              <a:rPr lang="en-US" sz="2300" b="1" dirty="0" err="1" smtClean="0">
                <a:solidFill>
                  <a:srgbClr val="C00000"/>
                </a:solidFill>
                <a:latin typeface="Times New Roman" pitchFamily="18" charset="0"/>
                <a:cs typeface="Times New Roman" pitchFamily="18" charset="0"/>
              </a:rPr>
              <a:t>hoàng</a:t>
            </a:r>
            <a:r>
              <a:rPr lang="en-US" sz="2300" b="1" dirty="0" smtClean="0">
                <a:solidFill>
                  <a:srgbClr val="C00000"/>
                </a:solidFill>
                <a:latin typeface="Times New Roman" pitchFamily="18" charset="0"/>
                <a:cs typeface="Times New Roman" pitchFamily="18" charset="0"/>
              </a:rPr>
              <a:t> </a:t>
            </a:r>
            <a:r>
              <a:rPr lang="en-US" sz="2300" b="1" dirty="0" err="1" smtClean="0">
                <a:solidFill>
                  <a:srgbClr val="C00000"/>
                </a:solidFill>
                <a:latin typeface="Times New Roman" pitchFamily="18" charset="0"/>
                <a:cs typeface="Times New Roman" pitchFamily="18" charset="0"/>
              </a:rPr>
              <a:t>hôn</a:t>
            </a:r>
            <a:r>
              <a:rPr lang="en-US" sz="2300" b="1" dirty="0" smtClean="0">
                <a:solidFill>
                  <a:srgbClr val="C00000"/>
                </a:solidFill>
                <a:latin typeface="Times New Roman" pitchFamily="18" charset="0"/>
                <a:cs typeface="Times New Roman" pitchFamily="18" charset="0"/>
              </a:rPr>
              <a:t>, </a:t>
            </a:r>
            <a:r>
              <a:rPr lang="en-US" sz="2300" b="1" dirty="0" err="1" smtClean="0">
                <a:solidFill>
                  <a:srgbClr val="C00000"/>
                </a:solidFill>
                <a:latin typeface="Times New Roman" pitchFamily="18" charset="0"/>
                <a:cs typeface="Times New Roman" pitchFamily="18" charset="0"/>
              </a:rPr>
              <a:t>nơi</a:t>
            </a:r>
            <a:r>
              <a:rPr lang="en-US" sz="2300" b="1" dirty="0" smtClean="0">
                <a:solidFill>
                  <a:srgbClr val="C00000"/>
                </a:solidFill>
                <a:latin typeface="Times New Roman" pitchFamily="18" charset="0"/>
                <a:cs typeface="Times New Roman" pitchFamily="18" charset="0"/>
              </a:rPr>
              <a:t> </a:t>
            </a:r>
            <a:r>
              <a:rPr lang="en-US" sz="2300" b="1" dirty="0" err="1" smtClean="0">
                <a:solidFill>
                  <a:srgbClr val="C00000"/>
                </a:solidFill>
                <a:latin typeface="Times New Roman" pitchFamily="18" charset="0"/>
                <a:cs typeface="Times New Roman" pitchFamily="18" charset="0"/>
              </a:rPr>
              <a:t>này</a:t>
            </a:r>
            <a:r>
              <a:rPr lang="en-US" sz="2300" b="1" dirty="0">
                <a:solidFill>
                  <a:srgbClr val="C00000"/>
                </a:solidFill>
                <a:latin typeface="Times New Roman" pitchFamily="18" charset="0"/>
                <a:cs typeface="Times New Roman" pitchFamily="18" charset="0"/>
              </a:rPr>
              <a:t> -</a:t>
            </a:r>
            <a:r>
              <a:rPr lang="en-US" sz="2300" b="1" dirty="0" smtClean="0">
                <a:solidFill>
                  <a:srgbClr val="C00000"/>
                </a:solidFill>
                <a:latin typeface="Times New Roman" pitchFamily="18" charset="0"/>
                <a:cs typeface="Times New Roman" pitchFamily="18" charset="0"/>
              </a:rPr>
              <a:t> </a:t>
            </a:r>
            <a:r>
              <a:rPr lang="en-US" sz="2300" b="1" dirty="0" err="1" smtClean="0">
                <a:solidFill>
                  <a:srgbClr val="C00000"/>
                </a:solidFill>
                <a:latin typeface="Times New Roman" pitchFamily="18" charset="0"/>
                <a:cs typeface="Times New Roman" pitchFamily="18" charset="0"/>
              </a:rPr>
              <a:t>nơi</a:t>
            </a:r>
            <a:r>
              <a:rPr lang="en-US" sz="2300" b="1" dirty="0" smtClean="0">
                <a:solidFill>
                  <a:srgbClr val="C00000"/>
                </a:solidFill>
                <a:latin typeface="Times New Roman" pitchFamily="18" charset="0"/>
                <a:cs typeface="Times New Roman" pitchFamily="18" charset="0"/>
              </a:rPr>
              <a:t> </a:t>
            </a:r>
            <a:r>
              <a:rPr lang="en-US" sz="2300" b="1" dirty="0" err="1" smtClean="0">
                <a:solidFill>
                  <a:srgbClr val="C00000"/>
                </a:solidFill>
                <a:latin typeface="Times New Roman" pitchFamily="18" charset="0"/>
                <a:cs typeface="Times New Roman" pitchFamily="18" charset="0"/>
              </a:rPr>
              <a:t>nọ</a:t>
            </a:r>
            <a:r>
              <a:rPr lang="en-US" sz="2300" b="1" dirty="0" smtClean="0">
                <a:solidFill>
                  <a:srgbClr val="C00000"/>
                </a:solidFill>
                <a:latin typeface="Times New Roman" pitchFamily="18" charset="0"/>
                <a:cs typeface="Times New Roman" pitchFamily="18" charset="0"/>
              </a:rPr>
              <a:t>.</a:t>
            </a:r>
            <a:endParaRPr lang="en-US" sz="2300" b="1" dirty="0">
              <a:solidFill>
                <a:srgbClr val="C00000"/>
              </a:solidFill>
              <a:latin typeface="Times New Roman" pitchFamily="18" charset="0"/>
              <a:cs typeface="Times New Roman" pitchFamily="18" charset="0"/>
            </a:endParaRPr>
          </a:p>
        </p:txBody>
      </p:sp>
      <p:sp>
        <p:nvSpPr>
          <p:cNvPr id="12" name="Rectangle 11"/>
          <p:cNvSpPr/>
          <p:nvPr/>
        </p:nvSpPr>
        <p:spPr>
          <a:xfrm>
            <a:off x="7010400" y="4343400"/>
            <a:ext cx="1905000" cy="1828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300" b="1" dirty="0" err="1" smtClean="0">
                <a:solidFill>
                  <a:srgbClr val="008A3E"/>
                </a:solidFill>
                <a:latin typeface="Times New Roman" pitchFamily="18" charset="0"/>
                <a:cs typeface="Times New Roman" pitchFamily="18" charset="0"/>
              </a:rPr>
              <a:t>Rìa</a:t>
            </a:r>
            <a:r>
              <a:rPr lang="en-US" sz="2300" b="1" dirty="0" smtClean="0">
                <a:solidFill>
                  <a:srgbClr val="008A3E"/>
                </a:solidFill>
                <a:latin typeface="Times New Roman" pitchFamily="18" charset="0"/>
                <a:cs typeface="Times New Roman" pitchFamily="18" charset="0"/>
              </a:rPr>
              <a:t> </a:t>
            </a:r>
            <a:r>
              <a:rPr lang="en-US" sz="2300" b="1" dirty="0" err="1" smtClean="0">
                <a:solidFill>
                  <a:srgbClr val="008A3E"/>
                </a:solidFill>
                <a:latin typeface="Times New Roman" pitchFamily="18" charset="0"/>
                <a:cs typeface="Times New Roman" pitchFamily="18" charset="0"/>
              </a:rPr>
              <a:t>biển</a:t>
            </a:r>
            <a:r>
              <a:rPr lang="en-US" sz="2300" b="1" dirty="0" smtClean="0">
                <a:solidFill>
                  <a:srgbClr val="008A3E"/>
                </a:solidFill>
                <a:latin typeface="Times New Roman" pitchFamily="18" charset="0"/>
                <a:cs typeface="Times New Roman" pitchFamily="18" charset="0"/>
              </a:rPr>
              <a:t> </a:t>
            </a:r>
            <a:r>
              <a:rPr lang="en-US" sz="2300" b="1" dirty="0" err="1" smtClean="0">
                <a:solidFill>
                  <a:srgbClr val="008A3E"/>
                </a:solidFill>
                <a:latin typeface="Times New Roman" pitchFamily="18" charset="0"/>
                <a:cs typeface="Times New Roman" pitchFamily="18" charset="0"/>
              </a:rPr>
              <a:t>cả</a:t>
            </a:r>
            <a:r>
              <a:rPr lang="en-US" sz="2300" b="1" dirty="0" smtClean="0">
                <a:solidFill>
                  <a:srgbClr val="008A3E"/>
                </a:solidFill>
                <a:latin typeface="Times New Roman" pitchFamily="18" charset="0"/>
                <a:cs typeface="Times New Roman" pitchFamily="18" charset="0"/>
              </a:rPr>
              <a:t> </a:t>
            </a:r>
            <a:r>
              <a:rPr lang="en-US" sz="2300" b="1" dirty="0" err="1" smtClean="0">
                <a:solidFill>
                  <a:srgbClr val="C00000"/>
                </a:solidFill>
                <a:latin typeface="Times New Roman" pitchFamily="18" charset="0"/>
                <a:cs typeface="Times New Roman" pitchFamily="18" charset="0"/>
              </a:rPr>
              <a:t>nhắm</a:t>
            </a:r>
            <a:r>
              <a:rPr lang="en-US" sz="2300" b="1" dirty="0" smtClean="0">
                <a:solidFill>
                  <a:srgbClr val="C00000"/>
                </a:solidFill>
                <a:latin typeface="Times New Roman" pitchFamily="18" charset="0"/>
                <a:cs typeface="Times New Roman" pitchFamily="18" charset="0"/>
              </a:rPr>
              <a:t> </a:t>
            </a:r>
            <a:r>
              <a:rPr lang="en-US" sz="2300" b="1" dirty="0" err="1" smtClean="0">
                <a:solidFill>
                  <a:srgbClr val="C00000"/>
                </a:solidFill>
                <a:latin typeface="Times New Roman" pitchFamily="18" charset="0"/>
                <a:cs typeface="Times New Roman" pitchFamily="18" charset="0"/>
              </a:rPr>
              <a:t>nghiền</a:t>
            </a:r>
            <a:r>
              <a:rPr lang="en-US" sz="2300" b="1" dirty="0" smtClean="0">
                <a:solidFill>
                  <a:srgbClr val="C00000"/>
                </a:solidFill>
                <a:latin typeface="Times New Roman" pitchFamily="18" charset="0"/>
                <a:cs typeface="Times New Roman" pitchFamily="18" charset="0"/>
              </a:rPr>
              <a:t> </a:t>
            </a:r>
            <a:r>
              <a:rPr lang="en-US" sz="2300" b="1" dirty="0" err="1" smtClean="0">
                <a:solidFill>
                  <a:srgbClr val="C00000"/>
                </a:solidFill>
                <a:latin typeface="Times New Roman" pitchFamily="18" charset="0"/>
                <a:cs typeface="Times New Roman" pitchFamily="18" charset="0"/>
              </a:rPr>
              <a:t>mắt</a:t>
            </a:r>
            <a:r>
              <a:rPr lang="en-US" sz="2300" b="1" dirty="0" smtClean="0">
                <a:solidFill>
                  <a:srgbClr val="C00000"/>
                </a:solidFill>
                <a:latin typeface="Times New Roman" pitchFamily="18" charset="0"/>
                <a:cs typeface="Times New Roman" pitchFamily="18" charset="0"/>
              </a:rPr>
              <a:t> </a:t>
            </a:r>
            <a:r>
              <a:rPr lang="en-US" sz="2300" b="1" dirty="0" err="1" smtClean="0">
                <a:solidFill>
                  <a:srgbClr val="C00000"/>
                </a:solidFill>
                <a:latin typeface="Times New Roman" pitchFamily="18" charset="0"/>
                <a:cs typeface="Times New Roman" pitchFamily="18" charset="0"/>
              </a:rPr>
              <a:t>lại</a:t>
            </a:r>
            <a:r>
              <a:rPr lang="en-US" sz="2300" b="1" dirty="0" smtClean="0">
                <a:solidFill>
                  <a:srgbClr val="C00000"/>
                </a:solidFill>
                <a:latin typeface="Times New Roman" pitchFamily="18" charset="0"/>
                <a:cs typeface="Times New Roman" pitchFamily="18" charset="0"/>
              </a:rPr>
              <a:t> , </a:t>
            </a:r>
            <a:r>
              <a:rPr lang="en-US" sz="2300" b="1" dirty="0" err="1" smtClean="0">
                <a:solidFill>
                  <a:srgbClr val="C00000"/>
                </a:solidFill>
                <a:latin typeface="Times New Roman" pitchFamily="18" charset="0"/>
                <a:cs typeface="Times New Roman" pitchFamily="18" charset="0"/>
              </a:rPr>
              <a:t>nâng</a:t>
            </a:r>
            <a:r>
              <a:rPr lang="en-US" sz="2300" b="1" dirty="0" smtClean="0">
                <a:solidFill>
                  <a:srgbClr val="C00000"/>
                </a:solidFill>
                <a:latin typeface="Times New Roman" pitchFamily="18" charset="0"/>
                <a:cs typeface="Times New Roman" pitchFamily="18" charset="0"/>
              </a:rPr>
              <a:t> </a:t>
            </a:r>
            <a:r>
              <a:rPr lang="en-US" sz="2300" b="1" dirty="0" err="1" smtClean="0">
                <a:solidFill>
                  <a:srgbClr val="C00000"/>
                </a:solidFill>
                <a:latin typeface="Times New Roman" pitchFamily="18" charset="0"/>
                <a:cs typeface="Times New Roman" pitchFamily="18" charset="0"/>
              </a:rPr>
              <a:t>đi</a:t>
            </a:r>
            <a:endParaRPr lang="en-US" sz="2300"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bg/>
                                          </p:spTgt>
                                        </p:tgtEl>
                                        <p:attrNameLst>
                                          <p:attrName>style.visibility</p:attrName>
                                        </p:attrNameLst>
                                      </p:cBhvr>
                                      <p:to>
                                        <p:strVal val="visible"/>
                                      </p:to>
                                    </p:set>
                                    <p:animEffect transition="in" filter="fade">
                                      <p:cBhvr>
                                        <p:cTn id="12" dur="2000"/>
                                        <p:tgtEl>
                                          <p:spTgt spid="4">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20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ppt_x"/>
                                          </p:val>
                                        </p:tav>
                                        <p:tav tm="100000">
                                          <p:val>
                                            <p:strVal val="#ppt_x"/>
                                          </p:val>
                                        </p:tav>
                                      </p:tavLst>
                                    </p:anim>
                                    <p:anim calcmode="lin" valueType="num">
                                      <p:cBhvr additive="base">
                                        <p:cTn id="2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bg/>
                                          </p:spTgt>
                                        </p:tgtEl>
                                        <p:attrNameLst>
                                          <p:attrName>style.visibility</p:attrName>
                                        </p:attrNameLst>
                                      </p:cBhvr>
                                      <p:to>
                                        <p:strVal val="visible"/>
                                      </p:to>
                                    </p:set>
                                    <p:animEffect transition="in" filter="fade">
                                      <p:cBhvr>
                                        <p:cTn id="28" dur="2000"/>
                                        <p:tgtEl>
                                          <p:spTgt spid="5">
                                            <p:bg/>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Effect transition="in" filter="fade">
                                      <p:cBhvr>
                                        <p:cTn id="31" dur="2000"/>
                                        <p:tgtEl>
                                          <p:spTgt spid="5">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7">
                                            <p:bg/>
                                          </p:spTgt>
                                        </p:tgtEl>
                                        <p:attrNameLst>
                                          <p:attrName>style.visibility</p:attrName>
                                        </p:attrNameLst>
                                      </p:cBhvr>
                                      <p:to>
                                        <p:strVal val="visible"/>
                                      </p:to>
                                    </p:set>
                                    <p:animEffect transition="in" filter="wipe(down)">
                                      <p:cBhvr>
                                        <p:cTn id="36" dur="500"/>
                                        <p:tgtEl>
                                          <p:spTgt spid="7">
                                            <p:bg/>
                                          </p:spTgt>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7">
                                            <p:txEl>
                                              <p:pRg st="0" end="0"/>
                                            </p:txEl>
                                          </p:spTgt>
                                        </p:tgtEl>
                                        <p:attrNameLst>
                                          <p:attrName>style.visibility</p:attrName>
                                        </p:attrNameLst>
                                      </p:cBhvr>
                                      <p:to>
                                        <p:strVal val="visible"/>
                                      </p:to>
                                    </p:set>
                                    <p:animEffect transition="in" filter="wipe(down)">
                                      <p:cBhvr>
                                        <p:cTn id="39" dur="500"/>
                                        <p:tgtEl>
                                          <p:spTgt spid="7">
                                            <p:txEl>
                                              <p:pRg st="0" end="0"/>
                                            </p:txEl>
                                          </p:spTgt>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7">
                                            <p:txEl>
                                              <p:pRg st="1" end="1"/>
                                            </p:txEl>
                                          </p:spTgt>
                                        </p:tgtEl>
                                        <p:attrNameLst>
                                          <p:attrName>style.visibility</p:attrName>
                                        </p:attrNameLst>
                                      </p:cBhvr>
                                      <p:to>
                                        <p:strVal val="visible"/>
                                      </p:to>
                                    </p:set>
                                    <p:animEffect transition="in" filter="wipe(down)">
                                      <p:cBhvr>
                                        <p:cTn id="42" dur="500"/>
                                        <p:tgtEl>
                                          <p:spTgt spid="7">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8">
                                            <p:bg/>
                                          </p:spTgt>
                                        </p:tgtEl>
                                        <p:attrNameLst>
                                          <p:attrName>style.visibility</p:attrName>
                                        </p:attrNameLst>
                                      </p:cBhvr>
                                      <p:to>
                                        <p:strVal val="visible"/>
                                      </p:to>
                                    </p:set>
                                    <p:animEffect transition="in" filter="wipe(down)">
                                      <p:cBhvr>
                                        <p:cTn id="47" dur="500"/>
                                        <p:tgtEl>
                                          <p:spTgt spid="8">
                                            <p:bg/>
                                          </p:spTgt>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8">
                                            <p:txEl>
                                              <p:pRg st="0" end="0"/>
                                            </p:txEl>
                                          </p:spTgt>
                                        </p:tgtEl>
                                        <p:attrNameLst>
                                          <p:attrName>style.visibility</p:attrName>
                                        </p:attrNameLst>
                                      </p:cBhvr>
                                      <p:to>
                                        <p:strVal val="visible"/>
                                      </p:to>
                                    </p:set>
                                    <p:animEffect transition="in" filter="wipe(down)">
                                      <p:cBhvr>
                                        <p:cTn id="50" dur="500"/>
                                        <p:tgtEl>
                                          <p:spTgt spid="8">
                                            <p:txEl>
                                              <p:pRg st="0" end="0"/>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11">
                                            <p:bg/>
                                          </p:spTgt>
                                        </p:tgtEl>
                                        <p:attrNameLst>
                                          <p:attrName>style.visibility</p:attrName>
                                        </p:attrNameLst>
                                      </p:cBhvr>
                                      <p:to>
                                        <p:strVal val="visible"/>
                                      </p:to>
                                    </p:set>
                                    <p:animEffect transition="in" filter="wipe(down)">
                                      <p:cBhvr>
                                        <p:cTn id="55" dur="500"/>
                                        <p:tgtEl>
                                          <p:spTgt spid="11">
                                            <p:bg/>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4" fill="hold" grpId="0" nodeType="clickEffect">
                                  <p:stCondLst>
                                    <p:cond delay="0"/>
                                  </p:stCondLst>
                                  <p:childTnLst>
                                    <p:set>
                                      <p:cBhvr>
                                        <p:cTn id="59" dur="1" fill="hold">
                                          <p:stCondLst>
                                            <p:cond delay="0"/>
                                          </p:stCondLst>
                                        </p:cTn>
                                        <p:tgtEl>
                                          <p:spTgt spid="11">
                                            <p:txEl>
                                              <p:pRg st="0" end="0"/>
                                            </p:txEl>
                                          </p:spTgt>
                                        </p:tgtEl>
                                        <p:attrNameLst>
                                          <p:attrName>style.visibility</p:attrName>
                                        </p:attrNameLst>
                                      </p:cBhvr>
                                      <p:to>
                                        <p:strVal val="visible"/>
                                      </p:to>
                                    </p:set>
                                    <p:animEffect transition="in" filter="wipe(down)">
                                      <p:cBhvr>
                                        <p:cTn id="60" dur="500"/>
                                        <p:tgtEl>
                                          <p:spTgt spid="11">
                                            <p:txEl>
                                              <p:pRg st="0" end="0"/>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4" fill="hold" grpId="0" nodeType="clickEffect">
                                  <p:stCondLst>
                                    <p:cond delay="0"/>
                                  </p:stCondLst>
                                  <p:childTnLst>
                                    <p:set>
                                      <p:cBhvr>
                                        <p:cTn id="64" dur="1" fill="hold">
                                          <p:stCondLst>
                                            <p:cond delay="0"/>
                                          </p:stCondLst>
                                        </p:cTn>
                                        <p:tgtEl>
                                          <p:spTgt spid="12">
                                            <p:bg/>
                                          </p:spTgt>
                                        </p:tgtEl>
                                        <p:attrNameLst>
                                          <p:attrName>style.visibility</p:attrName>
                                        </p:attrNameLst>
                                      </p:cBhvr>
                                      <p:to>
                                        <p:strVal val="visible"/>
                                      </p:to>
                                    </p:set>
                                    <p:animEffect transition="in" filter="wipe(down)">
                                      <p:cBhvr>
                                        <p:cTn id="65" dur="500"/>
                                        <p:tgtEl>
                                          <p:spTgt spid="12">
                                            <p:bg/>
                                          </p:spTgt>
                                        </p:tgtEl>
                                      </p:cBhvr>
                                    </p:animEffect>
                                  </p:childTnLst>
                                </p:cTn>
                              </p:par>
                              <p:par>
                                <p:cTn id="66" presetID="22" presetClass="entr" presetSubtype="4" fill="hold" grpId="0" nodeType="withEffect">
                                  <p:stCondLst>
                                    <p:cond delay="0"/>
                                  </p:stCondLst>
                                  <p:childTnLst>
                                    <p:set>
                                      <p:cBhvr>
                                        <p:cTn id="67" dur="1" fill="hold">
                                          <p:stCondLst>
                                            <p:cond delay="0"/>
                                          </p:stCondLst>
                                        </p:cTn>
                                        <p:tgtEl>
                                          <p:spTgt spid="12">
                                            <p:txEl>
                                              <p:pRg st="0" end="0"/>
                                            </p:txEl>
                                          </p:spTgt>
                                        </p:tgtEl>
                                        <p:attrNameLst>
                                          <p:attrName>style.visibility</p:attrName>
                                        </p:attrNameLst>
                                      </p:cBhvr>
                                      <p:to>
                                        <p:strVal val="visible"/>
                                      </p:to>
                                    </p:set>
                                    <p:animEffect transition="in" filter="wipe(down)">
                                      <p:cBhvr>
                                        <p:cTn id="68"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animBg="1"/>
      <p:bldP spid="5" grpId="0" build="allAtOnce" animBg="1"/>
      <p:bldP spid="6" grpId="0" animBg="1"/>
      <p:bldP spid="7" grpId="0" build="allAtOnce" animBg="1"/>
      <p:bldP spid="8" grpId="0" build="allAtOnce" animBg="1"/>
      <p:bldP spid="11" grpId="0" build="p" animBg="1"/>
      <p:bldP spid="12" grpId="0" build="allAtOnce"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1"/>
            <a:ext cx="8305800" cy="1447800"/>
          </a:xfrm>
        </p:spPr>
        <p:txBody>
          <a:bodyPr>
            <a:normAutofit/>
          </a:bodyPr>
          <a:lstStyle/>
          <a:p>
            <a:pPr>
              <a:buNone/>
            </a:pPr>
            <a:r>
              <a:rPr lang="vi-VN" sz="2800" dirty="0" smtClean="0">
                <a:latin typeface="Times New Roman" pitchFamily="18" charset="0"/>
                <a:cs typeface="Times New Roman" pitchFamily="18" charset="0"/>
              </a:rPr>
              <a:t>    Những </a:t>
            </a:r>
            <a:r>
              <a:rPr lang="vi-VN" sz="2800" dirty="0">
                <a:latin typeface="Times New Roman" pitchFamily="18" charset="0"/>
                <a:cs typeface="Times New Roman" pitchFamily="18" charset="0"/>
              </a:rPr>
              <a:t>người trên mây, trong sóng đều nói </a:t>
            </a:r>
            <a:r>
              <a:rPr lang="vi-VN" sz="2800" dirty="0" smtClean="0">
                <a:latin typeface="Times New Roman" pitchFamily="18" charset="0"/>
                <a:cs typeface="Times New Roman" pitchFamily="18" charset="0"/>
              </a:rPr>
              <a:t>với em </a:t>
            </a:r>
            <a:r>
              <a:rPr lang="vi-VN" sz="2800" dirty="0">
                <a:latin typeface="Times New Roman" pitchFamily="18" charset="0"/>
                <a:cs typeface="Times New Roman" pitchFamily="18" charset="0"/>
              </a:rPr>
              <a:t>bé hai lượt - cũng là nội dung mời gọi.</a:t>
            </a:r>
            <a:endParaRPr lang="en-US" sz="2800" dirty="0">
              <a:latin typeface="Times New Roman" pitchFamily="18" charset="0"/>
              <a:cs typeface="Times New Roman" pitchFamily="18" charset="0"/>
            </a:endParaRPr>
          </a:p>
        </p:txBody>
      </p:sp>
      <p:sp>
        <p:nvSpPr>
          <p:cNvPr id="4" name="Title 1"/>
          <p:cNvSpPr>
            <a:spLocks noGrp="1"/>
          </p:cNvSpPr>
          <p:nvPr>
            <p:ph type="title"/>
          </p:nvPr>
        </p:nvSpPr>
        <p:spPr>
          <a:xfrm>
            <a:off x="457200" y="457200"/>
            <a:ext cx="8229600" cy="960438"/>
          </a:xfrm>
        </p:spPr>
        <p:txBody>
          <a:bodyPr>
            <a:noAutofit/>
          </a:bodyPr>
          <a:lstStyle/>
          <a:p>
            <a:r>
              <a:rPr lang="en-US" sz="3200" b="1" dirty="0" smtClean="0">
                <a:latin typeface="Times New Roman" pitchFamily="18" charset="0"/>
                <a:cs typeface="Times New Roman" pitchFamily="18" charset="0"/>
              </a:rPr>
              <a:t>1.</a:t>
            </a:r>
            <a:r>
              <a:rPr lang="vi-VN" sz="3200" b="1" dirty="0">
                <a:latin typeface="Times New Roman" pitchFamily="18" charset="0"/>
                <a:cs typeface="Times New Roman" pitchFamily="18" charset="0"/>
              </a:rPr>
              <a:t> Lời mời gọi của những người sống trên mây, trong sóng</a:t>
            </a:r>
            <a:br>
              <a:rPr lang="vi-VN" sz="3200" b="1" dirty="0">
                <a:latin typeface="Times New Roman" pitchFamily="18" charset="0"/>
                <a:cs typeface="Times New Roman" pitchFamily="18" charset="0"/>
              </a:rPr>
            </a:br>
            <a:endParaRPr lang="en-US" sz="3200" b="1" dirty="0">
              <a:latin typeface="Times New Roman" pitchFamily="18" charset="0"/>
              <a:cs typeface="Times New Roman" pitchFamily="18" charset="0"/>
            </a:endParaRPr>
          </a:p>
        </p:txBody>
      </p:sp>
      <p:sp>
        <p:nvSpPr>
          <p:cNvPr id="5" name="Rounded Rectangle 4"/>
          <p:cNvSpPr/>
          <p:nvPr/>
        </p:nvSpPr>
        <p:spPr>
          <a:xfrm>
            <a:off x="457200" y="2819400"/>
            <a:ext cx="7924800" cy="3048000"/>
          </a:xfrm>
          <a:prstGeom prst="roundRect">
            <a:avLst/>
          </a:prstGeom>
          <a:solidFill>
            <a:schemeClr val="accent2">
              <a:lumMod val="60000"/>
              <a:lumOff val="4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800" dirty="0">
                <a:solidFill>
                  <a:schemeClr val="tx1"/>
                </a:solidFill>
                <a:latin typeface="Times New Roman" pitchFamily="18" charset="0"/>
                <a:cs typeface="Times New Roman" pitchFamily="18" charset="0"/>
              </a:rPr>
              <a:t>Thế giới của họ (sắc màu, âm thanh, không gian, thời gian):</a:t>
            </a:r>
          </a:p>
          <a:p>
            <a:r>
              <a:rPr lang="vi-VN" sz="2800" i="1" dirty="0">
                <a:solidFill>
                  <a:schemeClr val="tx1"/>
                </a:solidFill>
                <a:latin typeface="Times New Roman" pitchFamily="18" charset="0"/>
                <a:cs typeface="Times New Roman" pitchFamily="18" charset="0"/>
              </a:rPr>
              <a:t>+ chơi, thức dậy - chiều tà, bình minh vàng - vầng trăng bạc</a:t>
            </a:r>
            <a:endParaRPr lang="vi-VN" sz="2800" dirty="0">
              <a:solidFill>
                <a:schemeClr val="tx1"/>
              </a:solidFill>
              <a:latin typeface="Times New Roman" pitchFamily="18" charset="0"/>
              <a:cs typeface="Times New Roman" pitchFamily="18" charset="0"/>
            </a:endParaRPr>
          </a:p>
          <a:p>
            <a:r>
              <a:rPr lang="vi-VN" sz="2800" i="1" dirty="0">
                <a:solidFill>
                  <a:schemeClr val="tx1"/>
                </a:solidFill>
                <a:latin typeface="Times New Roman" pitchFamily="18" charset="0"/>
                <a:cs typeface="Times New Roman" pitchFamily="18" charset="0"/>
              </a:rPr>
              <a:t>+ ca hát, ngao du, sáng sớm - hoàng hôn, nơi này - nơi nọ</a:t>
            </a:r>
            <a:endParaRPr lang="vi-VN" sz="28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5">
                                            <p:bg/>
                                          </p:spTgt>
                                        </p:tgtEl>
                                        <p:attrNameLst>
                                          <p:attrName>style.visibility</p:attrName>
                                        </p:attrNameLst>
                                      </p:cBhvr>
                                      <p:to>
                                        <p:strVal val="visible"/>
                                      </p:to>
                                    </p:set>
                                    <p:animEffect transition="in" filter="wipe(down)">
                                      <p:cBhvr>
                                        <p:cTn id="18" dur="500"/>
                                        <p:tgtEl>
                                          <p:spTgt spid="5">
                                            <p:bg/>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animEffect transition="in" filter="wipe(down)">
                                      <p:cBhvr>
                                        <p:cTn id="23" dur="500"/>
                                        <p:tgtEl>
                                          <p:spTgt spid="5">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5">
                                            <p:txEl>
                                              <p:pRg st="1" end="1"/>
                                            </p:txEl>
                                          </p:spTgt>
                                        </p:tgtEl>
                                        <p:attrNameLst>
                                          <p:attrName>style.visibility</p:attrName>
                                        </p:attrNameLst>
                                      </p:cBhvr>
                                      <p:to>
                                        <p:strVal val="visible"/>
                                      </p:to>
                                    </p:set>
                                    <p:animEffect transition="in" filter="wipe(down)">
                                      <p:cBhvr>
                                        <p:cTn id="28" dur="500"/>
                                        <p:tgtEl>
                                          <p:spTgt spid="5">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5">
                                            <p:txEl>
                                              <p:pRg st="2" end="2"/>
                                            </p:txEl>
                                          </p:spTgt>
                                        </p:tgtEl>
                                        <p:attrNameLst>
                                          <p:attrName>style.visibility</p:attrName>
                                        </p:attrNameLst>
                                      </p:cBhvr>
                                      <p:to>
                                        <p:strVal val="visible"/>
                                      </p:to>
                                    </p:set>
                                    <p:animEffect transition="in" filter="wipe(down)">
                                      <p:cBhvr>
                                        <p:cTn id="33"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a:buNone/>
            </a:pPr>
            <a:r>
              <a:rPr lang="vi-VN" sz="3000" dirty="0">
                <a:latin typeface="Times New Roman" pitchFamily="18" charset="0"/>
                <a:cs typeface="Times New Roman" pitchFamily="18" charset="0"/>
              </a:rPr>
              <a:t>- Cách đến thế giới đó (dễ dàng, thú vị):</a:t>
            </a:r>
          </a:p>
          <a:p>
            <a:pPr>
              <a:buNone/>
            </a:pPr>
            <a:r>
              <a:rPr lang="vi-VN" sz="3000" i="1" dirty="0">
                <a:latin typeface="Times New Roman" pitchFamily="18" charset="0"/>
                <a:cs typeface="Times New Roman" pitchFamily="18" charset="0"/>
              </a:rPr>
              <a:t>+ đến nơi tận cùng trái đất, đưa tay lên trời, được nhấc bổng</a:t>
            </a:r>
            <a:endParaRPr lang="vi-VN" sz="3000" dirty="0">
              <a:latin typeface="Times New Roman" pitchFamily="18" charset="0"/>
              <a:cs typeface="Times New Roman" pitchFamily="18" charset="0"/>
            </a:endParaRPr>
          </a:p>
          <a:p>
            <a:pPr>
              <a:buNone/>
            </a:pPr>
            <a:r>
              <a:rPr lang="vi-VN" sz="3000" i="1" dirty="0">
                <a:latin typeface="Times New Roman" pitchFamily="18" charset="0"/>
                <a:cs typeface="Times New Roman" pitchFamily="18" charset="0"/>
              </a:rPr>
              <a:t>+ đến ra rìa biển cả, nhắm nghiền mắt lại, được nâng đi</a:t>
            </a:r>
            <a:endParaRPr lang="vi-VN" sz="3000" dirty="0">
              <a:latin typeface="Times New Roman" pitchFamily="18" charset="0"/>
              <a:cs typeface="Times New Roman" pitchFamily="18" charset="0"/>
            </a:endParaRPr>
          </a:p>
          <a:p>
            <a:pPr>
              <a:buNone/>
            </a:pPr>
            <a:r>
              <a:rPr lang="vi-VN" sz="3000" b="1" i="1" dirty="0">
                <a:latin typeface="Times New Roman" pitchFamily="18" charset="0"/>
                <a:cs typeface="Times New Roman" pitchFamily="18" charset="0"/>
              </a:rPr>
              <a:t>=&gt; Sức hấp dẫn của thế giới kì diệu.</a:t>
            </a:r>
            <a:endParaRPr lang="vi-VN" sz="3000" b="1" dirty="0">
              <a:latin typeface="Times New Roman" pitchFamily="18" charset="0"/>
              <a:cs typeface="Times New Roman" pitchFamily="18" charset="0"/>
            </a:endParaRPr>
          </a:p>
          <a:p>
            <a:pPr>
              <a:buNone/>
            </a:pPr>
            <a:r>
              <a:rPr lang="vi-VN" sz="3000" b="1" i="1" dirty="0">
                <a:latin typeface="Times New Roman" pitchFamily="18" charset="0"/>
                <a:cs typeface="Times New Roman" pitchFamily="18" charset="0"/>
              </a:rPr>
              <a:t>=&gt; Nghệ thuật: nhân hóa, điệp ngữ, điệp cấu trúc câu.</a:t>
            </a:r>
            <a:endParaRPr lang="vi-VN" sz="3000" b="1" dirty="0">
              <a:latin typeface="Times New Roman" pitchFamily="18" charset="0"/>
              <a:cs typeface="Times New Roman" pitchFamily="18" charset="0"/>
            </a:endParaRPr>
          </a:p>
          <a:p>
            <a:pPr>
              <a:buNone/>
            </a:pPr>
            <a:endParaRPr lang="en-US" sz="3000" dirty="0">
              <a:latin typeface="Times New Roman" pitchFamily="18" charset="0"/>
              <a:cs typeface="Times New Roman" pitchFamily="18" charset="0"/>
            </a:endParaRPr>
          </a:p>
        </p:txBody>
      </p:sp>
    </p:spTree>
  </p:cSld>
  <p:clrMapOvr>
    <a:masterClrMapping/>
  </p:clrMapOvr>
  <p:transition>
    <p:pull dir="d"/>
  </p:transition>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latin typeface="Times New Roman" pitchFamily="18" charset="0"/>
                <a:cs typeface="Times New Roman" pitchFamily="18" charset="0"/>
              </a:rPr>
              <a:t>2.</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Lời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từ</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chối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của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bé</a:t>
            </a:r>
            <a:r>
              <a:rPr lang="en-US" sz="3200" b="1" dirty="0">
                <a:latin typeface="Times New Roman" pitchFamily="18" charset="0"/>
                <a:cs typeface="Times New Roman" pitchFamily="18" charset="0"/>
              </a:rPr>
              <a:t/>
            </a:r>
            <a:br>
              <a:rPr lang="en-US" sz="3200" b="1" dirty="0">
                <a:latin typeface="Times New Roman" pitchFamily="18" charset="0"/>
                <a:cs typeface="Times New Roman" pitchFamily="18" charset="0"/>
              </a:rPr>
            </a:br>
            <a:endParaRPr lang="en-US" sz="3200" b="1" dirty="0">
              <a:latin typeface="Times New Roman" pitchFamily="18" charset="0"/>
              <a:cs typeface="Times New Roman" pitchFamily="18" charset="0"/>
            </a:endParaRPr>
          </a:p>
        </p:txBody>
      </p:sp>
      <p:sp>
        <p:nvSpPr>
          <p:cNvPr id="4" name="Cloud 3"/>
          <p:cNvSpPr/>
          <p:nvPr/>
        </p:nvSpPr>
        <p:spPr>
          <a:xfrm>
            <a:off x="3048000" y="990600"/>
            <a:ext cx="6096000" cy="3276600"/>
          </a:xfrm>
          <a:prstGeom prst="cloud">
            <a:avLst/>
          </a:prstGeom>
          <a:solidFill>
            <a:schemeClr val="accent5">
              <a:lumMod val="60000"/>
              <a:lumOff val="4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i="1" dirty="0">
                <a:solidFill>
                  <a:schemeClr val="tx1"/>
                </a:solidFill>
                <a:latin typeface="Times New Roman" pitchFamily="18" charset="0"/>
                <a:cs typeface="Times New Roman" pitchFamily="18" charset="0"/>
              </a:rPr>
              <a:t>Em thấy thế giới của họ vẽ ra như thế nào? Nếu em được rủ đi chơi đến nơi kì diệu, hấp dẫn đó, em có đi không? Tại sao?</a:t>
            </a:r>
            <a:endParaRPr lang="en-US" sz="2800" dirty="0">
              <a:solidFill>
                <a:schemeClr val="tx1"/>
              </a:solidFill>
              <a:latin typeface="Times New Roman" pitchFamily="18" charset="0"/>
              <a:cs typeface="Times New Roman" pitchFamily="18" charset="0"/>
            </a:endParaRPr>
          </a:p>
        </p:txBody>
      </p:sp>
      <p:pic>
        <p:nvPicPr>
          <p:cNvPr id="5" name="Picture 4" descr="image_hinh-anh-dau-cham-hoi-trong-powerpoint-4.jpg"/>
          <p:cNvPicPr>
            <a:picLocks noChangeAspect="1"/>
          </p:cNvPicPr>
          <p:nvPr/>
        </p:nvPicPr>
        <p:blipFill>
          <a:blip r:embed="rId3"/>
          <a:stretch>
            <a:fillRect/>
          </a:stretch>
        </p:blipFill>
        <p:spPr>
          <a:xfrm>
            <a:off x="0" y="3429000"/>
            <a:ext cx="3200400" cy="3429000"/>
          </a:xfrm>
          <a:prstGeom prst="rect">
            <a:avLst/>
          </a:prstGeom>
        </p:spPr>
      </p:pic>
    </p:spTree>
  </p:cSld>
  <p:clrMapOvr>
    <a:masterClrMapping/>
  </p:clrMapOvr>
  <p:transition>
    <p:split/>
  </p:transition>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1"/>
            <a:ext cx="8229600" cy="838200"/>
          </a:xfrm>
        </p:spPr>
        <p:txBody>
          <a:bodyPr>
            <a:normAutofit/>
          </a:bodyPr>
          <a:lstStyle/>
          <a:p>
            <a:pPr>
              <a:buNone/>
            </a:pPr>
            <a:r>
              <a:rPr lang="vi-VN" sz="2300" b="1" dirty="0" smtClean="0">
                <a:latin typeface="Times New Roman" pitchFamily="18" charset="0"/>
                <a:cs typeface="Times New Roman" pitchFamily="18" charset="0"/>
              </a:rPr>
              <a:t>    </a:t>
            </a:r>
            <a:r>
              <a:rPr lang="en-US" sz="2300" b="1" dirty="0" smtClean="0">
                <a:latin typeface="Times New Roman" pitchFamily="18" charset="0"/>
                <a:cs typeface="Times New Roman" pitchFamily="18" charset="0"/>
              </a:rPr>
              <a:t>LỜI ĐÁP CỦA BÉ</a:t>
            </a:r>
            <a:endParaRPr lang="en-US" sz="2300" b="1" dirty="0">
              <a:latin typeface="Times New Roman" pitchFamily="18" charset="0"/>
              <a:cs typeface="Times New Roman" pitchFamily="18" charset="0"/>
            </a:endParaRPr>
          </a:p>
        </p:txBody>
      </p:sp>
      <p:sp>
        <p:nvSpPr>
          <p:cNvPr id="4" name="Rounded Rectangle 3"/>
          <p:cNvSpPr/>
          <p:nvPr/>
        </p:nvSpPr>
        <p:spPr>
          <a:xfrm>
            <a:off x="457200" y="1066800"/>
            <a:ext cx="2895600" cy="762000"/>
          </a:xfrm>
          <a:prstGeom prst="roundRect">
            <a:avLst/>
          </a:prstGeom>
          <a:solidFill>
            <a:schemeClr val="accent5">
              <a:lumMod val="60000"/>
              <a:lumOff val="4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300" b="1" dirty="0" err="1" smtClean="0">
                <a:solidFill>
                  <a:srgbClr val="002060"/>
                </a:solidFill>
                <a:latin typeface="Times New Roman" pitchFamily="18" charset="0"/>
                <a:cs typeface="Times New Roman" pitchFamily="18" charset="0"/>
              </a:rPr>
              <a:t>Hỏi</a:t>
            </a:r>
            <a:endParaRPr lang="en-US" sz="2300" b="1" dirty="0">
              <a:solidFill>
                <a:srgbClr val="002060"/>
              </a:solidFill>
              <a:latin typeface="Times New Roman" pitchFamily="18" charset="0"/>
              <a:cs typeface="Times New Roman" pitchFamily="18" charset="0"/>
            </a:endParaRPr>
          </a:p>
        </p:txBody>
      </p:sp>
      <p:sp>
        <p:nvSpPr>
          <p:cNvPr id="5" name="Rounded Rectangle 4"/>
          <p:cNvSpPr/>
          <p:nvPr/>
        </p:nvSpPr>
        <p:spPr>
          <a:xfrm>
            <a:off x="5715000" y="990600"/>
            <a:ext cx="2895600" cy="762000"/>
          </a:xfrm>
          <a:prstGeom prst="roundRect">
            <a:avLst/>
          </a:prstGeom>
          <a:solidFill>
            <a:schemeClr val="accent5">
              <a:lumMod val="60000"/>
              <a:lumOff val="4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300" b="1" dirty="0" err="1" smtClean="0">
                <a:solidFill>
                  <a:srgbClr val="002060"/>
                </a:solidFill>
                <a:latin typeface="Times New Roman" pitchFamily="18" charset="0"/>
                <a:cs typeface="Times New Roman" pitchFamily="18" charset="0"/>
              </a:rPr>
              <a:t>Từ</a:t>
            </a:r>
            <a:r>
              <a:rPr lang="en-US" sz="2300" b="1" dirty="0" smtClean="0">
                <a:solidFill>
                  <a:srgbClr val="002060"/>
                </a:solidFill>
                <a:latin typeface="Times New Roman" pitchFamily="18" charset="0"/>
                <a:cs typeface="Times New Roman" pitchFamily="18" charset="0"/>
              </a:rPr>
              <a:t> </a:t>
            </a:r>
            <a:r>
              <a:rPr lang="en-US" sz="2300" b="1" dirty="0" err="1" smtClean="0">
                <a:solidFill>
                  <a:srgbClr val="002060"/>
                </a:solidFill>
                <a:latin typeface="Times New Roman" pitchFamily="18" charset="0"/>
                <a:cs typeface="Times New Roman" pitchFamily="18" charset="0"/>
              </a:rPr>
              <a:t>chối</a:t>
            </a:r>
            <a:endParaRPr lang="en-US" sz="2300" b="1" dirty="0">
              <a:solidFill>
                <a:srgbClr val="002060"/>
              </a:solidFill>
              <a:latin typeface="Times New Roman" pitchFamily="18" charset="0"/>
              <a:cs typeface="Times New Roman" pitchFamily="18" charset="0"/>
            </a:endParaRPr>
          </a:p>
        </p:txBody>
      </p:sp>
      <p:sp>
        <p:nvSpPr>
          <p:cNvPr id="6" name="Right Arrow 5"/>
          <p:cNvSpPr/>
          <p:nvPr/>
        </p:nvSpPr>
        <p:spPr>
          <a:xfrm>
            <a:off x="4038600" y="1219200"/>
            <a:ext cx="978408" cy="484632"/>
          </a:xfrm>
          <a:prstGeom prst="rightArrow">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00" b="1">
              <a:solidFill>
                <a:schemeClr val="tx1"/>
              </a:solidFill>
              <a:latin typeface="Times New Roman" pitchFamily="18" charset="0"/>
              <a:cs typeface="Times New Roman" pitchFamily="18" charset="0"/>
            </a:endParaRPr>
          </a:p>
        </p:txBody>
      </p:sp>
      <p:sp>
        <p:nvSpPr>
          <p:cNvPr id="7" name="Cloud 6"/>
          <p:cNvSpPr/>
          <p:nvPr/>
        </p:nvSpPr>
        <p:spPr>
          <a:xfrm>
            <a:off x="228600" y="1981200"/>
            <a:ext cx="4038600" cy="1371600"/>
          </a:xfrm>
          <a:prstGeom prst="clou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300" b="1" dirty="0" smtClean="0">
                <a:solidFill>
                  <a:srgbClr val="C00000"/>
                </a:solidFill>
                <a:latin typeface="Times New Roman" pitchFamily="18" charset="0"/>
                <a:cs typeface="Times New Roman" pitchFamily="18" charset="0"/>
              </a:rPr>
              <a:t>… </a:t>
            </a:r>
            <a:r>
              <a:rPr lang="en-US" sz="2300" b="1" dirty="0" err="1" smtClean="0">
                <a:solidFill>
                  <a:srgbClr val="C00000"/>
                </a:solidFill>
                <a:latin typeface="Times New Roman" pitchFamily="18" charset="0"/>
                <a:cs typeface="Times New Roman" pitchFamily="18" charset="0"/>
              </a:rPr>
              <a:t>làm</a:t>
            </a:r>
            <a:r>
              <a:rPr lang="en-US" sz="2300" b="1" dirty="0" smtClean="0">
                <a:solidFill>
                  <a:srgbClr val="C00000"/>
                </a:solidFill>
                <a:latin typeface="Times New Roman" pitchFamily="18" charset="0"/>
                <a:cs typeface="Times New Roman" pitchFamily="18" charset="0"/>
              </a:rPr>
              <a:t> </a:t>
            </a:r>
            <a:r>
              <a:rPr lang="en-US" sz="2300" b="1" dirty="0" err="1" smtClean="0">
                <a:solidFill>
                  <a:srgbClr val="C00000"/>
                </a:solidFill>
                <a:latin typeface="Times New Roman" pitchFamily="18" charset="0"/>
                <a:cs typeface="Times New Roman" pitchFamily="18" charset="0"/>
              </a:rPr>
              <a:t>thế</a:t>
            </a:r>
            <a:r>
              <a:rPr lang="en-US" sz="2300" b="1" dirty="0" smtClean="0">
                <a:solidFill>
                  <a:srgbClr val="C00000"/>
                </a:solidFill>
                <a:latin typeface="Times New Roman" pitchFamily="18" charset="0"/>
                <a:cs typeface="Times New Roman" pitchFamily="18" charset="0"/>
              </a:rPr>
              <a:t> </a:t>
            </a:r>
            <a:r>
              <a:rPr lang="en-US" sz="2300" b="1" dirty="0" err="1" smtClean="0">
                <a:solidFill>
                  <a:srgbClr val="C00000"/>
                </a:solidFill>
                <a:latin typeface="Times New Roman" pitchFamily="18" charset="0"/>
                <a:cs typeface="Times New Roman" pitchFamily="18" charset="0"/>
              </a:rPr>
              <a:t>nào</a:t>
            </a:r>
            <a:r>
              <a:rPr lang="en-US" sz="2300" b="1" dirty="0" smtClean="0">
                <a:solidFill>
                  <a:srgbClr val="C00000"/>
                </a:solidFill>
                <a:latin typeface="Times New Roman" pitchFamily="18" charset="0"/>
                <a:cs typeface="Times New Roman" pitchFamily="18" charset="0"/>
              </a:rPr>
              <a:t>…?</a:t>
            </a:r>
            <a:endParaRPr lang="en-US" sz="2300" b="1" dirty="0">
              <a:solidFill>
                <a:srgbClr val="C00000"/>
              </a:solidFill>
              <a:latin typeface="Times New Roman" pitchFamily="18" charset="0"/>
              <a:cs typeface="Times New Roman" pitchFamily="18" charset="0"/>
            </a:endParaRPr>
          </a:p>
        </p:txBody>
      </p:sp>
      <p:sp>
        <p:nvSpPr>
          <p:cNvPr id="8" name="Rectangle 7"/>
          <p:cNvSpPr/>
          <p:nvPr/>
        </p:nvSpPr>
        <p:spPr>
          <a:xfrm>
            <a:off x="5334000" y="1981200"/>
            <a:ext cx="3505200" cy="3276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300" b="1" u="sng" dirty="0">
                <a:solidFill>
                  <a:srgbClr val="C00000"/>
                </a:solidFill>
                <a:latin typeface="Times New Roman" pitchFamily="18" charset="0"/>
                <a:cs typeface="Times New Roman" pitchFamily="18" charset="0"/>
              </a:rPr>
              <a:t>Mẹ</a:t>
            </a:r>
            <a:r>
              <a:rPr lang="vi-VN" sz="2300" b="1" dirty="0">
                <a:solidFill>
                  <a:schemeClr val="tx1"/>
                </a:solidFill>
                <a:latin typeface="Times New Roman" pitchFamily="18" charset="0"/>
                <a:cs typeface="Times New Roman" pitchFamily="18" charset="0"/>
              </a:rPr>
              <a:t> mình đang đợi ở nhà.</a:t>
            </a:r>
          </a:p>
          <a:p>
            <a:r>
              <a:rPr lang="vi-VN" sz="2300" b="1" u="sng" dirty="0">
                <a:solidFill>
                  <a:srgbClr val="C00000"/>
                </a:solidFill>
                <a:latin typeface="Times New Roman" pitchFamily="18" charset="0"/>
                <a:cs typeface="Times New Roman" pitchFamily="18" charset="0"/>
              </a:rPr>
              <a:t>Làm sao</a:t>
            </a:r>
            <a:r>
              <a:rPr lang="vi-VN" sz="2300" b="1" u="sng" dirty="0">
                <a:solidFill>
                  <a:schemeClr val="tx1"/>
                </a:solidFill>
                <a:latin typeface="Times New Roman" pitchFamily="18" charset="0"/>
                <a:cs typeface="Times New Roman" pitchFamily="18" charset="0"/>
              </a:rPr>
              <a:t> </a:t>
            </a:r>
            <a:r>
              <a:rPr lang="vi-VN" sz="2300" b="1" dirty="0">
                <a:solidFill>
                  <a:schemeClr val="tx1"/>
                </a:solidFill>
                <a:latin typeface="Times New Roman" pitchFamily="18" charset="0"/>
                <a:cs typeface="Times New Roman" pitchFamily="18" charset="0"/>
              </a:rPr>
              <a:t>có thể rời mẹ mà đến được</a:t>
            </a:r>
          </a:p>
          <a:p>
            <a:r>
              <a:rPr lang="vi-VN" sz="2300" b="1" dirty="0">
                <a:solidFill>
                  <a:schemeClr val="tx1"/>
                </a:solidFill>
                <a:latin typeface="Times New Roman" pitchFamily="18" charset="0"/>
                <a:cs typeface="Times New Roman" pitchFamily="18" charset="0"/>
              </a:rPr>
              <a:t>Buổi chiều</a:t>
            </a:r>
            <a:r>
              <a:rPr lang="vi-VN" sz="2300" b="1" dirty="0">
                <a:solidFill>
                  <a:srgbClr val="C00000"/>
                </a:solidFill>
                <a:latin typeface="Times New Roman" pitchFamily="18" charset="0"/>
                <a:cs typeface="Times New Roman" pitchFamily="18" charset="0"/>
              </a:rPr>
              <a:t> </a:t>
            </a:r>
            <a:r>
              <a:rPr lang="vi-VN" sz="2300" b="1" u="sng" dirty="0">
                <a:solidFill>
                  <a:srgbClr val="C00000"/>
                </a:solidFill>
                <a:latin typeface="Times New Roman" pitchFamily="18" charset="0"/>
                <a:cs typeface="Times New Roman" pitchFamily="18" charset="0"/>
              </a:rPr>
              <a:t>mẹ</a:t>
            </a:r>
            <a:r>
              <a:rPr lang="vi-VN" sz="2300" b="1" dirty="0">
                <a:solidFill>
                  <a:schemeClr val="tx1"/>
                </a:solidFill>
                <a:latin typeface="Times New Roman" pitchFamily="18" charset="0"/>
                <a:cs typeface="Times New Roman" pitchFamily="18" charset="0"/>
              </a:rPr>
              <a:t> luôn muốn mình ở nhà, </a:t>
            </a:r>
            <a:r>
              <a:rPr lang="vi-VN" sz="2300" b="1" u="sng" dirty="0">
                <a:solidFill>
                  <a:srgbClr val="C00000"/>
                </a:solidFill>
                <a:latin typeface="Times New Roman" pitchFamily="18" charset="0"/>
                <a:cs typeface="Times New Roman" pitchFamily="18" charset="0"/>
              </a:rPr>
              <a:t>làm sao</a:t>
            </a:r>
            <a:r>
              <a:rPr lang="vi-VN" sz="2300" b="1" dirty="0">
                <a:solidFill>
                  <a:schemeClr val="tx1"/>
                </a:solidFill>
                <a:latin typeface="Times New Roman" pitchFamily="18" charset="0"/>
                <a:cs typeface="Times New Roman" pitchFamily="18" charset="0"/>
              </a:rPr>
              <a:t> có thể rời mẹ mà đi được?</a:t>
            </a:r>
          </a:p>
        </p:txBody>
      </p:sp>
      <p:pic>
        <p:nvPicPr>
          <p:cNvPr id="9" name="Picture 8" descr="images (4).jpg"/>
          <p:cNvPicPr>
            <a:picLocks noChangeAspect="1"/>
          </p:cNvPicPr>
          <p:nvPr/>
        </p:nvPicPr>
        <p:blipFill>
          <a:blip r:embed="rId3"/>
          <a:stretch>
            <a:fillRect/>
          </a:stretch>
        </p:blipFill>
        <p:spPr>
          <a:xfrm>
            <a:off x="0" y="3505200"/>
            <a:ext cx="2971800" cy="2524125"/>
          </a:xfrm>
          <a:prstGeom prst="rect">
            <a:avLst/>
          </a:prstGeom>
        </p:spPr>
      </p:pic>
      <p:sp>
        <p:nvSpPr>
          <p:cNvPr id="11" name="Rectangle 10"/>
          <p:cNvSpPr/>
          <p:nvPr/>
        </p:nvSpPr>
        <p:spPr>
          <a:xfrm>
            <a:off x="381000" y="5791200"/>
            <a:ext cx="4114800" cy="685800"/>
          </a:xfrm>
          <a:prstGeom prst="rect">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300" b="1" dirty="0" smtClean="0">
                <a:solidFill>
                  <a:schemeClr val="tx1"/>
                </a:solidFill>
                <a:latin typeface="Times New Roman" pitchFamily="18" charset="0"/>
                <a:cs typeface="Times New Roman" pitchFamily="18" charset="0"/>
              </a:rPr>
              <a:t>Ham </a:t>
            </a:r>
            <a:r>
              <a:rPr lang="en-US" sz="2300" b="1" dirty="0" err="1" smtClean="0">
                <a:solidFill>
                  <a:schemeClr val="tx1"/>
                </a:solidFill>
                <a:latin typeface="Times New Roman" pitchFamily="18" charset="0"/>
                <a:cs typeface="Times New Roman" pitchFamily="18" charset="0"/>
              </a:rPr>
              <a:t>vui</a:t>
            </a:r>
            <a:r>
              <a:rPr lang="en-US" sz="2300" b="1" dirty="0" smtClean="0">
                <a:solidFill>
                  <a:schemeClr val="tx1"/>
                </a:solidFill>
                <a:latin typeface="Times New Roman" pitchFamily="18" charset="0"/>
                <a:cs typeface="Times New Roman" pitchFamily="18" charset="0"/>
              </a:rPr>
              <a:t>, </a:t>
            </a:r>
            <a:r>
              <a:rPr lang="en-US" sz="2300" b="1" dirty="0" err="1" smtClean="0">
                <a:solidFill>
                  <a:schemeClr val="tx1"/>
                </a:solidFill>
                <a:latin typeface="Times New Roman" pitchFamily="18" charset="0"/>
                <a:cs typeface="Times New Roman" pitchFamily="18" charset="0"/>
              </a:rPr>
              <a:t>khát</a:t>
            </a:r>
            <a:r>
              <a:rPr lang="en-US" sz="2300" b="1" dirty="0" smtClean="0">
                <a:solidFill>
                  <a:schemeClr val="tx1"/>
                </a:solidFill>
                <a:latin typeface="Times New Roman" pitchFamily="18" charset="0"/>
                <a:cs typeface="Times New Roman" pitchFamily="18" charset="0"/>
              </a:rPr>
              <a:t> </a:t>
            </a:r>
            <a:r>
              <a:rPr lang="en-US" sz="2300" b="1" dirty="0" err="1" smtClean="0">
                <a:solidFill>
                  <a:schemeClr val="tx1"/>
                </a:solidFill>
                <a:latin typeface="Times New Roman" pitchFamily="18" charset="0"/>
                <a:cs typeface="Times New Roman" pitchFamily="18" charset="0"/>
              </a:rPr>
              <a:t>khao</a:t>
            </a:r>
            <a:r>
              <a:rPr lang="en-US" sz="2300" b="1" dirty="0" smtClean="0">
                <a:solidFill>
                  <a:schemeClr val="tx1"/>
                </a:solidFill>
                <a:latin typeface="Times New Roman" pitchFamily="18" charset="0"/>
                <a:cs typeface="Times New Roman" pitchFamily="18" charset="0"/>
              </a:rPr>
              <a:t> </a:t>
            </a:r>
            <a:r>
              <a:rPr lang="en-US" sz="2300" b="1" dirty="0" err="1" smtClean="0">
                <a:solidFill>
                  <a:schemeClr val="tx1"/>
                </a:solidFill>
                <a:latin typeface="Times New Roman" pitchFamily="18" charset="0"/>
                <a:cs typeface="Times New Roman" pitchFamily="18" charset="0"/>
              </a:rPr>
              <a:t>khám</a:t>
            </a:r>
            <a:r>
              <a:rPr lang="en-US" sz="2300" b="1" dirty="0" smtClean="0">
                <a:solidFill>
                  <a:schemeClr val="tx1"/>
                </a:solidFill>
                <a:latin typeface="Times New Roman" pitchFamily="18" charset="0"/>
                <a:cs typeface="Times New Roman" pitchFamily="18" charset="0"/>
              </a:rPr>
              <a:t> </a:t>
            </a:r>
            <a:r>
              <a:rPr lang="en-US" sz="2300" b="1" dirty="0" err="1" smtClean="0">
                <a:solidFill>
                  <a:schemeClr val="tx1"/>
                </a:solidFill>
                <a:latin typeface="Times New Roman" pitchFamily="18" charset="0"/>
                <a:cs typeface="Times New Roman" pitchFamily="18" charset="0"/>
              </a:rPr>
              <a:t>phá</a:t>
            </a:r>
            <a:endParaRPr lang="en-US" sz="2300" b="1" dirty="0">
              <a:solidFill>
                <a:schemeClr val="tx1"/>
              </a:solidFill>
              <a:latin typeface="Times New Roman" pitchFamily="18" charset="0"/>
              <a:cs typeface="Times New Roman" pitchFamily="18" charset="0"/>
            </a:endParaRPr>
          </a:p>
        </p:txBody>
      </p:sp>
      <p:sp>
        <p:nvSpPr>
          <p:cNvPr id="12" name="Rectangle 11"/>
          <p:cNvSpPr/>
          <p:nvPr/>
        </p:nvSpPr>
        <p:spPr>
          <a:xfrm>
            <a:off x="5181600" y="5791200"/>
            <a:ext cx="3657600" cy="609600"/>
          </a:xfrm>
          <a:prstGeom prst="rect">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300" b="1" dirty="0" err="1" smtClean="0">
                <a:solidFill>
                  <a:schemeClr val="tx1"/>
                </a:solidFill>
                <a:latin typeface="Times New Roman" pitchFamily="18" charset="0"/>
                <a:cs typeface="Times New Roman" pitchFamily="18" charset="0"/>
              </a:rPr>
              <a:t>Hiểu</a:t>
            </a:r>
            <a:r>
              <a:rPr lang="en-US" sz="2300" b="1" dirty="0" smtClean="0">
                <a:solidFill>
                  <a:schemeClr val="tx1"/>
                </a:solidFill>
                <a:latin typeface="Times New Roman" pitchFamily="18" charset="0"/>
                <a:cs typeface="Times New Roman" pitchFamily="18" charset="0"/>
              </a:rPr>
              <a:t> </a:t>
            </a:r>
            <a:r>
              <a:rPr lang="en-US" sz="2300" b="1" dirty="0" err="1" smtClean="0">
                <a:solidFill>
                  <a:schemeClr val="tx1"/>
                </a:solidFill>
                <a:latin typeface="Times New Roman" pitchFamily="18" charset="0"/>
                <a:cs typeface="Times New Roman" pitchFamily="18" charset="0"/>
              </a:rPr>
              <a:t>lòng</a:t>
            </a:r>
            <a:r>
              <a:rPr lang="en-US" sz="2300" b="1" dirty="0" smtClean="0">
                <a:solidFill>
                  <a:schemeClr val="tx1"/>
                </a:solidFill>
                <a:latin typeface="Times New Roman" pitchFamily="18" charset="0"/>
                <a:cs typeface="Times New Roman" pitchFamily="18" charset="0"/>
              </a:rPr>
              <a:t> </a:t>
            </a:r>
            <a:r>
              <a:rPr lang="en-US" sz="2300" b="1" dirty="0" err="1" smtClean="0">
                <a:solidFill>
                  <a:schemeClr val="tx1"/>
                </a:solidFill>
                <a:latin typeface="Times New Roman" pitchFamily="18" charset="0"/>
                <a:cs typeface="Times New Roman" pitchFamily="18" charset="0"/>
              </a:rPr>
              <a:t>mẹ</a:t>
            </a:r>
            <a:r>
              <a:rPr lang="en-US" sz="2300" b="1" dirty="0" smtClean="0">
                <a:solidFill>
                  <a:schemeClr val="tx1"/>
                </a:solidFill>
                <a:latin typeface="Times New Roman" pitchFamily="18" charset="0"/>
                <a:cs typeface="Times New Roman" pitchFamily="18" charset="0"/>
              </a:rPr>
              <a:t>, </a:t>
            </a:r>
            <a:r>
              <a:rPr lang="en-US" sz="2300" b="1" dirty="0" err="1" smtClean="0">
                <a:solidFill>
                  <a:schemeClr val="tx1"/>
                </a:solidFill>
                <a:latin typeface="Times New Roman" pitchFamily="18" charset="0"/>
                <a:cs typeface="Times New Roman" pitchFamily="18" charset="0"/>
              </a:rPr>
              <a:t>yêu</a:t>
            </a:r>
            <a:r>
              <a:rPr lang="en-US" sz="2300" b="1" dirty="0" smtClean="0">
                <a:solidFill>
                  <a:schemeClr val="tx1"/>
                </a:solidFill>
                <a:latin typeface="Times New Roman" pitchFamily="18" charset="0"/>
                <a:cs typeface="Times New Roman" pitchFamily="18" charset="0"/>
              </a:rPr>
              <a:t> </a:t>
            </a:r>
            <a:r>
              <a:rPr lang="en-US" sz="2300" b="1" dirty="0" err="1" smtClean="0">
                <a:solidFill>
                  <a:schemeClr val="tx1"/>
                </a:solidFill>
                <a:latin typeface="Times New Roman" pitchFamily="18" charset="0"/>
                <a:cs typeface="Times New Roman" pitchFamily="18" charset="0"/>
              </a:rPr>
              <a:t>mẹ</a:t>
            </a:r>
            <a:endParaRPr lang="en-US" sz="2300" b="1" dirty="0">
              <a:solidFill>
                <a:schemeClr val="tx1"/>
              </a:solidFill>
              <a:latin typeface="Times New Roman" pitchFamily="18" charset="0"/>
              <a:cs typeface="Times New Roman" pitchFamily="18" charset="0"/>
            </a:endParaRPr>
          </a:p>
        </p:txBody>
      </p:sp>
      <p:sp>
        <p:nvSpPr>
          <p:cNvPr id="13" name="Oval 12"/>
          <p:cNvSpPr/>
          <p:nvPr/>
        </p:nvSpPr>
        <p:spPr>
          <a:xfrm>
            <a:off x="1447800" y="4343400"/>
            <a:ext cx="3581400" cy="6858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300" b="1" dirty="0" smtClean="0">
                <a:solidFill>
                  <a:srgbClr val="C00000"/>
                </a:solidFill>
                <a:latin typeface="Times New Roman" pitchFamily="18" charset="0"/>
                <a:cs typeface="Times New Roman" pitchFamily="18" charset="0"/>
              </a:rPr>
              <a:t>…</a:t>
            </a:r>
            <a:r>
              <a:rPr lang="en-US" sz="2300" b="1" dirty="0" err="1" smtClean="0">
                <a:solidFill>
                  <a:srgbClr val="C00000"/>
                </a:solidFill>
                <a:latin typeface="Times New Roman" pitchFamily="18" charset="0"/>
                <a:cs typeface="Times New Roman" pitchFamily="18" charset="0"/>
              </a:rPr>
              <a:t>làm</a:t>
            </a:r>
            <a:r>
              <a:rPr lang="en-US" sz="2300" b="1" dirty="0" smtClean="0">
                <a:solidFill>
                  <a:srgbClr val="C00000"/>
                </a:solidFill>
                <a:latin typeface="Times New Roman" pitchFamily="18" charset="0"/>
                <a:cs typeface="Times New Roman" pitchFamily="18" charset="0"/>
              </a:rPr>
              <a:t> </a:t>
            </a:r>
            <a:r>
              <a:rPr lang="en-US" sz="2300" b="1" dirty="0" err="1" smtClean="0">
                <a:solidFill>
                  <a:srgbClr val="C00000"/>
                </a:solidFill>
                <a:latin typeface="Times New Roman" pitchFamily="18" charset="0"/>
                <a:cs typeface="Times New Roman" pitchFamily="18" charset="0"/>
              </a:rPr>
              <a:t>thế</a:t>
            </a:r>
            <a:r>
              <a:rPr lang="en-US" sz="2300" b="1" dirty="0" smtClean="0">
                <a:solidFill>
                  <a:srgbClr val="C00000"/>
                </a:solidFill>
                <a:latin typeface="Times New Roman" pitchFamily="18" charset="0"/>
                <a:cs typeface="Times New Roman" pitchFamily="18" charset="0"/>
              </a:rPr>
              <a:t> </a:t>
            </a:r>
            <a:r>
              <a:rPr lang="en-US" sz="2300" b="1" dirty="0" err="1" smtClean="0">
                <a:solidFill>
                  <a:srgbClr val="C00000"/>
                </a:solidFill>
                <a:latin typeface="Times New Roman" pitchFamily="18" charset="0"/>
                <a:cs typeface="Times New Roman" pitchFamily="18" charset="0"/>
              </a:rPr>
              <a:t>nào</a:t>
            </a:r>
            <a:r>
              <a:rPr lang="en-US" sz="2300" b="1" dirty="0" smtClean="0">
                <a:solidFill>
                  <a:srgbClr val="C00000"/>
                </a:solidFill>
                <a:latin typeface="Times New Roman" pitchFamily="18" charset="0"/>
                <a:cs typeface="Times New Roman" pitchFamily="18" charset="0"/>
              </a:rPr>
              <a:t>…?</a:t>
            </a:r>
            <a:endParaRPr lang="en-US" sz="2300"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bg/>
                                          </p:spTgt>
                                        </p:tgtEl>
                                        <p:attrNameLst>
                                          <p:attrName>style.visibility</p:attrName>
                                        </p:attrNameLst>
                                      </p:cBhvr>
                                      <p:to>
                                        <p:strVal val="visible"/>
                                      </p:to>
                                    </p:set>
                                    <p:animEffect transition="in" filter="fade">
                                      <p:cBhvr>
                                        <p:cTn id="12" dur="2000"/>
                                        <p:tgtEl>
                                          <p:spTgt spid="4">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20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bg/>
                                          </p:spTgt>
                                        </p:tgtEl>
                                        <p:attrNameLst>
                                          <p:attrName>style.visibility</p:attrName>
                                        </p:attrNameLst>
                                      </p:cBhvr>
                                      <p:to>
                                        <p:strVal val="visible"/>
                                      </p:to>
                                    </p:set>
                                    <p:animEffect transition="in" filter="fade">
                                      <p:cBhvr>
                                        <p:cTn id="22" dur="2000"/>
                                        <p:tgtEl>
                                          <p:spTgt spid="5">
                                            <p:bg/>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Effect transition="in" filter="fade">
                                      <p:cBhvr>
                                        <p:cTn id="25" dur="2000"/>
                                        <p:tgtEl>
                                          <p:spTgt spid="5">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7">
                                            <p:bg/>
                                          </p:spTgt>
                                        </p:tgtEl>
                                        <p:attrNameLst>
                                          <p:attrName>style.visibility</p:attrName>
                                        </p:attrNameLst>
                                      </p:cBhvr>
                                      <p:to>
                                        <p:strVal val="visible"/>
                                      </p:to>
                                    </p:set>
                                    <p:animEffect transition="in" filter="wipe(down)">
                                      <p:cBhvr>
                                        <p:cTn id="30" dur="500"/>
                                        <p:tgtEl>
                                          <p:spTgt spid="7">
                                            <p:bg/>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7">
                                            <p:txEl>
                                              <p:pRg st="0" end="0"/>
                                            </p:txEl>
                                          </p:spTgt>
                                        </p:tgtEl>
                                        <p:attrNameLst>
                                          <p:attrName>style.visibility</p:attrName>
                                        </p:attrNameLst>
                                      </p:cBhvr>
                                      <p:to>
                                        <p:strVal val="visible"/>
                                      </p:to>
                                    </p:set>
                                    <p:animEffect transition="in" filter="wipe(down)">
                                      <p:cBhvr>
                                        <p:cTn id="35" dur="500"/>
                                        <p:tgtEl>
                                          <p:spTgt spid="7">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8">
                                            <p:bg/>
                                          </p:spTgt>
                                        </p:tgtEl>
                                        <p:attrNameLst>
                                          <p:attrName>style.visibility</p:attrName>
                                        </p:attrNameLst>
                                      </p:cBhvr>
                                      <p:to>
                                        <p:strVal val="visible"/>
                                      </p:to>
                                    </p:set>
                                    <p:animEffect transition="in" filter="wipe(down)">
                                      <p:cBhvr>
                                        <p:cTn id="40" dur="500"/>
                                        <p:tgtEl>
                                          <p:spTgt spid="8">
                                            <p:bg/>
                                          </p:spTgt>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8">
                                            <p:txEl>
                                              <p:pRg st="0" end="0"/>
                                            </p:txEl>
                                          </p:spTgt>
                                        </p:tgtEl>
                                        <p:attrNameLst>
                                          <p:attrName>style.visibility</p:attrName>
                                        </p:attrNameLst>
                                      </p:cBhvr>
                                      <p:to>
                                        <p:strVal val="visible"/>
                                      </p:to>
                                    </p:set>
                                    <p:animEffect transition="in" filter="wipe(down)">
                                      <p:cBhvr>
                                        <p:cTn id="43" dur="500"/>
                                        <p:tgtEl>
                                          <p:spTgt spid="8">
                                            <p:txEl>
                                              <p:pRg st="0" end="0"/>
                                            </p:txEl>
                                          </p:spTgt>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8">
                                            <p:txEl>
                                              <p:pRg st="1" end="1"/>
                                            </p:txEl>
                                          </p:spTgt>
                                        </p:tgtEl>
                                        <p:attrNameLst>
                                          <p:attrName>style.visibility</p:attrName>
                                        </p:attrNameLst>
                                      </p:cBhvr>
                                      <p:to>
                                        <p:strVal val="visible"/>
                                      </p:to>
                                    </p:set>
                                    <p:animEffect transition="in" filter="wipe(down)">
                                      <p:cBhvr>
                                        <p:cTn id="46" dur="500"/>
                                        <p:tgtEl>
                                          <p:spTgt spid="8">
                                            <p:txEl>
                                              <p:pRg st="1" end="1"/>
                                            </p:txEl>
                                          </p:spTgt>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8">
                                            <p:txEl>
                                              <p:pRg st="2" end="2"/>
                                            </p:txEl>
                                          </p:spTgt>
                                        </p:tgtEl>
                                        <p:attrNameLst>
                                          <p:attrName>style.visibility</p:attrName>
                                        </p:attrNameLst>
                                      </p:cBhvr>
                                      <p:to>
                                        <p:strVal val="visible"/>
                                      </p:to>
                                    </p:set>
                                    <p:animEffect transition="in" filter="wipe(down)">
                                      <p:cBhvr>
                                        <p:cTn id="49" dur="500"/>
                                        <p:tgtEl>
                                          <p:spTgt spid="8">
                                            <p:txEl>
                                              <p:pRg st="2" end="2"/>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13">
                                            <p:bg/>
                                          </p:spTgt>
                                        </p:tgtEl>
                                        <p:attrNameLst>
                                          <p:attrName>style.visibility</p:attrName>
                                        </p:attrNameLst>
                                      </p:cBhvr>
                                      <p:to>
                                        <p:strVal val="visible"/>
                                      </p:to>
                                    </p:set>
                                    <p:animEffect transition="in" filter="fade">
                                      <p:cBhvr>
                                        <p:cTn id="54" dur="2000"/>
                                        <p:tgtEl>
                                          <p:spTgt spid="13">
                                            <p:bg/>
                                          </p:spTgt>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13">
                                            <p:txEl>
                                              <p:pRg st="0" end="0"/>
                                            </p:txEl>
                                          </p:spTgt>
                                        </p:tgtEl>
                                        <p:attrNameLst>
                                          <p:attrName>style.visibility</p:attrName>
                                        </p:attrNameLst>
                                      </p:cBhvr>
                                      <p:to>
                                        <p:strVal val="visible"/>
                                      </p:to>
                                    </p:set>
                                    <p:animEffect transition="in" filter="fade">
                                      <p:cBhvr>
                                        <p:cTn id="59" dur="2000"/>
                                        <p:tgtEl>
                                          <p:spTgt spid="13">
                                            <p:txEl>
                                              <p:pRg st="0" end="0"/>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4" fill="hold" grpId="0" nodeType="clickEffect">
                                  <p:stCondLst>
                                    <p:cond delay="0"/>
                                  </p:stCondLst>
                                  <p:childTnLst>
                                    <p:set>
                                      <p:cBhvr>
                                        <p:cTn id="63" dur="1" fill="hold">
                                          <p:stCondLst>
                                            <p:cond delay="0"/>
                                          </p:stCondLst>
                                        </p:cTn>
                                        <p:tgtEl>
                                          <p:spTgt spid="11">
                                            <p:bg/>
                                          </p:spTgt>
                                        </p:tgtEl>
                                        <p:attrNameLst>
                                          <p:attrName>style.visibility</p:attrName>
                                        </p:attrNameLst>
                                      </p:cBhvr>
                                      <p:to>
                                        <p:strVal val="visible"/>
                                      </p:to>
                                    </p:set>
                                    <p:animEffect transition="in" filter="wipe(down)">
                                      <p:cBhvr>
                                        <p:cTn id="64" dur="500"/>
                                        <p:tgtEl>
                                          <p:spTgt spid="11">
                                            <p:bg/>
                                          </p:spTgt>
                                        </p:tgtEl>
                                      </p:cBhvr>
                                    </p:animEffect>
                                  </p:childTnLst>
                                </p:cTn>
                              </p:par>
                              <p:par>
                                <p:cTn id="65" presetID="22" presetClass="entr" presetSubtype="4" fill="hold" grpId="0" nodeType="withEffect">
                                  <p:stCondLst>
                                    <p:cond delay="0"/>
                                  </p:stCondLst>
                                  <p:childTnLst>
                                    <p:set>
                                      <p:cBhvr>
                                        <p:cTn id="66" dur="1" fill="hold">
                                          <p:stCondLst>
                                            <p:cond delay="0"/>
                                          </p:stCondLst>
                                        </p:cTn>
                                        <p:tgtEl>
                                          <p:spTgt spid="11">
                                            <p:txEl>
                                              <p:pRg st="0" end="0"/>
                                            </p:txEl>
                                          </p:spTgt>
                                        </p:tgtEl>
                                        <p:attrNameLst>
                                          <p:attrName>style.visibility</p:attrName>
                                        </p:attrNameLst>
                                      </p:cBhvr>
                                      <p:to>
                                        <p:strVal val="visible"/>
                                      </p:to>
                                    </p:set>
                                    <p:animEffect transition="in" filter="wipe(down)">
                                      <p:cBhvr>
                                        <p:cTn id="67" dur="500"/>
                                        <p:tgtEl>
                                          <p:spTgt spid="11">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12">
                                            <p:bg/>
                                          </p:spTgt>
                                        </p:tgtEl>
                                        <p:attrNameLst>
                                          <p:attrName>style.visibility</p:attrName>
                                        </p:attrNameLst>
                                      </p:cBhvr>
                                      <p:to>
                                        <p:strVal val="visible"/>
                                      </p:to>
                                    </p:set>
                                    <p:animEffect transition="in" filter="wipe(down)">
                                      <p:cBhvr>
                                        <p:cTn id="72" dur="500"/>
                                        <p:tgtEl>
                                          <p:spTgt spid="12">
                                            <p:bg/>
                                          </p:spTgt>
                                        </p:tgtEl>
                                      </p:cBhvr>
                                    </p:animEffect>
                                  </p:childTnLst>
                                </p:cTn>
                              </p:par>
                              <p:par>
                                <p:cTn id="73" presetID="22" presetClass="entr" presetSubtype="4" fill="hold" grpId="0" nodeType="withEffect">
                                  <p:stCondLst>
                                    <p:cond delay="0"/>
                                  </p:stCondLst>
                                  <p:childTnLst>
                                    <p:set>
                                      <p:cBhvr>
                                        <p:cTn id="74" dur="1" fill="hold">
                                          <p:stCondLst>
                                            <p:cond delay="0"/>
                                          </p:stCondLst>
                                        </p:cTn>
                                        <p:tgtEl>
                                          <p:spTgt spid="12">
                                            <p:txEl>
                                              <p:pRg st="0" end="0"/>
                                            </p:txEl>
                                          </p:spTgt>
                                        </p:tgtEl>
                                        <p:attrNameLst>
                                          <p:attrName>style.visibility</p:attrName>
                                        </p:attrNameLst>
                                      </p:cBhvr>
                                      <p:to>
                                        <p:strVal val="visible"/>
                                      </p:to>
                                    </p:set>
                                    <p:animEffect transition="in" filter="wipe(down)">
                                      <p:cBhvr>
                                        <p:cTn id="75"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build="p" animBg="1"/>
      <p:bldP spid="5" grpId="0" build="allAtOnce" animBg="1"/>
      <p:bldP spid="7" grpId="0" build="p" animBg="1"/>
      <p:bldP spid="8" grpId="0" build="allAtOnce" animBg="1"/>
      <p:bldP spid="11" grpId="0" build="allAtOnce" animBg="1"/>
      <p:bldP spid="12" grpId="0" build="allAtOnce" animBg="1"/>
      <p:bldP spid="1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pPr algn="l"/>
            <a:r>
              <a:rPr lang="en-US" sz="3200" b="1" dirty="0" smtClean="0">
                <a:latin typeface="Times New Roman" pitchFamily="18" charset="0"/>
                <a:cs typeface="Times New Roman" pitchFamily="18" charset="0"/>
              </a:rPr>
              <a:t>2. </a:t>
            </a:r>
            <a:r>
              <a:rPr lang="en-US" sz="3200" b="1" dirty="0" err="1" smtClean="0">
                <a:latin typeface="Times New Roman" pitchFamily="18" charset="0"/>
                <a:cs typeface="Times New Roman" pitchFamily="18" charset="0"/>
              </a:rPr>
              <a:t>Lời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từ</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chối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của</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bé</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4572001"/>
          </a:xfrm>
        </p:spPr>
        <p:txBody>
          <a:bodyPr>
            <a:noAutofit/>
          </a:bodyPr>
          <a:lstStyle/>
          <a:p>
            <a:pPr>
              <a:buNone/>
            </a:pPr>
            <a:r>
              <a:rPr lang="vi-VN" sz="3000" b="1" dirty="0">
                <a:latin typeface="Times New Roman" pitchFamily="18" charset="0"/>
                <a:cs typeface="Times New Roman" pitchFamily="18" charset="0"/>
              </a:rPr>
              <a:t>- Lí do:</a:t>
            </a:r>
            <a:endParaRPr lang="vi-VN" sz="3000" dirty="0">
              <a:latin typeface="Times New Roman" pitchFamily="18" charset="0"/>
              <a:cs typeface="Times New Roman" pitchFamily="18" charset="0"/>
            </a:endParaRPr>
          </a:p>
          <a:p>
            <a:pPr>
              <a:buNone/>
            </a:pPr>
            <a:r>
              <a:rPr lang="vi-VN" sz="3000" dirty="0">
                <a:latin typeface="Times New Roman" pitchFamily="18" charset="0"/>
                <a:cs typeface="Times New Roman" pitchFamily="18" charset="0"/>
              </a:rPr>
              <a:t>+ </a:t>
            </a:r>
            <a:r>
              <a:rPr lang="vi-VN" sz="3000" b="1" i="1" dirty="0">
                <a:latin typeface="Times New Roman" pitchFamily="18" charset="0"/>
                <a:cs typeface="Times New Roman" pitchFamily="18" charset="0"/>
              </a:rPr>
              <a:t>Hỏi cách lên thế giới đó: </a:t>
            </a:r>
            <a:r>
              <a:rPr lang="vi-VN" sz="3000" dirty="0">
                <a:latin typeface="Times New Roman" pitchFamily="18" charset="0"/>
                <a:cs typeface="Times New Roman" pitchFamily="18" charset="0"/>
              </a:rPr>
              <a:t>tâm lí trẻ thơ tò mò, ham vui, thích những điều mới lạ khát khao tìm hiểu, khám phá.</a:t>
            </a:r>
          </a:p>
          <a:p>
            <a:pPr>
              <a:buNone/>
            </a:pPr>
            <a:r>
              <a:rPr lang="vi-VN" sz="3000" dirty="0">
                <a:latin typeface="Times New Roman" pitchFamily="18" charset="0"/>
                <a:cs typeface="Times New Roman" pitchFamily="18" charset="0"/>
              </a:rPr>
              <a:t>+ </a:t>
            </a:r>
            <a:r>
              <a:rPr lang="vi-VN" sz="3000" b="1" i="1" dirty="0">
                <a:latin typeface="Times New Roman" pitchFamily="18" charset="0"/>
                <a:cs typeface="Times New Roman" pitchFamily="18" charset="0"/>
              </a:rPr>
              <a:t>Từ chối dứt khoát: </a:t>
            </a:r>
            <a:r>
              <a:rPr lang="vi-VN" sz="3000" dirty="0">
                <a:latin typeface="Times New Roman" pitchFamily="18" charset="0"/>
                <a:cs typeface="Times New Roman" pitchFamily="18" charset="0"/>
              </a:rPr>
              <a:t>tình yêu mẹ lớn hơn tất cả. Tình mẫu tử giúp em kiểm soát xúc cảm, kiểm soát khát vọng, biết suy nghĩ và lựa chọn.</a:t>
            </a:r>
          </a:p>
          <a:p>
            <a:pPr>
              <a:buNone/>
            </a:pPr>
            <a:r>
              <a:rPr lang="vi-VN" sz="3000" dirty="0">
                <a:latin typeface="Times New Roman" pitchFamily="18" charset="0"/>
                <a:cs typeface="Times New Roman" pitchFamily="18" charset="0"/>
              </a:rPr>
              <a:t>+</a:t>
            </a:r>
            <a:r>
              <a:rPr lang="vi-VN" sz="3000" b="1" i="1" dirty="0">
                <a:latin typeface="Times New Roman" pitchFamily="18" charset="0"/>
                <a:cs typeface="Times New Roman" pitchFamily="18" charset="0"/>
              </a:rPr>
              <a:t> Những người trên mây trong sóng “mỉm cười”: </a:t>
            </a:r>
            <a:r>
              <a:rPr lang="vi-VN" sz="3000" dirty="0">
                <a:latin typeface="Times New Roman" pitchFamily="18" charset="0"/>
                <a:cs typeface="Times New Roman" pitchFamily="18" charset="0"/>
              </a:rPr>
              <a:t>họ trân trọng tấm lòng em bé dành cho mẹ; họ biết trước câu trả lời vì tình mẫu tử là chân lí trên mặt đất này,...</a:t>
            </a:r>
          </a:p>
          <a:p>
            <a:pPr>
              <a:buNone/>
            </a:pPr>
            <a:endParaRPr lang="en-US" sz="30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pPr algn="l"/>
            <a:r>
              <a:rPr lang="en-US" sz="3200" b="1" dirty="0" smtClean="0">
                <a:latin typeface="Times New Roman" pitchFamily="18" charset="0"/>
                <a:cs typeface="Times New Roman" pitchFamily="18" charset="0"/>
              </a:rPr>
              <a:t>3.</a:t>
            </a:r>
            <a:r>
              <a:rPr lang="pt-BR" sz="3200" b="1" dirty="0">
                <a:latin typeface="Times New Roman" pitchFamily="18" charset="0"/>
                <a:cs typeface="Times New Roman" pitchFamily="18" charset="0"/>
              </a:rPr>
              <a:t> Trò chơi em bé sáng tạo</a:t>
            </a:r>
            <a:br>
              <a:rPr lang="pt-BR" sz="3200" b="1" dirty="0">
                <a:latin typeface="Times New Roman" pitchFamily="18" charset="0"/>
                <a:cs typeface="Times New Roman" pitchFamily="18" charset="0"/>
              </a:rPr>
            </a:b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838200"/>
            <a:ext cx="8229600" cy="5287963"/>
          </a:xfrm>
        </p:spPr>
        <p:txBody>
          <a:bodyPr>
            <a:noAutofit/>
          </a:bodyPr>
          <a:lstStyle/>
          <a:p>
            <a:pPr>
              <a:buNone/>
            </a:pPr>
            <a:r>
              <a:rPr lang="vi-VN" sz="2900" b="1" dirty="0" smtClean="0">
                <a:latin typeface="Times New Roman" pitchFamily="18" charset="0"/>
                <a:cs typeface="Times New Roman" pitchFamily="18" charset="0"/>
              </a:rPr>
              <a:t>                      </a:t>
            </a:r>
            <a:r>
              <a:rPr lang="vi-VN" sz="2900" b="1" dirty="0" smtClean="0">
                <a:solidFill>
                  <a:srgbClr val="C00000"/>
                </a:solidFill>
                <a:latin typeface="Times New Roman" pitchFamily="18" charset="0"/>
                <a:cs typeface="Times New Roman" pitchFamily="18" charset="0"/>
              </a:rPr>
              <a:t>THẢO </a:t>
            </a:r>
            <a:r>
              <a:rPr lang="vi-VN" sz="2900" b="1" dirty="0">
                <a:solidFill>
                  <a:srgbClr val="C00000"/>
                </a:solidFill>
                <a:latin typeface="Times New Roman" pitchFamily="18" charset="0"/>
                <a:cs typeface="Times New Roman" pitchFamily="18" charset="0"/>
              </a:rPr>
              <a:t>LUẬN NHÓM</a:t>
            </a:r>
            <a:endParaRPr lang="vi-VN" sz="2900" dirty="0">
              <a:solidFill>
                <a:srgbClr val="C00000"/>
              </a:solidFill>
              <a:latin typeface="Times New Roman" pitchFamily="18" charset="0"/>
              <a:cs typeface="Times New Roman" pitchFamily="18" charset="0"/>
            </a:endParaRPr>
          </a:p>
          <a:p>
            <a:pPr>
              <a:buNone/>
            </a:pPr>
            <a:r>
              <a:rPr lang="en-US" sz="2900" dirty="0" smtClean="0">
                <a:latin typeface="Times New Roman" pitchFamily="18" charset="0"/>
                <a:cs typeface="Times New Roman" pitchFamily="18" charset="0"/>
              </a:rPr>
              <a:t>1.</a:t>
            </a:r>
            <a:r>
              <a:rPr lang="vi-VN" sz="2900" dirty="0" smtClean="0">
                <a:latin typeface="Times New Roman" pitchFamily="18" charset="0"/>
                <a:cs typeface="Times New Roman" pitchFamily="18" charset="0"/>
              </a:rPr>
              <a:t>Em </a:t>
            </a:r>
            <a:r>
              <a:rPr lang="vi-VN" sz="2900" dirty="0">
                <a:latin typeface="Times New Roman" pitchFamily="18" charset="0"/>
                <a:cs typeface="Times New Roman" pitchFamily="18" charset="0"/>
              </a:rPr>
              <a:t>bé đã sáng tạo ra trò chơi như thế nào?</a:t>
            </a:r>
          </a:p>
          <a:p>
            <a:pPr>
              <a:buNone/>
            </a:pPr>
            <a:r>
              <a:rPr lang="en-US" sz="2900" dirty="0" smtClean="0">
                <a:latin typeface="Times New Roman" pitchFamily="18" charset="0"/>
                <a:cs typeface="Times New Roman" pitchFamily="18" charset="0"/>
              </a:rPr>
              <a:t>2.</a:t>
            </a:r>
            <a:r>
              <a:rPr lang="vi-VN" sz="2900" dirty="0" smtClean="0">
                <a:latin typeface="Times New Roman" pitchFamily="18" charset="0"/>
                <a:cs typeface="Times New Roman" pitchFamily="18" charset="0"/>
              </a:rPr>
              <a:t>Trò </a:t>
            </a:r>
            <a:r>
              <a:rPr lang="vi-VN" sz="2900" dirty="0">
                <a:latin typeface="Times New Roman" pitchFamily="18" charset="0"/>
                <a:cs typeface="Times New Roman" pitchFamily="18" charset="0"/>
              </a:rPr>
              <a:t>chơi của em bé có gì giống và khác so với cuộc vui chơi của những người </a:t>
            </a:r>
            <a:r>
              <a:rPr lang="vi-VN" sz="2900" i="1" dirty="0">
                <a:latin typeface="Times New Roman" pitchFamily="18" charset="0"/>
                <a:cs typeface="Times New Roman" pitchFamily="18" charset="0"/>
              </a:rPr>
              <a:t>“trên mây”, “trong sóng</a:t>
            </a:r>
            <a:r>
              <a:rPr lang="vi-VN" sz="2900" dirty="0">
                <a:latin typeface="Times New Roman" pitchFamily="18" charset="0"/>
                <a:cs typeface="Times New Roman" pitchFamily="18" charset="0"/>
              </a:rPr>
              <a:t>”?</a:t>
            </a:r>
          </a:p>
          <a:p>
            <a:pPr>
              <a:buNone/>
            </a:pPr>
            <a:r>
              <a:rPr lang="en-US" sz="2900" dirty="0" smtClean="0">
                <a:latin typeface="Times New Roman" pitchFamily="18" charset="0"/>
                <a:cs typeface="Times New Roman" pitchFamily="18" charset="0"/>
              </a:rPr>
              <a:t>3.</a:t>
            </a:r>
            <a:r>
              <a:rPr lang="vi-VN" sz="2900" dirty="0" smtClean="0">
                <a:latin typeface="Times New Roman" pitchFamily="18" charset="0"/>
                <a:cs typeface="Times New Roman" pitchFamily="18" charset="0"/>
              </a:rPr>
              <a:t>Những </a:t>
            </a:r>
            <a:r>
              <a:rPr lang="vi-VN" sz="2900" dirty="0">
                <a:latin typeface="Times New Roman" pitchFamily="18" charset="0"/>
                <a:cs typeface="Times New Roman" pitchFamily="18" charset="0"/>
              </a:rPr>
              <a:t>trò chơi mà em bé nghĩ ra và cách em mô tả trò chơi này thể hiện tình cảm với mẹ như thế nào? Điều đó gợi cho em suy nghĩ gì về tình cảm giữa những người thân trong gia đinh?</a:t>
            </a:r>
          </a:p>
          <a:p>
            <a:pPr>
              <a:buNone/>
            </a:pPr>
            <a:r>
              <a:rPr lang="en-US" sz="2900" dirty="0" smtClean="0">
                <a:latin typeface="Times New Roman" pitchFamily="18" charset="0"/>
                <a:cs typeface="Times New Roman" pitchFamily="18" charset="0"/>
              </a:rPr>
              <a:t>4.</a:t>
            </a:r>
            <a:r>
              <a:rPr lang="vi-VN" sz="2900" dirty="0" smtClean="0">
                <a:latin typeface="Times New Roman" pitchFamily="18" charset="0"/>
                <a:cs typeface="Times New Roman" pitchFamily="18" charset="0"/>
              </a:rPr>
              <a:t>Ngoài </a:t>
            </a:r>
            <a:r>
              <a:rPr lang="vi-VN" sz="2900" dirty="0">
                <a:latin typeface="Times New Roman" pitchFamily="18" charset="0"/>
                <a:cs typeface="Times New Roman" pitchFamily="18" charset="0"/>
              </a:rPr>
              <a:t>ý nghĩa ca ngợi tình mẹ con, bài thơ còn gợi cho em suy ngẫm thêm về những điều gì?</a:t>
            </a:r>
          </a:p>
          <a:p>
            <a:pPr>
              <a:buNone/>
            </a:pPr>
            <a:endParaRPr lang="en-US" sz="29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TRÒ CHƠI EM BÉ SÁNG TẠO</a:t>
            </a:r>
            <a:endParaRPr lang="en-US" sz="3200" b="1" dirty="0">
              <a:latin typeface="Times New Roman" pitchFamily="18" charset="0"/>
              <a:cs typeface="Times New Roman" pitchFamily="18" charset="0"/>
            </a:endParaRPr>
          </a:p>
        </p:txBody>
      </p:sp>
      <p:sp>
        <p:nvSpPr>
          <p:cNvPr id="4" name="Rounded Rectangle 3"/>
          <p:cNvSpPr/>
          <p:nvPr/>
        </p:nvSpPr>
        <p:spPr>
          <a:xfrm>
            <a:off x="533400" y="2133600"/>
            <a:ext cx="2286000" cy="1219200"/>
          </a:xfrm>
          <a:prstGeom prst="round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err="1" smtClean="0">
                <a:solidFill>
                  <a:schemeClr val="tx1"/>
                </a:solidFill>
                <a:latin typeface="Times New Roman" pitchFamily="18" charset="0"/>
                <a:cs typeface="Times New Roman" pitchFamily="18" charset="0"/>
              </a:rPr>
              <a:t>Ôm</a:t>
            </a:r>
            <a:r>
              <a:rPr lang="en-US" sz="3000" dirty="0" smtClean="0">
                <a:solidFill>
                  <a:schemeClr val="tx1"/>
                </a:solidFill>
                <a:latin typeface="Times New Roman" pitchFamily="18" charset="0"/>
                <a:cs typeface="Times New Roman" pitchFamily="18" charset="0"/>
              </a:rPr>
              <a:t> </a:t>
            </a:r>
            <a:r>
              <a:rPr lang="en-US" sz="3000" dirty="0" err="1" smtClean="0">
                <a:solidFill>
                  <a:schemeClr val="tx1"/>
                </a:solidFill>
                <a:latin typeface="Times New Roman" pitchFamily="18" charset="0"/>
                <a:cs typeface="Times New Roman" pitchFamily="18" charset="0"/>
              </a:rPr>
              <a:t>lấy</a:t>
            </a:r>
            <a:r>
              <a:rPr lang="en-US" sz="3000" dirty="0" smtClean="0">
                <a:solidFill>
                  <a:schemeClr val="tx1"/>
                </a:solidFill>
                <a:latin typeface="Times New Roman" pitchFamily="18" charset="0"/>
                <a:cs typeface="Times New Roman" pitchFamily="18" charset="0"/>
              </a:rPr>
              <a:t> </a:t>
            </a:r>
            <a:r>
              <a:rPr lang="en-US" sz="3000" dirty="0" err="1" smtClean="0">
                <a:solidFill>
                  <a:schemeClr val="tx1"/>
                </a:solidFill>
                <a:latin typeface="Times New Roman" pitchFamily="18" charset="0"/>
                <a:cs typeface="Times New Roman" pitchFamily="18" charset="0"/>
              </a:rPr>
              <a:t>mẹ</a:t>
            </a:r>
            <a:endParaRPr lang="en-US" sz="3000" dirty="0">
              <a:solidFill>
                <a:schemeClr val="tx1"/>
              </a:solidFill>
              <a:latin typeface="Times New Roman" pitchFamily="18" charset="0"/>
              <a:cs typeface="Times New Roman" pitchFamily="18" charset="0"/>
            </a:endParaRPr>
          </a:p>
        </p:txBody>
      </p:sp>
      <p:sp>
        <p:nvSpPr>
          <p:cNvPr id="5" name="Rounded Rectangle 4"/>
          <p:cNvSpPr/>
          <p:nvPr/>
        </p:nvSpPr>
        <p:spPr>
          <a:xfrm>
            <a:off x="4800600" y="1981200"/>
            <a:ext cx="4038600" cy="1524000"/>
          </a:xfrm>
          <a:prstGeom prst="round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err="1" smtClean="0">
                <a:solidFill>
                  <a:schemeClr val="tx1"/>
                </a:solidFill>
                <a:latin typeface="Times New Roman" pitchFamily="18" charset="0"/>
                <a:cs typeface="Times New Roman" pitchFamily="18" charset="0"/>
              </a:rPr>
              <a:t>Lăn.lăn,lăn</a:t>
            </a:r>
            <a:r>
              <a:rPr lang="en-US" sz="3000" dirty="0" smtClean="0">
                <a:solidFill>
                  <a:schemeClr val="tx1"/>
                </a:solidFill>
                <a:latin typeface="Times New Roman" pitchFamily="18" charset="0"/>
                <a:cs typeface="Times New Roman" pitchFamily="18" charset="0"/>
              </a:rPr>
              <a:t> </a:t>
            </a:r>
            <a:r>
              <a:rPr lang="en-US" sz="3000" dirty="0" err="1" smtClean="0">
                <a:solidFill>
                  <a:schemeClr val="tx1"/>
                </a:solidFill>
                <a:latin typeface="Times New Roman" pitchFamily="18" charset="0"/>
                <a:cs typeface="Times New Roman" pitchFamily="18" charset="0"/>
              </a:rPr>
              <a:t>mãi</a:t>
            </a:r>
            <a:endParaRPr lang="en-US" sz="3000" dirty="0" smtClean="0">
              <a:solidFill>
                <a:schemeClr val="tx1"/>
              </a:solidFill>
              <a:latin typeface="Times New Roman" pitchFamily="18" charset="0"/>
              <a:cs typeface="Times New Roman" pitchFamily="18" charset="0"/>
            </a:endParaRPr>
          </a:p>
          <a:p>
            <a:pPr algn="ctr"/>
            <a:r>
              <a:rPr lang="en-US" sz="3000" dirty="0" err="1" smtClean="0">
                <a:solidFill>
                  <a:schemeClr val="tx1"/>
                </a:solidFill>
                <a:latin typeface="Times New Roman" pitchFamily="18" charset="0"/>
                <a:cs typeface="Times New Roman" pitchFamily="18" charset="0"/>
              </a:rPr>
              <a:t>Cười</a:t>
            </a:r>
            <a:r>
              <a:rPr lang="en-US" sz="3000" dirty="0" smtClean="0">
                <a:solidFill>
                  <a:schemeClr val="tx1"/>
                </a:solidFill>
                <a:latin typeface="Times New Roman" pitchFamily="18" charset="0"/>
                <a:cs typeface="Times New Roman" pitchFamily="18" charset="0"/>
              </a:rPr>
              <a:t> </a:t>
            </a:r>
            <a:r>
              <a:rPr lang="en-US" sz="3000" dirty="0" err="1" smtClean="0">
                <a:solidFill>
                  <a:schemeClr val="tx1"/>
                </a:solidFill>
                <a:latin typeface="Times New Roman" pitchFamily="18" charset="0"/>
                <a:cs typeface="Times New Roman" pitchFamily="18" charset="0"/>
              </a:rPr>
              <a:t>vang,vỡ</a:t>
            </a:r>
            <a:r>
              <a:rPr lang="en-US" sz="3000" dirty="0" smtClean="0">
                <a:solidFill>
                  <a:schemeClr val="tx1"/>
                </a:solidFill>
                <a:latin typeface="Times New Roman" pitchFamily="18" charset="0"/>
                <a:cs typeface="Times New Roman" pitchFamily="18" charset="0"/>
              </a:rPr>
              <a:t> tan </a:t>
            </a:r>
            <a:r>
              <a:rPr lang="en-US" sz="3000" dirty="0" err="1" smtClean="0">
                <a:solidFill>
                  <a:schemeClr val="tx1"/>
                </a:solidFill>
                <a:latin typeface="Times New Roman" pitchFamily="18" charset="0"/>
                <a:cs typeface="Times New Roman" pitchFamily="18" charset="0"/>
              </a:rPr>
              <a:t>vào</a:t>
            </a:r>
            <a:r>
              <a:rPr lang="en-US" sz="3000" dirty="0" smtClean="0">
                <a:solidFill>
                  <a:schemeClr val="tx1"/>
                </a:solidFill>
                <a:latin typeface="Times New Roman" pitchFamily="18" charset="0"/>
                <a:cs typeface="Times New Roman" pitchFamily="18" charset="0"/>
              </a:rPr>
              <a:t> </a:t>
            </a:r>
            <a:r>
              <a:rPr lang="en-US" sz="3000" dirty="0" err="1" smtClean="0">
                <a:solidFill>
                  <a:schemeClr val="tx1"/>
                </a:solidFill>
                <a:latin typeface="Times New Roman" pitchFamily="18" charset="0"/>
                <a:cs typeface="Times New Roman" pitchFamily="18" charset="0"/>
              </a:rPr>
              <a:t>lòng</a:t>
            </a:r>
            <a:r>
              <a:rPr lang="en-US" sz="3000" dirty="0" smtClean="0">
                <a:solidFill>
                  <a:schemeClr val="tx1"/>
                </a:solidFill>
                <a:latin typeface="Times New Roman" pitchFamily="18" charset="0"/>
                <a:cs typeface="Times New Roman" pitchFamily="18" charset="0"/>
              </a:rPr>
              <a:t> </a:t>
            </a:r>
            <a:r>
              <a:rPr lang="en-US" sz="3000" dirty="0" err="1" smtClean="0">
                <a:solidFill>
                  <a:schemeClr val="tx1"/>
                </a:solidFill>
                <a:latin typeface="Times New Roman" pitchFamily="18" charset="0"/>
                <a:cs typeface="Times New Roman" pitchFamily="18" charset="0"/>
              </a:rPr>
              <a:t>mẹ</a:t>
            </a:r>
            <a:endParaRPr lang="en-US" sz="3000" dirty="0">
              <a:solidFill>
                <a:schemeClr val="tx1"/>
              </a:solidFill>
              <a:latin typeface="Times New Roman" pitchFamily="18" charset="0"/>
              <a:cs typeface="Times New Roman" pitchFamily="18" charset="0"/>
            </a:endParaRPr>
          </a:p>
        </p:txBody>
      </p:sp>
      <p:sp>
        <p:nvSpPr>
          <p:cNvPr id="6" name="Rectangle 5"/>
          <p:cNvSpPr/>
          <p:nvPr/>
        </p:nvSpPr>
        <p:spPr>
          <a:xfrm>
            <a:off x="1905000" y="4800600"/>
            <a:ext cx="5181600" cy="1143000"/>
          </a:xfrm>
          <a:prstGeom prst="rect">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err="1" smtClean="0">
                <a:solidFill>
                  <a:schemeClr val="tx1"/>
                </a:solidFill>
                <a:latin typeface="Times New Roman" pitchFamily="18" charset="0"/>
                <a:cs typeface="Times New Roman" pitchFamily="18" charset="0"/>
              </a:rPr>
              <a:t>Niềm</a:t>
            </a:r>
            <a:r>
              <a:rPr lang="en-US" sz="3000" dirty="0" smtClean="0">
                <a:solidFill>
                  <a:schemeClr val="tx1"/>
                </a:solidFill>
                <a:latin typeface="Times New Roman" pitchFamily="18" charset="0"/>
                <a:cs typeface="Times New Roman" pitchFamily="18" charset="0"/>
              </a:rPr>
              <a:t> </a:t>
            </a:r>
            <a:r>
              <a:rPr lang="en-US" sz="3000" dirty="0" err="1" smtClean="0">
                <a:solidFill>
                  <a:schemeClr val="tx1"/>
                </a:solidFill>
                <a:latin typeface="Times New Roman" pitchFamily="18" charset="0"/>
                <a:cs typeface="Times New Roman" pitchFamily="18" charset="0"/>
              </a:rPr>
              <a:t>hạnh</a:t>
            </a:r>
            <a:r>
              <a:rPr lang="en-US" sz="3000" dirty="0" smtClean="0">
                <a:solidFill>
                  <a:schemeClr val="tx1"/>
                </a:solidFill>
                <a:latin typeface="Times New Roman" pitchFamily="18" charset="0"/>
                <a:cs typeface="Times New Roman" pitchFamily="18" charset="0"/>
              </a:rPr>
              <a:t> </a:t>
            </a:r>
            <a:r>
              <a:rPr lang="en-US" sz="3000" dirty="0" err="1" smtClean="0">
                <a:solidFill>
                  <a:schemeClr val="tx1"/>
                </a:solidFill>
                <a:latin typeface="Times New Roman" pitchFamily="18" charset="0"/>
                <a:cs typeface="Times New Roman" pitchFamily="18" charset="0"/>
              </a:rPr>
              <a:t>phúc</a:t>
            </a:r>
            <a:r>
              <a:rPr lang="en-US" sz="3000" dirty="0" smtClean="0">
                <a:solidFill>
                  <a:schemeClr val="tx1"/>
                </a:solidFill>
                <a:latin typeface="Times New Roman" pitchFamily="18" charset="0"/>
                <a:cs typeface="Times New Roman" pitchFamily="18" charset="0"/>
              </a:rPr>
              <a:t> </a:t>
            </a:r>
            <a:r>
              <a:rPr lang="en-US" sz="3000" dirty="0" err="1" smtClean="0">
                <a:solidFill>
                  <a:schemeClr val="tx1"/>
                </a:solidFill>
                <a:latin typeface="Times New Roman" pitchFamily="18" charset="0"/>
                <a:cs typeface="Times New Roman" pitchFamily="18" charset="0"/>
              </a:rPr>
              <a:t>tuyệt</a:t>
            </a:r>
            <a:r>
              <a:rPr lang="en-US" sz="3000" dirty="0" smtClean="0">
                <a:solidFill>
                  <a:schemeClr val="tx1"/>
                </a:solidFill>
                <a:latin typeface="Times New Roman" pitchFamily="18" charset="0"/>
                <a:cs typeface="Times New Roman" pitchFamily="18" charset="0"/>
              </a:rPr>
              <a:t> </a:t>
            </a:r>
            <a:r>
              <a:rPr lang="en-US" sz="3000" dirty="0" err="1" smtClean="0">
                <a:solidFill>
                  <a:schemeClr val="tx1"/>
                </a:solidFill>
                <a:latin typeface="Times New Roman" pitchFamily="18" charset="0"/>
                <a:cs typeface="Times New Roman" pitchFamily="18" charset="0"/>
              </a:rPr>
              <a:t>vời</a:t>
            </a:r>
            <a:r>
              <a:rPr lang="en-US" sz="3000" dirty="0" smtClean="0">
                <a:solidFill>
                  <a:schemeClr val="tx1"/>
                </a:solidFill>
                <a:latin typeface="Times New Roman" pitchFamily="18" charset="0"/>
                <a:cs typeface="Times New Roman" pitchFamily="18" charset="0"/>
              </a:rPr>
              <a:t> </a:t>
            </a:r>
            <a:r>
              <a:rPr lang="en-US" sz="3000" dirty="0" err="1" smtClean="0">
                <a:solidFill>
                  <a:schemeClr val="tx1"/>
                </a:solidFill>
                <a:latin typeface="Times New Roman" pitchFamily="18" charset="0"/>
                <a:cs typeface="Times New Roman" pitchFamily="18" charset="0"/>
              </a:rPr>
              <a:t>trong</a:t>
            </a:r>
            <a:r>
              <a:rPr lang="en-US" sz="3000" dirty="0" smtClean="0">
                <a:solidFill>
                  <a:schemeClr val="tx1"/>
                </a:solidFill>
                <a:latin typeface="Times New Roman" pitchFamily="18" charset="0"/>
                <a:cs typeface="Times New Roman" pitchFamily="18" charset="0"/>
              </a:rPr>
              <a:t> </a:t>
            </a:r>
            <a:r>
              <a:rPr lang="en-US" sz="3000" dirty="0" err="1" smtClean="0">
                <a:solidFill>
                  <a:schemeClr val="tx1"/>
                </a:solidFill>
                <a:latin typeface="Times New Roman" pitchFamily="18" charset="0"/>
                <a:cs typeface="Times New Roman" pitchFamily="18" charset="0"/>
              </a:rPr>
              <a:t>thế</a:t>
            </a:r>
            <a:r>
              <a:rPr lang="en-US" sz="3000" dirty="0" smtClean="0">
                <a:solidFill>
                  <a:schemeClr val="tx1"/>
                </a:solidFill>
                <a:latin typeface="Times New Roman" pitchFamily="18" charset="0"/>
                <a:cs typeface="Times New Roman" pitchFamily="18" charset="0"/>
              </a:rPr>
              <a:t> </a:t>
            </a:r>
            <a:r>
              <a:rPr lang="en-US" sz="3000" dirty="0" err="1" smtClean="0">
                <a:solidFill>
                  <a:schemeClr val="tx1"/>
                </a:solidFill>
                <a:latin typeface="Times New Roman" pitchFamily="18" charset="0"/>
                <a:cs typeface="Times New Roman" pitchFamily="18" charset="0"/>
              </a:rPr>
              <a:t>giới</a:t>
            </a:r>
            <a:r>
              <a:rPr lang="en-US" sz="3000" dirty="0" smtClean="0">
                <a:solidFill>
                  <a:schemeClr val="tx1"/>
                </a:solidFill>
                <a:latin typeface="Times New Roman" pitchFamily="18" charset="0"/>
                <a:cs typeface="Times New Roman" pitchFamily="18" charset="0"/>
              </a:rPr>
              <a:t> </a:t>
            </a:r>
            <a:r>
              <a:rPr lang="en-US" sz="3000" dirty="0" err="1" smtClean="0">
                <a:solidFill>
                  <a:schemeClr val="tx1"/>
                </a:solidFill>
                <a:latin typeface="Times New Roman" pitchFamily="18" charset="0"/>
                <a:cs typeface="Times New Roman" pitchFamily="18" charset="0"/>
              </a:rPr>
              <a:t>của</a:t>
            </a:r>
            <a:r>
              <a:rPr lang="en-US" sz="3000" dirty="0" smtClean="0">
                <a:solidFill>
                  <a:schemeClr val="tx1"/>
                </a:solidFill>
                <a:latin typeface="Times New Roman" pitchFamily="18" charset="0"/>
                <a:cs typeface="Times New Roman" pitchFamily="18" charset="0"/>
              </a:rPr>
              <a:t> </a:t>
            </a:r>
            <a:r>
              <a:rPr lang="en-US" sz="3000" dirty="0" err="1" smtClean="0">
                <a:solidFill>
                  <a:schemeClr val="tx1"/>
                </a:solidFill>
                <a:latin typeface="Times New Roman" pitchFamily="18" charset="0"/>
                <a:cs typeface="Times New Roman" pitchFamily="18" charset="0"/>
              </a:rPr>
              <a:t>tình</a:t>
            </a:r>
            <a:r>
              <a:rPr lang="en-US" sz="3000" dirty="0" smtClean="0">
                <a:solidFill>
                  <a:schemeClr val="tx1"/>
                </a:solidFill>
                <a:latin typeface="Times New Roman" pitchFamily="18" charset="0"/>
                <a:cs typeface="Times New Roman" pitchFamily="18" charset="0"/>
              </a:rPr>
              <a:t> </a:t>
            </a:r>
            <a:r>
              <a:rPr lang="en-US" sz="3000" dirty="0" err="1" smtClean="0">
                <a:solidFill>
                  <a:schemeClr val="tx1"/>
                </a:solidFill>
                <a:latin typeface="Times New Roman" pitchFamily="18" charset="0"/>
                <a:cs typeface="Times New Roman" pitchFamily="18" charset="0"/>
              </a:rPr>
              <a:t>mẫu</a:t>
            </a:r>
            <a:r>
              <a:rPr lang="en-US" sz="3000" dirty="0" smtClean="0">
                <a:solidFill>
                  <a:schemeClr val="tx1"/>
                </a:solidFill>
                <a:latin typeface="Times New Roman" pitchFamily="18" charset="0"/>
                <a:cs typeface="Times New Roman" pitchFamily="18" charset="0"/>
              </a:rPr>
              <a:t> </a:t>
            </a:r>
            <a:r>
              <a:rPr lang="en-US" sz="3000" dirty="0" err="1" smtClean="0">
                <a:solidFill>
                  <a:schemeClr val="tx1"/>
                </a:solidFill>
                <a:latin typeface="Times New Roman" pitchFamily="18" charset="0"/>
                <a:cs typeface="Times New Roman" pitchFamily="18" charset="0"/>
              </a:rPr>
              <a:t>tử</a:t>
            </a:r>
            <a:endParaRPr lang="en-US" sz="3000" dirty="0">
              <a:solidFill>
                <a:schemeClr val="tx1"/>
              </a:solidFill>
              <a:latin typeface="Times New Roman" pitchFamily="18" charset="0"/>
              <a:cs typeface="Times New Roman" pitchFamily="18" charset="0"/>
            </a:endParaRPr>
          </a:p>
        </p:txBody>
      </p:sp>
      <p:sp>
        <p:nvSpPr>
          <p:cNvPr id="7" name="Right Arrow 6"/>
          <p:cNvSpPr/>
          <p:nvPr/>
        </p:nvSpPr>
        <p:spPr>
          <a:xfrm>
            <a:off x="3352800" y="2590800"/>
            <a:ext cx="978408" cy="484632"/>
          </a:xfrm>
          <a:prstGeom prst="rightArrow">
            <a:avLst/>
          </a:prstGeom>
          <a:solidFill>
            <a:schemeClr val="accent3"/>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a:solidFill>
                <a:schemeClr val="tx1"/>
              </a:solidFill>
              <a:latin typeface="Times New Roman" pitchFamily="18" charset="0"/>
              <a:cs typeface="Times New Roman" pitchFamily="18" charset="0"/>
            </a:endParaRPr>
          </a:p>
        </p:txBody>
      </p:sp>
      <p:sp>
        <p:nvSpPr>
          <p:cNvPr id="8" name="Down Arrow 7"/>
          <p:cNvSpPr/>
          <p:nvPr/>
        </p:nvSpPr>
        <p:spPr>
          <a:xfrm>
            <a:off x="4495800" y="3657600"/>
            <a:ext cx="484632" cy="838200"/>
          </a:xfrm>
          <a:prstGeom prst="down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2000"/>
                                        <p:tgtEl>
                                          <p:spTgt spid="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2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bg/>
                                          </p:spTgt>
                                        </p:tgtEl>
                                        <p:attrNameLst>
                                          <p:attrName>style.visibility</p:attrName>
                                        </p:attrNameLst>
                                      </p:cBhvr>
                                      <p:to>
                                        <p:strVal val="visible"/>
                                      </p:to>
                                    </p:set>
                                    <p:animEffect transition="in" filter="fade">
                                      <p:cBhvr>
                                        <p:cTn id="15" dur="2000"/>
                                        <p:tgtEl>
                                          <p:spTgt spid="5">
                                            <p:bg/>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animEffect transition="in" filter="fade">
                                      <p:cBhvr>
                                        <p:cTn id="20" dur="2000"/>
                                        <p:tgtEl>
                                          <p:spTgt spid="5">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Effect transition="in" filter="fade">
                                      <p:cBhvr>
                                        <p:cTn id="25" dur="2000"/>
                                        <p:tgtEl>
                                          <p:spTgt spid="5">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6">
                                            <p:bg/>
                                          </p:spTgt>
                                        </p:tgtEl>
                                        <p:attrNameLst>
                                          <p:attrName>style.visibility</p:attrName>
                                        </p:attrNameLst>
                                      </p:cBhvr>
                                      <p:to>
                                        <p:strVal val="visible"/>
                                      </p:to>
                                    </p:set>
                                    <p:animEffect transition="in" filter="wipe(down)">
                                      <p:cBhvr>
                                        <p:cTn id="30" dur="500"/>
                                        <p:tgtEl>
                                          <p:spTgt spid="6">
                                            <p:bg/>
                                          </p:spTgt>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6">
                                            <p:txEl>
                                              <p:pRg st="0" end="0"/>
                                            </p:txEl>
                                          </p:spTgt>
                                        </p:tgtEl>
                                        <p:attrNameLst>
                                          <p:attrName>style.visibility</p:attrName>
                                        </p:attrNameLst>
                                      </p:cBhvr>
                                      <p:to>
                                        <p:strVal val="visible"/>
                                      </p:to>
                                    </p:set>
                                    <p:animEffect transition="in" filter="wipe(down)">
                                      <p:cBhvr>
                                        <p:cTn id="33"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P spid="5" grpId="0" build="p" animBg="1"/>
      <p:bldP spid="6" grpId="0" build="allAtOnce"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latin typeface="Times New Roman" pitchFamily="18" charset="0"/>
                <a:cs typeface="Times New Roman" pitchFamily="18" charset="0"/>
              </a:rPr>
              <a:t>3.Trò </a:t>
            </a:r>
            <a:r>
              <a:rPr lang="en-US" sz="3200" b="1" dirty="0" err="1" smtClean="0">
                <a:latin typeface="Times New Roman" pitchFamily="18" charset="0"/>
                <a:cs typeface="Times New Roman" pitchFamily="18" charset="0"/>
              </a:rPr>
              <a:t>chơi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em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bé</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sáng</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tạo</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754563"/>
          </a:xfrm>
        </p:spPr>
        <p:txBody>
          <a:bodyPr>
            <a:noAutofit/>
          </a:bodyPr>
          <a:lstStyle/>
          <a:p>
            <a:pPr>
              <a:buNone/>
            </a:pPr>
            <a:r>
              <a:rPr lang="vi-VN" sz="3000" b="1" dirty="0">
                <a:latin typeface="Times New Roman" pitchFamily="18" charset="0"/>
                <a:cs typeface="Times New Roman" pitchFamily="18" charset="0"/>
              </a:rPr>
              <a:t>- Trò chơi ("sắm vai"):</a:t>
            </a:r>
            <a:endParaRPr lang="vi-VN" sz="3000" dirty="0">
              <a:latin typeface="Times New Roman" pitchFamily="18" charset="0"/>
              <a:cs typeface="Times New Roman" pitchFamily="18" charset="0"/>
            </a:endParaRPr>
          </a:p>
          <a:p>
            <a:pPr>
              <a:buNone/>
            </a:pPr>
            <a:r>
              <a:rPr lang="vi-VN" sz="3000" dirty="0">
                <a:latin typeface="Times New Roman" pitchFamily="18" charset="0"/>
                <a:cs typeface="Times New Roman" pitchFamily="18" charset="0"/>
              </a:rPr>
              <a:t>+ con - mây, mẹ - trăng; ôm lấy mẹ</a:t>
            </a:r>
          </a:p>
          <a:p>
            <a:pPr>
              <a:buNone/>
            </a:pPr>
            <a:r>
              <a:rPr lang="vi-VN" sz="3000" dirty="0">
                <a:latin typeface="Times New Roman" pitchFamily="18" charset="0"/>
                <a:cs typeface="Times New Roman" pitchFamily="18" charset="0"/>
              </a:rPr>
              <a:t>+ con - sóng, mẹ - bến bờ kì lạ; lăn, lăn, lăn mãi, cười vang, vỡ tan vào lòng mẹ</a:t>
            </a:r>
          </a:p>
          <a:p>
            <a:pPr>
              <a:buNone/>
            </a:pPr>
            <a:r>
              <a:rPr lang="vi-VN" sz="3000" dirty="0">
                <a:latin typeface="Times New Roman" pitchFamily="18" charset="0"/>
                <a:cs typeface="Times New Roman" pitchFamily="18" charset="0"/>
              </a:rPr>
              <a:t>+ Thể hiện tình cảm của con dành cho mẹ.  Hình ảnh thiên nhiên  tượng trưng cho sự vĩ đại và bất diệt của tình mẫu tử.</a:t>
            </a:r>
          </a:p>
          <a:p>
            <a:pPr>
              <a:buNone/>
            </a:pPr>
            <a:r>
              <a:rPr lang="vi-VN" sz="3000" b="1" i="1" dirty="0">
                <a:latin typeface="Times New Roman" pitchFamily="18" charset="0"/>
                <a:cs typeface="Times New Roman" pitchFamily="18" charset="0"/>
              </a:rPr>
              <a:t>=&gt;Niềm hạnh phúc tuyệt vời trong thế giới của tình mẫu tử.</a:t>
            </a:r>
            <a:endParaRPr lang="vi-VN" sz="3000" dirty="0">
              <a:latin typeface="Times New Roman" pitchFamily="18" charset="0"/>
              <a:cs typeface="Times New Roman" pitchFamily="18" charset="0"/>
            </a:endParaRPr>
          </a:p>
          <a:p>
            <a:pPr>
              <a:buNone/>
            </a:pPr>
            <a:endParaRPr lang="en-US" sz="3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latin typeface="Times New Roman" pitchFamily="18" charset="0"/>
                <a:cs typeface="Times New Roman" pitchFamily="18" charset="0"/>
              </a:rPr>
              <a:t>3.Trò </a:t>
            </a:r>
            <a:r>
              <a:rPr lang="en-US" sz="3200" b="1" dirty="0" err="1" smtClean="0">
                <a:latin typeface="Times New Roman" pitchFamily="18" charset="0"/>
                <a:cs typeface="Times New Roman" pitchFamily="18" charset="0"/>
              </a:rPr>
              <a:t>chơi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em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bé</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sáng</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tạo</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4678363"/>
          </a:xfrm>
        </p:spPr>
        <p:txBody>
          <a:bodyPr>
            <a:normAutofit/>
          </a:bodyPr>
          <a:lstStyle/>
          <a:p>
            <a:pPr>
              <a:buNone/>
            </a:pPr>
            <a:r>
              <a:rPr lang="vi-VN" sz="3000" b="1" dirty="0">
                <a:latin typeface="Times New Roman" pitchFamily="18" charset="0"/>
                <a:cs typeface="Times New Roman" pitchFamily="18" charset="0"/>
              </a:rPr>
              <a:t>- Triết lí sâu xa:</a:t>
            </a:r>
            <a:endParaRPr lang="vi-VN" sz="3000" dirty="0">
              <a:latin typeface="Times New Roman" pitchFamily="18" charset="0"/>
              <a:cs typeface="Times New Roman" pitchFamily="18" charset="0"/>
            </a:endParaRPr>
          </a:p>
          <a:p>
            <a:pPr>
              <a:buNone/>
            </a:pPr>
            <a:r>
              <a:rPr lang="vi-VN" sz="3000" dirty="0">
                <a:latin typeface="Times New Roman" pitchFamily="18" charset="0"/>
                <a:cs typeface="Times New Roman" pitchFamily="18" charset="0"/>
              </a:rPr>
              <a:t>+ Tình mẫu tử là thiêng liêng, bền chặt.</a:t>
            </a:r>
          </a:p>
          <a:p>
            <a:pPr>
              <a:buNone/>
            </a:pPr>
            <a:r>
              <a:rPr lang="vi-VN" sz="3000" dirty="0">
                <a:latin typeface="Times New Roman" pitchFamily="18" charset="0"/>
                <a:cs typeface="Times New Roman" pitchFamily="18" charset="0"/>
              </a:rPr>
              <a:t>+ Hạnh phúc không phải điều xa xôi, bí ẩn, do ai ban phát mà ngay trên trần thế, do chính con người tạo dựng.</a:t>
            </a:r>
          </a:p>
          <a:p>
            <a:pPr>
              <a:buNone/>
            </a:pPr>
            <a:r>
              <a:rPr lang="vi-VN" sz="3000" dirty="0">
                <a:latin typeface="Times New Roman" pitchFamily="18" charset="0"/>
                <a:cs typeface="Times New Roman" pitchFamily="18" charset="0"/>
              </a:rPr>
              <a:t>+ Tình yêu là cội nguồn của sáng tạo.</a:t>
            </a:r>
          </a:p>
          <a:p>
            <a:pPr>
              <a:buNone/>
            </a:pPr>
            <a:r>
              <a:rPr lang="vi-VN" sz="3000" dirty="0">
                <a:latin typeface="Times New Roman" pitchFamily="18" charset="0"/>
                <a:cs typeface="Times New Roman" pitchFamily="18" charset="0"/>
              </a:rPr>
              <a:t>+ Con người phải biết sống hoà hợp với thiên nhiên.</a:t>
            </a:r>
          </a:p>
          <a:p>
            <a:pPr>
              <a:buNone/>
            </a:pPr>
            <a:endParaRPr lang="en-US" sz="3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1295400"/>
            <a:ext cx="8229600" cy="3200400"/>
          </a:xfrm>
        </p:spPr>
        <p:txBody>
          <a:bodyPr/>
          <a:lstStyle/>
          <a:p>
            <a:r>
              <a:rPr lang="en-US" dirty="0" smtClean="0">
                <a:latin typeface="Times New Roman" pitchFamily="18" charset="0"/>
                <a:cs typeface="Times New Roman" pitchFamily="18" charset="0"/>
              </a:rPr>
              <a:t> </a:t>
            </a:r>
            <a:r>
              <a:rPr lang="en-US" sz="7200" b="1" dirty="0" smtClean="0">
                <a:solidFill>
                  <a:srgbClr val="C00000"/>
                </a:solidFill>
                <a:latin typeface="Times New Roman" pitchFamily="18" charset="0"/>
                <a:cs typeface="Times New Roman" pitchFamily="18" charset="0"/>
              </a:rPr>
              <a:t>MÂY VÀ SÓNG</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4800" i="1" dirty="0" smtClean="0">
                <a:latin typeface="Times New Roman" pitchFamily="18" charset="0"/>
                <a:cs typeface="Times New Roman" pitchFamily="18" charset="0"/>
              </a:rPr>
              <a:t>(Ra-bin-</a:t>
            </a:r>
            <a:r>
              <a:rPr lang="en-US" sz="4800" i="1" dirty="0" err="1" smtClean="0">
                <a:latin typeface="Times New Roman" pitchFamily="18" charset="0"/>
                <a:cs typeface="Times New Roman" pitchFamily="18" charset="0"/>
              </a:rPr>
              <a:t>đờ</a:t>
            </a:r>
            <a:r>
              <a:rPr lang="en-US" sz="4800" i="1" dirty="0" smtClean="0">
                <a:latin typeface="Times New Roman" pitchFamily="18" charset="0"/>
                <a:cs typeface="Times New Roman" pitchFamily="18" charset="0"/>
              </a:rPr>
              <a:t>-</a:t>
            </a:r>
            <a:r>
              <a:rPr lang="en-US" sz="4800" i="1" dirty="0" err="1" smtClean="0">
                <a:latin typeface="Times New Roman" pitchFamily="18" charset="0"/>
                <a:cs typeface="Times New Roman" pitchFamily="18" charset="0"/>
              </a:rPr>
              <a:t>ra-nát</a:t>
            </a:r>
            <a:r>
              <a:rPr lang="en-US" sz="4800" i="1" dirty="0" smtClean="0">
                <a:latin typeface="Times New Roman" pitchFamily="18" charset="0"/>
                <a:cs typeface="Times New Roman" pitchFamily="18" charset="0"/>
              </a:rPr>
              <a:t> Ta-go)</a:t>
            </a:r>
            <a:endParaRPr lang="en-US" sz="4800" i="1" dirty="0">
              <a:latin typeface="Times New Roman" pitchFamily="18" charset="0"/>
              <a:cs typeface="Times New Roman" pitchFamily="18" charset="0"/>
            </a:endParaRPr>
          </a:p>
        </p:txBody>
      </p:sp>
    </p:spTree>
  </p:cSld>
  <p:clrMapOvr>
    <a:masterClrMapping/>
  </p:clrMapOvr>
  <p:transition>
    <p:newsflash/>
  </p:transition>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sz="3200" b="1" dirty="0">
                <a:solidFill>
                  <a:srgbClr val="FF0000"/>
                </a:solidFill>
                <a:latin typeface="Times New Roman" pitchFamily="18" charset="0"/>
                <a:cs typeface="Times New Roman" pitchFamily="18" charset="0"/>
              </a:rPr>
              <a:t>III. TỔNG KẾT</a:t>
            </a: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458200" cy="5059363"/>
          </a:xfrm>
        </p:spPr>
        <p:txBody>
          <a:bodyPr>
            <a:noAutofit/>
          </a:bodyPr>
          <a:lstStyle/>
          <a:p>
            <a:pPr>
              <a:buNone/>
            </a:pPr>
            <a:r>
              <a:rPr lang="vi-VN" sz="2900" b="1" dirty="0" smtClean="0">
                <a:latin typeface="Times New Roman" pitchFamily="18" charset="0"/>
                <a:cs typeface="Times New Roman" pitchFamily="18" charset="0"/>
              </a:rPr>
              <a:t>1.NỘI </a:t>
            </a:r>
            <a:r>
              <a:rPr lang="vi-VN" sz="2900" b="1" dirty="0">
                <a:latin typeface="Times New Roman" pitchFamily="18" charset="0"/>
                <a:cs typeface="Times New Roman" pitchFamily="18" charset="0"/>
              </a:rPr>
              <a:t>DUNG</a:t>
            </a:r>
            <a:endParaRPr lang="vi-VN" sz="2900" dirty="0">
              <a:latin typeface="Times New Roman" pitchFamily="18" charset="0"/>
              <a:cs typeface="Times New Roman" pitchFamily="18" charset="0"/>
            </a:endParaRPr>
          </a:p>
          <a:p>
            <a:pPr>
              <a:buNone/>
            </a:pPr>
            <a:r>
              <a:rPr lang="vi-VN" sz="2900" dirty="0" smtClean="0">
                <a:latin typeface="Times New Roman" pitchFamily="18" charset="0"/>
                <a:cs typeface="Times New Roman" pitchFamily="18" charset="0"/>
              </a:rPr>
              <a:t>-Bài </a:t>
            </a:r>
            <a:r>
              <a:rPr lang="vi-VN" sz="2900" dirty="0">
                <a:latin typeface="Times New Roman" pitchFamily="18" charset="0"/>
                <a:cs typeface="Times New Roman" pitchFamily="18" charset="0"/>
              </a:rPr>
              <a:t>thơ ca ngợi tình mẫu tử thiêng liêng và bất diệt.</a:t>
            </a:r>
          </a:p>
          <a:p>
            <a:pPr>
              <a:buNone/>
            </a:pPr>
            <a:r>
              <a:rPr lang="vi-VN" sz="2900" dirty="0" smtClean="0">
                <a:latin typeface="Times New Roman" pitchFamily="18" charset="0"/>
                <a:cs typeface="Times New Roman" pitchFamily="18" charset="0"/>
              </a:rPr>
              <a:t>-Triết </a:t>
            </a:r>
            <a:r>
              <a:rPr lang="vi-VN" sz="2900" dirty="0">
                <a:latin typeface="Times New Roman" pitchFamily="18" charset="0"/>
                <a:cs typeface="Times New Roman" pitchFamily="18" charset="0"/>
              </a:rPr>
              <a:t>lí sâu xa.</a:t>
            </a:r>
          </a:p>
          <a:p>
            <a:pPr>
              <a:buNone/>
            </a:pPr>
            <a:r>
              <a:rPr lang="vi-VN" sz="2900" b="1" dirty="0" smtClean="0">
                <a:latin typeface="Times New Roman" pitchFamily="18" charset="0"/>
                <a:cs typeface="Times New Roman" pitchFamily="18" charset="0"/>
              </a:rPr>
              <a:t>2.NGHỆ </a:t>
            </a:r>
            <a:r>
              <a:rPr lang="vi-VN" sz="2900" b="1" dirty="0">
                <a:latin typeface="Times New Roman" pitchFamily="18" charset="0"/>
                <a:cs typeface="Times New Roman" pitchFamily="18" charset="0"/>
              </a:rPr>
              <a:t>THUẬT</a:t>
            </a:r>
            <a:endParaRPr lang="vi-VN" sz="2900" dirty="0">
              <a:latin typeface="Times New Roman" pitchFamily="18" charset="0"/>
              <a:cs typeface="Times New Roman" pitchFamily="18" charset="0"/>
            </a:endParaRPr>
          </a:p>
          <a:p>
            <a:pPr>
              <a:buNone/>
            </a:pPr>
            <a:r>
              <a:rPr lang="vi-VN" sz="2900" dirty="0" smtClean="0">
                <a:latin typeface="Times New Roman" pitchFamily="18" charset="0"/>
                <a:cs typeface="Times New Roman" pitchFamily="18" charset="0"/>
              </a:rPr>
              <a:t>-Giọng </a:t>
            </a:r>
            <a:r>
              <a:rPr lang="vi-VN" sz="2900" dirty="0">
                <a:latin typeface="Times New Roman" pitchFamily="18" charset="0"/>
                <a:cs typeface="Times New Roman" pitchFamily="18" charset="0"/>
              </a:rPr>
              <a:t>điệu thơ trong trẻo hồn nhiên.</a:t>
            </a:r>
          </a:p>
          <a:p>
            <a:pPr>
              <a:buNone/>
            </a:pPr>
            <a:r>
              <a:rPr lang="vi-VN" sz="2900" dirty="0" smtClean="0">
                <a:latin typeface="Times New Roman" pitchFamily="18" charset="0"/>
                <a:cs typeface="Times New Roman" pitchFamily="18" charset="0"/>
              </a:rPr>
              <a:t>-Thể </a:t>
            </a:r>
            <a:r>
              <a:rPr lang="vi-VN" sz="2900" dirty="0">
                <a:latin typeface="Times New Roman" pitchFamily="18" charset="0"/>
                <a:cs typeface="Times New Roman" pitchFamily="18" charset="0"/>
              </a:rPr>
              <a:t>thơ văn xuôi.</a:t>
            </a:r>
          </a:p>
          <a:p>
            <a:pPr>
              <a:buNone/>
            </a:pPr>
            <a:r>
              <a:rPr lang="vi-VN" sz="2900" dirty="0" smtClean="0">
                <a:latin typeface="Times New Roman" pitchFamily="18" charset="0"/>
                <a:cs typeface="Times New Roman" pitchFamily="18" charset="0"/>
              </a:rPr>
              <a:t>-Đối </a:t>
            </a:r>
            <a:r>
              <a:rPr lang="vi-VN" sz="2900" dirty="0">
                <a:latin typeface="Times New Roman" pitchFamily="18" charset="0"/>
                <a:cs typeface="Times New Roman" pitchFamily="18" charset="0"/>
              </a:rPr>
              <a:t>thoại lồng trong đối thoại.</a:t>
            </a:r>
          </a:p>
          <a:p>
            <a:pPr>
              <a:buNone/>
            </a:pPr>
            <a:r>
              <a:rPr lang="vi-VN" sz="2900" dirty="0" smtClean="0">
                <a:latin typeface="Times New Roman" pitchFamily="18" charset="0"/>
                <a:cs typeface="Times New Roman" pitchFamily="18" charset="0"/>
              </a:rPr>
              <a:t>-Cấu </a:t>
            </a:r>
            <a:r>
              <a:rPr lang="vi-VN" sz="2900" dirty="0">
                <a:latin typeface="Times New Roman" pitchFamily="18" charset="0"/>
                <a:cs typeface="Times New Roman" pitchFamily="18" charset="0"/>
              </a:rPr>
              <a:t>trúc lời thơ độc đáo.</a:t>
            </a:r>
          </a:p>
          <a:p>
            <a:pPr>
              <a:buNone/>
            </a:pPr>
            <a:r>
              <a:rPr lang="vi-VN" sz="2900" dirty="0" smtClean="0">
                <a:latin typeface="Times New Roman" pitchFamily="18" charset="0"/>
                <a:cs typeface="Times New Roman" pitchFamily="18" charset="0"/>
              </a:rPr>
              <a:t>-Hình </a:t>
            </a:r>
            <a:r>
              <a:rPr lang="vi-VN" sz="2900" dirty="0">
                <a:latin typeface="Times New Roman" pitchFamily="18" charset="0"/>
                <a:cs typeface="Times New Roman" pitchFamily="18" charset="0"/>
              </a:rPr>
              <a:t>ảnh so sánh mang ý nghĩa tượng trưng.</a:t>
            </a:r>
          </a:p>
          <a:p>
            <a:pPr>
              <a:buNone/>
            </a:pPr>
            <a:endParaRPr lang="en-US" sz="2900" dirty="0">
              <a:latin typeface="Times New Roman" pitchFamily="18" charset="0"/>
              <a:cs typeface="Times New Roman" pitchFamily="18" charset="0"/>
            </a:endParaRPr>
          </a:p>
        </p:txBody>
      </p:sp>
    </p:spTree>
  </p:cSld>
  <p:clrMapOvr>
    <a:masterClrMapping/>
  </p:clrMapOvr>
  <p:transition>
    <p:wheel spokes="8"/>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8000" r="-18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477962"/>
          </a:xfrm>
        </p:spPr>
        <p:txBody>
          <a:bodyPr>
            <a:normAutofit/>
          </a:bodyPr>
          <a:lstStyle/>
          <a:p>
            <a:r>
              <a:rPr lang="en-US" sz="4000" b="1" dirty="0" smtClean="0">
                <a:solidFill>
                  <a:srgbClr val="002060"/>
                </a:solidFill>
                <a:latin typeface="Times New Roman" pitchFamily="18" charset="0"/>
                <a:cs typeface="Times New Roman" pitchFamily="18" charset="0"/>
              </a:rPr>
              <a:t>NỘI DUNG BÀI HỌC</a:t>
            </a:r>
            <a:endParaRPr lang="en-US" sz="4000" b="1" dirty="0">
              <a:solidFill>
                <a:srgbClr val="002060"/>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2362200"/>
            <a:ext cx="5181600" cy="3763963"/>
          </a:xfrm>
        </p:spPr>
        <p:txBody>
          <a:bodyPr>
            <a:normAutofit/>
          </a:bodyPr>
          <a:lstStyle/>
          <a:p>
            <a:pPr>
              <a:buNone/>
            </a:pPr>
            <a:r>
              <a:rPr lang="en-US" sz="3000" b="1" dirty="0" smtClean="0">
                <a:solidFill>
                  <a:srgbClr val="FF0000"/>
                </a:solidFill>
                <a:latin typeface="Times New Roman" pitchFamily="18" charset="0"/>
                <a:cs typeface="Times New Roman" pitchFamily="18" charset="0"/>
              </a:rPr>
              <a:t>I.ĐỌC - TÌM HIỂU CHUNG</a:t>
            </a:r>
          </a:p>
          <a:p>
            <a:pPr>
              <a:buNone/>
            </a:pPr>
            <a:r>
              <a:rPr lang="en-US" sz="3000" b="1" dirty="0" smtClean="0">
                <a:solidFill>
                  <a:srgbClr val="FF0000"/>
                </a:solidFill>
                <a:latin typeface="Times New Roman" pitchFamily="18" charset="0"/>
                <a:cs typeface="Times New Roman" pitchFamily="18" charset="0"/>
              </a:rPr>
              <a:t>II.TÌM HIỂU CHI TIẾT</a:t>
            </a:r>
          </a:p>
          <a:p>
            <a:pPr>
              <a:buNone/>
            </a:pPr>
            <a:r>
              <a:rPr lang="en-US" sz="3000" b="1" dirty="0" smtClean="0">
                <a:solidFill>
                  <a:srgbClr val="FF0000"/>
                </a:solidFill>
                <a:latin typeface="Times New Roman" pitchFamily="18" charset="0"/>
                <a:cs typeface="Times New Roman" pitchFamily="18" charset="0"/>
              </a:rPr>
              <a:t>III.TỔNG KẾT</a:t>
            </a:r>
            <a:endParaRPr lang="en-US" sz="3000" b="1" dirty="0">
              <a:solidFill>
                <a:srgbClr val="FF0000"/>
              </a:solidFill>
              <a:latin typeface="Times New Roman" pitchFamily="18" charset="0"/>
              <a:cs typeface="Times New Roman" pitchFamily="18" charset="0"/>
            </a:endParaRPr>
          </a:p>
        </p:txBody>
      </p:sp>
    </p:spTree>
  </p:cSld>
  <p:clrMapOvr>
    <a:masterClrMapping/>
  </p:clrMapOvr>
  <p:transition>
    <p:circle/>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ounded Rectangle 3"/>
          <p:cNvSpPr/>
          <p:nvPr/>
        </p:nvSpPr>
        <p:spPr>
          <a:xfrm>
            <a:off x="1752600" y="2743200"/>
            <a:ext cx="5562600" cy="1905000"/>
          </a:xfrm>
          <a:prstGeom prst="roundRect">
            <a:avLst/>
          </a:prstGeom>
          <a:solidFill>
            <a:schemeClr val="bg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Times New Roman" pitchFamily="18" charset="0"/>
                <a:cs typeface="Times New Roman" pitchFamily="18" charset="0"/>
              </a:rPr>
              <a:t>I. ĐỌC - TÌM HIỂU CHUNG</a:t>
            </a:r>
            <a:endParaRPr lang="en-US" sz="3200" b="1" dirty="0">
              <a:solidFill>
                <a:srgbClr val="FF0000"/>
              </a:solidFill>
              <a:latin typeface="Times New Roman" pitchFamily="18" charset="0"/>
              <a:cs typeface="Times New Roman" pitchFamily="18" charset="0"/>
            </a:endParaRPr>
          </a:p>
        </p:txBody>
      </p:sp>
    </p:spTree>
  </p:cSld>
  <p:clrMapOvr>
    <a:masterClrMapping/>
  </p:clrMapOvr>
  <p:transition>
    <p:pull dir="d"/>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42564" cy="1143000"/>
          </a:xfrm>
        </p:spPr>
        <p:txBody>
          <a:bodyPr>
            <a:normAutofit/>
          </a:bodyPr>
          <a:lstStyle/>
          <a:p>
            <a:r>
              <a:rPr lang="en-US" sz="3200" b="1" dirty="0" smtClean="0">
                <a:latin typeface="Times New Roman" pitchFamily="18" charset="0"/>
                <a:cs typeface="Times New Roman" pitchFamily="18" charset="0"/>
              </a:rPr>
              <a:t>1.Tác </a:t>
            </a:r>
            <a:r>
              <a:rPr lang="en-US" sz="3200" b="1" dirty="0" err="1" smtClean="0">
                <a:latin typeface="Times New Roman" pitchFamily="18" charset="0"/>
                <a:cs typeface="Times New Roman" pitchFamily="18" charset="0"/>
              </a:rPr>
              <a:t>giả</a:t>
            </a:r>
            <a:r>
              <a:rPr lang="en-US" sz="3200" b="1" dirty="0" smtClean="0">
                <a:latin typeface="Times New Roman" pitchFamily="18" charset="0"/>
                <a:cs typeface="Times New Roman" pitchFamily="18" charset="0"/>
              </a:rPr>
              <a:t> Ra-bin-</a:t>
            </a:r>
            <a:r>
              <a:rPr lang="en-US" sz="3200" b="1" dirty="0" err="1" smtClean="0">
                <a:latin typeface="Times New Roman" pitchFamily="18" charset="0"/>
                <a:cs typeface="Times New Roman" pitchFamily="18" charset="0"/>
              </a:rPr>
              <a:t>đờ</a:t>
            </a:r>
            <a:r>
              <a:rPr lang="en-US" sz="3200" b="1" dirty="0" smtClean="0">
                <a:latin typeface="Times New Roman" pitchFamily="18" charset="0"/>
                <a:cs typeface="Times New Roman" pitchFamily="18" charset="0"/>
              </a:rPr>
              <a:t>-</a:t>
            </a:r>
            <a:r>
              <a:rPr lang="en-US" sz="3200" b="1" dirty="0" err="1" smtClean="0">
                <a:latin typeface="Times New Roman" pitchFamily="18" charset="0"/>
                <a:cs typeface="Times New Roman" pitchFamily="18" charset="0"/>
              </a:rPr>
              <a:t>ra-nát</a:t>
            </a:r>
            <a:r>
              <a:rPr lang="en-US" sz="3200" b="1" dirty="0" smtClean="0">
                <a:latin typeface="Times New Roman" pitchFamily="18" charset="0"/>
                <a:cs typeface="Times New Roman" pitchFamily="18" charset="0"/>
              </a:rPr>
              <a:t> Ta-go</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3962400" y="1600200"/>
            <a:ext cx="4608368" cy="4525963"/>
          </a:xfrm>
        </p:spPr>
        <p:txBody>
          <a:bodyPr>
            <a:normAutofit lnSpcReduction="10000"/>
          </a:bodyPr>
          <a:lstStyle/>
          <a:p>
            <a:pPr>
              <a:buNone/>
            </a:pPr>
            <a:r>
              <a:rPr lang="vi-VN" dirty="0">
                <a:latin typeface="Times New Roman" pitchFamily="18" charset="0"/>
                <a:cs typeface="Times New Roman" pitchFamily="18" charset="0"/>
              </a:rPr>
              <a:t>- Ra-bin-đờ- ra-nát Ta-go (1861-1941)</a:t>
            </a:r>
          </a:p>
          <a:p>
            <a:pPr>
              <a:buNone/>
            </a:pPr>
            <a:r>
              <a:rPr lang="vi-VN" dirty="0">
                <a:latin typeface="Times New Roman" pitchFamily="18" charset="0"/>
                <a:cs typeface="Times New Roman" pitchFamily="18" charset="0"/>
              </a:rPr>
              <a:t>- Là danh nhắn văn hóa, nhà thơ hiện đại lớn nhất ở Ấn Độ.</a:t>
            </a:r>
          </a:p>
          <a:p>
            <a:pPr>
              <a:buNone/>
            </a:pPr>
            <a:r>
              <a:rPr lang="vi-VN" dirty="0">
                <a:latin typeface="Times New Roman" pitchFamily="18" charset="0"/>
                <a:cs typeface="Times New Roman" pitchFamily="18" charset="0"/>
              </a:rPr>
              <a:t>- Thơ ông thể hiện tinh thần dân tộc, dân chủ sâu sắc, tinh thần nhân văn cao cả.</a:t>
            </a:r>
          </a:p>
          <a:p>
            <a:pPr>
              <a:buNone/>
            </a:pPr>
            <a:endParaRPr lang="en-US" dirty="0">
              <a:latin typeface="Times New Roman" pitchFamily="18" charset="0"/>
              <a:cs typeface="Times New Roman" pitchFamily="18" charset="0"/>
            </a:endParaRPr>
          </a:p>
        </p:txBody>
      </p:sp>
      <p:pic>
        <p:nvPicPr>
          <p:cNvPr id="4" name="Picture 3" descr="nha-tho1 (2).jpg"/>
          <p:cNvPicPr>
            <a:picLocks noChangeAspect="1"/>
          </p:cNvPicPr>
          <p:nvPr/>
        </p:nvPicPr>
        <p:blipFill>
          <a:blip r:embed="rId3"/>
          <a:stretch>
            <a:fillRect/>
          </a:stretch>
        </p:blipFill>
        <p:spPr>
          <a:xfrm>
            <a:off x="228600" y="1371600"/>
            <a:ext cx="3581400" cy="4648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2000"/>
                                        <p:tgtEl>
                                          <p:spTgt spid="3">
                                            <p:txEl>
                                              <p:pRg st="0" end="0"/>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2000"/>
                                        <p:tgtEl>
                                          <p:spTgt spid="3">
                                            <p:txEl>
                                              <p:pRg st="1" end="1"/>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295400"/>
          </a:xfrm>
        </p:spPr>
        <p:txBody>
          <a:bodyPr>
            <a:normAutofit/>
          </a:bodyPr>
          <a:lstStyle/>
          <a:p>
            <a:r>
              <a:rPr lang="en-US" sz="3200" b="1" dirty="0" smtClean="0">
                <a:latin typeface="Times New Roman" pitchFamily="18" charset="0"/>
                <a:cs typeface="Times New Roman" pitchFamily="18" charset="0"/>
              </a:rPr>
              <a:t>2.</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Tác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phẩm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Mây</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sóng</a:t>
            </a:r>
            <a:r>
              <a:rPr lang="en-US" sz="3200" b="1" dirty="0">
                <a:latin typeface="Times New Roman" pitchFamily="18" charset="0"/>
                <a:cs typeface="Times New Roman" pitchFamily="18" charset="0"/>
              </a:rPr>
              <a:t/>
            </a:r>
            <a:br>
              <a:rPr lang="en-US" sz="3200" b="1" dirty="0">
                <a:latin typeface="Times New Roman" pitchFamily="18" charset="0"/>
                <a:cs typeface="Times New Roman" pitchFamily="18" charset="0"/>
              </a:rPr>
            </a:b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rmAutofit/>
          </a:bodyPr>
          <a:lstStyle/>
          <a:p>
            <a:pPr>
              <a:buNone/>
            </a:pPr>
            <a:r>
              <a:rPr lang="en-US" sz="3000" dirty="0" smtClean="0">
                <a:latin typeface="Times New Roman" pitchFamily="18" charset="0"/>
                <a:cs typeface="Times New Roman" pitchFamily="18" charset="0"/>
              </a:rPr>
              <a:t>- </a:t>
            </a:r>
            <a:r>
              <a:rPr lang="vi-VN" sz="3000" dirty="0" smtClean="0">
                <a:latin typeface="Times New Roman" pitchFamily="18" charset="0"/>
                <a:cs typeface="Times New Roman" pitchFamily="18" charset="0"/>
              </a:rPr>
              <a:t>In </a:t>
            </a:r>
            <a:r>
              <a:rPr lang="vi-VN" sz="3000" dirty="0">
                <a:latin typeface="Times New Roman" pitchFamily="18" charset="0"/>
                <a:cs typeface="Times New Roman" pitchFamily="18" charset="0"/>
              </a:rPr>
              <a:t>trong tập Trẻ thơ, xuất bản năm 1909, là một bài thơ văn xuôi nhưng vẫn có âm điệu nhịp nhàng.</a:t>
            </a:r>
          </a:p>
          <a:p>
            <a:pPr>
              <a:buNone/>
            </a:pPr>
            <a:r>
              <a:rPr lang="en-US" sz="3000" dirty="0" smtClean="0">
                <a:latin typeface="Times New Roman" pitchFamily="18" charset="0"/>
                <a:cs typeface="Times New Roman" pitchFamily="18" charset="0"/>
              </a:rPr>
              <a:t>- </a:t>
            </a:r>
            <a:r>
              <a:rPr lang="vi-VN" sz="3000" dirty="0" smtClean="0">
                <a:latin typeface="Times New Roman" pitchFamily="18" charset="0"/>
                <a:cs typeface="Times New Roman" pitchFamily="18" charset="0"/>
              </a:rPr>
              <a:t>Sau </a:t>
            </a:r>
            <a:r>
              <a:rPr lang="vi-VN" sz="3000" dirty="0">
                <a:latin typeface="Times New Roman" pitchFamily="18" charset="0"/>
                <a:cs typeface="Times New Roman" pitchFamily="18" charset="0"/>
              </a:rPr>
              <a:t>đó, bài thơ được chính ông dịch ra tiếng Anh, in trong tập Trăng non, xuất bản năm 1915.</a:t>
            </a:r>
          </a:p>
          <a:p>
            <a:pPr>
              <a:buNone/>
            </a:pPr>
            <a:r>
              <a:rPr lang="en-US" sz="3000" dirty="0" smtClean="0">
                <a:latin typeface="Times New Roman" pitchFamily="18" charset="0"/>
                <a:cs typeface="Times New Roman" pitchFamily="18" charset="0"/>
              </a:rPr>
              <a:t>- </a:t>
            </a:r>
            <a:r>
              <a:rPr lang="vi-VN" sz="3000" b="1" dirty="0" smtClean="0">
                <a:latin typeface="Times New Roman" pitchFamily="18" charset="0"/>
                <a:cs typeface="Times New Roman" pitchFamily="18" charset="0"/>
              </a:rPr>
              <a:t>Thể </a:t>
            </a:r>
            <a:r>
              <a:rPr lang="vi-VN" sz="3000" b="1" dirty="0">
                <a:latin typeface="Times New Roman" pitchFamily="18" charset="0"/>
                <a:cs typeface="Times New Roman" pitchFamily="18" charset="0"/>
              </a:rPr>
              <a:t>loại</a:t>
            </a:r>
            <a:r>
              <a:rPr lang="vi-VN" sz="3000" dirty="0">
                <a:latin typeface="Times New Roman" pitchFamily="18" charset="0"/>
                <a:cs typeface="Times New Roman" pitchFamily="18" charset="0"/>
              </a:rPr>
              <a:t>: Thơ tự do (thơ văn xuôi) các câu thơ dài ngắn rất tự do, rất ít thậm chí không vần.</a:t>
            </a:r>
          </a:p>
          <a:p>
            <a:pPr>
              <a:buNone/>
            </a:pPr>
            <a:r>
              <a:rPr lang="en-US" sz="3000" dirty="0" smtClean="0">
                <a:latin typeface="Times New Roman" pitchFamily="18" charset="0"/>
                <a:cs typeface="Times New Roman" pitchFamily="18" charset="0"/>
              </a:rPr>
              <a:t>- </a:t>
            </a:r>
            <a:r>
              <a:rPr lang="vi-VN" sz="3000" b="1" dirty="0" smtClean="0">
                <a:latin typeface="Times New Roman" pitchFamily="18" charset="0"/>
                <a:cs typeface="Times New Roman" pitchFamily="18" charset="0"/>
              </a:rPr>
              <a:t>Phương </a:t>
            </a:r>
            <a:r>
              <a:rPr lang="vi-VN" sz="3000" b="1" dirty="0">
                <a:latin typeface="Times New Roman" pitchFamily="18" charset="0"/>
                <a:cs typeface="Times New Roman" pitchFamily="18" charset="0"/>
              </a:rPr>
              <a:t>thức biểu đạt</a:t>
            </a:r>
            <a:r>
              <a:rPr lang="vi-VN" sz="3000" dirty="0">
                <a:latin typeface="Times New Roman" pitchFamily="18" charset="0"/>
                <a:cs typeface="Times New Roman" pitchFamily="18" charset="0"/>
              </a:rPr>
              <a:t>: Biểu cảm</a:t>
            </a:r>
          </a:p>
          <a:p>
            <a:pPr>
              <a:buNone/>
            </a:pPr>
            <a:endParaRPr lang="en-US" sz="3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down)">
                                      <p:cBhvr>
                                        <p:cTn id="15" dur="500"/>
                                        <p:tgtEl>
                                          <p:spTgt spid="3">
                                            <p:txEl>
                                              <p:pRg st="1" end="1"/>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00"/>
                                        <p:tgtEl>
                                          <p:spTgt spid="3">
                                            <p:txEl>
                                              <p:pRg st="2" end="2"/>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down)">
                                      <p:cBhvr>
                                        <p:cTn id="2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ounded Rectangle 3"/>
          <p:cNvSpPr/>
          <p:nvPr/>
        </p:nvSpPr>
        <p:spPr>
          <a:xfrm>
            <a:off x="152400" y="3581400"/>
            <a:ext cx="4114800" cy="24384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000" dirty="0">
                <a:solidFill>
                  <a:schemeClr val="tx1"/>
                </a:solidFill>
                <a:latin typeface="Times New Roman" pitchFamily="18" charset="0"/>
                <a:cs typeface="Times New Roman" pitchFamily="18" charset="0"/>
              </a:rPr>
              <a:t>- </a:t>
            </a:r>
            <a:r>
              <a:rPr lang="vi-VN" sz="3000" b="1" dirty="0">
                <a:solidFill>
                  <a:schemeClr val="tx1"/>
                </a:solidFill>
                <a:latin typeface="Times New Roman" pitchFamily="18" charset="0"/>
                <a:cs typeface="Times New Roman" pitchFamily="18" charset="0"/>
              </a:rPr>
              <a:t>Phần 1: </a:t>
            </a:r>
            <a:r>
              <a:rPr lang="vi-VN" sz="3000" i="1" dirty="0">
                <a:solidFill>
                  <a:schemeClr val="tx1"/>
                </a:solidFill>
                <a:latin typeface="Times New Roman" pitchFamily="18" charset="0"/>
                <a:cs typeface="Times New Roman" pitchFamily="18" charset="0"/>
              </a:rPr>
              <a:t>Từ đầu đến “..bầu trời xanh thẳm” </a:t>
            </a:r>
            <a:r>
              <a:rPr lang="vi-VN" sz="3000" dirty="0">
                <a:solidFill>
                  <a:schemeClr val="tx1"/>
                </a:solidFill>
                <a:latin typeface="Times New Roman" pitchFamily="18" charset="0"/>
                <a:cs typeface="Times New Roman" pitchFamily="18" charset="0"/>
              </a:rPr>
              <a:t>: cuộc trò chuyện của em bé với Mây và mẹ.</a:t>
            </a:r>
            <a:endParaRPr lang="en-US" sz="3000" dirty="0">
              <a:solidFill>
                <a:schemeClr val="tx1"/>
              </a:solidFill>
              <a:latin typeface="Times New Roman" pitchFamily="18" charset="0"/>
              <a:cs typeface="Times New Roman" pitchFamily="18" charset="0"/>
            </a:endParaRPr>
          </a:p>
        </p:txBody>
      </p:sp>
      <p:sp>
        <p:nvSpPr>
          <p:cNvPr id="5" name="Rounded Rectangle 4"/>
          <p:cNvSpPr/>
          <p:nvPr/>
        </p:nvSpPr>
        <p:spPr>
          <a:xfrm>
            <a:off x="4876800" y="3581400"/>
            <a:ext cx="4114800" cy="22860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tx1"/>
                </a:solidFill>
                <a:latin typeface="Times New Roman" pitchFamily="18" charset="0"/>
                <a:cs typeface="Times New Roman" pitchFamily="18" charset="0"/>
              </a:rPr>
              <a:t>- </a:t>
            </a:r>
            <a:r>
              <a:rPr lang="en-US" sz="3000" b="1" dirty="0" err="1">
                <a:solidFill>
                  <a:schemeClr val="tx1"/>
                </a:solidFill>
                <a:latin typeface="Times New Roman" pitchFamily="18" charset="0"/>
                <a:cs typeface="Times New Roman" pitchFamily="18" charset="0"/>
              </a:rPr>
              <a:t>Phần</a:t>
            </a:r>
            <a:r>
              <a:rPr lang="en-US" sz="3000" b="1" dirty="0">
                <a:solidFill>
                  <a:schemeClr val="tx1"/>
                </a:solidFill>
                <a:latin typeface="Times New Roman" pitchFamily="18" charset="0"/>
                <a:cs typeface="Times New Roman" pitchFamily="18" charset="0"/>
              </a:rPr>
              <a:t> 2: </a:t>
            </a:r>
            <a:r>
              <a:rPr lang="en-US" sz="3000" i="1" dirty="0" err="1">
                <a:solidFill>
                  <a:schemeClr val="tx1"/>
                </a:solidFill>
                <a:latin typeface="Times New Roman" pitchFamily="18" charset="0"/>
                <a:cs typeface="Times New Roman" pitchFamily="18" charset="0"/>
              </a:rPr>
              <a:t>Còn</a:t>
            </a:r>
            <a:r>
              <a:rPr lang="en-US" sz="3000" i="1" dirty="0">
                <a:solidFill>
                  <a:schemeClr val="tx1"/>
                </a:solidFill>
                <a:latin typeface="Times New Roman" pitchFamily="18" charset="0"/>
                <a:cs typeface="Times New Roman" pitchFamily="18" charset="0"/>
              </a:rPr>
              <a:t> </a:t>
            </a:r>
            <a:r>
              <a:rPr lang="en-US" sz="3000" i="1" dirty="0" err="1">
                <a:solidFill>
                  <a:schemeClr val="tx1"/>
                </a:solidFill>
                <a:latin typeface="Times New Roman" pitchFamily="18" charset="0"/>
                <a:cs typeface="Times New Roman" pitchFamily="18" charset="0"/>
              </a:rPr>
              <a:t>lại:</a:t>
            </a:r>
            <a:r>
              <a:rPr lang="en-US" sz="3000" dirty="0" err="1">
                <a:solidFill>
                  <a:schemeClr val="tx1"/>
                </a:solidFill>
                <a:latin typeface="Times New Roman" pitchFamily="18" charset="0"/>
                <a:cs typeface="Times New Roman" pitchFamily="18" charset="0"/>
              </a:rPr>
              <a:t>Cuộc</a:t>
            </a:r>
            <a:r>
              <a:rPr lang="en-US" sz="3000" dirty="0">
                <a:solidFill>
                  <a:schemeClr val="tx1"/>
                </a:solidFill>
                <a:latin typeface="Times New Roman" pitchFamily="18" charset="0"/>
                <a:cs typeface="Times New Roman" pitchFamily="18" charset="0"/>
              </a:rPr>
              <a:t> </a:t>
            </a:r>
            <a:r>
              <a:rPr lang="en-US" sz="3000" dirty="0" err="1">
                <a:solidFill>
                  <a:schemeClr val="tx1"/>
                </a:solidFill>
                <a:latin typeface="Times New Roman" pitchFamily="18" charset="0"/>
                <a:cs typeface="Times New Roman" pitchFamily="18" charset="0"/>
              </a:rPr>
              <a:t>trò</a:t>
            </a:r>
            <a:r>
              <a:rPr lang="en-US" sz="3000" dirty="0">
                <a:solidFill>
                  <a:schemeClr val="tx1"/>
                </a:solidFill>
                <a:latin typeface="Times New Roman" pitchFamily="18" charset="0"/>
                <a:cs typeface="Times New Roman" pitchFamily="18" charset="0"/>
              </a:rPr>
              <a:t> </a:t>
            </a:r>
            <a:r>
              <a:rPr lang="en-US" sz="3000" dirty="0" err="1">
                <a:solidFill>
                  <a:schemeClr val="tx1"/>
                </a:solidFill>
                <a:latin typeface="Times New Roman" pitchFamily="18" charset="0"/>
                <a:cs typeface="Times New Roman" pitchFamily="18" charset="0"/>
              </a:rPr>
              <a:t>chuyện</a:t>
            </a:r>
            <a:r>
              <a:rPr lang="en-US" sz="3000" dirty="0">
                <a:solidFill>
                  <a:schemeClr val="tx1"/>
                </a:solidFill>
                <a:latin typeface="Times New Roman" pitchFamily="18" charset="0"/>
                <a:cs typeface="Times New Roman" pitchFamily="18" charset="0"/>
              </a:rPr>
              <a:t> </a:t>
            </a:r>
            <a:r>
              <a:rPr lang="en-US" sz="3000" dirty="0" err="1">
                <a:solidFill>
                  <a:schemeClr val="tx1"/>
                </a:solidFill>
                <a:latin typeface="Times New Roman" pitchFamily="18" charset="0"/>
                <a:cs typeface="Times New Roman" pitchFamily="18" charset="0"/>
              </a:rPr>
              <a:t>của</a:t>
            </a:r>
            <a:r>
              <a:rPr lang="en-US" sz="3000" dirty="0">
                <a:solidFill>
                  <a:schemeClr val="tx1"/>
                </a:solidFill>
                <a:latin typeface="Times New Roman" pitchFamily="18" charset="0"/>
                <a:cs typeface="Times New Roman" pitchFamily="18" charset="0"/>
              </a:rPr>
              <a:t> </a:t>
            </a:r>
            <a:r>
              <a:rPr lang="en-US" sz="3000" dirty="0" err="1">
                <a:solidFill>
                  <a:schemeClr val="tx1"/>
                </a:solidFill>
                <a:latin typeface="Times New Roman" pitchFamily="18" charset="0"/>
                <a:cs typeface="Times New Roman" pitchFamily="18" charset="0"/>
              </a:rPr>
              <a:t>em</a:t>
            </a:r>
            <a:r>
              <a:rPr lang="en-US" sz="3000" dirty="0">
                <a:solidFill>
                  <a:schemeClr val="tx1"/>
                </a:solidFill>
                <a:latin typeface="Times New Roman" pitchFamily="18" charset="0"/>
                <a:cs typeface="Times New Roman" pitchFamily="18" charset="0"/>
              </a:rPr>
              <a:t> </a:t>
            </a:r>
            <a:r>
              <a:rPr lang="en-US" sz="3000" dirty="0" err="1">
                <a:solidFill>
                  <a:schemeClr val="tx1"/>
                </a:solidFill>
                <a:latin typeface="Times New Roman" pitchFamily="18" charset="0"/>
                <a:cs typeface="Times New Roman" pitchFamily="18" charset="0"/>
              </a:rPr>
              <a:t>bé</a:t>
            </a:r>
            <a:r>
              <a:rPr lang="en-US" sz="3000" dirty="0">
                <a:solidFill>
                  <a:schemeClr val="tx1"/>
                </a:solidFill>
                <a:latin typeface="Times New Roman" pitchFamily="18" charset="0"/>
                <a:cs typeface="Times New Roman" pitchFamily="18" charset="0"/>
              </a:rPr>
              <a:t> </a:t>
            </a:r>
            <a:r>
              <a:rPr lang="en-US" sz="3000" dirty="0" err="1">
                <a:solidFill>
                  <a:schemeClr val="tx1"/>
                </a:solidFill>
                <a:latin typeface="Times New Roman" pitchFamily="18" charset="0"/>
                <a:cs typeface="Times New Roman" pitchFamily="18" charset="0"/>
              </a:rPr>
              <a:t>với</a:t>
            </a:r>
            <a:r>
              <a:rPr lang="en-US" sz="3000" dirty="0">
                <a:solidFill>
                  <a:schemeClr val="tx1"/>
                </a:solidFill>
                <a:latin typeface="Times New Roman" pitchFamily="18" charset="0"/>
                <a:cs typeface="Times New Roman" pitchFamily="18" charset="0"/>
              </a:rPr>
              <a:t> </a:t>
            </a:r>
            <a:r>
              <a:rPr lang="en-US" sz="3000" dirty="0" err="1">
                <a:solidFill>
                  <a:schemeClr val="tx1"/>
                </a:solidFill>
                <a:latin typeface="Times New Roman" pitchFamily="18" charset="0"/>
                <a:cs typeface="Times New Roman" pitchFamily="18" charset="0"/>
              </a:rPr>
              <a:t>Sóng</a:t>
            </a:r>
            <a:r>
              <a:rPr lang="en-US" sz="3000" dirty="0">
                <a:solidFill>
                  <a:schemeClr val="tx1"/>
                </a:solidFill>
                <a:latin typeface="Times New Roman" pitchFamily="18" charset="0"/>
                <a:cs typeface="Times New Roman" pitchFamily="18" charset="0"/>
              </a:rPr>
              <a:t> </a:t>
            </a:r>
            <a:r>
              <a:rPr lang="en-US" sz="3000" dirty="0" err="1">
                <a:solidFill>
                  <a:schemeClr val="tx1"/>
                </a:solidFill>
                <a:latin typeface="Times New Roman" pitchFamily="18" charset="0"/>
                <a:cs typeface="Times New Roman" pitchFamily="18" charset="0"/>
              </a:rPr>
              <a:t>và</a:t>
            </a:r>
            <a:r>
              <a:rPr lang="en-US" sz="3000" dirty="0">
                <a:solidFill>
                  <a:schemeClr val="tx1"/>
                </a:solidFill>
                <a:latin typeface="Times New Roman" pitchFamily="18" charset="0"/>
                <a:cs typeface="Times New Roman" pitchFamily="18" charset="0"/>
              </a:rPr>
              <a:t> </a:t>
            </a:r>
            <a:r>
              <a:rPr lang="en-US" sz="3000" dirty="0" err="1">
                <a:solidFill>
                  <a:schemeClr val="tx1"/>
                </a:solidFill>
                <a:latin typeface="Times New Roman" pitchFamily="18" charset="0"/>
                <a:cs typeface="Times New Roman" pitchFamily="18" charset="0"/>
              </a:rPr>
              <a:t>mẹ</a:t>
            </a:r>
            <a:r>
              <a:rPr lang="en-US" sz="3000" dirty="0">
                <a:solidFill>
                  <a:schemeClr val="tx1"/>
                </a:solidFill>
                <a:latin typeface="Times New Roman" pitchFamily="18" charset="0"/>
                <a:cs typeface="Times New Roman" pitchFamily="18" charset="0"/>
              </a:rPr>
              <a:t>.</a:t>
            </a:r>
          </a:p>
        </p:txBody>
      </p:sp>
      <p:sp>
        <p:nvSpPr>
          <p:cNvPr id="6" name="Oval 5"/>
          <p:cNvSpPr/>
          <p:nvPr/>
        </p:nvSpPr>
        <p:spPr>
          <a:xfrm>
            <a:off x="2819400" y="762000"/>
            <a:ext cx="3200400" cy="1447800"/>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latin typeface="Times New Roman" pitchFamily="18" charset="0"/>
                <a:cs typeface="Times New Roman" pitchFamily="18" charset="0"/>
              </a:rPr>
              <a:t>BỐ CỤC : 2 PHẦN</a:t>
            </a:r>
            <a:endParaRPr lang="en-US" sz="3200" dirty="0">
              <a:solidFill>
                <a:schemeClr val="tx1"/>
              </a:solidFill>
              <a:latin typeface="Times New Roman" pitchFamily="18" charset="0"/>
              <a:cs typeface="Times New Roman" pitchFamily="18" charset="0"/>
            </a:endParaRPr>
          </a:p>
        </p:txBody>
      </p:sp>
      <p:cxnSp>
        <p:nvCxnSpPr>
          <p:cNvPr id="9" name="Straight Arrow Connector 8"/>
          <p:cNvCxnSpPr>
            <a:stCxn id="6" idx="4"/>
          </p:cNvCxnSpPr>
          <p:nvPr/>
        </p:nvCxnSpPr>
        <p:spPr>
          <a:xfrm rot="16200000" flipH="1">
            <a:off x="5029200" y="1600200"/>
            <a:ext cx="1295400" cy="2514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6" idx="4"/>
          </p:cNvCxnSpPr>
          <p:nvPr/>
        </p:nvCxnSpPr>
        <p:spPr>
          <a:xfrm rot="5400000">
            <a:off x="2590800" y="1676400"/>
            <a:ext cx="1295400" cy="2362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Effect transition="in" filter="wipe(down)">
                                      <p:cBhvr>
                                        <p:cTn id="7" dur="500"/>
                                        <p:tgtEl>
                                          <p:spTgt spid="6">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wipe(down)">
                                      <p:cBhvr>
                                        <p:cTn id="10" dur="5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down)">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down)">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4">
                                            <p:bg/>
                                          </p:spTgt>
                                        </p:tgtEl>
                                        <p:attrNameLst>
                                          <p:attrName>style.visibility</p:attrName>
                                        </p:attrNameLst>
                                      </p:cBhvr>
                                      <p:to>
                                        <p:strVal val="visible"/>
                                      </p:to>
                                    </p:set>
                                    <p:animEffect transition="in" filter="wipe(down)">
                                      <p:cBhvr>
                                        <p:cTn id="25" dur="500"/>
                                        <p:tgtEl>
                                          <p:spTgt spid="4">
                                            <p:bg/>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4">
                                            <p:txEl>
                                              <p:pRg st="0" end="0"/>
                                            </p:txEl>
                                          </p:spTgt>
                                        </p:tgtEl>
                                        <p:attrNameLst>
                                          <p:attrName>style.visibility</p:attrName>
                                        </p:attrNameLst>
                                      </p:cBhvr>
                                      <p:to>
                                        <p:strVal val="visible"/>
                                      </p:to>
                                    </p:set>
                                    <p:animEffect transition="in" filter="wipe(down)">
                                      <p:cBhvr>
                                        <p:cTn id="30" dur="500"/>
                                        <p:tgtEl>
                                          <p:spTgt spid="4">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5">
                                            <p:bg/>
                                          </p:spTgt>
                                        </p:tgtEl>
                                        <p:attrNameLst>
                                          <p:attrName>style.visibility</p:attrName>
                                        </p:attrNameLst>
                                      </p:cBhvr>
                                      <p:to>
                                        <p:strVal val="visible"/>
                                      </p:to>
                                    </p:set>
                                    <p:animEffect transition="in" filter="wipe(down)">
                                      <p:cBhvr>
                                        <p:cTn id="35" dur="500"/>
                                        <p:tgtEl>
                                          <p:spTgt spid="5">
                                            <p:bg/>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5">
                                            <p:txEl>
                                              <p:pRg st="0" end="0"/>
                                            </p:txEl>
                                          </p:spTgt>
                                        </p:tgtEl>
                                        <p:attrNameLst>
                                          <p:attrName>style.visibility</p:attrName>
                                        </p:attrNameLst>
                                      </p:cBhvr>
                                      <p:to>
                                        <p:strVal val="visible"/>
                                      </p:to>
                                    </p:set>
                                    <p:animEffect transition="in" filter="wipe(down)">
                                      <p:cBhvr>
                                        <p:cTn id="40"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5" grpId="0" build="p" animBg="1"/>
      <p:bldP spid="6" grpId="0" build="allAtOnce"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ounded Rectangle 3"/>
          <p:cNvSpPr/>
          <p:nvPr/>
        </p:nvSpPr>
        <p:spPr>
          <a:xfrm>
            <a:off x="2133600" y="2667000"/>
            <a:ext cx="5105400" cy="2209800"/>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Times New Roman" pitchFamily="18" charset="0"/>
                <a:cs typeface="Times New Roman" pitchFamily="18" charset="0"/>
              </a:rPr>
              <a:t>II.TÌM HIỂU CHI TIẾT</a:t>
            </a:r>
            <a:endParaRPr lang="en-US" sz="3200" b="1" dirty="0">
              <a:solidFill>
                <a:srgbClr val="FF0000"/>
              </a:solidFill>
              <a:latin typeface="Times New Roman" pitchFamily="18" charset="0"/>
              <a:cs typeface="Times New Roman" pitchFamily="18" charset="0"/>
            </a:endParaRPr>
          </a:p>
        </p:txBody>
      </p:sp>
    </p:spTree>
  </p:cSld>
  <p:clrMapOvr>
    <a:masterClrMapping/>
  </p:clrMapOvr>
  <p:transition>
    <p:wheel spokes="3"/>
  </p:transition>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382000" cy="884238"/>
          </a:xfrm>
        </p:spPr>
        <p:txBody>
          <a:bodyPr>
            <a:noAutofit/>
          </a:bodyPr>
          <a:lstStyle/>
          <a:p>
            <a:r>
              <a:rPr lang="en-US" sz="3200" b="1" dirty="0" smtClean="0">
                <a:latin typeface="Times New Roman" pitchFamily="18" charset="0"/>
                <a:cs typeface="Times New Roman" pitchFamily="18" charset="0"/>
              </a:rPr>
              <a:t>1.</a:t>
            </a:r>
            <a:r>
              <a:rPr lang="vi-VN" sz="3200" b="1" dirty="0">
                <a:latin typeface="Times New Roman" pitchFamily="18" charset="0"/>
                <a:cs typeface="Times New Roman" pitchFamily="18" charset="0"/>
              </a:rPr>
              <a:t> Lời mời gọi của những người sống trên mây, trong sóng</a:t>
            </a:r>
            <a:br>
              <a:rPr lang="vi-VN" sz="3200" b="1" dirty="0">
                <a:latin typeface="Times New Roman" pitchFamily="18" charset="0"/>
                <a:cs typeface="Times New Roman" pitchFamily="18" charset="0"/>
              </a:rPr>
            </a:b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3000" dirty="0" smtClean="0">
                <a:latin typeface="Times New Roman" pitchFamily="18" charset="0"/>
                <a:cs typeface="Times New Roman" pitchFamily="18" charset="0"/>
              </a:rPr>
              <a:t>                        </a:t>
            </a:r>
            <a:r>
              <a:rPr lang="vi-VN" sz="3000" b="1" dirty="0" smtClean="0">
                <a:solidFill>
                  <a:srgbClr val="C00000"/>
                </a:solidFill>
                <a:latin typeface="Times New Roman" pitchFamily="18" charset="0"/>
                <a:cs typeface="Times New Roman" pitchFamily="18" charset="0"/>
              </a:rPr>
              <a:t>THẢO LUẬN NHÓM</a:t>
            </a:r>
            <a:endParaRPr lang="vi-VN" sz="3000" b="1" dirty="0">
              <a:solidFill>
                <a:srgbClr val="C00000"/>
              </a:solidFill>
              <a:latin typeface="Times New Roman" pitchFamily="18" charset="0"/>
              <a:cs typeface="Times New Roman" pitchFamily="18" charset="0"/>
            </a:endParaRPr>
          </a:p>
          <a:p>
            <a:pPr>
              <a:buNone/>
            </a:pPr>
            <a:r>
              <a:rPr lang="vi-VN" sz="3000" b="1" dirty="0" smtClean="0">
                <a:latin typeface="Times New Roman" pitchFamily="18" charset="0"/>
                <a:cs typeface="Times New Roman" pitchFamily="18" charset="0"/>
              </a:rPr>
              <a:t>- Nhóm </a:t>
            </a:r>
            <a:r>
              <a:rPr lang="vi-VN" sz="3000" b="1" dirty="0">
                <a:latin typeface="Times New Roman" pitchFamily="18" charset="0"/>
                <a:cs typeface="Times New Roman" pitchFamily="18" charset="0"/>
              </a:rPr>
              <a:t>1: </a:t>
            </a:r>
            <a:r>
              <a:rPr lang="vi-VN" sz="3000" dirty="0">
                <a:latin typeface="Times New Roman" pitchFamily="18" charset="0"/>
                <a:cs typeface="Times New Roman" pitchFamily="18" charset="0"/>
              </a:rPr>
              <a:t>Những người sống trên mây, trong sóng nói với em bé những điều gì?</a:t>
            </a:r>
          </a:p>
          <a:p>
            <a:pPr>
              <a:buNone/>
            </a:pPr>
            <a:r>
              <a:rPr lang="vi-VN" sz="3000" b="1" dirty="0" smtClean="0">
                <a:latin typeface="Times New Roman" pitchFamily="18" charset="0"/>
                <a:cs typeface="Times New Roman" pitchFamily="18" charset="0"/>
              </a:rPr>
              <a:t>- Nhóm </a:t>
            </a:r>
            <a:r>
              <a:rPr lang="vi-VN" sz="3000" b="1" dirty="0">
                <a:latin typeface="Times New Roman" pitchFamily="18" charset="0"/>
                <a:cs typeface="Times New Roman" pitchFamily="18" charset="0"/>
              </a:rPr>
              <a:t>2: </a:t>
            </a:r>
            <a:r>
              <a:rPr lang="vi-VN" sz="3000" dirty="0">
                <a:latin typeface="Times New Roman" pitchFamily="18" charset="0"/>
                <a:cs typeface="Times New Roman" pitchFamily="18" charset="0"/>
              </a:rPr>
              <a:t>Em sẽ được chơi cùng ai? Hình thức, cách chơi như thế nào?</a:t>
            </a:r>
          </a:p>
          <a:p>
            <a:pPr>
              <a:buNone/>
            </a:pPr>
            <a:r>
              <a:rPr lang="vi-VN" sz="3000" b="1" dirty="0" smtClean="0">
                <a:latin typeface="Times New Roman" pitchFamily="18" charset="0"/>
                <a:cs typeface="Times New Roman" pitchFamily="18" charset="0"/>
              </a:rPr>
              <a:t>- Nhóm </a:t>
            </a:r>
            <a:r>
              <a:rPr lang="vi-VN" sz="3000" b="1" dirty="0">
                <a:latin typeface="Times New Roman" pitchFamily="18" charset="0"/>
                <a:cs typeface="Times New Roman" pitchFamily="18" charset="0"/>
              </a:rPr>
              <a:t>3: </a:t>
            </a:r>
            <a:r>
              <a:rPr lang="vi-VN" sz="3000" dirty="0">
                <a:latin typeface="Times New Roman" pitchFamily="18" charset="0"/>
                <a:cs typeface="Times New Roman" pitchFamily="18" charset="0"/>
              </a:rPr>
              <a:t>Để đến với họ, bé sẽ làm như thế nào?</a:t>
            </a:r>
          </a:p>
          <a:p>
            <a:pPr>
              <a:buNone/>
            </a:pPr>
            <a:r>
              <a:rPr lang="vi-VN" sz="3000" b="1" dirty="0" smtClean="0">
                <a:latin typeface="Times New Roman" pitchFamily="18" charset="0"/>
                <a:cs typeface="Times New Roman" pitchFamily="18" charset="0"/>
              </a:rPr>
              <a:t>- Nhóm </a:t>
            </a:r>
            <a:r>
              <a:rPr lang="vi-VN" sz="3000" b="1" dirty="0">
                <a:latin typeface="Times New Roman" pitchFamily="18" charset="0"/>
                <a:cs typeface="Times New Roman" pitchFamily="18" charset="0"/>
              </a:rPr>
              <a:t>4: </a:t>
            </a:r>
            <a:r>
              <a:rPr lang="vi-VN" sz="3000" dirty="0">
                <a:latin typeface="Times New Roman" pitchFamily="18" charset="0"/>
                <a:cs typeface="Times New Roman" pitchFamily="18" charset="0"/>
              </a:rPr>
              <a:t>Em có nhận xét gì về cách đến và cách hoà nhập mà họ đã vẽ ra?</a:t>
            </a:r>
          </a:p>
          <a:p>
            <a:pPr>
              <a:buNone/>
            </a:pPr>
            <a:endParaRPr lang="en-US" sz="3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814</Words>
  <Application>Microsoft Office PowerPoint</Application>
  <PresentationFormat>On-screen Show (4:3)</PresentationFormat>
  <Paragraphs>95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KHỞI ĐỘNG</vt:lpstr>
      <vt:lpstr> MÂY VÀ SÓNG (Ra-bin-đờ-ra-nát Ta-go)</vt:lpstr>
      <vt:lpstr>NỘI DUNG BÀI HỌC</vt:lpstr>
      <vt:lpstr>Slide 4</vt:lpstr>
      <vt:lpstr>1.Tác giả Ra-bin-đờ-ra-nát Ta-go</vt:lpstr>
      <vt:lpstr>2. Tác phẩm Mây và sóng </vt:lpstr>
      <vt:lpstr>Slide 7</vt:lpstr>
      <vt:lpstr>Slide 8</vt:lpstr>
      <vt:lpstr>1. Lời mời gọi của những người sống trên mây, trong sóng </vt:lpstr>
      <vt:lpstr>LỜI MỜI GỌI CỦA NHỮNG NGƯỜI SỐNG TRÊN MÂY, TRONG SÓNG</vt:lpstr>
      <vt:lpstr>1. Lời mời gọi của những người sống trên mây, trong sóng </vt:lpstr>
      <vt:lpstr>Slide 12</vt:lpstr>
      <vt:lpstr>2. Lời từ chối của bé </vt:lpstr>
      <vt:lpstr>Slide 14</vt:lpstr>
      <vt:lpstr>2. Lời từ chối của bé</vt:lpstr>
      <vt:lpstr>3. Trò chơi em bé sáng tạo </vt:lpstr>
      <vt:lpstr>TRÒ CHƠI EM BÉ SÁNG TẠO</vt:lpstr>
      <vt:lpstr>3.Trò chơi em bé sáng tạo</vt:lpstr>
      <vt:lpstr>3.Trò chơi em bé sáng tạo</vt:lpstr>
      <vt:lpstr>III. TỔNG KẾT</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KHỞI ĐỘNG</dc:title>
  <dc:creator>ADMIN</dc:creator>
  <cp:lastModifiedBy>ADMIN</cp:lastModifiedBy>
  <cp:revision>11</cp:revision>
  <dcterms:created xsi:type="dcterms:W3CDTF">2025-02-19T05:29:39Z</dcterms:created>
  <dcterms:modified xsi:type="dcterms:W3CDTF">2025-05-01T14:16:25Z</dcterms:modified>
</cp:coreProperties>
</file>